
<file path=[Content_Types].xml><?xml version="1.0" encoding="utf-8"?>
<Types xmlns="http://schemas.openxmlformats.org/package/2006/content-types">
  <Default Extension="png" ContentType="image/png"/>
  <Default Extension="mp3" ContentType="audio/unknown"/>
  <Default Extension="emf" ContentType="image/x-e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2.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notesSlides/notesSlide12.xml" ContentType="application/vnd.openxmlformats-officedocument.presentationml.notesSlide+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100.xml" ContentType="application/vnd.openxmlformats-officedocument.presentationml.tags+xml"/>
  <Override PartName="/ppt/tags/tag101.xml" ContentType="application/vnd.openxmlformats-officedocument.presentationml.tags+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9"/>
  </p:notesMasterIdLst>
  <p:sldIdLst>
    <p:sldId id="331" r:id="rId2"/>
    <p:sldId id="286" r:id="rId3"/>
    <p:sldId id="258" r:id="rId4"/>
    <p:sldId id="292" r:id="rId5"/>
    <p:sldId id="294" r:id="rId6"/>
    <p:sldId id="323" r:id="rId7"/>
    <p:sldId id="295" r:id="rId8"/>
    <p:sldId id="332" r:id="rId9"/>
    <p:sldId id="297" r:id="rId10"/>
    <p:sldId id="334" r:id="rId11"/>
    <p:sldId id="326" r:id="rId12"/>
    <p:sldId id="333" r:id="rId13"/>
    <p:sldId id="302" r:id="rId14"/>
    <p:sldId id="304" r:id="rId15"/>
    <p:sldId id="305" r:id="rId16"/>
    <p:sldId id="328" r:id="rId17"/>
    <p:sldId id="307" r:id="rId18"/>
    <p:sldId id="309" r:id="rId19"/>
    <p:sldId id="310" r:id="rId20"/>
    <p:sldId id="311" r:id="rId21"/>
    <p:sldId id="335" r:id="rId22"/>
    <p:sldId id="314" r:id="rId23"/>
    <p:sldId id="336" r:id="rId24"/>
    <p:sldId id="316" r:id="rId25"/>
    <p:sldId id="285" r:id="rId26"/>
    <p:sldId id="337" r:id="rId27"/>
    <p:sldId id="338" r:id="rId28"/>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3B3B3"/>
    <a:srgbClr val="EFDD79"/>
    <a:srgbClr val="5F7797"/>
    <a:srgbClr val="FDBE00"/>
    <a:srgbClr val="F26F61"/>
    <a:srgbClr val="363636"/>
    <a:srgbClr val="32798F"/>
    <a:srgbClr val="7F7F7F"/>
    <a:srgbClr val="414455"/>
    <a:srgbClr val="60B5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501" autoAdjust="0"/>
    <p:restoredTop sz="93911" autoAdjust="0"/>
  </p:normalViewPr>
  <p:slideViewPr>
    <p:cSldViewPr snapToGrid="0">
      <p:cViewPr varScale="1">
        <p:scale>
          <a:sx n="66" d="100"/>
          <a:sy n="66" d="100"/>
        </p:scale>
        <p:origin x="-906" y="-108"/>
      </p:cViewPr>
      <p:guideLst>
        <p:guide orient="horz" pos="2160"/>
        <p:guide pos="3840"/>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D170F3-E487-4281-A705-9BC98064EFD7}" type="datetimeFigureOut">
              <a:rPr lang="zh-CN" altLang="en-US" smtClean="0"/>
              <a:t>2018/6/1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139D3C-55F1-453B-BE49-D4DBF8FE557E}" type="slidenum">
              <a:rPr lang="zh-CN" altLang="en-US" smtClean="0"/>
              <a:t>‹#›</a:t>
            </a:fld>
            <a:endParaRPr lang="zh-CN" altLang="en-US"/>
          </a:p>
        </p:txBody>
      </p:sp>
    </p:spTree>
    <p:extLst>
      <p:ext uri="{BB962C8B-B14F-4D97-AF65-F5344CB8AC3E}">
        <p14:creationId xmlns:p14="http://schemas.microsoft.com/office/powerpoint/2010/main" val="160749808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10</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15</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18</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19</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20</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21</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22</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23</a:t>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24</a:t>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更多精品素材：</a:t>
            </a:r>
            <a:r>
              <a:rPr lang="en-US" altLang="zh-CN" dirty="0" smtClean="0"/>
              <a:t>http://shop248912786.taobao.com/index.htm  </a:t>
            </a:r>
            <a:r>
              <a:rPr lang="zh-CN" altLang="en-US" dirty="0" smtClean="0"/>
              <a:t>（下拉可隐藏）</a:t>
            </a:r>
            <a:endParaRPr lang="zh-CN" altLang="en-US" dirty="0"/>
          </a:p>
        </p:txBody>
      </p:sp>
      <p:sp>
        <p:nvSpPr>
          <p:cNvPr id="4" name="灯片编号占位符 3"/>
          <p:cNvSpPr>
            <a:spLocks noGrp="1"/>
          </p:cNvSpPr>
          <p:nvPr>
            <p:ph type="sldNum" sz="quarter" idx="10"/>
          </p:nvPr>
        </p:nvSpPr>
        <p:spPr/>
        <p:txBody>
          <a:bodyPr/>
          <a:lstStyle/>
          <a:p>
            <a:fld id="{E3139D3C-55F1-453B-BE49-D4DBF8FE557E}" type="slidenum">
              <a:rPr lang="zh-CN" altLang="en-US" smtClean="0"/>
              <a:t>25</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4</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5</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2018/6/1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2018/6/1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grpSp>
        <p:nvGrpSpPr>
          <p:cNvPr id="15" name="Group 14"/>
          <p:cNvGrpSpPr/>
          <p:nvPr/>
        </p:nvGrpSpPr>
        <p:grpSpPr>
          <a:xfrm>
            <a:off x="11264456" y="675577"/>
            <a:ext cx="484632" cy="471563"/>
            <a:chOff x="3303354" y="2367094"/>
            <a:chExt cx="484632" cy="471563"/>
          </a:xfrm>
        </p:grpSpPr>
        <p:sp>
          <p:nvSpPr>
            <p:cNvPr id="13" name="Pentagon 12"/>
            <p:cNvSpPr/>
            <p:nvPr/>
          </p:nvSpPr>
          <p:spPr>
            <a:xfrm rot="5400000">
              <a:off x="3336545" y="2387216"/>
              <a:ext cx="418250" cy="484632"/>
            </a:xfrm>
            <a:prstGeom prst="homePlate">
              <a:avLst>
                <a:gd name="adj" fmla="val 255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14" name="Rectangle 13"/>
            <p:cNvSpPr/>
            <p:nvPr/>
          </p:nvSpPr>
          <p:spPr>
            <a:xfrm>
              <a:off x="3303354" y="2367094"/>
              <a:ext cx="484632" cy="1066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grpSp>
      <p:sp>
        <p:nvSpPr>
          <p:cNvPr id="5" name="Slide Number Placeholder 4"/>
          <p:cNvSpPr>
            <a:spLocks noGrp="1"/>
          </p:cNvSpPr>
          <p:nvPr>
            <p:ph type="sldNum" sz="quarter" idx="12"/>
          </p:nvPr>
        </p:nvSpPr>
        <p:spPr>
          <a:xfrm>
            <a:off x="11235882" y="675577"/>
            <a:ext cx="556069" cy="471563"/>
          </a:xfrm>
          <a:prstGeom prst="rect">
            <a:avLst/>
          </a:prstGeom>
        </p:spPr>
        <p:txBody>
          <a:bodyPr/>
          <a:lstStyle>
            <a:lvl1pPr algn="ctr">
              <a:defRPr sz="1800">
                <a:solidFill>
                  <a:schemeClr val="bg1"/>
                </a:solidFill>
              </a:defRPr>
            </a:lvl1pPr>
          </a:lstStyle>
          <a:p>
            <a:fld id="{5DE872C3-2ED1-43FB-B3C4-BA6F078D7CD3}" type="slidenum">
              <a:rPr lang="en-US" smtClean="0"/>
              <a:t>‹#›</a:t>
            </a:fld>
            <a:endParaRPr lang="en-US" dirty="0"/>
          </a:p>
        </p:txBody>
      </p:sp>
      <p:grpSp>
        <p:nvGrpSpPr>
          <p:cNvPr id="3" name="Group 2"/>
          <p:cNvGrpSpPr/>
          <p:nvPr/>
        </p:nvGrpSpPr>
        <p:grpSpPr>
          <a:xfrm>
            <a:off x="0" y="6725538"/>
            <a:ext cx="12192000" cy="132463"/>
            <a:chOff x="0" y="6725537"/>
            <a:chExt cx="12192000" cy="132463"/>
          </a:xfrm>
        </p:grpSpPr>
        <p:sp>
          <p:nvSpPr>
            <p:cNvPr id="7" name="Rectangle 6"/>
            <p:cNvSpPr/>
            <p:nvPr/>
          </p:nvSpPr>
          <p:spPr>
            <a:xfrm>
              <a:off x="0" y="6725538"/>
              <a:ext cx="2418460" cy="1324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8" name="Rectangle 7"/>
            <p:cNvSpPr/>
            <p:nvPr/>
          </p:nvSpPr>
          <p:spPr>
            <a:xfrm>
              <a:off x="4836919" y="6725537"/>
              <a:ext cx="2596813"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9" name="Rectangle 8"/>
            <p:cNvSpPr/>
            <p:nvPr/>
          </p:nvSpPr>
          <p:spPr>
            <a:xfrm>
              <a:off x="9773540" y="6725537"/>
              <a:ext cx="2418460" cy="132463"/>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10" name="Rectangle 9"/>
            <p:cNvSpPr/>
            <p:nvPr/>
          </p:nvSpPr>
          <p:spPr>
            <a:xfrm>
              <a:off x="7355080" y="6725537"/>
              <a:ext cx="2418460"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11" name="Rectangle 10"/>
            <p:cNvSpPr/>
            <p:nvPr/>
          </p:nvSpPr>
          <p:spPr>
            <a:xfrm>
              <a:off x="2418460" y="6725538"/>
              <a:ext cx="2418460" cy="1324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grpSp>
      <p:sp>
        <p:nvSpPr>
          <p:cNvPr id="4" name="文本框 3"/>
          <p:cNvSpPr txBox="1"/>
          <p:nvPr userDrawn="1"/>
        </p:nvSpPr>
        <p:spPr>
          <a:xfrm>
            <a:off x="800100" y="620185"/>
            <a:ext cx="7363968" cy="584775"/>
          </a:xfrm>
          <a:prstGeom prst="rect">
            <a:avLst/>
          </a:prstGeom>
          <a:noFill/>
        </p:spPr>
        <p:txBody>
          <a:bodyPr wrap="square" rtlCol="0">
            <a:spAutoFit/>
          </a:bodyPr>
          <a:lstStyle/>
          <a:p>
            <a:r>
              <a:rPr kumimoji="0" lang="zh-CN" altLang="en-US" sz="3200" b="0" i="0" u="none" strike="noStrike" kern="1200" cap="none" spc="0" normalizeH="0" baseline="0" noProof="0" dirty="0">
                <a:ln>
                  <a:noFill/>
                </a:ln>
                <a:solidFill>
                  <a:schemeClr val="accent5"/>
                </a:solidFill>
                <a:effectLst/>
                <a:uLnTx/>
                <a:uFillTx/>
                <a:latin typeface="+mn-lt"/>
                <a:ea typeface="冬青黑体简体中文 W6"/>
                <a:cs typeface="+mj-cs"/>
              </a:rPr>
              <a:t>商务扁平多彩信息图表设计</a:t>
            </a:r>
            <a:endParaRPr lang="zh-CN" altLang="en-US" sz="1400" dirty="0">
              <a:solidFill>
                <a:schemeClr val="accent5"/>
              </a:solidFill>
            </a:endParaRPr>
          </a:p>
        </p:txBody>
      </p:sp>
      <p:sp>
        <p:nvSpPr>
          <p:cNvPr id="2" name="矩形 1"/>
          <p:cNvSpPr/>
          <p:nvPr userDrawn="1"/>
        </p:nvSpPr>
        <p:spPr>
          <a:xfrm>
            <a:off x="-969707" y="-9281652"/>
            <a:ext cx="969707" cy="9697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6" name="矩形 15"/>
          <p:cNvSpPr/>
          <p:nvPr userDrawn="1"/>
        </p:nvSpPr>
        <p:spPr>
          <a:xfrm>
            <a:off x="12192000" y="-9281652"/>
            <a:ext cx="969707" cy="9697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7" name="矩形 16"/>
          <p:cNvSpPr/>
          <p:nvPr userDrawn="1"/>
        </p:nvSpPr>
        <p:spPr>
          <a:xfrm>
            <a:off x="-969707" y="14849977"/>
            <a:ext cx="969707" cy="9697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8" name="矩形 17"/>
          <p:cNvSpPr/>
          <p:nvPr userDrawn="1"/>
        </p:nvSpPr>
        <p:spPr>
          <a:xfrm>
            <a:off x="12192000" y="14849977"/>
            <a:ext cx="969707" cy="96970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2"/>
          <a:srcRect l="28724" t="18060" r="18351" b="23731"/>
          <a:stretch>
            <a:fillRect/>
          </a:stretch>
        </p:blipFill>
        <p:spPr>
          <a:xfrm>
            <a:off x="1453852" y="299156"/>
            <a:ext cx="1518036" cy="1072214"/>
          </a:xfrm>
          <a:prstGeom prst="rect">
            <a:avLst/>
          </a:prstGeom>
        </p:spPr>
      </p:pic>
      <p:pic>
        <p:nvPicPr>
          <p:cNvPr id="8" name="图片 7"/>
          <p:cNvPicPr>
            <a:picLocks noChangeAspect="1"/>
          </p:cNvPicPr>
          <p:nvPr userDrawn="1"/>
        </p:nvPicPr>
        <p:blipFill rotWithShape="1">
          <a:blip r:embed="rId2">
            <a:duotone>
              <a:prstClr val="black"/>
              <a:srgbClr val="5F7797">
                <a:tint val="45000"/>
                <a:satMod val="400000"/>
              </a:srgbClr>
            </a:duotone>
          </a:blip>
          <a:srcRect l="28724" t="18060" r="18351" b="23731"/>
          <a:stretch>
            <a:fillRect/>
          </a:stretch>
        </p:blipFill>
        <p:spPr>
          <a:xfrm>
            <a:off x="1453852" y="1722574"/>
            <a:ext cx="1518036" cy="1072214"/>
          </a:xfrm>
          <a:prstGeom prst="rect">
            <a:avLst/>
          </a:prstGeom>
        </p:spPr>
      </p:pic>
      <p:pic>
        <p:nvPicPr>
          <p:cNvPr id="9" name="图片 8"/>
          <p:cNvPicPr>
            <a:picLocks noChangeAspect="1"/>
          </p:cNvPicPr>
          <p:nvPr userDrawn="1"/>
        </p:nvPicPr>
        <p:blipFill rotWithShape="1">
          <a:blip r:embed="rId3"/>
          <a:srcRect l="50251" t="5608" r="17874" b="13760"/>
          <a:stretch>
            <a:fillRect/>
          </a:stretch>
        </p:blipFill>
        <p:spPr>
          <a:xfrm>
            <a:off x="1453852" y="3145991"/>
            <a:ext cx="1518036" cy="1260743"/>
          </a:xfrm>
          <a:prstGeom prst="rect">
            <a:avLst/>
          </a:prstGeom>
        </p:spPr>
      </p:pic>
      <p:grpSp>
        <p:nvGrpSpPr>
          <p:cNvPr id="10" name="组合 9"/>
          <p:cNvGrpSpPr/>
          <p:nvPr userDrawn="1"/>
        </p:nvGrpSpPr>
        <p:grpSpPr>
          <a:xfrm>
            <a:off x="4924376" y="1508196"/>
            <a:ext cx="4554108" cy="1072215"/>
            <a:chOff x="4924376" y="1508196"/>
            <a:chExt cx="4554108" cy="1072215"/>
          </a:xfrm>
        </p:grpSpPr>
        <p:pic>
          <p:nvPicPr>
            <p:cNvPr id="11" name="图片 10"/>
            <p:cNvPicPr>
              <a:picLocks noChangeAspect="1"/>
            </p:cNvPicPr>
            <p:nvPr/>
          </p:nvPicPr>
          <p:blipFill rotWithShape="1">
            <a:blip r:embed="rId2"/>
            <a:srcRect l="28724" t="18060" r="18351" b="23731"/>
            <a:stretch>
              <a:fillRect/>
            </a:stretch>
          </p:blipFill>
          <p:spPr>
            <a:xfrm>
              <a:off x="6442412" y="1508196"/>
              <a:ext cx="1518036" cy="1072214"/>
            </a:xfrm>
            <a:prstGeom prst="rect">
              <a:avLst/>
            </a:prstGeom>
          </p:spPr>
        </p:pic>
        <p:pic>
          <p:nvPicPr>
            <p:cNvPr id="12" name="图片 11"/>
            <p:cNvPicPr>
              <a:picLocks noChangeAspect="1"/>
            </p:cNvPicPr>
            <p:nvPr/>
          </p:nvPicPr>
          <p:blipFill rotWithShape="1">
            <a:blip r:embed="rId2">
              <a:duotone>
                <a:prstClr val="black"/>
                <a:srgbClr val="5F7797">
                  <a:tint val="45000"/>
                  <a:satMod val="400000"/>
                </a:srgbClr>
              </a:duotone>
            </a:blip>
            <a:srcRect l="28724" t="18060" r="18351" b="23731"/>
            <a:stretch>
              <a:fillRect/>
            </a:stretch>
          </p:blipFill>
          <p:spPr>
            <a:xfrm>
              <a:off x="4924376" y="1508196"/>
              <a:ext cx="1518036" cy="1072214"/>
            </a:xfrm>
            <a:prstGeom prst="rect">
              <a:avLst/>
            </a:prstGeom>
          </p:spPr>
        </p:pic>
        <p:pic>
          <p:nvPicPr>
            <p:cNvPr id="13" name="图片 12"/>
            <p:cNvPicPr>
              <a:picLocks noChangeAspect="1"/>
            </p:cNvPicPr>
            <p:nvPr/>
          </p:nvPicPr>
          <p:blipFill rotWithShape="1">
            <a:blip r:embed="rId3"/>
            <a:srcRect l="50251" t="5608" r="17874" b="13760"/>
            <a:stretch>
              <a:fillRect/>
            </a:stretch>
          </p:blipFill>
          <p:spPr>
            <a:xfrm>
              <a:off x="7960448" y="1508197"/>
              <a:ext cx="1518036" cy="1072214"/>
            </a:xfrm>
            <a:prstGeom prst="rect">
              <a:avLst/>
            </a:prstGeom>
          </p:spPr>
        </p:pic>
      </p:grpSp>
      <p:pic>
        <p:nvPicPr>
          <p:cNvPr id="14" name="图片 13"/>
          <p:cNvPicPr>
            <a:picLocks noChangeAspect="1"/>
          </p:cNvPicPr>
          <p:nvPr userDrawn="1"/>
        </p:nvPicPr>
        <p:blipFill>
          <a:blip r:embed="rId4"/>
          <a:stretch>
            <a:fillRect/>
          </a:stretch>
        </p:blipFill>
        <p:spPr>
          <a:xfrm>
            <a:off x="4997506" y="3145991"/>
            <a:ext cx="4554107" cy="1072989"/>
          </a:xfrm>
          <a:prstGeom prst="rect">
            <a:avLst/>
          </a:prstGeom>
        </p:spPr>
      </p:pic>
      <p:grpSp>
        <p:nvGrpSpPr>
          <p:cNvPr id="15" name="组合 14"/>
          <p:cNvGrpSpPr/>
          <p:nvPr userDrawn="1"/>
        </p:nvGrpSpPr>
        <p:grpSpPr>
          <a:xfrm>
            <a:off x="309213" y="4757937"/>
            <a:ext cx="4500808" cy="1787168"/>
            <a:chOff x="416789" y="5339623"/>
            <a:chExt cx="4500808" cy="1787168"/>
          </a:xfrm>
          <a:solidFill>
            <a:schemeClr val="accent1"/>
          </a:solidFill>
        </p:grpSpPr>
        <p:sp>
          <p:nvSpPr>
            <p:cNvPr id="16" name="Freeform 271"/>
            <p:cNvSpPr/>
            <p:nvPr/>
          </p:nvSpPr>
          <p:spPr bwMode="auto">
            <a:xfrm>
              <a:off x="416789" y="53396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71"/>
            <p:cNvSpPr/>
            <p:nvPr/>
          </p:nvSpPr>
          <p:spPr bwMode="auto">
            <a:xfrm>
              <a:off x="569189" y="54920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71"/>
            <p:cNvSpPr/>
            <p:nvPr/>
          </p:nvSpPr>
          <p:spPr bwMode="auto">
            <a:xfrm>
              <a:off x="721589" y="56444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71"/>
            <p:cNvSpPr/>
            <p:nvPr/>
          </p:nvSpPr>
          <p:spPr bwMode="auto">
            <a:xfrm>
              <a:off x="873989" y="57968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0" name="图片 19"/>
          <p:cNvPicPr>
            <a:picLocks noChangeAspect="1"/>
          </p:cNvPicPr>
          <p:nvPr userDrawn="1"/>
        </p:nvPicPr>
        <p:blipFill rotWithShape="1">
          <a:blip r:embed="rId5"/>
          <a:srcRect l="40886" t="7385" r="27768" b="10142"/>
          <a:stretch>
            <a:fillRect/>
          </a:stretch>
        </p:blipFill>
        <p:spPr>
          <a:xfrm>
            <a:off x="5248325" y="4838721"/>
            <a:ext cx="1412240" cy="1473200"/>
          </a:xfrm>
          <a:prstGeom prst="rect">
            <a:avLst/>
          </a:prstGeom>
        </p:spPr>
      </p:pic>
      <p:pic>
        <p:nvPicPr>
          <p:cNvPr id="21" name="图片 20"/>
          <p:cNvPicPr>
            <a:picLocks noChangeAspect="1"/>
          </p:cNvPicPr>
          <p:nvPr userDrawn="1"/>
        </p:nvPicPr>
        <p:blipFill rotWithShape="1">
          <a:blip r:embed="rId6"/>
          <a:srcRect l="35909" t="8184" r="27558" b="12755"/>
          <a:stretch>
            <a:fillRect/>
          </a:stretch>
        </p:blipFill>
        <p:spPr>
          <a:xfrm>
            <a:off x="6969779" y="4819964"/>
            <a:ext cx="1645920" cy="1412241"/>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2018/6/1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2018/6/1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C499B917-A8F2-4D81-9DA6-3C9311A049E6}" type="datetimeFigureOut">
              <a:rPr lang="zh-CN" altLang="en-US" smtClean="0"/>
              <a:t>2018/6/1</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C499B917-A8F2-4D81-9DA6-3C9311A049E6}" type="datetimeFigureOut">
              <a:rPr lang="zh-CN" altLang="en-US" smtClean="0"/>
              <a:t>2018/6/1</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499B917-A8F2-4D81-9DA6-3C9311A049E6}" type="datetimeFigureOut">
              <a:rPr lang="zh-CN" altLang="en-US" smtClean="0"/>
              <a:t>2018/6/1</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2018/6/1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2018/6/1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99B917-A8F2-4D81-9DA6-3C9311A049E6}" type="datetimeFigureOut">
              <a:rPr lang="zh-CN" altLang="en-US" smtClean="0"/>
              <a:t>2018/6/1</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FB5F99-307A-4CC9-9B88-2F1B7C30AC13}"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8.emf"/><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8" Type="http://schemas.openxmlformats.org/officeDocument/2006/relationships/tags" Target="../tags/tag41.xml"/><Relationship Id="rId13" Type="http://schemas.openxmlformats.org/officeDocument/2006/relationships/tags" Target="../tags/tag46.xml"/><Relationship Id="rId3" Type="http://schemas.openxmlformats.org/officeDocument/2006/relationships/tags" Target="../tags/tag36.xml"/><Relationship Id="rId7" Type="http://schemas.openxmlformats.org/officeDocument/2006/relationships/tags" Target="../tags/tag40.xml"/><Relationship Id="rId12" Type="http://schemas.openxmlformats.org/officeDocument/2006/relationships/tags" Target="../tags/tag45.xml"/><Relationship Id="rId17" Type="http://schemas.openxmlformats.org/officeDocument/2006/relationships/image" Target="../media/image10.png"/><Relationship Id="rId2" Type="http://schemas.openxmlformats.org/officeDocument/2006/relationships/tags" Target="../tags/tag35.xml"/><Relationship Id="rId16" Type="http://schemas.openxmlformats.org/officeDocument/2006/relationships/image" Target="../media/image6.png"/><Relationship Id="rId1" Type="http://schemas.openxmlformats.org/officeDocument/2006/relationships/tags" Target="../tags/tag34.xml"/><Relationship Id="rId6" Type="http://schemas.openxmlformats.org/officeDocument/2006/relationships/tags" Target="../tags/tag39.xml"/><Relationship Id="rId11" Type="http://schemas.openxmlformats.org/officeDocument/2006/relationships/tags" Target="../tags/tag44.xml"/><Relationship Id="rId5" Type="http://schemas.openxmlformats.org/officeDocument/2006/relationships/tags" Target="../tags/tag38.xml"/><Relationship Id="rId15" Type="http://schemas.openxmlformats.org/officeDocument/2006/relationships/notesSlide" Target="../notesSlides/notesSlide10.xml"/><Relationship Id="rId10" Type="http://schemas.openxmlformats.org/officeDocument/2006/relationships/tags" Target="../tags/tag43.xml"/><Relationship Id="rId4" Type="http://schemas.openxmlformats.org/officeDocument/2006/relationships/tags" Target="../tags/tag37.xml"/><Relationship Id="rId9" Type="http://schemas.openxmlformats.org/officeDocument/2006/relationships/tags" Target="../tags/tag42.xml"/><Relationship Id="rId14"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13.png"/><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8" Type="http://schemas.openxmlformats.org/officeDocument/2006/relationships/tags" Target="../tags/tag54.xml"/><Relationship Id="rId13" Type="http://schemas.openxmlformats.org/officeDocument/2006/relationships/tags" Target="../tags/tag59.xml"/><Relationship Id="rId3" Type="http://schemas.openxmlformats.org/officeDocument/2006/relationships/tags" Target="../tags/tag49.xml"/><Relationship Id="rId7" Type="http://schemas.openxmlformats.org/officeDocument/2006/relationships/tags" Target="../tags/tag53.xml"/><Relationship Id="rId12" Type="http://schemas.openxmlformats.org/officeDocument/2006/relationships/tags" Target="../tags/tag58.xml"/><Relationship Id="rId17" Type="http://schemas.openxmlformats.org/officeDocument/2006/relationships/image" Target="../media/image10.png"/><Relationship Id="rId2" Type="http://schemas.openxmlformats.org/officeDocument/2006/relationships/tags" Target="../tags/tag48.xml"/><Relationship Id="rId16" Type="http://schemas.openxmlformats.org/officeDocument/2006/relationships/image" Target="../media/image6.png"/><Relationship Id="rId1" Type="http://schemas.openxmlformats.org/officeDocument/2006/relationships/tags" Target="../tags/tag47.xml"/><Relationship Id="rId6" Type="http://schemas.openxmlformats.org/officeDocument/2006/relationships/tags" Target="../tags/tag52.xml"/><Relationship Id="rId11" Type="http://schemas.openxmlformats.org/officeDocument/2006/relationships/tags" Target="../tags/tag57.xml"/><Relationship Id="rId5" Type="http://schemas.openxmlformats.org/officeDocument/2006/relationships/tags" Target="../tags/tag51.xml"/><Relationship Id="rId15" Type="http://schemas.openxmlformats.org/officeDocument/2006/relationships/notesSlide" Target="../notesSlides/notesSlide12.xml"/><Relationship Id="rId10" Type="http://schemas.openxmlformats.org/officeDocument/2006/relationships/tags" Target="../tags/tag56.xml"/><Relationship Id="rId4" Type="http://schemas.openxmlformats.org/officeDocument/2006/relationships/tags" Target="../tags/tag50.xml"/><Relationship Id="rId9" Type="http://schemas.openxmlformats.org/officeDocument/2006/relationships/tags" Target="../tags/tag55.xml"/><Relationship Id="rId14"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tags" Target="../tags/tag67.xml"/><Relationship Id="rId13" Type="http://schemas.openxmlformats.org/officeDocument/2006/relationships/tags" Target="../tags/tag72.xml"/><Relationship Id="rId18" Type="http://schemas.openxmlformats.org/officeDocument/2006/relationships/image" Target="../media/image10.png"/><Relationship Id="rId3" Type="http://schemas.openxmlformats.org/officeDocument/2006/relationships/tags" Target="../tags/tag62.xml"/><Relationship Id="rId7" Type="http://schemas.openxmlformats.org/officeDocument/2006/relationships/tags" Target="../tags/tag66.xml"/><Relationship Id="rId12" Type="http://schemas.openxmlformats.org/officeDocument/2006/relationships/tags" Target="../tags/tag71.xml"/><Relationship Id="rId17" Type="http://schemas.openxmlformats.org/officeDocument/2006/relationships/image" Target="../media/image13.png"/><Relationship Id="rId2" Type="http://schemas.openxmlformats.org/officeDocument/2006/relationships/tags" Target="../tags/tag61.xml"/><Relationship Id="rId16" Type="http://schemas.openxmlformats.org/officeDocument/2006/relationships/notesSlide" Target="../notesSlides/notesSlide13.xml"/><Relationship Id="rId1" Type="http://schemas.openxmlformats.org/officeDocument/2006/relationships/tags" Target="../tags/tag60.xml"/><Relationship Id="rId6" Type="http://schemas.openxmlformats.org/officeDocument/2006/relationships/tags" Target="../tags/tag65.xml"/><Relationship Id="rId11" Type="http://schemas.openxmlformats.org/officeDocument/2006/relationships/tags" Target="../tags/tag70.xml"/><Relationship Id="rId5" Type="http://schemas.openxmlformats.org/officeDocument/2006/relationships/tags" Target="../tags/tag64.xml"/><Relationship Id="rId15" Type="http://schemas.openxmlformats.org/officeDocument/2006/relationships/slideLayout" Target="../slideLayouts/slideLayout1.xml"/><Relationship Id="rId10" Type="http://schemas.openxmlformats.org/officeDocument/2006/relationships/tags" Target="../tags/tag69.xml"/><Relationship Id="rId19" Type="http://schemas.openxmlformats.org/officeDocument/2006/relationships/image" Target="../media/image14.png"/><Relationship Id="rId4" Type="http://schemas.openxmlformats.org/officeDocument/2006/relationships/tags" Target="../tags/tag63.xml"/><Relationship Id="rId9" Type="http://schemas.openxmlformats.org/officeDocument/2006/relationships/tags" Target="../tags/tag68.xml"/><Relationship Id="rId14" Type="http://schemas.openxmlformats.org/officeDocument/2006/relationships/tags" Target="../tags/tag7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3.xml"/><Relationship Id="rId7" Type="http://schemas.openxmlformats.org/officeDocument/2006/relationships/tags" Target="../tags/tag7.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9.png"/><Relationship Id="rId5" Type="http://schemas.openxmlformats.org/officeDocument/2006/relationships/tags" Target="../tags/tag5.xml"/><Relationship Id="rId10" Type="http://schemas.openxmlformats.org/officeDocument/2006/relationships/image" Target="../media/image6.png"/><Relationship Id="rId4" Type="http://schemas.openxmlformats.org/officeDocument/2006/relationships/tags" Target="../tags/tag4.xml"/><Relationship Id="rId9"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8" Type="http://schemas.openxmlformats.org/officeDocument/2006/relationships/tags" Target="../tags/tag81.xml"/><Relationship Id="rId13" Type="http://schemas.openxmlformats.org/officeDocument/2006/relationships/tags" Target="../tags/tag86.xml"/><Relationship Id="rId3" Type="http://schemas.openxmlformats.org/officeDocument/2006/relationships/tags" Target="../tags/tag76.xml"/><Relationship Id="rId7" Type="http://schemas.openxmlformats.org/officeDocument/2006/relationships/tags" Target="../tags/tag80.xml"/><Relationship Id="rId12" Type="http://schemas.openxmlformats.org/officeDocument/2006/relationships/tags" Target="../tags/tag85.xml"/><Relationship Id="rId17" Type="http://schemas.openxmlformats.org/officeDocument/2006/relationships/image" Target="../media/image10.png"/><Relationship Id="rId2" Type="http://schemas.openxmlformats.org/officeDocument/2006/relationships/tags" Target="../tags/tag75.xml"/><Relationship Id="rId16" Type="http://schemas.openxmlformats.org/officeDocument/2006/relationships/image" Target="../media/image6.png"/><Relationship Id="rId1" Type="http://schemas.openxmlformats.org/officeDocument/2006/relationships/tags" Target="../tags/tag74.xml"/><Relationship Id="rId6" Type="http://schemas.openxmlformats.org/officeDocument/2006/relationships/tags" Target="../tags/tag79.xml"/><Relationship Id="rId11" Type="http://schemas.openxmlformats.org/officeDocument/2006/relationships/tags" Target="../tags/tag84.xml"/><Relationship Id="rId5" Type="http://schemas.openxmlformats.org/officeDocument/2006/relationships/tags" Target="../tags/tag78.xml"/><Relationship Id="rId15" Type="http://schemas.openxmlformats.org/officeDocument/2006/relationships/notesSlide" Target="../notesSlides/notesSlide21.xml"/><Relationship Id="rId10" Type="http://schemas.openxmlformats.org/officeDocument/2006/relationships/tags" Target="../tags/tag83.xml"/><Relationship Id="rId4" Type="http://schemas.openxmlformats.org/officeDocument/2006/relationships/tags" Target="../tags/tag77.xml"/><Relationship Id="rId9" Type="http://schemas.openxmlformats.org/officeDocument/2006/relationships/tags" Target="../tags/tag82.xml"/><Relationship Id="rId14"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23.xml.rels><?xml version="1.0" encoding="UTF-8" standalone="yes"?>
<Relationships xmlns="http://schemas.openxmlformats.org/package/2006/relationships"><Relationship Id="rId8" Type="http://schemas.openxmlformats.org/officeDocument/2006/relationships/tags" Target="../tags/tag94.xml"/><Relationship Id="rId13" Type="http://schemas.openxmlformats.org/officeDocument/2006/relationships/tags" Target="../tags/tag99.xml"/><Relationship Id="rId3" Type="http://schemas.openxmlformats.org/officeDocument/2006/relationships/tags" Target="../tags/tag89.xml"/><Relationship Id="rId7" Type="http://schemas.openxmlformats.org/officeDocument/2006/relationships/tags" Target="../tags/tag93.xml"/><Relationship Id="rId12" Type="http://schemas.openxmlformats.org/officeDocument/2006/relationships/tags" Target="../tags/tag98.xml"/><Relationship Id="rId17" Type="http://schemas.openxmlformats.org/officeDocument/2006/relationships/image" Target="../media/image10.png"/><Relationship Id="rId2" Type="http://schemas.openxmlformats.org/officeDocument/2006/relationships/tags" Target="../tags/tag88.xml"/><Relationship Id="rId16" Type="http://schemas.openxmlformats.org/officeDocument/2006/relationships/image" Target="../media/image6.png"/><Relationship Id="rId1" Type="http://schemas.openxmlformats.org/officeDocument/2006/relationships/tags" Target="../tags/tag87.xml"/><Relationship Id="rId6" Type="http://schemas.openxmlformats.org/officeDocument/2006/relationships/tags" Target="../tags/tag92.xml"/><Relationship Id="rId11" Type="http://schemas.openxmlformats.org/officeDocument/2006/relationships/tags" Target="../tags/tag97.xml"/><Relationship Id="rId5" Type="http://schemas.openxmlformats.org/officeDocument/2006/relationships/tags" Target="../tags/tag91.xml"/><Relationship Id="rId15" Type="http://schemas.openxmlformats.org/officeDocument/2006/relationships/notesSlide" Target="../notesSlides/notesSlide23.xml"/><Relationship Id="rId10" Type="http://schemas.openxmlformats.org/officeDocument/2006/relationships/tags" Target="../tags/tag96.xml"/><Relationship Id="rId4" Type="http://schemas.openxmlformats.org/officeDocument/2006/relationships/tags" Target="../tags/tag90.xml"/><Relationship Id="rId9" Type="http://schemas.openxmlformats.org/officeDocument/2006/relationships/tags" Target="../tags/tag95.xml"/><Relationship Id="rId14"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6.png"/></Relationships>
</file>

<file path=ppt/slides/_rels/slide2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1.xml"/><Relationship Id="rId7" Type="http://schemas.openxmlformats.org/officeDocument/2006/relationships/image" Target="../media/image18.png"/><Relationship Id="rId2" Type="http://schemas.openxmlformats.org/officeDocument/2006/relationships/tags" Target="../tags/tag101.xml"/><Relationship Id="rId1" Type="http://schemas.openxmlformats.org/officeDocument/2006/relationships/tags" Target="../tags/tag100.xml"/><Relationship Id="rId6" Type="http://schemas.openxmlformats.org/officeDocument/2006/relationships/image" Target="../media/image17.png"/><Relationship Id="rId5" Type="http://schemas.openxmlformats.org/officeDocument/2006/relationships/image" Target="../media/image10.png"/><Relationship Id="rId4"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8" Type="http://schemas.openxmlformats.org/officeDocument/2006/relationships/tags" Target="../tags/tag15.xml"/><Relationship Id="rId13" Type="http://schemas.openxmlformats.org/officeDocument/2006/relationships/tags" Target="../tags/tag20.xml"/><Relationship Id="rId3" Type="http://schemas.openxmlformats.org/officeDocument/2006/relationships/tags" Target="../tags/tag10.xml"/><Relationship Id="rId7" Type="http://schemas.openxmlformats.org/officeDocument/2006/relationships/tags" Target="../tags/tag14.xml"/><Relationship Id="rId12" Type="http://schemas.openxmlformats.org/officeDocument/2006/relationships/tags" Target="../tags/tag19.xml"/><Relationship Id="rId17" Type="http://schemas.openxmlformats.org/officeDocument/2006/relationships/image" Target="../media/image10.png"/><Relationship Id="rId2" Type="http://schemas.openxmlformats.org/officeDocument/2006/relationships/tags" Target="../tags/tag9.xml"/><Relationship Id="rId16" Type="http://schemas.openxmlformats.org/officeDocument/2006/relationships/image" Target="../media/image6.png"/><Relationship Id="rId1" Type="http://schemas.openxmlformats.org/officeDocument/2006/relationships/tags" Target="../tags/tag8.xml"/><Relationship Id="rId6" Type="http://schemas.openxmlformats.org/officeDocument/2006/relationships/tags" Target="../tags/tag13.xml"/><Relationship Id="rId11" Type="http://schemas.openxmlformats.org/officeDocument/2006/relationships/tags" Target="../tags/tag18.xml"/><Relationship Id="rId5" Type="http://schemas.openxmlformats.org/officeDocument/2006/relationships/tags" Target="../tags/tag12.xml"/><Relationship Id="rId15" Type="http://schemas.openxmlformats.org/officeDocument/2006/relationships/notesSlide" Target="../notesSlides/notesSlide3.xml"/><Relationship Id="rId10" Type="http://schemas.openxmlformats.org/officeDocument/2006/relationships/tags" Target="../tags/tag17.xml"/><Relationship Id="rId4" Type="http://schemas.openxmlformats.org/officeDocument/2006/relationships/tags" Target="../tags/tag11.xml"/><Relationship Id="rId9" Type="http://schemas.openxmlformats.org/officeDocument/2006/relationships/tags" Target="../tags/tag16.xml"/><Relationship Id="rId14"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8" Type="http://schemas.openxmlformats.org/officeDocument/2006/relationships/tags" Target="../tags/tag28.xml"/><Relationship Id="rId13" Type="http://schemas.openxmlformats.org/officeDocument/2006/relationships/tags" Target="../tags/tag33.xml"/><Relationship Id="rId3" Type="http://schemas.openxmlformats.org/officeDocument/2006/relationships/tags" Target="../tags/tag23.xml"/><Relationship Id="rId7" Type="http://schemas.openxmlformats.org/officeDocument/2006/relationships/tags" Target="../tags/tag27.xml"/><Relationship Id="rId12" Type="http://schemas.openxmlformats.org/officeDocument/2006/relationships/tags" Target="../tags/tag32.xml"/><Relationship Id="rId17" Type="http://schemas.openxmlformats.org/officeDocument/2006/relationships/image" Target="../media/image10.png"/><Relationship Id="rId2" Type="http://schemas.openxmlformats.org/officeDocument/2006/relationships/tags" Target="../tags/tag22.xml"/><Relationship Id="rId16" Type="http://schemas.openxmlformats.org/officeDocument/2006/relationships/image" Target="../media/image6.png"/><Relationship Id="rId1" Type="http://schemas.openxmlformats.org/officeDocument/2006/relationships/tags" Target="../tags/tag21.xml"/><Relationship Id="rId6" Type="http://schemas.openxmlformats.org/officeDocument/2006/relationships/tags" Target="../tags/tag26.xml"/><Relationship Id="rId11" Type="http://schemas.openxmlformats.org/officeDocument/2006/relationships/tags" Target="../tags/tag31.xml"/><Relationship Id="rId5" Type="http://schemas.openxmlformats.org/officeDocument/2006/relationships/tags" Target="../tags/tag25.xml"/><Relationship Id="rId15" Type="http://schemas.openxmlformats.org/officeDocument/2006/relationships/notesSlide" Target="../notesSlides/notesSlide8.xml"/><Relationship Id="rId10" Type="http://schemas.openxmlformats.org/officeDocument/2006/relationships/tags" Target="../tags/tag30.xml"/><Relationship Id="rId4" Type="http://schemas.openxmlformats.org/officeDocument/2006/relationships/tags" Target="../tags/tag24.xml"/><Relationship Id="rId9" Type="http://schemas.openxmlformats.org/officeDocument/2006/relationships/tags" Target="../tags/tag29.xml"/><Relationship Id="rId14"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14" name="文本框 113"/>
          <p:cNvSpPr txBox="1"/>
          <p:nvPr/>
        </p:nvSpPr>
        <p:spPr>
          <a:xfrm>
            <a:off x="5890750" y="2290056"/>
            <a:ext cx="5310543" cy="1107996"/>
          </a:xfrm>
          <a:prstGeom prst="rect">
            <a:avLst/>
          </a:prstGeom>
          <a:noFill/>
          <a:ln>
            <a:noFill/>
          </a:ln>
        </p:spPr>
        <p:txBody>
          <a:bodyPr wrap="square" rtlCol="0">
            <a:spAutoFit/>
          </a:bodyPr>
          <a:lstStyle/>
          <a:p>
            <a:pPr algn="dist"/>
            <a:r>
              <a:rPr lang="zh-CN" altLang="en-US" sz="6600" b="1" dirty="0">
                <a:solidFill>
                  <a:srgbClr val="5F7797"/>
                </a:solidFill>
              </a:rPr>
              <a:t>教师说课模板</a:t>
            </a:r>
          </a:p>
        </p:txBody>
      </p:sp>
      <p:sp>
        <p:nvSpPr>
          <p:cNvPr id="115" name="文本框 114"/>
          <p:cNvSpPr txBox="1"/>
          <p:nvPr/>
        </p:nvSpPr>
        <p:spPr>
          <a:xfrm>
            <a:off x="5504306" y="4128963"/>
            <a:ext cx="6083431" cy="400110"/>
          </a:xfrm>
          <a:prstGeom prst="rect">
            <a:avLst/>
          </a:prstGeom>
          <a:noFill/>
          <a:ln>
            <a:noFill/>
          </a:ln>
        </p:spPr>
        <p:txBody>
          <a:bodyPr wrap="square" rtlCol="0">
            <a:spAutoFit/>
          </a:bodyPr>
          <a:lstStyle>
            <a:defPPr>
              <a:defRPr lang="zh-CN"/>
            </a:defPPr>
            <a:lvl1pPr algn="ctr">
              <a:defRPr sz="2000">
                <a:blipFill>
                  <a:blip r:embed="rId5"/>
                  <a:stretch>
                    <a:fillRect/>
                  </a:stretch>
                </a:blipFill>
              </a:defRPr>
            </a:lvl1pPr>
          </a:lstStyle>
          <a:p>
            <a:pPr algn="dist"/>
            <a:r>
              <a:rPr lang="en-US" altLang="zh-CN" dirty="0">
                <a:solidFill>
                  <a:srgbClr val="5F7797"/>
                </a:solidFill>
                <a:latin typeface="+mj-ea"/>
                <a:ea typeface="+mj-ea"/>
              </a:rPr>
              <a:t>【</a:t>
            </a:r>
            <a:r>
              <a:rPr lang="zh-CN" altLang="en-US" dirty="0">
                <a:solidFill>
                  <a:srgbClr val="5F7797"/>
                </a:solidFill>
                <a:latin typeface="+mj-ea"/>
                <a:ea typeface="+mj-ea"/>
              </a:rPr>
              <a:t>教师试讲</a:t>
            </a:r>
            <a:r>
              <a:rPr lang="en-US" altLang="zh-CN" dirty="0">
                <a:solidFill>
                  <a:srgbClr val="5F7797"/>
                </a:solidFill>
                <a:latin typeface="+mj-ea"/>
                <a:ea typeface="+mj-ea"/>
              </a:rPr>
              <a:t>】【</a:t>
            </a:r>
            <a:r>
              <a:rPr lang="zh-CN" altLang="en-US" dirty="0">
                <a:solidFill>
                  <a:srgbClr val="5F7797"/>
                </a:solidFill>
                <a:latin typeface="+mj-ea"/>
                <a:ea typeface="+mj-ea"/>
              </a:rPr>
              <a:t>课堂演讲</a:t>
            </a:r>
            <a:r>
              <a:rPr lang="en-US" altLang="zh-CN" dirty="0">
                <a:solidFill>
                  <a:srgbClr val="5F7797"/>
                </a:solidFill>
                <a:latin typeface="+mj-ea"/>
                <a:ea typeface="+mj-ea"/>
              </a:rPr>
              <a:t>】【</a:t>
            </a:r>
            <a:r>
              <a:rPr lang="zh-CN" altLang="en-US" dirty="0">
                <a:solidFill>
                  <a:srgbClr val="5F7797"/>
                </a:solidFill>
                <a:latin typeface="+mj-ea"/>
                <a:ea typeface="+mj-ea"/>
              </a:rPr>
              <a:t>教学课件</a:t>
            </a:r>
            <a:r>
              <a:rPr lang="en-US" altLang="zh-CN" dirty="0">
                <a:solidFill>
                  <a:srgbClr val="5F7797"/>
                </a:solidFill>
                <a:latin typeface="+mj-ea"/>
                <a:ea typeface="+mj-ea"/>
              </a:rPr>
              <a:t>】【</a:t>
            </a:r>
            <a:r>
              <a:rPr lang="zh-CN" altLang="en-US" dirty="0">
                <a:solidFill>
                  <a:srgbClr val="5F7797"/>
                </a:solidFill>
                <a:latin typeface="+mj-ea"/>
                <a:ea typeface="+mj-ea"/>
              </a:rPr>
              <a:t>说课比赛</a:t>
            </a:r>
            <a:r>
              <a:rPr lang="en-US" altLang="zh-CN" dirty="0">
                <a:solidFill>
                  <a:srgbClr val="5F7797"/>
                </a:solidFill>
                <a:latin typeface="+mj-ea"/>
                <a:ea typeface="+mj-ea"/>
              </a:rPr>
              <a:t>】</a:t>
            </a:r>
            <a:endParaRPr lang="zh-CN" altLang="en-US" dirty="0">
              <a:solidFill>
                <a:srgbClr val="5F7797"/>
              </a:solidFill>
              <a:latin typeface="+mj-ea"/>
              <a:ea typeface="+mj-ea"/>
            </a:endParaRPr>
          </a:p>
        </p:txBody>
      </p:sp>
      <p:grpSp>
        <p:nvGrpSpPr>
          <p:cNvPr id="116" name="组合 115"/>
          <p:cNvGrpSpPr/>
          <p:nvPr/>
        </p:nvGrpSpPr>
        <p:grpSpPr>
          <a:xfrm>
            <a:off x="5354189" y="3630674"/>
            <a:ext cx="6383665" cy="325437"/>
            <a:chOff x="2481804" y="4179888"/>
            <a:chExt cx="7313171" cy="325437"/>
          </a:xfrm>
          <a:solidFill>
            <a:srgbClr val="5F7797"/>
          </a:solidFill>
        </p:grpSpPr>
        <p:sp>
          <p:nvSpPr>
            <p:cNvPr id="117" name="Freeform 35"/>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1"/>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7"/>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52"/>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56"/>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59"/>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1"/>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8"/>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73"/>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74"/>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76"/>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79"/>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80"/>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81"/>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83"/>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85"/>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87"/>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88"/>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92"/>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93"/>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94"/>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95"/>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96"/>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0"/>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1"/>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2"/>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5"/>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7"/>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8"/>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9"/>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10"/>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11"/>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12"/>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13"/>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14"/>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15"/>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16"/>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17"/>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18"/>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20"/>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27"/>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28"/>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30"/>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33"/>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35"/>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37"/>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38"/>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39"/>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40"/>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44"/>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45"/>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46"/>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48"/>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49"/>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50"/>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51"/>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53"/>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54"/>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55"/>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37" name="安妮的仙境 - Bandari">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960784" y="-20869"/>
            <a:ext cx="609600" cy="609600"/>
          </a:xfrm>
          <a:prstGeom prst="rect">
            <a:avLst/>
          </a:prstGeom>
        </p:spPr>
      </p:pic>
      <p:pic>
        <p:nvPicPr>
          <p:cNvPr id="5" name="图片 4"/>
          <p:cNvPicPr>
            <a:picLocks noChangeAspect="1"/>
          </p:cNvPicPr>
          <p:nvPr/>
        </p:nvPicPr>
        <p:blipFill>
          <a:blip r:embed="rId7"/>
          <a:stretch>
            <a:fillRect/>
          </a:stretch>
        </p:blipFill>
        <p:spPr>
          <a:xfrm>
            <a:off x="47570" y="978201"/>
            <a:ext cx="5328397" cy="498997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37"/>
                                        </p:tgtEl>
                                      </p:cBhvr>
                                    </p:cmd>
                                  </p:childTnLst>
                                </p:cTn>
                              </p:par>
                              <p:par>
                                <p:cTn id="7" presetID="10"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1250"/>
                                        <p:tgtEl>
                                          <p:spTgt spid="5"/>
                                        </p:tgtEl>
                                      </p:cBhvr>
                                    </p:animEffect>
                                  </p:childTnLst>
                                </p:cTn>
                              </p:par>
                            </p:childTnLst>
                          </p:cTn>
                        </p:par>
                        <p:par>
                          <p:cTn id="10" fill="hold">
                            <p:stCondLst>
                              <p:cond delay="0"/>
                            </p:stCondLst>
                            <p:childTnLst>
                              <p:par>
                                <p:cTn id="11" presetID="23" presetClass="entr" presetSubtype="36" fill="hold" grpId="0" nodeType="afterEffect">
                                  <p:stCondLst>
                                    <p:cond delay="0"/>
                                  </p:stCondLst>
                                  <p:iterate type="lt">
                                    <p:tmPct val="10000"/>
                                  </p:iterate>
                                  <p:childTnLst>
                                    <p:set>
                                      <p:cBhvr>
                                        <p:cTn id="12" dur="1" fill="hold">
                                          <p:stCondLst>
                                            <p:cond delay="0"/>
                                          </p:stCondLst>
                                        </p:cTn>
                                        <p:tgtEl>
                                          <p:spTgt spid="114"/>
                                        </p:tgtEl>
                                        <p:attrNameLst>
                                          <p:attrName>style.visibility</p:attrName>
                                        </p:attrNameLst>
                                      </p:cBhvr>
                                      <p:to>
                                        <p:strVal val="visible"/>
                                      </p:to>
                                    </p:set>
                                    <p:anim calcmode="lin" valueType="num">
                                      <p:cBhvr>
                                        <p:cTn id="13" dur="500" fill="hold"/>
                                        <p:tgtEl>
                                          <p:spTgt spid="114"/>
                                        </p:tgtEl>
                                        <p:attrNameLst>
                                          <p:attrName>ppt_w</p:attrName>
                                        </p:attrNameLst>
                                      </p:cBhvr>
                                      <p:tavLst>
                                        <p:tav tm="0">
                                          <p:val>
                                            <p:strVal val="(6*min(max(#ppt_w*#ppt_h,.3),1)-7.4)/-.7*#ppt_w"/>
                                          </p:val>
                                        </p:tav>
                                        <p:tav tm="100000">
                                          <p:val>
                                            <p:strVal val="#ppt_w"/>
                                          </p:val>
                                        </p:tav>
                                      </p:tavLst>
                                    </p:anim>
                                    <p:anim calcmode="lin" valueType="num">
                                      <p:cBhvr>
                                        <p:cTn id="14" dur="500" fill="hold"/>
                                        <p:tgtEl>
                                          <p:spTgt spid="114"/>
                                        </p:tgtEl>
                                        <p:attrNameLst>
                                          <p:attrName>ppt_h</p:attrName>
                                        </p:attrNameLst>
                                      </p:cBhvr>
                                      <p:tavLst>
                                        <p:tav tm="0">
                                          <p:val>
                                            <p:strVal val="(6*min(max(#ppt_w*#ppt_h,.3),1)-7.4)/-.7*#ppt_h"/>
                                          </p:val>
                                        </p:tav>
                                        <p:tav tm="100000">
                                          <p:val>
                                            <p:strVal val="#ppt_h"/>
                                          </p:val>
                                        </p:tav>
                                      </p:tavLst>
                                    </p:anim>
                                    <p:anim calcmode="lin" valueType="num">
                                      <p:cBhvr>
                                        <p:cTn id="15" dur="500" fill="hold"/>
                                        <p:tgtEl>
                                          <p:spTgt spid="114"/>
                                        </p:tgtEl>
                                        <p:attrNameLst>
                                          <p:attrName>ppt_x</p:attrName>
                                        </p:attrNameLst>
                                      </p:cBhvr>
                                      <p:tavLst>
                                        <p:tav tm="0">
                                          <p:val>
                                            <p:fltVal val="0.5"/>
                                          </p:val>
                                        </p:tav>
                                        <p:tav tm="100000">
                                          <p:val>
                                            <p:strVal val="#ppt_x"/>
                                          </p:val>
                                        </p:tav>
                                      </p:tavLst>
                                    </p:anim>
                                    <p:anim calcmode="lin" valueType="num">
                                      <p:cBhvr>
                                        <p:cTn id="16" dur="500" fill="hold"/>
                                        <p:tgtEl>
                                          <p:spTgt spid="114"/>
                                        </p:tgtEl>
                                        <p:attrNameLst>
                                          <p:attrName>ppt_y</p:attrName>
                                        </p:attrNameLst>
                                      </p:cBhvr>
                                      <p:tavLst>
                                        <p:tav tm="0">
                                          <p:val>
                                            <p:strVal val="1+(6*min(max(#ppt_w*#ppt_h,.3),1)-7.4)/-.7*#ppt_h/2"/>
                                          </p:val>
                                        </p:tav>
                                        <p:tav tm="100000">
                                          <p:val>
                                            <p:strVal val="#ppt_y"/>
                                          </p:val>
                                        </p:tav>
                                      </p:tavLst>
                                    </p:anim>
                                  </p:childTnLst>
                                </p:cTn>
                              </p:par>
                            </p:childTnLst>
                          </p:cTn>
                        </p:par>
                        <p:par>
                          <p:cTn id="17" fill="hold">
                            <p:stCondLst>
                              <p:cond delay="2000"/>
                            </p:stCondLst>
                            <p:childTnLst>
                              <p:par>
                                <p:cTn id="18" presetID="41" presetClass="entr" presetSubtype="0" fill="hold" grpId="0" nodeType="afterEffect">
                                  <p:stCondLst>
                                    <p:cond delay="0"/>
                                  </p:stCondLst>
                                  <p:iterate type="lt">
                                    <p:tmPct val="10000"/>
                                  </p:iterate>
                                  <p:childTnLst>
                                    <p:set>
                                      <p:cBhvr>
                                        <p:cTn id="19" dur="1" fill="hold">
                                          <p:stCondLst>
                                            <p:cond delay="0"/>
                                          </p:stCondLst>
                                        </p:cTn>
                                        <p:tgtEl>
                                          <p:spTgt spid="115"/>
                                        </p:tgtEl>
                                        <p:attrNameLst>
                                          <p:attrName>style.visibility</p:attrName>
                                        </p:attrNameLst>
                                      </p:cBhvr>
                                      <p:to>
                                        <p:strVal val="visible"/>
                                      </p:to>
                                    </p:set>
                                    <p:anim calcmode="lin" valueType="num">
                                      <p:cBhvr>
                                        <p:cTn id="20" dur="500" fill="hold"/>
                                        <p:tgtEl>
                                          <p:spTgt spid="115"/>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115"/>
                                        </p:tgtEl>
                                        <p:attrNameLst>
                                          <p:attrName>ppt_y</p:attrName>
                                        </p:attrNameLst>
                                      </p:cBhvr>
                                      <p:tavLst>
                                        <p:tav tm="0">
                                          <p:val>
                                            <p:strVal val="#ppt_y"/>
                                          </p:val>
                                        </p:tav>
                                        <p:tav tm="100000">
                                          <p:val>
                                            <p:strVal val="#ppt_y"/>
                                          </p:val>
                                        </p:tav>
                                      </p:tavLst>
                                    </p:anim>
                                    <p:anim calcmode="lin" valueType="num">
                                      <p:cBhvr>
                                        <p:cTn id="22" dur="500" fill="hold"/>
                                        <p:tgtEl>
                                          <p:spTgt spid="115"/>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115"/>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115"/>
                                        </p:tgtEl>
                                      </p:cBhvr>
                                    </p:animEffect>
                                  </p:childTnLst>
                                </p:cTn>
                              </p:par>
                            </p:childTnLst>
                          </p:cTn>
                        </p:par>
                        <p:par>
                          <p:cTn id="25" fill="hold">
                            <p:stCondLst>
                              <p:cond delay="3650"/>
                            </p:stCondLst>
                            <p:childTnLst>
                              <p:par>
                                <p:cTn id="26" presetID="22" presetClass="entr" presetSubtype="8"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Effect transition="in" filter="wipe(left)">
                                      <p:cBhvr>
                                        <p:cTn id="28"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29" repeatCount="indefinite" fill="remove" display="0">
                  <p:stCondLst>
                    <p:cond delay="indefinite"/>
                  </p:stCondLst>
                  <p:endCondLst>
                    <p:cond evt="onStopAudio" delay="0">
                      <p:tgtEl>
                        <p:sldTgt/>
                      </p:tgtEl>
                    </p:cond>
                  </p:endCondLst>
                </p:cTn>
                <p:tgtEl>
                  <p:spTgt spid="137"/>
                </p:tgtEl>
              </p:cMediaNode>
            </p:audio>
          </p:childTnLst>
        </p:cTn>
      </p:par>
    </p:tnLst>
    <p:bldLst>
      <p:bldP spid="114" grpId="0"/>
      <p:bldP spid="1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组合 58"/>
          <p:cNvGrpSpPr/>
          <p:nvPr/>
        </p:nvGrpSpPr>
        <p:grpSpPr>
          <a:xfrm>
            <a:off x="4928388" y="1992248"/>
            <a:ext cx="1244537" cy="1089866"/>
            <a:chOff x="7846400" y="2489790"/>
            <a:chExt cx="1244537" cy="1089866"/>
          </a:xfrm>
        </p:grpSpPr>
        <p:grpSp>
          <p:nvGrpSpPr>
            <p:cNvPr id="60" name="组合 57"/>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894089" y="2515703"/>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三</a:t>
              </a:r>
              <a:endParaRPr lang="zh-CN" altLang="en-US" dirty="0">
                <a:solidFill>
                  <a:srgbClr val="5F7797"/>
                </a:solidFill>
              </a:endParaRP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22290"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san</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86151" y="3818421"/>
            <a:ext cx="451875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学法分析</a:t>
            </a:r>
            <a:endParaRPr lang="en-US" altLang="zh-CN" sz="6000" b="1" dirty="0">
              <a:blipFill>
                <a:blip r:embed="rId17"/>
                <a:stretch>
                  <a:fillRect/>
                </a:stretch>
              </a:blipFill>
              <a:latin typeface="+mn-ea"/>
            </a:endParaRP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组合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54" name="矩形 53"/>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3.1 </a:t>
              </a:r>
              <a:r>
                <a:rPr lang="zh-CN" altLang="en-US" sz="3000" b="1" dirty="0">
                  <a:solidFill>
                    <a:srgbClr val="5F7797"/>
                  </a:solidFill>
                </a:rPr>
                <a:t>学法指导</a:t>
              </a:r>
            </a:p>
          </p:txBody>
        </p:sp>
      </p:grpSp>
      <p:grpSp>
        <p:nvGrpSpPr>
          <p:cNvPr id="25" name="组合 24"/>
          <p:cNvGrpSpPr/>
          <p:nvPr/>
        </p:nvGrpSpPr>
        <p:grpSpPr>
          <a:xfrm>
            <a:off x="1771090" y="2306362"/>
            <a:ext cx="3368973" cy="3371202"/>
            <a:chOff x="4167731" y="1943317"/>
            <a:chExt cx="3600300" cy="3602682"/>
          </a:xfrm>
        </p:grpSpPr>
        <p:sp>
          <p:nvSpPr>
            <p:cNvPr id="27" name="直角三角形 26"/>
            <p:cNvSpPr/>
            <p:nvPr/>
          </p:nvSpPr>
          <p:spPr>
            <a:xfrm>
              <a:off x="5999389" y="194331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8" name="直角三角形 47"/>
            <p:cNvSpPr/>
            <p:nvPr/>
          </p:nvSpPr>
          <p:spPr>
            <a:xfrm rot="5400000">
              <a:off x="6415710" y="3361036"/>
              <a:ext cx="936000" cy="1768642"/>
            </a:xfrm>
            <a:prstGeom prst="rtTriangl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9" name="直角三角形 48"/>
            <p:cNvSpPr/>
            <p:nvPr/>
          </p:nvSpPr>
          <p:spPr>
            <a:xfrm rot="10800000">
              <a:off x="5000373" y="3777357"/>
              <a:ext cx="936000" cy="1768642"/>
            </a:xfrm>
            <a:prstGeom prst="rtTriangl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50" name="直角三角形 49"/>
            <p:cNvSpPr/>
            <p:nvPr/>
          </p:nvSpPr>
          <p:spPr>
            <a:xfrm rot="16200000">
              <a:off x="4584052" y="2359637"/>
              <a:ext cx="936000" cy="1768642"/>
            </a:xfrm>
            <a:prstGeom prst="rtTriangl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grpSp>
      <p:sp>
        <p:nvSpPr>
          <p:cNvPr id="51" name="矩形 50"/>
          <p:cNvSpPr/>
          <p:nvPr/>
        </p:nvSpPr>
        <p:spPr>
          <a:xfrm>
            <a:off x="1174808" y="2487532"/>
            <a:ext cx="1595285" cy="646331"/>
          </a:xfrm>
          <a:prstGeom prst="rect">
            <a:avLst/>
          </a:prstGeom>
        </p:spPr>
        <p:txBody>
          <a:bodyPr wrap="square">
            <a:spAutoFit/>
          </a:bodyPr>
          <a:lstStyle/>
          <a:p>
            <a:pPr>
              <a:defRPr/>
            </a:pPr>
            <a:r>
              <a:rPr lang="zh-CN" altLang="en-US" dirty="0">
                <a:solidFill>
                  <a:srgbClr val="5F7797"/>
                </a:solidFill>
              </a:rPr>
              <a:t>从读书中来学到探索发现</a:t>
            </a:r>
          </a:p>
        </p:txBody>
      </p:sp>
      <p:sp>
        <p:nvSpPr>
          <p:cNvPr id="52" name="矩形 51"/>
          <p:cNvSpPr/>
          <p:nvPr/>
        </p:nvSpPr>
        <p:spPr>
          <a:xfrm>
            <a:off x="4430047" y="2439173"/>
            <a:ext cx="1580788" cy="646331"/>
          </a:xfrm>
          <a:prstGeom prst="rect">
            <a:avLst/>
          </a:prstGeom>
        </p:spPr>
        <p:txBody>
          <a:bodyPr wrap="square">
            <a:spAutoFit/>
          </a:bodyPr>
          <a:lstStyle/>
          <a:p>
            <a:r>
              <a:rPr lang="zh-CN" altLang="en-US" dirty="0">
                <a:solidFill>
                  <a:srgbClr val="5F7797"/>
                </a:solidFill>
              </a:rPr>
              <a:t>从问题中来学到思考质疑</a:t>
            </a:r>
          </a:p>
        </p:txBody>
      </p:sp>
      <p:sp>
        <p:nvSpPr>
          <p:cNvPr id="53" name="矩形 52"/>
          <p:cNvSpPr/>
          <p:nvPr/>
        </p:nvSpPr>
        <p:spPr>
          <a:xfrm>
            <a:off x="1174808" y="4671198"/>
            <a:ext cx="1631880" cy="646331"/>
          </a:xfrm>
          <a:prstGeom prst="rect">
            <a:avLst/>
          </a:prstGeom>
        </p:spPr>
        <p:txBody>
          <a:bodyPr wrap="square">
            <a:spAutoFit/>
          </a:bodyPr>
          <a:lstStyle/>
          <a:p>
            <a:r>
              <a:rPr lang="zh-CN" altLang="en-US" dirty="0">
                <a:solidFill>
                  <a:srgbClr val="5F7797"/>
                </a:solidFill>
              </a:rPr>
              <a:t>从动手中来学到更多能力</a:t>
            </a:r>
          </a:p>
        </p:txBody>
      </p:sp>
      <p:sp>
        <p:nvSpPr>
          <p:cNvPr id="55" name="矩形 54"/>
          <p:cNvSpPr/>
          <p:nvPr/>
        </p:nvSpPr>
        <p:spPr>
          <a:xfrm>
            <a:off x="4430048" y="4671198"/>
            <a:ext cx="1671568" cy="646331"/>
          </a:xfrm>
          <a:prstGeom prst="rect">
            <a:avLst/>
          </a:prstGeom>
        </p:spPr>
        <p:txBody>
          <a:bodyPr wrap="square">
            <a:spAutoFit/>
          </a:bodyPr>
          <a:lstStyle/>
          <a:p>
            <a:r>
              <a:rPr lang="zh-CN" altLang="en-US" dirty="0">
                <a:solidFill>
                  <a:srgbClr val="5F7797"/>
                </a:solidFill>
              </a:rPr>
              <a:t>从练习中来学到知识稳固</a:t>
            </a:r>
          </a:p>
        </p:txBody>
      </p:sp>
      <p:sp>
        <p:nvSpPr>
          <p:cNvPr id="56" name="Freeform 5"/>
          <p:cNvSpPr>
            <a:spLocks noEditPoints="1"/>
          </p:cNvSpPr>
          <p:nvPr/>
        </p:nvSpPr>
        <p:spPr bwMode="auto">
          <a:xfrm>
            <a:off x="6454461" y="3704983"/>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3" name="组合 2"/>
          <p:cNvGrpSpPr/>
          <p:nvPr/>
        </p:nvGrpSpPr>
        <p:grpSpPr>
          <a:xfrm>
            <a:off x="7768001" y="2175218"/>
            <a:ext cx="3594764" cy="3502346"/>
            <a:chOff x="7768001" y="2175218"/>
            <a:chExt cx="3594764" cy="3502346"/>
          </a:xfrm>
        </p:grpSpPr>
        <p:sp>
          <p:nvSpPr>
            <p:cNvPr id="57" name="矩形 56"/>
            <p:cNvSpPr/>
            <p:nvPr/>
          </p:nvSpPr>
          <p:spPr>
            <a:xfrm>
              <a:off x="8117216" y="2803901"/>
              <a:ext cx="2581079" cy="2169825"/>
            </a:xfrm>
            <a:prstGeom prst="rect">
              <a:avLst/>
            </a:prstGeom>
          </p:spPr>
          <p:txBody>
            <a:bodyPr wrap="square">
              <a:spAutoFit/>
            </a:bodyPr>
            <a:lstStyle/>
            <a:p>
              <a:pPr algn="just">
                <a:lnSpc>
                  <a:spcPct val="150000"/>
                </a:lnSpc>
              </a:pPr>
              <a:r>
                <a:rPr lang="zh-CN" altLang="en-US" dirty="0">
                  <a:solidFill>
                    <a:srgbClr val="5F7797"/>
                  </a:solidFill>
                </a:rPr>
                <a:t> 从读中学、问中学、动中学、练中学来达到乐学、会学、善学、志学的目的，以便更好的提高和巩固自身的能力</a:t>
              </a:r>
              <a:r>
                <a:rPr lang="en-US" altLang="zh-CN" sz="1600" dirty="0">
                  <a:solidFill>
                    <a:srgbClr val="5F7797"/>
                  </a:solidFill>
                </a:rPr>
                <a:t>  </a:t>
              </a:r>
              <a:endParaRPr lang="zh-CN" altLang="en-US" dirty="0">
                <a:solidFill>
                  <a:srgbClr val="5F7797"/>
                </a:solidFill>
              </a:endParaRPr>
            </a:p>
          </p:txBody>
        </p:sp>
        <p:grpSp>
          <p:nvGrpSpPr>
            <p:cNvPr id="60" name="组合 59"/>
            <p:cNvGrpSpPr/>
            <p:nvPr/>
          </p:nvGrpSpPr>
          <p:grpSpPr>
            <a:xfrm>
              <a:off x="7768001" y="2175218"/>
              <a:ext cx="3594764" cy="3502346"/>
              <a:chOff x="7049028" y="1773238"/>
              <a:chExt cx="3979863" cy="1531938"/>
            </a:xfrm>
            <a:solidFill>
              <a:srgbClr val="F26F61"/>
            </a:solidFill>
          </p:grpSpPr>
          <p:sp>
            <p:nvSpPr>
              <p:cNvPr id="61" name="Freeform 63"/>
              <p:cNvSpPr>
                <a:spLocks noEditPoints="1"/>
              </p:cNvSpPr>
              <p:nvPr/>
            </p:nvSpPr>
            <p:spPr bwMode="auto">
              <a:xfrm>
                <a:off x="7049028"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2"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3" name="Freeform 196"/>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nvGrpSpPr>
          <p:cNvPr id="64" name="组合 63"/>
          <p:cNvGrpSpPr/>
          <p:nvPr/>
        </p:nvGrpSpPr>
        <p:grpSpPr>
          <a:xfrm>
            <a:off x="11028495" y="5994936"/>
            <a:ext cx="939387" cy="863064"/>
            <a:chOff x="3265488" y="3252788"/>
            <a:chExt cx="3614738" cy="3321049"/>
          </a:xfrm>
        </p:grpSpPr>
        <p:sp>
          <p:nvSpPr>
            <p:cNvPr id="6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文本框 7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11</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1"/>
                                        </p:tgtEl>
                                        <p:attrNameLst>
                                          <p:attrName>style.visibility</p:attrName>
                                        </p:attrNameLst>
                                      </p:cBhvr>
                                      <p:to>
                                        <p:strVal val="visible"/>
                                      </p:to>
                                    </p:set>
                                    <p:animEffect transition="in" filter="wipe(down)">
                                      <p:cBhvr>
                                        <p:cTn id="14" dur="500"/>
                                        <p:tgtEl>
                                          <p:spTgt spid="51"/>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wipe(down)">
                                      <p:cBhvr>
                                        <p:cTn id="18" dur="500"/>
                                        <p:tgtEl>
                                          <p:spTgt spid="52"/>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wipe(up)">
                                      <p:cBhvr>
                                        <p:cTn id="26" dur="500"/>
                                        <p:tgtEl>
                                          <p:spTgt spid="5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up)">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P spid="53" grpId="0"/>
      <p:bldP spid="55" grpId="0"/>
      <p:bldP spid="5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组合 58"/>
          <p:cNvGrpSpPr/>
          <p:nvPr/>
        </p:nvGrpSpPr>
        <p:grpSpPr>
          <a:xfrm>
            <a:off x="4928388" y="1992248"/>
            <a:ext cx="1296148" cy="1089866"/>
            <a:chOff x="7846400" y="2489790"/>
            <a:chExt cx="1296148" cy="1089866"/>
          </a:xfrm>
        </p:grpSpPr>
        <p:grpSp>
          <p:nvGrpSpPr>
            <p:cNvPr id="60" name="组合 57"/>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四</a:t>
              </a:r>
              <a:endParaRPr lang="zh-CN" altLang="en-US" dirty="0">
                <a:solidFill>
                  <a:srgbClr val="5F7797"/>
                </a:solidFill>
              </a:endParaRP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66486" y="3818421"/>
            <a:ext cx="4558082"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教学过程</a:t>
            </a:r>
            <a:endParaRPr lang="en-US" altLang="zh-CN" dirty="0"/>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MH_Other_1"/>
          <p:cNvCxnSpPr>
            <a:cxnSpLocks noChangeShapeType="1"/>
          </p:cNvCxnSpPr>
          <p:nvPr>
            <p:custDataLst>
              <p:tags r:id="rId1"/>
            </p:custDataLst>
          </p:nvPr>
        </p:nvCxnSpPr>
        <p:spPr bwMode="auto">
          <a:xfrm rot="5400000" flipH="1" flipV="1">
            <a:off x="3489751" y="4777422"/>
            <a:ext cx="474820" cy="1841"/>
          </a:xfrm>
          <a:prstGeom prst="line">
            <a:avLst/>
          </a:prstGeom>
          <a:noFill/>
          <a:ln w="25400">
            <a:solidFill>
              <a:schemeClr val="accent1"/>
            </a:solidFill>
            <a:round/>
          </a:ln>
          <a:extLst>
            <a:ext uri="{909E8E84-426E-40DD-AFC4-6F175D3DCCD1}">
              <a14:hiddenFill xmlns:a14="http://schemas.microsoft.com/office/drawing/2010/main">
                <a:noFill/>
              </a14:hiddenFill>
            </a:ext>
          </a:extLst>
        </p:spPr>
      </p:cxnSp>
      <p:cxnSp>
        <p:nvCxnSpPr>
          <p:cNvPr id="22" name="MH_Other_2"/>
          <p:cNvCxnSpPr>
            <a:cxnSpLocks noChangeShapeType="1"/>
          </p:cNvCxnSpPr>
          <p:nvPr>
            <p:custDataLst>
              <p:tags r:id="rId2"/>
            </p:custDataLst>
          </p:nvPr>
        </p:nvCxnSpPr>
        <p:spPr bwMode="auto">
          <a:xfrm rot="5400000" flipH="1" flipV="1">
            <a:off x="5786552" y="4777422"/>
            <a:ext cx="474820" cy="1841"/>
          </a:xfrm>
          <a:prstGeom prst="line">
            <a:avLst/>
          </a:prstGeom>
          <a:noFill/>
          <a:ln w="25400">
            <a:solidFill>
              <a:srgbClr val="5F7797"/>
            </a:solidFill>
            <a:round/>
          </a:ln>
          <a:extLst>
            <a:ext uri="{909E8E84-426E-40DD-AFC4-6F175D3DCCD1}">
              <a14:hiddenFill xmlns:a14="http://schemas.microsoft.com/office/drawing/2010/main">
                <a:noFill/>
              </a14:hiddenFill>
            </a:ext>
          </a:extLst>
        </p:spPr>
      </p:cxnSp>
      <p:cxnSp>
        <p:nvCxnSpPr>
          <p:cNvPr id="23" name="MH_Other_3"/>
          <p:cNvCxnSpPr>
            <a:cxnSpLocks noChangeShapeType="1"/>
          </p:cNvCxnSpPr>
          <p:nvPr>
            <p:custDataLst>
              <p:tags r:id="rId3"/>
            </p:custDataLst>
          </p:nvPr>
        </p:nvCxnSpPr>
        <p:spPr bwMode="auto">
          <a:xfrm rot="5400000" flipH="1" flipV="1">
            <a:off x="7995016" y="4777422"/>
            <a:ext cx="474820" cy="1841"/>
          </a:xfrm>
          <a:prstGeom prst="line">
            <a:avLst/>
          </a:prstGeom>
          <a:noFill/>
          <a:ln w="25400">
            <a:solidFill>
              <a:srgbClr val="FDBE00"/>
            </a:solidFill>
            <a:round/>
          </a:ln>
          <a:extLst>
            <a:ext uri="{909E8E84-426E-40DD-AFC4-6F175D3DCCD1}">
              <a14:hiddenFill xmlns:a14="http://schemas.microsoft.com/office/drawing/2010/main">
                <a:noFill/>
              </a14:hiddenFill>
            </a:ext>
          </a:extLst>
        </p:spPr>
      </p:cxnSp>
      <p:cxnSp>
        <p:nvCxnSpPr>
          <p:cNvPr id="24" name="MH_Other_4"/>
          <p:cNvCxnSpPr>
            <a:cxnSpLocks noChangeShapeType="1"/>
          </p:cNvCxnSpPr>
          <p:nvPr>
            <p:custDataLst>
              <p:tags r:id="rId4"/>
            </p:custDataLst>
          </p:nvPr>
        </p:nvCxnSpPr>
        <p:spPr bwMode="auto">
          <a:xfrm rot="5400000" flipH="1" flipV="1">
            <a:off x="4637231" y="3134877"/>
            <a:ext cx="476661" cy="1841"/>
          </a:xfrm>
          <a:prstGeom prst="line">
            <a:avLst/>
          </a:prstGeom>
          <a:noFill/>
          <a:ln w="25400">
            <a:solidFill>
              <a:srgbClr val="FDBE00"/>
            </a:solidFill>
            <a:round/>
          </a:ln>
          <a:extLst>
            <a:ext uri="{909E8E84-426E-40DD-AFC4-6F175D3DCCD1}">
              <a14:hiddenFill xmlns:a14="http://schemas.microsoft.com/office/drawing/2010/main">
                <a:noFill/>
              </a14:hiddenFill>
            </a:ext>
          </a:extLst>
        </p:spPr>
      </p:cxnSp>
      <p:cxnSp>
        <p:nvCxnSpPr>
          <p:cNvPr id="25" name="MH_Other_5"/>
          <p:cNvCxnSpPr>
            <a:cxnSpLocks noChangeShapeType="1"/>
          </p:cNvCxnSpPr>
          <p:nvPr>
            <p:custDataLst>
              <p:tags r:id="rId5"/>
            </p:custDataLst>
          </p:nvPr>
        </p:nvCxnSpPr>
        <p:spPr bwMode="auto">
          <a:xfrm rot="5400000" flipH="1" flipV="1">
            <a:off x="6845694" y="3134877"/>
            <a:ext cx="476661" cy="1841"/>
          </a:xfrm>
          <a:prstGeom prst="line">
            <a:avLst/>
          </a:prstGeom>
          <a:noFill/>
          <a:ln w="25400">
            <a:solidFill>
              <a:schemeClr val="accent1"/>
            </a:solidFill>
            <a:round/>
          </a:ln>
          <a:extLst>
            <a:ext uri="{909E8E84-426E-40DD-AFC4-6F175D3DCCD1}">
              <a14:hiddenFill xmlns:a14="http://schemas.microsoft.com/office/drawing/2010/main">
                <a:noFill/>
              </a14:hiddenFill>
            </a:ext>
          </a:extLst>
        </p:spPr>
      </p:cxnSp>
      <p:cxnSp>
        <p:nvCxnSpPr>
          <p:cNvPr id="27" name="MH_Other_6"/>
          <p:cNvCxnSpPr>
            <a:cxnSpLocks noChangeShapeType="1"/>
          </p:cNvCxnSpPr>
          <p:nvPr>
            <p:custDataLst>
              <p:tags r:id="rId6"/>
            </p:custDataLst>
          </p:nvPr>
        </p:nvCxnSpPr>
        <p:spPr bwMode="auto">
          <a:xfrm rot="5400000" flipH="1" flipV="1">
            <a:off x="9142496" y="3134877"/>
            <a:ext cx="476661" cy="1841"/>
          </a:xfrm>
          <a:prstGeom prst="line">
            <a:avLst/>
          </a:prstGeom>
          <a:noFill/>
          <a:ln w="25400">
            <a:solidFill>
              <a:srgbClr val="5F7797"/>
            </a:solidFill>
            <a:round/>
          </a:ln>
          <a:extLst>
            <a:ext uri="{909E8E84-426E-40DD-AFC4-6F175D3DCCD1}">
              <a14:hiddenFill xmlns:a14="http://schemas.microsoft.com/office/drawing/2010/main">
                <a:noFill/>
              </a14:hiddenFill>
            </a:ext>
          </a:extLst>
        </p:spPr>
      </p:cxnSp>
      <p:cxnSp>
        <p:nvCxnSpPr>
          <p:cNvPr id="45" name="MH_Other_7"/>
          <p:cNvCxnSpPr>
            <a:cxnSpLocks noChangeShapeType="1"/>
          </p:cNvCxnSpPr>
          <p:nvPr>
            <p:custDataLst>
              <p:tags r:id="rId7"/>
            </p:custDataLst>
          </p:nvPr>
        </p:nvCxnSpPr>
        <p:spPr bwMode="auto">
          <a:xfrm rot="5400000" flipH="1" flipV="1">
            <a:off x="2341350" y="3133958"/>
            <a:ext cx="476661" cy="3681"/>
          </a:xfrm>
          <a:prstGeom prst="line">
            <a:avLst/>
          </a:prstGeom>
          <a:noFill/>
          <a:ln w="25400">
            <a:solidFill>
              <a:srgbClr val="5F7797"/>
            </a:solidFill>
            <a:round/>
          </a:ln>
          <a:extLst>
            <a:ext uri="{909E8E84-426E-40DD-AFC4-6F175D3DCCD1}">
              <a14:hiddenFill xmlns:a14="http://schemas.microsoft.com/office/drawing/2010/main">
                <a:noFill/>
              </a14:hiddenFill>
            </a:ext>
          </a:extLst>
        </p:spPr>
      </p:cxnSp>
      <p:sp>
        <p:nvSpPr>
          <p:cNvPr id="3" name="文本框 2"/>
          <p:cNvSpPr txBox="1"/>
          <p:nvPr/>
        </p:nvSpPr>
        <p:spPr>
          <a:xfrm>
            <a:off x="1860896"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导入新课</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3" name="文本框 52"/>
          <p:cNvSpPr txBox="1"/>
          <p:nvPr/>
        </p:nvSpPr>
        <p:spPr>
          <a:xfrm>
            <a:off x="4157697"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自主学习</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10</a:t>
            </a:r>
            <a:r>
              <a:rPr lang="zh-CN" altLang="en-US" sz="2000" b="1" dirty="0">
                <a:solidFill>
                  <a:srgbClr val="5F7797"/>
                </a:solidFill>
                <a:latin typeface="+mj-ea"/>
                <a:ea typeface="+mj-ea"/>
              </a:rPr>
              <a:t>分钟）</a:t>
            </a:r>
          </a:p>
        </p:txBody>
      </p:sp>
      <p:sp>
        <p:nvSpPr>
          <p:cNvPr id="54" name="文本框 53"/>
          <p:cNvSpPr txBox="1"/>
          <p:nvPr/>
        </p:nvSpPr>
        <p:spPr>
          <a:xfrm>
            <a:off x="6366160"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达标测评（</a:t>
            </a:r>
            <a:r>
              <a:rPr lang="en-US" altLang="zh-CN" sz="2000" b="1" dirty="0">
                <a:solidFill>
                  <a:srgbClr val="5F7797"/>
                </a:solidFill>
                <a:latin typeface="+mj-ea"/>
                <a:ea typeface="+mj-ea"/>
              </a:rPr>
              <a:t>12</a:t>
            </a:r>
            <a:r>
              <a:rPr lang="zh-CN" altLang="en-US" sz="2000" b="1" dirty="0">
                <a:solidFill>
                  <a:srgbClr val="5F7797"/>
                </a:solidFill>
                <a:latin typeface="+mj-ea"/>
                <a:ea typeface="+mj-ea"/>
              </a:rPr>
              <a:t>分钟）</a:t>
            </a:r>
          </a:p>
        </p:txBody>
      </p:sp>
      <p:sp>
        <p:nvSpPr>
          <p:cNvPr id="55" name="文本框 54"/>
          <p:cNvSpPr txBox="1"/>
          <p:nvPr/>
        </p:nvSpPr>
        <p:spPr>
          <a:xfrm>
            <a:off x="8662962"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布置作业（</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6" name="文本框 55"/>
          <p:cNvSpPr txBox="1"/>
          <p:nvPr/>
        </p:nvSpPr>
        <p:spPr>
          <a:xfrm>
            <a:off x="3009296"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出示目标（</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7" name="文本框 56"/>
          <p:cNvSpPr txBox="1"/>
          <p:nvPr/>
        </p:nvSpPr>
        <p:spPr>
          <a:xfrm>
            <a:off x="5306097"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合作探究（</a:t>
            </a:r>
            <a:r>
              <a:rPr lang="en-US" altLang="zh-CN" sz="2000" b="1" dirty="0">
                <a:solidFill>
                  <a:srgbClr val="5F7797"/>
                </a:solidFill>
                <a:latin typeface="+mj-ea"/>
                <a:ea typeface="+mj-ea"/>
              </a:rPr>
              <a:t>15</a:t>
            </a:r>
            <a:r>
              <a:rPr lang="zh-CN" altLang="en-US" sz="2000" b="1" dirty="0">
                <a:solidFill>
                  <a:srgbClr val="5F7797"/>
                </a:solidFill>
                <a:latin typeface="+mj-ea"/>
                <a:ea typeface="+mj-ea"/>
              </a:rPr>
              <a:t>分钟）</a:t>
            </a:r>
          </a:p>
        </p:txBody>
      </p:sp>
      <p:sp>
        <p:nvSpPr>
          <p:cNvPr id="58" name="文本框 57"/>
          <p:cNvSpPr txBox="1"/>
          <p:nvPr/>
        </p:nvSpPr>
        <p:spPr>
          <a:xfrm>
            <a:off x="7514560"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课堂总结（</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grpSp>
        <p:nvGrpSpPr>
          <p:cNvPr id="39" name="组合 38"/>
          <p:cNvGrpSpPr/>
          <p:nvPr/>
        </p:nvGrpSpPr>
        <p:grpSpPr>
          <a:xfrm>
            <a:off x="4870451" y="534413"/>
            <a:ext cx="2451100" cy="668912"/>
            <a:chOff x="4870451" y="534413"/>
            <a:chExt cx="2451100" cy="668912"/>
          </a:xfrm>
        </p:grpSpPr>
        <p:sp>
          <p:nvSpPr>
            <p:cNvPr id="4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1" name="矩形 40"/>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4.1 </a:t>
              </a:r>
              <a:r>
                <a:rPr lang="zh-CN" altLang="en-US" sz="3000" b="1" dirty="0">
                  <a:solidFill>
                    <a:srgbClr val="5F7797"/>
                  </a:solidFill>
                </a:rPr>
                <a:t>教学过程</a:t>
              </a:r>
            </a:p>
          </p:txBody>
        </p:sp>
      </p:grpSp>
      <p:grpSp>
        <p:nvGrpSpPr>
          <p:cNvPr id="7" name="组合 6"/>
          <p:cNvGrpSpPr/>
          <p:nvPr/>
        </p:nvGrpSpPr>
        <p:grpSpPr>
          <a:xfrm>
            <a:off x="1793026" y="3197451"/>
            <a:ext cx="8303823" cy="1501755"/>
            <a:chOff x="1793026" y="3197451"/>
            <a:chExt cx="8303823" cy="1501755"/>
          </a:xfrm>
        </p:grpSpPr>
        <p:grpSp>
          <p:nvGrpSpPr>
            <p:cNvPr id="2" name="组合 1"/>
            <p:cNvGrpSpPr/>
            <p:nvPr/>
          </p:nvGrpSpPr>
          <p:grpSpPr>
            <a:xfrm>
              <a:off x="1793026" y="3197451"/>
              <a:ext cx="8303823" cy="1501755"/>
              <a:chOff x="1889312" y="3049534"/>
              <a:chExt cx="8303823" cy="1501755"/>
            </a:xfrm>
          </p:grpSpPr>
          <p:sp>
            <p:nvSpPr>
              <p:cNvPr id="46" name="MH_Other_8"/>
              <p:cNvSpPr>
                <a:spLocks noChangeArrowheads="1"/>
              </p:cNvSpPr>
              <p:nvPr>
                <p:custDataLst>
                  <p:tags r:id="rId8"/>
                </p:custDataLst>
              </p:nvPr>
            </p:nvSpPr>
            <p:spPr bwMode="auto">
              <a:xfrm>
                <a:off x="1889312" y="3049534"/>
                <a:ext cx="1501755" cy="1501755"/>
              </a:xfrm>
              <a:prstGeom prst="ellipse">
                <a:avLst/>
              </a:prstGeom>
              <a:blipFill dpi="0" rotWithShape="1">
                <a:blip r:embed="rId17"/>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47" name="MH_Other_9"/>
              <p:cNvSpPr>
                <a:spLocks noChangeArrowheads="1"/>
              </p:cNvSpPr>
              <p:nvPr>
                <p:custDataLst>
                  <p:tags r:id="rId9"/>
                </p:custDataLst>
              </p:nvPr>
            </p:nvSpPr>
            <p:spPr bwMode="auto">
              <a:xfrm>
                <a:off x="3275123"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8"/>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48" name="MH_Other_10"/>
              <p:cNvSpPr>
                <a:spLocks noChangeArrowheads="1"/>
              </p:cNvSpPr>
              <p:nvPr>
                <p:custDataLst>
                  <p:tags r:id="rId10"/>
                </p:custDataLst>
              </p:nvPr>
            </p:nvSpPr>
            <p:spPr bwMode="auto">
              <a:xfrm>
                <a:off x="4423524"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9"/>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49" name="MH_Other_11"/>
              <p:cNvSpPr>
                <a:spLocks noChangeArrowheads="1"/>
              </p:cNvSpPr>
              <p:nvPr>
                <p:custDataLst>
                  <p:tags r:id="rId11"/>
                </p:custDataLst>
              </p:nvPr>
            </p:nvSpPr>
            <p:spPr bwMode="auto">
              <a:xfrm>
                <a:off x="5571925"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50" name="MH_Other_12"/>
              <p:cNvSpPr>
                <a:spLocks noChangeArrowheads="1"/>
              </p:cNvSpPr>
              <p:nvPr>
                <p:custDataLst>
                  <p:tags r:id="rId12"/>
                </p:custDataLst>
              </p:nvPr>
            </p:nvSpPr>
            <p:spPr bwMode="auto">
              <a:xfrm>
                <a:off x="6685359" y="3049534"/>
                <a:ext cx="1210974" cy="1501755"/>
              </a:xfrm>
              <a:custGeom>
                <a:avLst/>
                <a:gdLst>
                  <a:gd name="connsiteX0" fmla="*/ 396121 w 1043821"/>
                  <a:gd name="connsiteY0" fmla="*/ 0 h 1295400"/>
                  <a:gd name="connsiteX1" fmla="*/ 1043821 w 1043821"/>
                  <a:gd name="connsiteY1" fmla="*/ 647700 h 1295400"/>
                  <a:gd name="connsiteX2" fmla="*/ 396121 w 1043821"/>
                  <a:gd name="connsiteY2" fmla="*/ 1295400 h 1295400"/>
                  <a:gd name="connsiteX3" fmla="*/ 33986 w 1043821"/>
                  <a:gd name="connsiteY3" fmla="*/ 1184783 h 1295400"/>
                  <a:gd name="connsiteX4" fmla="*/ 0 w 1043821"/>
                  <a:gd name="connsiteY4" fmla="*/ 1156743 h 1295400"/>
                  <a:gd name="connsiteX5" fmla="*/ 84604 w 1043821"/>
                  <a:gd name="connsiteY5" fmla="*/ 1054202 h 1295400"/>
                  <a:gd name="connsiteX6" fmla="*/ 208773 w 1043821"/>
                  <a:gd name="connsiteY6" fmla="*/ 647700 h 1295400"/>
                  <a:gd name="connsiteX7" fmla="*/ 84604 w 1043821"/>
                  <a:gd name="connsiteY7" fmla="*/ 241198 h 1295400"/>
                  <a:gd name="connsiteX8" fmla="*/ 0 w 1043821"/>
                  <a:gd name="connsiteY8" fmla="*/ 138658 h 1295400"/>
                  <a:gd name="connsiteX9" fmla="*/ 33986 w 1043821"/>
                  <a:gd name="connsiteY9" fmla="*/ 110617 h 1295400"/>
                  <a:gd name="connsiteX10" fmla="*/ 396121 w 1043821"/>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821" h="1295400">
                    <a:moveTo>
                      <a:pt x="396121" y="0"/>
                    </a:moveTo>
                    <a:cubicBezTo>
                      <a:pt x="753836" y="0"/>
                      <a:pt x="1043821" y="289985"/>
                      <a:pt x="1043821" y="647700"/>
                    </a:cubicBezTo>
                    <a:cubicBezTo>
                      <a:pt x="1043821" y="1005415"/>
                      <a:pt x="753836" y="1295400"/>
                      <a:pt x="396121" y="1295400"/>
                    </a:cubicBezTo>
                    <a:cubicBezTo>
                      <a:pt x="261978" y="1295400"/>
                      <a:pt x="137360" y="1254621"/>
                      <a:pt x="33986" y="1184783"/>
                    </a:cubicBezTo>
                    <a:lnTo>
                      <a:pt x="0" y="1156743"/>
                    </a:lnTo>
                    <a:lnTo>
                      <a:pt x="84604" y="1054202"/>
                    </a:lnTo>
                    <a:cubicBezTo>
                      <a:pt x="162998" y="938164"/>
                      <a:pt x="208773" y="798278"/>
                      <a:pt x="208773" y="647700"/>
                    </a:cubicBezTo>
                    <a:cubicBezTo>
                      <a:pt x="208773" y="497123"/>
                      <a:pt x="162998" y="357237"/>
                      <a:pt x="84604" y="241198"/>
                    </a:cubicBezTo>
                    <a:lnTo>
                      <a:pt x="0" y="138658"/>
                    </a:lnTo>
                    <a:lnTo>
                      <a:pt x="33986" y="110617"/>
                    </a:lnTo>
                    <a:cubicBezTo>
                      <a:pt x="137360" y="40779"/>
                      <a:pt x="261978" y="0"/>
                      <a:pt x="396121" y="0"/>
                    </a:cubicBezTo>
                    <a:close/>
                  </a:path>
                </a:pathLst>
              </a:custGeom>
              <a:blipFill dpi="0" rotWithShape="1">
                <a:blip r:embed="rId18"/>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51" name="MH_Other_13"/>
              <p:cNvSpPr>
                <a:spLocks noChangeArrowheads="1"/>
              </p:cNvSpPr>
              <p:nvPr>
                <p:custDataLst>
                  <p:tags r:id="rId13"/>
                </p:custDataLst>
              </p:nvPr>
            </p:nvSpPr>
            <p:spPr bwMode="auto">
              <a:xfrm>
                <a:off x="7780388"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9"/>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52" name="MH_Other_14"/>
              <p:cNvSpPr>
                <a:spLocks noChangeArrowheads="1"/>
              </p:cNvSpPr>
              <p:nvPr>
                <p:custDataLst>
                  <p:tags r:id="rId14"/>
                </p:custDataLst>
              </p:nvPr>
            </p:nvSpPr>
            <p:spPr bwMode="auto">
              <a:xfrm>
                <a:off x="8928789"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grpSp>
        <p:sp>
          <p:nvSpPr>
            <p:cNvPr id="6" name="文本框 5"/>
            <p:cNvSpPr txBox="1"/>
            <p:nvPr/>
          </p:nvSpPr>
          <p:spPr>
            <a:xfrm>
              <a:off x="224340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1</a:t>
              </a:r>
              <a:endParaRPr lang="zh-CN" altLang="en-US" sz="4800" dirty="0">
                <a:solidFill>
                  <a:schemeClr val="bg2">
                    <a:lumMod val="50000"/>
                  </a:schemeClr>
                </a:solidFill>
                <a:latin typeface="+mj-lt"/>
              </a:endParaRPr>
            </a:p>
          </p:txBody>
        </p:sp>
        <p:sp>
          <p:nvSpPr>
            <p:cNvPr id="60" name="文本框 59"/>
            <p:cNvSpPr txBox="1"/>
            <p:nvPr/>
          </p:nvSpPr>
          <p:spPr>
            <a:xfrm>
              <a:off x="3382738"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2</a:t>
              </a:r>
              <a:endParaRPr lang="zh-CN" altLang="en-US" sz="4800" dirty="0">
                <a:solidFill>
                  <a:schemeClr val="bg2">
                    <a:lumMod val="50000"/>
                  </a:schemeClr>
                </a:solidFill>
                <a:latin typeface="+mj-lt"/>
              </a:endParaRPr>
            </a:p>
          </p:txBody>
        </p:sp>
        <p:sp>
          <p:nvSpPr>
            <p:cNvPr id="61" name="文本框 60"/>
            <p:cNvSpPr txBox="1"/>
            <p:nvPr/>
          </p:nvSpPr>
          <p:spPr>
            <a:xfrm>
              <a:off x="4522072"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3</a:t>
              </a:r>
              <a:endParaRPr lang="zh-CN" altLang="en-US" sz="4800" dirty="0">
                <a:solidFill>
                  <a:schemeClr val="bg2">
                    <a:lumMod val="50000"/>
                  </a:schemeClr>
                </a:solidFill>
                <a:latin typeface="+mj-lt"/>
              </a:endParaRPr>
            </a:p>
          </p:txBody>
        </p:sp>
        <p:sp>
          <p:nvSpPr>
            <p:cNvPr id="62" name="文本框 61"/>
            <p:cNvSpPr txBox="1"/>
            <p:nvPr/>
          </p:nvSpPr>
          <p:spPr>
            <a:xfrm>
              <a:off x="5661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4</a:t>
              </a:r>
              <a:endParaRPr lang="zh-CN" altLang="en-US" sz="4800" dirty="0">
                <a:solidFill>
                  <a:schemeClr val="bg2">
                    <a:lumMod val="50000"/>
                  </a:schemeClr>
                </a:solidFill>
                <a:latin typeface="+mj-lt"/>
              </a:endParaRPr>
            </a:p>
          </p:txBody>
        </p:sp>
        <p:sp>
          <p:nvSpPr>
            <p:cNvPr id="63" name="文本框 62"/>
            <p:cNvSpPr txBox="1"/>
            <p:nvPr/>
          </p:nvSpPr>
          <p:spPr>
            <a:xfrm>
              <a:off x="6800740"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5</a:t>
              </a:r>
              <a:endParaRPr lang="zh-CN" altLang="en-US" sz="4800" dirty="0">
                <a:solidFill>
                  <a:schemeClr val="bg2">
                    <a:lumMod val="50000"/>
                  </a:schemeClr>
                </a:solidFill>
                <a:latin typeface="+mj-lt"/>
              </a:endParaRPr>
            </a:p>
          </p:txBody>
        </p:sp>
        <p:sp>
          <p:nvSpPr>
            <p:cNvPr id="64" name="文本框 63"/>
            <p:cNvSpPr txBox="1"/>
            <p:nvPr/>
          </p:nvSpPr>
          <p:spPr>
            <a:xfrm>
              <a:off x="794007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6</a:t>
              </a:r>
              <a:endParaRPr lang="zh-CN" altLang="en-US" sz="4800" dirty="0">
                <a:solidFill>
                  <a:schemeClr val="bg2">
                    <a:lumMod val="50000"/>
                  </a:schemeClr>
                </a:solidFill>
                <a:latin typeface="+mj-lt"/>
              </a:endParaRPr>
            </a:p>
          </p:txBody>
        </p:sp>
        <p:sp>
          <p:nvSpPr>
            <p:cNvPr id="65" name="文本框 64"/>
            <p:cNvSpPr txBox="1"/>
            <p:nvPr/>
          </p:nvSpPr>
          <p:spPr>
            <a:xfrm>
              <a:off x="9079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7</a:t>
              </a:r>
              <a:endParaRPr lang="zh-CN" altLang="en-US" sz="4800" dirty="0">
                <a:solidFill>
                  <a:schemeClr val="bg2">
                    <a:lumMod val="50000"/>
                  </a:schemeClr>
                </a:solidFill>
                <a:latin typeface="+mj-lt"/>
              </a:endParaRPr>
            </a:p>
          </p:txBody>
        </p:sp>
      </p:grpSp>
      <p:grpSp>
        <p:nvGrpSpPr>
          <p:cNvPr id="66" name="组合 65"/>
          <p:cNvGrpSpPr/>
          <p:nvPr/>
        </p:nvGrpSpPr>
        <p:grpSpPr>
          <a:xfrm>
            <a:off x="11028495" y="5994936"/>
            <a:ext cx="939387" cy="863064"/>
            <a:chOff x="3265488" y="3252788"/>
            <a:chExt cx="3614738" cy="3321049"/>
          </a:xfrm>
        </p:grpSpPr>
        <p:sp>
          <p:nvSpPr>
            <p:cNvPr id="6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4" name="文本框 7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13</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wipe(down)">
                                      <p:cBhvr>
                                        <p:cTn id="11" dur="500"/>
                                        <p:tgtEl>
                                          <p:spTgt spid="4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up)">
                                      <p:cBhvr>
                                        <p:cTn id="23" dur="500"/>
                                        <p:tgtEl>
                                          <p:spTgt spid="56"/>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500"/>
                                        <p:tgtEl>
                                          <p:spTgt spid="22"/>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57"/>
                                        </p:tgtEl>
                                        <p:attrNameLst>
                                          <p:attrName>style.visibility</p:attrName>
                                        </p:attrNameLst>
                                      </p:cBhvr>
                                      <p:to>
                                        <p:strVal val="visible"/>
                                      </p:to>
                                    </p:set>
                                    <p:animEffect transition="in" filter="wipe(up)">
                                      <p:cBhvr>
                                        <p:cTn id="39" dur="500"/>
                                        <p:tgtEl>
                                          <p:spTgt spid="57"/>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down)">
                                      <p:cBhvr>
                                        <p:cTn id="47" dur="500"/>
                                        <p:tgtEl>
                                          <p:spTgt spid="54"/>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wipe(up)">
                                      <p:cBhvr>
                                        <p:cTn id="51" dur="500"/>
                                        <p:tgtEl>
                                          <p:spTgt spid="23"/>
                                        </p:tgtEl>
                                      </p:cBhvr>
                                    </p:animEffect>
                                  </p:childTnLst>
                                </p:cTn>
                              </p:par>
                            </p:childTnLst>
                          </p:cTn>
                        </p:par>
                        <p:par>
                          <p:cTn id="52" fill="hold">
                            <p:stCondLst>
                              <p:cond delay="6000"/>
                            </p:stCondLst>
                            <p:childTnLst>
                              <p:par>
                                <p:cTn id="53" presetID="22" presetClass="entr" presetSubtype="1" fill="hold" grpId="0" nodeType="after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up)">
                                      <p:cBhvr>
                                        <p:cTn id="55" dur="500"/>
                                        <p:tgtEl>
                                          <p:spTgt spid="58"/>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down)">
                                      <p:cBhvr>
                                        <p:cTn id="59" dur="500"/>
                                        <p:tgtEl>
                                          <p:spTgt spid="27"/>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ipe(down)">
                                      <p:cBhvr>
                                        <p:cTn id="6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3" grpId="0"/>
      <p:bldP spid="54" grpId="0"/>
      <p:bldP spid="55" grpId="0"/>
      <p:bldP spid="56" grpId="0"/>
      <p:bldP spid="57" grpId="0"/>
      <p:bldP spid="5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4" name="组合 1503"/>
          <p:cNvGrpSpPr/>
          <p:nvPr/>
        </p:nvGrpSpPr>
        <p:grpSpPr>
          <a:xfrm>
            <a:off x="1869142" y="3741283"/>
            <a:ext cx="2630658" cy="2096087"/>
            <a:chOff x="1702191" y="3826411"/>
            <a:chExt cx="2630658" cy="2096087"/>
          </a:xfrm>
        </p:grpSpPr>
        <p:sp>
          <p:nvSpPr>
            <p:cNvPr id="1502" name="矩形 1501"/>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2" name="矩形 351"/>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1503" name="文本框 1502"/>
            <p:cNvSpPr txBox="1"/>
            <p:nvPr/>
          </p:nvSpPr>
          <p:spPr>
            <a:xfrm>
              <a:off x="2082348" y="4572000"/>
              <a:ext cx="1997612" cy="1200329"/>
            </a:xfrm>
            <a:prstGeom prst="rect">
              <a:avLst/>
            </a:prstGeom>
            <a:noFill/>
          </p:spPr>
          <p:txBody>
            <a:bodyPr wrap="square" rtlCol="0">
              <a:spAutoFit/>
            </a:bodyPr>
            <a:lstStyle/>
            <a:p>
              <a:r>
                <a:rPr lang="zh-CN" altLang="en-US" dirty="0">
                  <a:solidFill>
                    <a:srgbClr val="5F7797"/>
                  </a:solidFill>
                </a:rPr>
                <a:t>为了激发学生探究的好奇心和兴趣，让学生在轻松的氛围中学习。</a:t>
              </a:r>
            </a:p>
          </p:txBody>
        </p:sp>
      </p:grpSp>
      <p:grpSp>
        <p:nvGrpSpPr>
          <p:cNvPr id="355" name="组合 354"/>
          <p:cNvGrpSpPr/>
          <p:nvPr/>
        </p:nvGrpSpPr>
        <p:grpSpPr>
          <a:xfrm>
            <a:off x="4865560" y="3741283"/>
            <a:ext cx="2630658" cy="2096087"/>
            <a:chOff x="1702191" y="3826411"/>
            <a:chExt cx="2630658" cy="2096087"/>
          </a:xfrm>
        </p:grpSpPr>
        <p:sp>
          <p:nvSpPr>
            <p:cNvPr id="356" name="矩形 355"/>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7" name="矩形 356"/>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358" name="文本框 357"/>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29" name="组合 28"/>
          <p:cNvGrpSpPr/>
          <p:nvPr/>
        </p:nvGrpSpPr>
        <p:grpSpPr>
          <a:xfrm>
            <a:off x="4870451" y="534413"/>
            <a:ext cx="2451100" cy="668912"/>
            <a:chOff x="4870451" y="534413"/>
            <a:chExt cx="2451100" cy="668912"/>
          </a:xfrm>
        </p:grpSpPr>
        <p:sp>
          <p:nvSpPr>
            <p:cNvPr id="3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5" name="矩形 34"/>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4.2 </a:t>
              </a:r>
              <a:r>
                <a:rPr lang="zh-CN" altLang="en-US" sz="3000" b="1" dirty="0">
                  <a:solidFill>
                    <a:srgbClr val="5F7797"/>
                  </a:solidFill>
                </a:rPr>
                <a:t>导入新课</a:t>
              </a:r>
            </a:p>
          </p:txBody>
        </p:sp>
      </p:grpSp>
      <p:sp>
        <p:nvSpPr>
          <p:cNvPr id="36" name="Freeform 5"/>
          <p:cNvSpPr>
            <a:spLocks noEditPoints="1"/>
          </p:cNvSpPr>
          <p:nvPr/>
        </p:nvSpPr>
        <p:spPr bwMode="auto">
          <a:xfrm>
            <a:off x="2915211" y="2182813"/>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grpSp>
        <p:nvGrpSpPr>
          <p:cNvPr id="37" name="组合 36"/>
          <p:cNvGrpSpPr/>
          <p:nvPr/>
        </p:nvGrpSpPr>
        <p:grpSpPr>
          <a:xfrm>
            <a:off x="5553244" y="2270790"/>
            <a:ext cx="1154695" cy="1060121"/>
            <a:chOff x="5197476" y="3049588"/>
            <a:chExt cx="833437" cy="765175"/>
          </a:xfrm>
          <a:solidFill>
            <a:srgbClr val="FDBE00"/>
          </a:solidFill>
        </p:grpSpPr>
        <p:sp>
          <p:nvSpPr>
            <p:cNvPr id="38"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0" name="Freeform 8"/>
          <p:cNvSpPr>
            <a:spLocks noEditPoints="1"/>
          </p:cNvSpPr>
          <p:nvPr/>
        </p:nvSpPr>
        <p:spPr bwMode="auto">
          <a:xfrm>
            <a:off x="8347435" y="2277388"/>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zh-CN" altLang="en-US"/>
          </a:p>
        </p:txBody>
      </p:sp>
      <p:grpSp>
        <p:nvGrpSpPr>
          <p:cNvPr id="44" name="组合 43"/>
          <p:cNvGrpSpPr/>
          <p:nvPr/>
        </p:nvGrpSpPr>
        <p:grpSpPr>
          <a:xfrm>
            <a:off x="7585260" y="3741283"/>
            <a:ext cx="2630658" cy="2096087"/>
            <a:chOff x="1702191" y="3826411"/>
            <a:chExt cx="2630658" cy="2096087"/>
          </a:xfrm>
        </p:grpSpPr>
        <p:sp>
          <p:nvSpPr>
            <p:cNvPr id="45" name="矩形 44"/>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6" name="矩形 45"/>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47" name="文本框 46"/>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48" name="组合 47"/>
          <p:cNvGrpSpPr/>
          <p:nvPr/>
        </p:nvGrpSpPr>
        <p:grpSpPr>
          <a:xfrm>
            <a:off x="11028495" y="5994936"/>
            <a:ext cx="939387" cy="863064"/>
            <a:chOff x="3265488" y="3252788"/>
            <a:chExt cx="3614738" cy="3321049"/>
          </a:xfrm>
        </p:grpSpPr>
        <p:sp>
          <p:nvSpPr>
            <p:cNvPr id="4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6" name="文本框 5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14</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504"/>
                                        </p:tgtEl>
                                        <p:attrNameLst>
                                          <p:attrName>style.visibility</p:attrName>
                                        </p:attrNameLst>
                                      </p:cBhvr>
                                      <p:to>
                                        <p:strVal val="visible"/>
                                      </p:to>
                                    </p:set>
                                    <p:animEffect transition="in" filter="wipe(up)">
                                      <p:cBhvr>
                                        <p:cTn id="13" dur="500"/>
                                        <p:tgtEl>
                                          <p:spTgt spid="1504"/>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500" fill="hold"/>
                                        <p:tgtEl>
                                          <p:spTgt spid="37"/>
                                        </p:tgtEl>
                                        <p:attrNameLst>
                                          <p:attrName>ppt_w</p:attrName>
                                        </p:attrNameLst>
                                      </p:cBhvr>
                                      <p:tavLst>
                                        <p:tav tm="0">
                                          <p:val>
                                            <p:fltVal val="0"/>
                                          </p:val>
                                        </p:tav>
                                        <p:tav tm="100000">
                                          <p:val>
                                            <p:strVal val="#ppt_w"/>
                                          </p:val>
                                        </p:tav>
                                      </p:tavLst>
                                    </p:anim>
                                    <p:anim calcmode="lin" valueType="num">
                                      <p:cBhvr>
                                        <p:cTn id="18" dur="500" fill="hold"/>
                                        <p:tgtEl>
                                          <p:spTgt spid="37"/>
                                        </p:tgtEl>
                                        <p:attrNameLst>
                                          <p:attrName>ppt_h</p:attrName>
                                        </p:attrNameLst>
                                      </p:cBhvr>
                                      <p:tavLst>
                                        <p:tav tm="0">
                                          <p:val>
                                            <p:fltVal val="0"/>
                                          </p:val>
                                        </p:tav>
                                        <p:tav tm="100000">
                                          <p:val>
                                            <p:strVal val="#ppt_h"/>
                                          </p:val>
                                        </p:tav>
                                      </p:tavLst>
                                    </p:anim>
                                    <p:animEffect transition="in" filter="fade">
                                      <p:cBhvr>
                                        <p:cTn id="19" dur="500"/>
                                        <p:tgtEl>
                                          <p:spTgt spid="37"/>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355"/>
                                        </p:tgtEl>
                                        <p:attrNameLst>
                                          <p:attrName>style.visibility</p:attrName>
                                        </p:attrNameLst>
                                      </p:cBhvr>
                                      <p:to>
                                        <p:strVal val="visible"/>
                                      </p:to>
                                    </p:set>
                                    <p:animEffect transition="in" filter="wipe(up)">
                                      <p:cBhvr>
                                        <p:cTn id="23" dur="500"/>
                                        <p:tgtEl>
                                          <p:spTgt spid="355"/>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up)">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4870451" y="534413"/>
            <a:ext cx="2451100" cy="668912"/>
            <a:chOff x="4870451" y="534413"/>
            <a:chExt cx="2451100"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2" name="矩形 21"/>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4.3 </a:t>
              </a:r>
              <a:r>
                <a:rPr lang="zh-CN" altLang="en-US" sz="3000" b="1" dirty="0">
                  <a:solidFill>
                    <a:srgbClr val="5F7797"/>
                  </a:solidFill>
                </a:rPr>
                <a:t>出示目标</a:t>
              </a:r>
            </a:p>
          </p:txBody>
        </p:sp>
      </p:grpSp>
      <p:grpSp>
        <p:nvGrpSpPr>
          <p:cNvPr id="24" name="组合 23"/>
          <p:cNvGrpSpPr/>
          <p:nvPr/>
        </p:nvGrpSpPr>
        <p:grpSpPr>
          <a:xfrm>
            <a:off x="4233585" y="2175736"/>
            <a:ext cx="45719" cy="3703199"/>
            <a:chOff x="4597501" y="2216030"/>
            <a:chExt cx="45719" cy="3703199"/>
          </a:xfrm>
          <a:solidFill>
            <a:srgbClr val="5F7797"/>
          </a:solidFill>
        </p:grpSpPr>
        <p:sp>
          <p:nvSpPr>
            <p:cNvPr id="25"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6"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7"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8"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9"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0"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1"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2"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a:off x="5274619" y="2370032"/>
            <a:ext cx="5688278" cy="707886"/>
            <a:chOff x="5448035" y="2464161"/>
            <a:chExt cx="5688278" cy="707886"/>
          </a:xfrm>
        </p:grpSpPr>
        <p:sp>
          <p:nvSpPr>
            <p:cNvPr id="49" name="文本框 48"/>
            <p:cNvSpPr txBox="1"/>
            <p:nvPr/>
          </p:nvSpPr>
          <p:spPr>
            <a:xfrm>
              <a:off x="6856266" y="2464161"/>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50"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51" name="组合 50"/>
            <p:cNvGrpSpPr/>
            <p:nvPr/>
          </p:nvGrpSpPr>
          <p:grpSpPr>
            <a:xfrm>
              <a:off x="5448035" y="2502829"/>
              <a:ext cx="198029" cy="630550"/>
              <a:chOff x="2022476" y="5602288"/>
              <a:chExt cx="500062" cy="1592263"/>
            </a:xfrm>
          </p:grpSpPr>
          <p:sp>
            <p:nvSpPr>
              <p:cNvPr id="5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58" name="组合 57"/>
          <p:cNvGrpSpPr/>
          <p:nvPr/>
        </p:nvGrpSpPr>
        <p:grpSpPr>
          <a:xfrm>
            <a:off x="5193835" y="3718149"/>
            <a:ext cx="5769062" cy="707886"/>
            <a:chOff x="5367251" y="3812278"/>
            <a:chExt cx="5769062" cy="707886"/>
          </a:xfrm>
        </p:grpSpPr>
        <p:sp>
          <p:nvSpPr>
            <p:cNvPr id="59" name="文本框 58"/>
            <p:cNvSpPr txBox="1"/>
            <p:nvPr/>
          </p:nvSpPr>
          <p:spPr>
            <a:xfrm>
              <a:off x="6856266" y="3812278"/>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60"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nvGrpSpPr>
            <p:cNvPr id="61" name="组合 60"/>
            <p:cNvGrpSpPr/>
            <p:nvPr/>
          </p:nvGrpSpPr>
          <p:grpSpPr>
            <a:xfrm>
              <a:off x="5367251" y="3842459"/>
              <a:ext cx="351423" cy="647524"/>
              <a:chOff x="2665413" y="5559425"/>
              <a:chExt cx="887413" cy="1635125"/>
            </a:xfrm>
          </p:grpSpPr>
          <p:sp>
            <p:nvSpPr>
              <p:cNvPr id="62"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3"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4"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5"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6"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7"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nvGrpSpPr>
          <p:cNvPr id="72" name="组合 71"/>
          <p:cNvGrpSpPr/>
          <p:nvPr/>
        </p:nvGrpSpPr>
        <p:grpSpPr>
          <a:xfrm>
            <a:off x="5142285" y="5078674"/>
            <a:ext cx="5820612" cy="707886"/>
            <a:chOff x="5315701" y="5172803"/>
            <a:chExt cx="5820612" cy="707886"/>
          </a:xfrm>
        </p:grpSpPr>
        <p:sp>
          <p:nvSpPr>
            <p:cNvPr id="73" name="文本框 72"/>
            <p:cNvSpPr txBox="1"/>
            <p:nvPr/>
          </p:nvSpPr>
          <p:spPr>
            <a:xfrm>
              <a:off x="6856266" y="5172803"/>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74"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nvGrpSpPr>
            <p:cNvPr id="75" name="组合 74"/>
            <p:cNvGrpSpPr/>
            <p:nvPr/>
          </p:nvGrpSpPr>
          <p:grpSpPr>
            <a:xfrm>
              <a:off x="5315701" y="5227502"/>
              <a:ext cx="354566" cy="598488"/>
              <a:chOff x="3675063" y="5611813"/>
              <a:chExt cx="895350" cy="1511300"/>
            </a:xfrm>
          </p:grpSpPr>
          <p:sp>
            <p:nvSpPr>
              <p:cNvPr id="76"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7"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8"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9"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0"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1"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2"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3"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sp>
        <p:nvSpPr>
          <p:cNvPr id="84" name="Freeform 9"/>
          <p:cNvSpPr>
            <a:spLocks noEditPoints="1"/>
          </p:cNvSpPr>
          <p:nvPr/>
        </p:nvSpPr>
        <p:spPr bwMode="auto">
          <a:xfrm>
            <a:off x="1052368" y="2672397"/>
            <a:ext cx="1555342" cy="1128112"/>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85" name="Freeform 9"/>
          <p:cNvSpPr>
            <a:spLocks noEditPoints="1"/>
          </p:cNvSpPr>
          <p:nvPr/>
        </p:nvSpPr>
        <p:spPr bwMode="auto">
          <a:xfrm rot="10800000">
            <a:off x="1602307" y="3993224"/>
            <a:ext cx="1814631" cy="13161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grpSp>
        <p:nvGrpSpPr>
          <p:cNvPr id="86" name="组合 85"/>
          <p:cNvGrpSpPr/>
          <p:nvPr/>
        </p:nvGrpSpPr>
        <p:grpSpPr>
          <a:xfrm>
            <a:off x="11028495" y="5994936"/>
            <a:ext cx="939387" cy="863064"/>
            <a:chOff x="3265488" y="3252788"/>
            <a:chExt cx="3614738" cy="3321049"/>
          </a:xfrm>
        </p:grpSpPr>
        <p:sp>
          <p:nvSpPr>
            <p:cNvPr id="8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4" name="文本框 9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15</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1000"/>
                                        <p:tgtEl>
                                          <p:spTgt spid="84"/>
                                        </p:tgtEl>
                                      </p:cBhvr>
                                    </p:animEffect>
                                    <p:anim calcmode="lin" valueType="num">
                                      <p:cBhvr>
                                        <p:cTn id="8" dur="1000" fill="hold"/>
                                        <p:tgtEl>
                                          <p:spTgt spid="84"/>
                                        </p:tgtEl>
                                        <p:attrNameLst>
                                          <p:attrName>ppt_x</p:attrName>
                                        </p:attrNameLst>
                                      </p:cBhvr>
                                      <p:tavLst>
                                        <p:tav tm="0">
                                          <p:val>
                                            <p:strVal val="#ppt_x"/>
                                          </p:val>
                                        </p:tav>
                                        <p:tav tm="100000">
                                          <p:val>
                                            <p:strVal val="#ppt_x"/>
                                          </p:val>
                                        </p:tav>
                                      </p:tavLst>
                                    </p:anim>
                                    <p:anim calcmode="lin" valueType="num">
                                      <p:cBhvr>
                                        <p:cTn id="9" dur="1000" fill="hold"/>
                                        <p:tgtEl>
                                          <p:spTgt spid="8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Effect transition="in" filter="fade">
                                      <p:cBhvr>
                                        <p:cTn id="12" dur="1000"/>
                                        <p:tgtEl>
                                          <p:spTgt spid="85"/>
                                        </p:tgtEl>
                                      </p:cBhvr>
                                    </p:animEffect>
                                    <p:anim calcmode="lin" valueType="num">
                                      <p:cBhvr>
                                        <p:cTn id="13" dur="1000" fill="hold"/>
                                        <p:tgtEl>
                                          <p:spTgt spid="85"/>
                                        </p:tgtEl>
                                        <p:attrNameLst>
                                          <p:attrName>ppt_x</p:attrName>
                                        </p:attrNameLst>
                                      </p:cBhvr>
                                      <p:tavLst>
                                        <p:tav tm="0">
                                          <p:val>
                                            <p:strVal val="#ppt_x"/>
                                          </p:val>
                                        </p:tav>
                                        <p:tav tm="100000">
                                          <p:val>
                                            <p:strVal val="#ppt_x"/>
                                          </p:val>
                                        </p:tav>
                                      </p:tavLst>
                                    </p:anim>
                                    <p:anim calcmode="lin" valueType="num">
                                      <p:cBhvr>
                                        <p:cTn id="14" dur="1000" fill="hold"/>
                                        <p:tgtEl>
                                          <p:spTgt spid="8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down)">
                                      <p:cBhvr>
                                        <p:cTn id="18" dur="500"/>
                                        <p:tgtEl>
                                          <p:spTgt spid="24"/>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wipe(left)">
                                      <p:cBhvr>
                                        <p:cTn id="22" dur="500"/>
                                        <p:tgtEl>
                                          <p:spTgt spid="48"/>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left)">
                                      <p:cBhvr>
                                        <p:cTn id="26" dur="500"/>
                                        <p:tgtEl>
                                          <p:spTgt spid="58"/>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72"/>
                                        </p:tgtEl>
                                        <p:attrNameLst>
                                          <p:attrName>style.visibility</p:attrName>
                                        </p:attrNameLst>
                                      </p:cBhvr>
                                      <p:to>
                                        <p:strVal val="visible"/>
                                      </p:to>
                                    </p:set>
                                    <p:animEffect transition="in" filter="wipe(left)">
                                      <p:cBhvr>
                                        <p:cTn id="30"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4.4 </a:t>
              </a:r>
              <a:r>
                <a:rPr lang="zh-CN" altLang="en-US" sz="3000" b="1" dirty="0">
                  <a:solidFill>
                    <a:srgbClr val="5F7797"/>
                  </a:solidFill>
                </a:rPr>
                <a:t>自主学习</a:t>
              </a:r>
            </a:p>
          </p:txBody>
        </p:sp>
      </p:grpSp>
      <p:grpSp>
        <p:nvGrpSpPr>
          <p:cNvPr id="29" name="组合 28"/>
          <p:cNvGrpSpPr/>
          <p:nvPr/>
        </p:nvGrpSpPr>
        <p:grpSpPr>
          <a:xfrm>
            <a:off x="4974047" y="2106745"/>
            <a:ext cx="2243907" cy="4014880"/>
            <a:chOff x="4974047" y="1777893"/>
            <a:chExt cx="2243907" cy="4014880"/>
          </a:xfrm>
          <a:solidFill>
            <a:srgbClr val="5F7797"/>
          </a:solidFill>
        </p:grpSpPr>
        <p:grpSp>
          <p:nvGrpSpPr>
            <p:cNvPr id="33" name="组合 32"/>
            <p:cNvGrpSpPr/>
            <p:nvPr/>
          </p:nvGrpSpPr>
          <p:grpSpPr>
            <a:xfrm rot="20700000">
              <a:off x="5380965" y="4734197"/>
              <a:ext cx="1251133" cy="1058576"/>
              <a:chOff x="5307614" y="4252313"/>
              <a:chExt cx="2011362" cy="1701801"/>
            </a:xfrm>
            <a:grpFill/>
          </p:grpSpPr>
          <p:sp>
            <p:nvSpPr>
              <p:cNvPr id="115"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82"/>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4" name="Group 4"/>
            <p:cNvGrpSpPr>
              <a:grpSpLocks noChangeAspect="1"/>
            </p:cNvGrpSpPr>
            <p:nvPr/>
          </p:nvGrpSpPr>
          <p:grpSpPr bwMode="auto">
            <a:xfrm>
              <a:off x="4974047" y="1777893"/>
              <a:ext cx="2243907" cy="2955540"/>
              <a:chOff x="721" y="397"/>
              <a:chExt cx="2182" cy="2874"/>
            </a:xfrm>
            <a:grpFill/>
          </p:grpSpPr>
          <p:sp>
            <p:nvSpPr>
              <p:cNvPr id="41" name="Freeform 5"/>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6"/>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7"/>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3"/>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4"/>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5"/>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6"/>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7"/>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8"/>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9"/>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1"/>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2"/>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3"/>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4"/>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5"/>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7"/>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8"/>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9"/>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0"/>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1"/>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32"/>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33"/>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1"/>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2"/>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3"/>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4"/>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5"/>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6"/>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7"/>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8"/>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9"/>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50"/>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51"/>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52"/>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53"/>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54"/>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55"/>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56"/>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57"/>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58"/>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59"/>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0"/>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1"/>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2"/>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4"/>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5"/>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6"/>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7"/>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8"/>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9"/>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70"/>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71"/>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72"/>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73"/>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74"/>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75"/>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76"/>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77"/>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20" name="组合 119"/>
          <p:cNvGrpSpPr/>
          <p:nvPr/>
        </p:nvGrpSpPr>
        <p:grpSpPr>
          <a:xfrm rot="20588985">
            <a:off x="6665442" y="3943802"/>
            <a:ext cx="1703085" cy="243452"/>
            <a:chOff x="4811713" y="3189288"/>
            <a:chExt cx="2571751" cy="476251"/>
          </a:xfrm>
          <a:solidFill>
            <a:srgbClr val="5F7797"/>
          </a:solidFill>
        </p:grpSpPr>
        <p:sp>
          <p:nvSpPr>
            <p:cNvPr id="12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0" name="组合 189"/>
          <p:cNvGrpSpPr/>
          <p:nvPr/>
        </p:nvGrpSpPr>
        <p:grpSpPr>
          <a:xfrm rot="2128931" flipH="1">
            <a:off x="3729191" y="4637387"/>
            <a:ext cx="1703085" cy="243452"/>
            <a:chOff x="4811713" y="3189288"/>
            <a:chExt cx="2571751" cy="476251"/>
          </a:xfrm>
          <a:solidFill>
            <a:srgbClr val="5F7797"/>
          </a:solidFill>
        </p:grpSpPr>
        <p:sp>
          <p:nvSpPr>
            <p:cNvPr id="19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8" name="文本框 257"/>
          <p:cNvSpPr txBox="1"/>
          <p:nvPr/>
        </p:nvSpPr>
        <p:spPr>
          <a:xfrm>
            <a:off x="1731610" y="3002978"/>
            <a:ext cx="1749434" cy="1323439"/>
          </a:xfrm>
          <a:prstGeom prst="rect">
            <a:avLst/>
          </a:prstGeom>
          <a:noFill/>
        </p:spPr>
        <p:txBody>
          <a:bodyPr wrap="square" rtlCol="0">
            <a:spAutoFit/>
          </a:bodyPr>
          <a:lstStyle>
            <a:defPPr>
              <a:defRPr lang="zh-CN"/>
            </a:defPPr>
            <a:lvl1pPr>
              <a:defRPr sz="2000">
                <a:solidFill>
                  <a:schemeClr val="bg1"/>
                </a:solidFill>
              </a:defRPr>
            </a:lvl1pPr>
          </a:lstStyle>
          <a:p>
            <a:r>
              <a:rPr lang="zh-CN" altLang="en-US" dirty="0">
                <a:solidFill>
                  <a:srgbClr val="5F7797"/>
                </a:solidFill>
              </a:rPr>
              <a:t>使传授知识和培养能力融为一体，扩展练习学生能力</a:t>
            </a:r>
          </a:p>
        </p:txBody>
      </p:sp>
      <p:sp>
        <p:nvSpPr>
          <p:cNvPr id="259" name="文本框 258"/>
          <p:cNvSpPr txBox="1"/>
          <p:nvPr/>
        </p:nvSpPr>
        <p:spPr>
          <a:xfrm>
            <a:off x="8620102" y="2944785"/>
            <a:ext cx="2095039" cy="1631216"/>
          </a:xfrm>
          <a:prstGeom prst="rect">
            <a:avLst/>
          </a:prstGeom>
          <a:noFill/>
        </p:spPr>
        <p:txBody>
          <a:bodyPr wrap="square" rtlCol="0">
            <a:spAutoFit/>
          </a:bodyPr>
          <a:lstStyle>
            <a:defPPr>
              <a:defRPr lang="zh-CN"/>
            </a:defPPr>
            <a:lvl1pPr algn="ctr">
              <a:defRPr>
                <a:solidFill>
                  <a:schemeClr val="bg1"/>
                </a:solidFill>
              </a:defRPr>
            </a:lvl1pPr>
          </a:lstStyle>
          <a:p>
            <a:pPr algn="l"/>
            <a:r>
              <a:rPr lang="zh-CN" altLang="en-US" sz="2000" dirty="0">
                <a:solidFill>
                  <a:srgbClr val="5F7797"/>
                </a:solidFill>
              </a:rPr>
              <a:t>本着专业基础课为专业课服务的原则，贯穿“够用、必需”的思想</a:t>
            </a:r>
          </a:p>
        </p:txBody>
      </p:sp>
      <p:grpSp>
        <p:nvGrpSpPr>
          <p:cNvPr id="260" name="组合 259"/>
          <p:cNvGrpSpPr/>
          <p:nvPr/>
        </p:nvGrpSpPr>
        <p:grpSpPr>
          <a:xfrm>
            <a:off x="11028495" y="5994936"/>
            <a:ext cx="939387" cy="863064"/>
            <a:chOff x="3265488" y="3252788"/>
            <a:chExt cx="3614738" cy="3321049"/>
          </a:xfrm>
        </p:grpSpPr>
        <p:sp>
          <p:nvSpPr>
            <p:cNvPr id="26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8" name="文本框 26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16</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outHorizontal)">
                                      <p:cBhvr>
                                        <p:cTn id="7" dur="500"/>
                                        <p:tgtEl>
                                          <p:spTgt spid="2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90"/>
                                        </p:tgtEl>
                                        <p:attrNameLst>
                                          <p:attrName>style.visibility</p:attrName>
                                        </p:attrNameLst>
                                      </p:cBhvr>
                                      <p:to>
                                        <p:strVal val="visible"/>
                                      </p:to>
                                    </p:set>
                                    <p:animEffect transition="in" filter="wipe(down)">
                                      <p:cBhvr>
                                        <p:cTn id="11" dur="500"/>
                                        <p:tgtEl>
                                          <p:spTgt spid="19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8"/>
                                        </p:tgtEl>
                                        <p:attrNameLst>
                                          <p:attrName>style.visibility</p:attrName>
                                        </p:attrNameLst>
                                      </p:cBhvr>
                                      <p:to>
                                        <p:strVal val="visible"/>
                                      </p:to>
                                    </p:set>
                                    <p:animEffect transition="in" filter="fade">
                                      <p:cBhvr>
                                        <p:cTn id="15" dur="500"/>
                                        <p:tgtEl>
                                          <p:spTgt spid="25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wipe(down)">
                                      <p:cBhvr>
                                        <p:cTn id="19" dur="500"/>
                                        <p:tgtEl>
                                          <p:spTgt spid="120"/>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59"/>
                                        </p:tgtEl>
                                        <p:attrNameLst>
                                          <p:attrName>style.visibility</p:attrName>
                                        </p:attrNameLst>
                                      </p:cBhvr>
                                      <p:to>
                                        <p:strVal val="visible"/>
                                      </p:to>
                                    </p:set>
                                    <p:animEffect transition="in" filter="fade">
                                      <p:cBhvr>
                                        <p:cTn id="23"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25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组合 48"/>
          <p:cNvGrpSpPr/>
          <p:nvPr/>
        </p:nvGrpSpPr>
        <p:grpSpPr>
          <a:xfrm>
            <a:off x="4870451" y="534413"/>
            <a:ext cx="2451100" cy="668912"/>
            <a:chOff x="4870451" y="534413"/>
            <a:chExt cx="2451100" cy="668912"/>
          </a:xfrm>
        </p:grpSpPr>
        <p:sp>
          <p:nvSpPr>
            <p:cNvPr id="5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51" name="矩形 50"/>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4.5 </a:t>
              </a:r>
              <a:r>
                <a:rPr lang="zh-CN" altLang="en-US" sz="3000" b="1" dirty="0">
                  <a:solidFill>
                    <a:srgbClr val="5F7797"/>
                  </a:solidFill>
                </a:rPr>
                <a:t>合作探究</a:t>
              </a:r>
            </a:p>
          </p:txBody>
        </p:sp>
      </p:grpSp>
      <p:grpSp>
        <p:nvGrpSpPr>
          <p:cNvPr id="3" name="组合 2"/>
          <p:cNvGrpSpPr/>
          <p:nvPr/>
        </p:nvGrpSpPr>
        <p:grpSpPr>
          <a:xfrm>
            <a:off x="1055687" y="2202983"/>
            <a:ext cx="10092194" cy="3737316"/>
            <a:chOff x="1055687" y="2202983"/>
            <a:chExt cx="10092194" cy="3737316"/>
          </a:xfrm>
        </p:grpSpPr>
        <p:grpSp>
          <p:nvGrpSpPr>
            <p:cNvPr id="83" name="组合 82"/>
            <p:cNvGrpSpPr/>
            <p:nvPr/>
          </p:nvGrpSpPr>
          <p:grpSpPr>
            <a:xfrm>
              <a:off x="5892520" y="3858389"/>
              <a:ext cx="406961" cy="406961"/>
              <a:chOff x="6044920" y="2980311"/>
              <a:chExt cx="406961" cy="406961"/>
            </a:xfrm>
            <a:solidFill>
              <a:schemeClr val="bg1">
                <a:lumMod val="50000"/>
              </a:schemeClr>
            </a:solidFill>
          </p:grpSpPr>
          <p:sp>
            <p:nvSpPr>
              <p:cNvPr id="88"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89"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sp>
          <p:nvSpPr>
            <p:cNvPr id="84" name="Freeform 548"/>
            <p:cNvSpPr>
              <a:spLocks noEditPoints="1"/>
            </p:cNvSpPr>
            <p:nvPr/>
          </p:nvSpPr>
          <p:spPr bwMode="auto">
            <a:xfrm rot="10800000" flipV="1">
              <a:off x="6923354"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5" name="Freeform 548"/>
            <p:cNvSpPr>
              <a:spLocks noEditPoints="1"/>
            </p:cNvSpPr>
            <p:nvPr/>
          </p:nvSpPr>
          <p:spPr bwMode="auto">
            <a:xfrm rot="10800000" flipV="1">
              <a:off x="1055688"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6" name="Freeform 548"/>
            <p:cNvSpPr>
              <a:spLocks noEditPoints="1"/>
            </p:cNvSpPr>
            <p:nvPr/>
          </p:nvSpPr>
          <p:spPr bwMode="auto">
            <a:xfrm rot="16200000" flipV="1">
              <a:off x="5717132" y="2572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7" name="Freeform 548"/>
            <p:cNvSpPr>
              <a:spLocks noEditPoints="1"/>
            </p:cNvSpPr>
            <p:nvPr/>
          </p:nvSpPr>
          <p:spPr bwMode="auto">
            <a:xfrm rot="16200000" flipV="1">
              <a:off x="5717132" y="5425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130" name="文本框 129"/>
            <p:cNvSpPr txBox="1"/>
            <p:nvPr/>
          </p:nvSpPr>
          <p:spPr>
            <a:xfrm>
              <a:off x="1055687"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p:txBody>
        </p:sp>
        <p:sp>
          <p:nvSpPr>
            <p:cNvPr id="131" name="文本框 130"/>
            <p:cNvSpPr txBox="1"/>
            <p:nvPr/>
          </p:nvSpPr>
          <p:spPr>
            <a:xfrm>
              <a:off x="1055687"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2" name="文本框 131"/>
            <p:cNvSpPr txBox="1"/>
            <p:nvPr/>
          </p:nvSpPr>
          <p:spPr>
            <a:xfrm>
              <a:off x="7051721" y="2202983"/>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3" name="文本框 132"/>
            <p:cNvSpPr txBox="1"/>
            <p:nvPr/>
          </p:nvSpPr>
          <p:spPr>
            <a:xfrm>
              <a:off x="7051721"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grpSp>
          <p:nvGrpSpPr>
            <p:cNvPr id="134" name="组合 133"/>
            <p:cNvGrpSpPr/>
            <p:nvPr/>
          </p:nvGrpSpPr>
          <p:grpSpPr>
            <a:xfrm>
              <a:off x="5477116" y="3062431"/>
              <a:ext cx="278225" cy="885904"/>
              <a:chOff x="2022476" y="5602288"/>
              <a:chExt cx="500062" cy="1592263"/>
            </a:xfrm>
            <a:solidFill>
              <a:srgbClr val="5F7797"/>
            </a:solidFill>
          </p:grpSpPr>
          <p:sp>
            <p:nvSpPr>
              <p:cNvPr id="135"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6"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7"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8"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9"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0"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nvGrpSpPr>
            <p:cNvPr id="141" name="组合 140"/>
            <p:cNvGrpSpPr/>
            <p:nvPr/>
          </p:nvGrpSpPr>
          <p:grpSpPr>
            <a:xfrm>
              <a:off x="6448227" y="3038863"/>
              <a:ext cx="475127" cy="875457"/>
              <a:chOff x="2665413" y="5559425"/>
              <a:chExt cx="887413" cy="1635125"/>
            </a:xfrm>
            <a:solidFill>
              <a:schemeClr val="accent1"/>
            </a:solidFill>
          </p:grpSpPr>
          <p:sp>
            <p:nvSpPr>
              <p:cNvPr id="142"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3"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4"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5"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6"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7"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nvGrpSpPr>
            <p:cNvPr id="152" name="组合 151"/>
            <p:cNvGrpSpPr/>
            <p:nvPr/>
          </p:nvGrpSpPr>
          <p:grpSpPr>
            <a:xfrm>
              <a:off x="5311903" y="4229065"/>
              <a:ext cx="486995" cy="822021"/>
              <a:chOff x="3675063" y="5611813"/>
              <a:chExt cx="895350" cy="1511300"/>
            </a:xfrm>
            <a:solidFill>
              <a:srgbClr val="FDBE00"/>
            </a:solidFill>
          </p:grpSpPr>
          <p:sp>
            <p:nvSpPr>
              <p:cNvPr id="153"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4"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5"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6"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7"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8"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9"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0"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nvGrpSpPr>
            <p:cNvPr id="161" name="组合 160"/>
            <p:cNvGrpSpPr/>
            <p:nvPr/>
          </p:nvGrpSpPr>
          <p:grpSpPr>
            <a:xfrm>
              <a:off x="6350372" y="4188977"/>
              <a:ext cx="519434" cy="871693"/>
              <a:chOff x="4699001" y="5565775"/>
              <a:chExt cx="966788" cy="1622425"/>
            </a:xfrm>
            <a:solidFill>
              <a:srgbClr val="363636"/>
            </a:solidFill>
          </p:grpSpPr>
          <p:sp>
            <p:nvSpPr>
              <p:cNvPr id="162"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3"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4"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nvGrpSpPr>
              <p:cNvPr id="165" name="组合 164"/>
              <p:cNvGrpSpPr/>
              <p:nvPr/>
            </p:nvGrpSpPr>
            <p:grpSpPr>
              <a:xfrm>
                <a:off x="4732338" y="5618163"/>
                <a:ext cx="912813" cy="1498600"/>
                <a:chOff x="4732338" y="5618163"/>
                <a:chExt cx="912813" cy="1498600"/>
              </a:xfrm>
              <a:grpFill/>
            </p:grpSpPr>
            <p:sp>
              <p:nvSpPr>
                <p:cNvPr id="166"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7"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8"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9"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0"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1"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2"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3"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4"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grpSp>
        <p:nvGrpSpPr>
          <p:cNvPr id="175" name="组合 174"/>
          <p:cNvGrpSpPr/>
          <p:nvPr/>
        </p:nvGrpSpPr>
        <p:grpSpPr>
          <a:xfrm>
            <a:off x="11028495" y="5994936"/>
            <a:ext cx="939387" cy="863064"/>
            <a:chOff x="3265488" y="3252788"/>
            <a:chExt cx="3614738" cy="3321049"/>
          </a:xfrm>
        </p:grpSpPr>
        <p:sp>
          <p:nvSpPr>
            <p:cNvPr id="176"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3" name="文本框 182"/>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17</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4859924" y="534413"/>
            <a:ext cx="2472152" cy="668912"/>
            <a:chOff x="4859924" y="534413"/>
            <a:chExt cx="2472152"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2" name="矩形 21"/>
            <p:cNvSpPr/>
            <p:nvPr/>
          </p:nvSpPr>
          <p:spPr>
            <a:xfrm>
              <a:off x="4859924" y="534413"/>
              <a:ext cx="2472152" cy="553998"/>
            </a:xfrm>
            <a:prstGeom prst="rect">
              <a:avLst/>
            </a:prstGeom>
          </p:spPr>
          <p:txBody>
            <a:bodyPr wrap="none">
              <a:spAutoFit/>
            </a:bodyPr>
            <a:lstStyle/>
            <a:p>
              <a:pPr algn="ctr"/>
              <a:r>
                <a:rPr lang="en-US" altLang="zh-CN" sz="3000" b="1" dirty="0">
                  <a:solidFill>
                    <a:srgbClr val="5F7797"/>
                  </a:solidFill>
                </a:rPr>
                <a:t>4.6 </a:t>
              </a:r>
              <a:r>
                <a:rPr lang="zh-CN" altLang="en-US" sz="3000" b="1" dirty="0">
                  <a:solidFill>
                    <a:srgbClr val="5F7797"/>
                  </a:solidFill>
                </a:rPr>
                <a:t>达标测试</a:t>
              </a:r>
              <a:r>
                <a:rPr lang="en-US" altLang="zh-CN" sz="3000" b="1" dirty="0">
                  <a:solidFill>
                    <a:srgbClr val="5F7797"/>
                  </a:solidFill>
                </a:rPr>
                <a:t> </a:t>
              </a:r>
              <a:endParaRPr lang="zh-CN" altLang="en-US" sz="3000" b="1" dirty="0">
                <a:solidFill>
                  <a:srgbClr val="5F7797"/>
                </a:solidFill>
              </a:endParaRPr>
            </a:p>
          </p:txBody>
        </p:sp>
      </p:grpSp>
      <p:grpSp>
        <p:nvGrpSpPr>
          <p:cNvPr id="3" name="组合 2"/>
          <p:cNvGrpSpPr/>
          <p:nvPr/>
        </p:nvGrpSpPr>
        <p:grpSpPr>
          <a:xfrm>
            <a:off x="7321551" y="2167841"/>
            <a:ext cx="3987781" cy="3298135"/>
            <a:chOff x="7321551" y="1939243"/>
            <a:chExt cx="3987781" cy="3298135"/>
          </a:xfrm>
        </p:grpSpPr>
        <p:sp>
          <p:nvSpPr>
            <p:cNvPr id="27"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sp>
          <p:nvSpPr>
            <p:cNvPr id="28" name="文本框 27"/>
            <p:cNvSpPr txBox="1"/>
            <p:nvPr/>
          </p:nvSpPr>
          <p:spPr>
            <a:xfrm>
              <a:off x="7644223" y="2917996"/>
              <a:ext cx="3342435" cy="830997"/>
            </a:xfrm>
            <a:prstGeom prst="rect">
              <a:avLst/>
            </a:prstGeom>
            <a:noFill/>
          </p:spPr>
          <p:txBody>
            <a:bodyPr wrap="square" rtlCol="0">
              <a:spAutoFit/>
            </a:bodyPr>
            <a:lstStyle>
              <a:defPPr>
                <a:defRPr lang="zh-CN"/>
              </a:defPPr>
              <a:lvl1pPr algn="ctr">
                <a:defRPr sz="2400" b="1">
                  <a:blipFill>
                    <a:blip r:embed="rId3"/>
                    <a:stretch>
                      <a:fillRect/>
                    </a:stretch>
                  </a:blipFill>
                </a:defRPr>
              </a:lvl1pPr>
            </a:lstStyle>
            <a:p>
              <a:r>
                <a:rPr lang="zh-CN" altLang="en-US" dirty="0">
                  <a:solidFill>
                    <a:srgbClr val="5F7797"/>
                  </a:solidFill>
                </a:rPr>
                <a:t>输入描述性文字</a:t>
              </a:r>
              <a:endParaRPr lang="en-US" altLang="zh-CN" dirty="0">
                <a:solidFill>
                  <a:srgbClr val="5F7797"/>
                </a:solidFill>
              </a:endParaRPr>
            </a:p>
            <a:p>
              <a:r>
                <a:rPr lang="zh-CN" altLang="en-US" dirty="0">
                  <a:solidFill>
                    <a:srgbClr val="5F7797"/>
                  </a:solidFill>
                </a:rPr>
                <a:t>输入描述性文字</a:t>
              </a:r>
            </a:p>
          </p:txBody>
        </p:sp>
      </p:grpSp>
      <p:sp>
        <p:nvSpPr>
          <p:cNvPr id="30" name="Freeform 21"/>
          <p:cNvSpPr>
            <a:spLocks noEditPoints="1"/>
          </p:cNvSpPr>
          <p:nvPr/>
        </p:nvSpPr>
        <p:spPr bwMode="auto">
          <a:xfrm>
            <a:off x="5960906" y="5247849"/>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31" name="Freeform 22"/>
          <p:cNvSpPr>
            <a:spLocks noEditPoints="1"/>
          </p:cNvSpPr>
          <p:nvPr/>
        </p:nvSpPr>
        <p:spPr bwMode="auto">
          <a:xfrm>
            <a:off x="5921218" y="4779536"/>
            <a:ext cx="774700" cy="44450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2" name="组合 31"/>
          <p:cNvGrpSpPr/>
          <p:nvPr/>
        </p:nvGrpSpPr>
        <p:grpSpPr>
          <a:xfrm flipH="1">
            <a:off x="1436393" y="2167842"/>
            <a:ext cx="3987781" cy="3298135"/>
            <a:chOff x="7321551" y="1939243"/>
            <a:chExt cx="3987781" cy="3298135"/>
          </a:xfrm>
        </p:grpSpPr>
        <p:sp>
          <p:nvSpPr>
            <p:cNvPr id="34"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35" name="文本框 34"/>
            <p:cNvSpPr txBox="1"/>
            <p:nvPr/>
          </p:nvSpPr>
          <p:spPr>
            <a:xfrm>
              <a:off x="7644223" y="2917996"/>
              <a:ext cx="3342435" cy="830997"/>
            </a:xfrm>
            <a:prstGeom prst="rect">
              <a:avLst/>
            </a:prstGeom>
            <a:noFill/>
          </p:spPr>
          <p:txBody>
            <a:bodyPr wrap="square" rtlCol="0">
              <a:spAutoFit/>
            </a:bodyPr>
            <a:lstStyle/>
            <a:p>
              <a:pPr algn="ctr"/>
              <a:r>
                <a:rPr lang="zh-CN" altLang="en-US" sz="2400" b="1" dirty="0">
                  <a:solidFill>
                    <a:srgbClr val="5F7797"/>
                  </a:solidFill>
                </a:rPr>
                <a:t>输入描述性文字</a:t>
              </a:r>
              <a:endParaRPr lang="en-US" altLang="zh-CN" sz="2400" b="1" dirty="0">
                <a:solidFill>
                  <a:srgbClr val="5F7797"/>
                </a:solidFill>
              </a:endParaRPr>
            </a:p>
            <a:p>
              <a:pPr algn="ctr"/>
              <a:r>
                <a:rPr lang="zh-CN" altLang="en-US" sz="2400" b="1" dirty="0">
                  <a:solidFill>
                    <a:srgbClr val="5F7797"/>
                  </a:solidFill>
                </a:rPr>
                <a:t>输入描述性文字</a:t>
              </a:r>
            </a:p>
          </p:txBody>
        </p:sp>
      </p:grpSp>
      <p:grpSp>
        <p:nvGrpSpPr>
          <p:cNvPr id="36" name="组合 35"/>
          <p:cNvGrpSpPr/>
          <p:nvPr/>
        </p:nvGrpSpPr>
        <p:grpSpPr>
          <a:xfrm>
            <a:off x="11028495" y="5994936"/>
            <a:ext cx="939387" cy="863064"/>
            <a:chOff x="3265488" y="3252788"/>
            <a:chExt cx="3614738" cy="3321049"/>
          </a:xfrm>
        </p:grpSpPr>
        <p:sp>
          <p:nvSpPr>
            <p:cNvPr id="3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18</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54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54000">
                                          <p:cBhvr additive="base">
                                            <p:cTn id="7" dur="500" fill="hold"/>
                                            <p:tgtEl>
                                              <p:spTgt spid="31"/>
                                            </p:tgtEl>
                                            <p:attrNameLst>
                                              <p:attrName>ppt_x</p:attrName>
                                            </p:attrNameLst>
                                          </p:cBhvr>
                                          <p:tavLst>
                                            <p:tav tm="0">
                                              <p:val>
                                                <p:strVal val="1+#ppt_w/2"/>
                                              </p:val>
                                            </p:tav>
                                            <p:tav tm="100000">
                                              <p:val>
                                                <p:strVal val="#ppt_x"/>
                                              </p:val>
                                            </p:tav>
                                          </p:tavLst>
                                        </p:anim>
                                        <p:anim calcmode="lin" valueType="num" p14:bounceEnd="54000">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4000">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14:bounceEnd="54000">
                                          <p:cBhvr additive="base">
                                            <p:cTn id="11" dur="500" fill="hold"/>
                                            <p:tgtEl>
                                              <p:spTgt spid="30"/>
                                            </p:tgtEl>
                                            <p:attrNameLst>
                                              <p:attrName>ppt_x</p:attrName>
                                            </p:attrNameLst>
                                          </p:cBhvr>
                                          <p:tavLst>
                                            <p:tav tm="0">
                                              <p:val>
                                                <p:strVal val="0-#ppt_w/2"/>
                                              </p:val>
                                            </p:tav>
                                            <p:tav tm="100000">
                                              <p:val>
                                                <p:strVal val="#ppt_x"/>
                                              </p:val>
                                            </p:tav>
                                          </p:tavLst>
                                        </p:anim>
                                        <p:anim calcmode="lin" valueType="num" p14:bounceEnd="54000">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1+#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组合 36"/>
          <p:cNvGrpSpPr/>
          <p:nvPr/>
        </p:nvGrpSpPr>
        <p:grpSpPr>
          <a:xfrm>
            <a:off x="4870451" y="534413"/>
            <a:ext cx="2451100" cy="668912"/>
            <a:chOff x="4870451" y="534413"/>
            <a:chExt cx="2451100" cy="668912"/>
          </a:xfrm>
        </p:grpSpPr>
        <p:sp>
          <p:nvSpPr>
            <p:cNvPr id="3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9" name="矩形 38"/>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4.7 </a:t>
              </a:r>
              <a:r>
                <a:rPr lang="zh-CN" altLang="en-US" sz="3000" b="1" dirty="0">
                  <a:solidFill>
                    <a:srgbClr val="5F7797"/>
                  </a:solidFill>
                </a:rPr>
                <a:t>课题总结</a:t>
              </a:r>
            </a:p>
          </p:txBody>
        </p:sp>
      </p:grpSp>
      <p:sp>
        <p:nvSpPr>
          <p:cNvPr id="40"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2"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DBE00"/>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43" name="文本框 42"/>
          <p:cNvSpPr txBox="1"/>
          <p:nvPr/>
        </p:nvSpPr>
        <p:spPr>
          <a:xfrm>
            <a:off x="1666875"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
        <p:nvSpPr>
          <p:cNvPr id="44" name="文本框 43"/>
          <p:cNvSpPr txBox="1"/>
          <p:nvPr/>
        </p:nvSpPr>
        <p:spPr>
          <a:xfrm>
            <a:off x="6678751"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组合 1"/>
          <p:cNvGrpSpPr/>
          <p:nvPr/>
        </p:nvGrpSpPr>
        <p:grpSpPr>
          <a:xfrm>
            <a:off x="5849771" y="2666989"/>
            <a:ext cx="492459" cy="3095490"/>
            <a:chOff x="5849771" y="2666989"/>
            <a:chExt cx="492459" cy="3095490"/>
          </a:xfrm>
        </p:grpSpPr>
        <p:sp>
          <p:nvSpPr>
            <p:cNvPr id="41"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45" name="组合 44"/>
            <p:cNvGrpSpPr/>
            <p:nvPr/>
          </p:nvGrpSpPr>
          <p:grpSpPr>
            <a:xfrm>
              <a:off x="5849771" y="5167588"/>
              <a:ext cx="492459" cy="594891"/>
              <a:chOff x="7024688" y="1708150"/>
              <a:chExt cx="793750" cy="958850"/>
            </a:xfrm>
            <a:solidFill>
              <a:srgbClr val="F26F61"/>
            </a:solidFill>
          </p:grpSpPr>
          <p:sp>
            <p:nvSpPr>
              <p:cNvPr id="46"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47"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sp>
        <p:nvSpPr>
          <p:cNvPr id="48" name="矩形 47"/>
          <p:cNvSpPr/>
          <p:nvPr/>
        </p:nvSpPr>
        <p:spPr>
          <a:xfrm>
            <a:off x="2572546"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1</a:t>
            </a:r>
            <a:endParaRPr lang="zh-CN" altLang="en-US" sz="2800" b="1" dirty="0">
              <a:solidFill>
                <a:srgbClr val="5F7797"/>
              </a:solidFill>
            </a:endParaRPr>
          </a:p>
        </p:txBody>
      </p:sp>
      <p:sp>
        <p:nvSpPr>
          <p:cNvPr id="49" name="矩形 48"/>
          <p:cNvSpPr/>
          <p:nvPr/>
        </p:nvSpPr>
        <p:spPr>
          <a:xfrm>
            <a:off x="7584422"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2</a:t>
            </a:r>
            <a:endParaRPr lang="zh-CN" altLang="en-US" sz="2800" b="1" dirty="0">
              <a:solidFill>
                <a:srgbClr val="5F7797"/>
              </a:solidFill>
            </a:endParaRPr>
          </a:p>
        </p:txBody>
      </p:sp>
      <p:grpSp>
        <p:nvGrpSpPr>
          <p:cNvPr id="50" name="组合 49"/>
          <p:cNvGrpSpPr/>
          <p:nvPr/>
        </p:nvGrpSpPr>
        <p:grpSpPr>
          <a:xfrm>
            <a:off x="11028495" y="5994936"/>
            <a:ext cx="939387" cy="863064"/>
            <a:chOff x="3265488" y="3252788"/>
            <a:chExt cx="3614738" cy="3321049"/>
          </a:xfrm>
        </p:grpSpPr>
        <p:sp>
          <p:nvSpPr>
            <p:cNvPr id="5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 name="文本框 5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19</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1000"/>
                                        <p:tgtEl>
                                          <p:spTgt spid="48"/>
                                        </p:tgtEl>
                                      </p:cBhvr>
                                    </p:animEffect>
                                    <p:anim calcmode="lin" valueType="num">
                                      <p:cBhvr>
                                        <p:cTn id="19" dur="1000" fill="hold"/>
                                        <p:tgtEl>
                                          <p:spTgt spid="48"/>
                                        </p:tgtEl>
                                        <p:attrNameLst>
                                          <p:attrName>ppt_x</p:attrName>
                                        </p:attrNameLst>
                                      </p:cBhvr>
                                      <p:tavLst>
                                        <p:tav tm="0">
                                          <p:val>
                                            <p:strVal val="#ppt_x"/>
                                          </p:val>
                                        </p:tav>
                                        <p:tav tm="100000">
                                          <p:val>
                                            <p:strVal val="#ppt_x"/>
                                          </p:val>
                                        </p:tav>
                                      </p:tavLst>
                                    </p:anim>
                                    <p:anim calcmode="lin" valueType="num">
                                      <p:cBhvr>
                                        <p:cTn id="20" dur="1000" fill="hold"/>
                                        <p:tgtEl>
                                          <p:spTgt spid="48"/>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2" presetClass="entr" presetSubtype="1"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childTnLst>
                          </p:cTn>
                        </p:par>
                        <p:par>
                          <p:cTn id="25" fill="hold">
                            <p:stCondLst>
                              <p:cond delay="2500"/>
                            </p:stCondLst>
                            <p:childTnLst>
                              <p:par>
                                <p:cTn id="26" presetID="42"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1000"/>
                                        <p:tgtEl>
                                          <p:spTgt spid="49"/>
                                        </p:tgtEl>
                                      </p:cBhvr>
                                    </p:animEffect>
                                    <p:anim calcmode="lin" valueType="num">
                                      <p:cBhvr>
                                        <p:cTn id="29" dur="1000" fill="hold"/>
                                        <p:tgtEl>
                                          <p:spTgt spid="49"/>
                                        </p:tgtEl>
                                        <p:attrNameLst>
                                          <p:attrName>ppt_x</p:attrName>
                                        </p:attrNameLst>
                                      </p:cBhvr>
                                      <p:tavLst>
                                        <p:tav tm="0">
                                          <p:val>
                                            <p:strVal val="#ppt_x"/>
                                          </p:val>
                                        </p:tav>
                                        <p:tav tm="100000">
                                          <p:val>
                                            <p:strVal val="#ppt_x"/>
                                          </p:val>
                                        </p:tav>
                                      </p:tavLst>
                                    </p:anim>
                                    <p:anim calcmode="lin" valueType="num">
                                      <p:cBhvr>
                                        <p:cTn id="30" dur="1000" fill="hold"/>
                                        <p:tgtEl>
                                          <p:spTgt spid="49"/>
                                        </p:tgtEl>
                                        <p:attrNameLst>
                                          <p:attrName>ppt_y</p:attrName>
                                        </p:attrNameLst>
                                      </p:cBhvr>
                                      <p:tavLst>
                                        <p:tav tm="0">
                                          <p:val>
                                            <p:strVal val="#ppt_y+.1"/>
                                          </p:val>
                                        </p:tav>
                                        <p:tav tm="100000">
                                          <p:val>
                                            <p:strVal val="#ppt_y"/>
                                          </p:val>
                                        </p:tav>
                                      </p:tavLst>
                                    </p:anim>
                                  </p:childTnLst>
                                </p:cTn>
                              </p:par>
                            </p:childTnLst>
                          </p:cTn>
                        </p:par>
                        <p:par>
                          <p:cTn id="31" fill="hold">
                            <p:stCondLst>
                              <p:cond delay="3500"/>
                            </p:stCondLst>
                            <p:childTnLst>
                              <p:par>
                                <p:cTn id="32" presetID="22" presetClass="entr" presetSubtype="1" fill="hold" grpId="0" nodeType="after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wipe(up)">
                                      <p:cBhvr>
                                        <p:cTn id="3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3" grpId="0"/>
      <p:bldP spid="44" grpId="0"/>
      <p:bldP spid="48" grpId="0"/>
      <p:bldP spid="4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7" name="文本框 18"/>
          <p:cNvSpPr txBox="1">
            <a:spLocks noChangeArrowheads="1"/>
          </p:cNvSpPr>
          <p:nvPr>
            <p:custDataLst>
              <p:tags r:id="rId1"/>
            </p:custDataLst>
          </p:nvPr>
        </p:nvSpPr>
        <p:spPr bwMode="auto">
          <a:xfrm>
            <a:off x="6477238" y="365019"/>
            <a:ext cx="5063128" cy="1107996"/>
          </a:xfrm>
          <a:prstGeom prst="rect">
            <a:avLst/>
          </a:prstGeom>
          <a:noFill/>
          <a:ln>
            <a:noFill/>
          </a:ln>
        </p:spPr>
        <p:txBody>
          <a:bodyPr wrap="square" rtlCol="0">
            <a:spAutoFit/>
          </a:bodyPr>
          <a:lstStyle>
            <a:defPPr>
              <a:defRPr lang="zh-CN"/>
            </a:defPPr>
            <a:lvl1pPr algn="dist">
              <a:defRPr sz="8800" b="1">
                <a:blipFill dpi="0" rotWithShape="1">
                  <a:blip r:embed="rId10"/>
                  <a:srcRect/>
                  <a:stretch>
                    <a:fillRect/>
                  </a:stretch>
                </a:blipFill>
              </a:defRPr>
            </a:lvl1pPr>
          </a:lstStyle>
          <a:p>
            <a:pPr algn="l"/>
            <a:r>
              <a:rPr lang="en-US" altLang="zh-CN" sz="6600" dirty="0">
                <a:blipFill dpi="0" rotWithShape="1">
                  <a:blip r:embed="rId11"/>
                  <a:srcRect/>
                  <a:stretch>
                    <a:fillRect/>
                  </a:stretch>
                </a:blipFill>
              </a:rPr>
              <a:t>CONTENTS</a:t>
            </a:r>
            <a:endParaRPr lang="zh-CN" altLang="en-US" sz="6600" dirty="0">
              <a:blipFill dpi="0" rotWithShape="1">
                <a:blip r:embed="rId11"/>
                <a:srcRect/>
                <a:stretch>
                  <a:fillRect/>
                </a:stretch>
              </a:blipFill>
            </a:endParaRPr>
          </a:p>
        </p:txBody>
      </p:sp>
      <p:grpSp>
        <p:nvGrpSpPr>
          <p:cNvPr id="2" name="组合 1"/>
          <p:cNvGrpSpPr/>
          <p:nvPr/>
        </p:nvGrpSpPr>
        <p:grpSpPr>
          <a:xfrm>
            <a:off x="6386188" y="1638435"/>
            <a:ext cx="3285441" cy="646331"/>
            <a:chOff x="6530072" y="1583160"/>
            <a:chExt cx="3285441" cy="646331"/>
          </a:xfrm>
        </p:grpSpPr>
        <p:sp>
          <p:nvSpPr>
            <p:cNvPr id="18" name="文本框 19"/>
            <p:cNvSpPr txBox="1">
              <a:spLocks noChangeArrowheads="1"/>
            </p:cNvSpPr>
            <p:nvPr>
              <p:custDataLst>
                <p:tags r:id="rId7"/>
              </p:custDataLst>
            </p:nvPr>
          </p:nvSpPr>
          <p:spPr bwMode="auto">
            <a:xfrm>
              <a:off x="7556018" y="1583161"/>
              <a:ext cx="2259495" cy="58477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教学背景</a:t>
              </a:r>
            </a:p>
          </p:txBody>
        </p:sp>
        <p:sp>
          <p:nvSpPr>
            <p:cNvPr id="25" name="文本框 24"/>
            <p:cNvSpPr txBox="1"/>
            <p:nvPr/>
          </p:nvSpPr>
          <p:spPr>
            <a:xfrm>
              <a:off x="6530072" y="1583160"/>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01</a:t>
              </a:r>
              <a:endParaRPr lang="zh-CN" altLang="en-US" sz="3600">
                <a:solidFill>
                  <a:srgbClr val="5F7797"/>
                </a:solidFill>
              </a:endParaRPr>
            </a:p>
          </p:txBody>
        </p:sp>
      </p:grpSp>
      <p:grpSp>
        <p:nvGrpSpPr>
          <p:cNvPr id="3" name="组合 2"/>
          <p:cNvGrpSpPr/>
          <p:nvPr/>
        </p:nvGrpSpPr>
        <p:grpSpPr>
          <a:xfrm>
            <a:off x="6386188" y="2387066"/>
            <a:ext cx="3028266" cy="646331"/>
            <a:chOff x="6530072" y="2331791"/>
            <a:chExt cx="3028266" cy="646331"/>
          </a:xfrm>
        </p:grpSpPr>
        <p:sp>
          <p:nvSpPr>
            <p:cNvPr id="20" name="文本框 20"/>
            <p:cNvSpPr txBox="1">
              <a:spLocks noChangeArrowheads="1"/>
            </p:cNvSpPr>
            <p:nvPr>
              <p:custDataLst>
                <p:tags r:id="rId6"/>
              </p:custDataLst>
            </p:nvPr>
          </p:nvSpPr>
          <p:spPr bwMode="auto">
            <a:xfrm>
              <a:off x="7556018" y="2333356"/>
              <a:ext cx="2002320" cy="58477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教学分析</a:t>
              </a:r>
            </a:p>
          </p:txBody>
        </p:sp>
        <p:sp>
          <p:nvSpPr>
            <p:cNvPr id="26" name="文本框 25"/>
            <p:cNvSpPr txBox="1"/>
            <p:nvPr/>
          </p:nvSpPr>
          <p:spPr>
            <a:xfrm>
              <a:off x="6530072" y="2331791"/>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02</a:t>
              </a:r>
              <a:endParaRPr lang="zh-CN" altLang="en-US" sz="3600">
                <a:solidFill>
                  <a:srgbClr val="5F7797"/>
                </a:solidFill>
              </a:endParaRPr>
            </a:p>
          </p:txBody>
        </p:sp>
      </p:grpSp>
      <p:grpSp>
        <p:nvGrpSpPr>
          <p:cNvPr id="4" name="组合 3"/>
          <p:cNvGrpSpPr/>
          <p:nvPr/>
        </p:nvGrpSpPr>
        <p:grpSpPr>
          <a:xfrm>
            <a:off x="6386188" y="3135697"/>
            <a:ext cx="3285441" cy="646331"/>
            <a:chOff x="6530072" y="3080422"/>
            <a:chExt cx="3285441" cy="646331"/>
          </a:xfrm>
        </p:grpSpPr>
        <p:sp>
          <p:nvSpPr>
            <p:cNvPr id="21" name="文本框 21"/>
            <p:cNvSpPr txBox="1">
              <a:spLocks noChangeArrowheads="1"/>
            </p:cNvSpPr>
            <p:nvPr>
              <p:custDataLst>
                <p:tags r:id="rId5"/>
              </p:custDataLst>
            </p:nvPr>
          </p:nvSpPr>
          <p:spPr bwMode="auto">
            <a:xfrm>
              <a:off x="7556018" y="3083551"/>
              <a:ext cx="2259495" cy="58477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学法分析</a:t>
              </a:r>
            </a:p>
          </p:txBody>
        </p:sp>
        <p:sp>
          <p:nvSpPr>
            <p:cNvPr id="27" name="文本框 26"/>
            <p:cNvSpPr txBox="1"/>
            <p:nvPr/>
          </p:nvSpPr>
          <p:spPr>
            <a:xfrm>
              <a:off x="6530072" y="3080422"/>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03</a:t>
              </a:r>
              <a:endParaRPr lang="zh-CN" altLang="en-US" sz="3600">
                <a:solidFill>
                  <a:srgbClr val="5F7797"/>
                </a:solidFill>
              </a:endParaRPr>
            </a:p>
          </p:txBody>
        </p:sp>
      </p:grpSp>
      <p:grpSp>
        <p:nvGrpSpPr>
          <p:cNvPr id="5" name="组合 4"/>
          <p:cNvGrpSpPr/>
          <p:nvPr/>
        </p:nvGrpSpPr>
        <p:grpSpPr>
          <a:xfrm>
            <a:off x="6386188" y="3884328"/>
            <a:ext cx="3285441" cy="646331"/>
            <a:chOff x="6530072" y="3829053"/>
            <a:chExt cx="3285441" cy="646331"/>
          </a:xfrm>
        </p:grpSpPr>
        <p:sp>
          <p:nvSpPr>
            <p:cNvPr id="22" name="文本框 22"/>
            <p:cNvSpPr txBox="1">
              <a:spLocks noChangeArrowheads="1"/>
            </p:cNvSpPr>
            <p:nvPr>
              <p:custDataLst>
                <p:tags r:id="rId4"/>
              </p:custDataLst>
            </p:nvPr>
          </p:nvSpPr>
          <p:spPr bwMode="auto">
            <a:xfrm>
              <a:off x="7556018" y="3833746"/>
              <a:ext cx="2259495" cy="58477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教学过程</a:t>
              </a:r>
            </a:p>
          </p:txBody>
        </p:sp>
        <p:sp>
          <p:nvSpPr>
            <p:cNvPr id="28" name="文本框 27"/>
            <p:cNvSpPr txBox="1"/>
            <p:nvPr/>
          </p:nvSpPr>
          <p:spPr>
            <a:xfrm>
              <a:off x="6530072" y="3829053"/>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04</a:t>
              </a:r>
              <a:endParaRPr lang="zh-CN" altLang="en-US" sz="3600">
                <a:solidFill>
                  <a:srgbClr val="5F7797"/>
                </a:solidFill>
              </a:endParaRPr>
            </a:p>
          </p:txBody>
        </p:sp>
      </p:grpSp>
      <p:grpSp>
        <p:nvGrpSpPr>
          <p:cNvPr id="6" name="组合 5"/>
          <p:cNvGrpSpPr/>
          <p:nvPr/>
        </p:nvGrpSpPr>
        <p:grpSpPr>
          <a:xfrm>
            <a:off x="6386188" y="4632959"/>
            <a:ext cx="3285441" cy="646331"/>
            <a:chOff x="6530072" y="4577684"/>
            <a:chExt cx="3285441" cy="646331"/>
          </a:xfrm>
        </p:grpSpPr>
        <p:sp>
          <p:nvSpPr>
            <p:cNvPr id="23" name="文本框 22"/>
            <p:cNvSpPr txBox="1">
              <a:spLocks noChangeArrowheads="1"/>
            </p:cNvSpPr>
            <p:nvPr>
              <p:custDataLst>
                <p:tags r:id="rId3"/>
              </p:custDataLst>
            </p:nvPr>
          </p:nvSpPr>
          <p:spPr bwMode="auto">
            <a:xfrm>
              <a:off x="7556018" y="4583941"/>
              <a:ext cx="2259495" cy="58477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版式设计</a:t>
              </a:r>
            </a:p>
          </p:txBody>
        </p:sp>
        <p:sp>
          <p:nvSpPr>
            <p:cNvPr id="29" name="文本框 28"/>
            <p:cNvSpPr txBox="1"/>
            <p:nvPr/>
          </p:nvSpPr>
          <p:spPr>
            <a:xfrm>
              <a:off x="6530072" y="4577684"/>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05</a:t>
              </a:r>
              <a:endParaRPr lang="zh-CN" altLang="en-US" sz="3600">
                <a:solidFill>
                  <a:srgbClr val="5F7797"/>
                </a:solidFill>
              </a:endParaRPr>
            </a:p>
          </p:txBody>
        </p:sp>
      </p:grpSp>
      <p:grpSp>
        <p:nvGrpSpPr>
          <p:cNvPr id="7" name="组合 6"/>
          <p:cNvGrpSpPr/>
          <p:nvPr/>
        </p:nvGrpSpPr>
        <p:grpSpPr>
          <a:xfrm>
            <a:off x="6386188" y="5381592"/>
            <a:ext cx="3285441" cy="646331"/>
            <a:chOff x="6530072" y="5326317"/>
            <a:chExt cx="3285441" cy="646331"/>
          </a:xfrm>
        </p:grpSpPr>
        <p:sp>
          <p:nvSpPr>
            <p:cNvPr id="24" name="文本框 22"/>
            <p:cNvSpPr txBox="1">
              <a:spLocks noChangeArrowheads="1"/>
            </p:cNvSpPr>
            <p:nvPr>
              <p:custDataLst>
                <p:tags r:id="rId2"/>
              </p:custDataLst>
            </p:nvPr>
          </p:nvSpPr>
          <p:spPr bwMode="auto">
            <a:xfrm>
              <a:off x="7556018" y="5334136"/>
              <a:ext cx="2259495" cy="584775"/>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教学效果</a:t>
              </a:r>
            </a:p>
          </p:txBody>
        </p:sp>
        <p:sp>
          <p:nvSpPr>
            <p:cNvPr id="30" name="文本框 29"/>
            <p:cNvSpPr txBox="1"/>
            <p:nvPr/>
          </p:nvSpPr>
          <p:spPr>
            <a:xfrm>
              <a:off x="6530072" y="5326317"/>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06</a:t>
              </a:r>
              <a:endParaRPr lang="zh-CN" altLang="en-US" sz="3600">
                <a:solidFill>
                  <a:srgbClr val="5F7797"/>
                </a:solidFill>
              </a:endParaRPr>
            </a:p>
          </p:txBody>
        </p:sp>
      </p:grpSp>
      <p:sp>
        <p:nvSpPr>
          <p:cNvPr id="133" name="Freeform 5"/>
          <p:cNvSpPr>
            <a:spLocks noEditPoints="1"/>
          </p:cNvSpPr>
          <p:nvPr/>
        </p:nvSpPr>
        <p:spPr bwMode="auto">
          <a:xfrm>
            <a:off x="1447316" y="1381437"/>
            <a:ext cx="3876850" cy="4684328"/>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33"/>
                                        </p:tgtEl>
                                        <p:attrNameLst>
                                          <p:attrName>style.visibility</p:attrName>
                                        </p:attrNameLst>
                                      </p:cBhvr>
                                      <p:to>
                                        <p:strVal val="visible"/>
                                      </p:to>
                                    </p:set>
                                    <p:anim calcmode="lin" valueType="num">
                                      <p:cBhvr>
                                        <p:cTn id="13" dur="500" fill="hold"/>
                                        <p:tgtEl>
                                          <p:spTgt spid="133"/>
                                        </p:tgtEl>
                                        <p:attrNameLst>
                                          <p:attrName>ppt_w</p:attrName>
                                        </p:attrNameLst>
                                      </p:cBhvr>
                                      <p:tavLst>
                                        <p:tav tm="0">
                                          <p:val>
                                            <p:fltVal val="0"/>
                                          </p:val>
                                        </p:tav>
                                        <p:tav tm="100000">
                                          <p:val>
                                            <p:strVal val="#ppt_w"/>
                                          </p:val>
                                        </p:tav>
                                      </p:tavLst>
                                    </p:anim>
                                    <p:anim calcmode="lin" valueType="num">
                                      <p:cBhvr>
                                        <p:cTn id="14" dur="500" fill="hold"/>
                                        <p:tgtEl>
                                          <p:spTgt spid="133"/>
                                        </p:tgtEl>
                                        <p:attrNameLst>
                                          <p:attrName>ppt_h</p:attrName>
                                        </p:attrNameLst>
                                      </p:cBhvr>
                                      <p:tavLst>
                                        <p:tav tm="0">
                                          <p:val>
                                            <p:fltVal val="0"/>
                                          </p:val>
                                        </p:tav>
                                        <p:tav tm="100000">
                                          <p:val>
                                            <p:strVal val="#ppt_h"/>
                                          </p:val>
                                        </p:tav>
                                      </p:tavLst>
                                    </p:anim>
                                    <p:animEffect transition="in" filter="fade">
                                      <p:cBhvr>
                                        <p:cTn id="15" dur="500"/>
                                        <p:tgtEl>
                                          <p:spTgt spid="133"/>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par>
                          <p:cTn id="20" fill="hold">
                            <p:stCondLst>
                              <p:cond delay="15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500"/>
                                        <p:tgtEl>
                                          <p:spTgt spid="3"/>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left)">
                                      <p:cBhvr>
                                        <p:cTn id="3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3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991942" y="5484401"/>
            <a:ext cx="7903227" cy="375359"/>
          </a:xfrm>
          <a:prstGeom prst="rect">
            <a:avLst/>
          </a:prstGeom>
        </p:spPr>
        <p:txBody>
          <a:bodyPr wrap="square">
            <a:spAutoFit/>
          </a:bodyPr>
          <a:lstStyle/>
          <a:p>
            <a:pPr algn="ctr">
              <a:lnSpc>
                <a:spcPct val="110000"/>
              </a:lnSpc>
              <a:defRPr/>
            </a:pPr>
            <a:r>
              <a:rPr lang="zh-CN" altLang="en-US" b="1" dirty="0">
                <a:solidFill>
                  <a:srgbClr val="5F7797"/>
                </a:solidFill>
              </a:rPr>
              <a:t>整理预习笔记，熟练记忆操作步骤，复习巩固所需知识，为展示课做好准备</a:t>
            </a:r>
            <a:endParaRPr lang="en-US" altLang="zh-CN" b="1" dirty="0">
              <a:solidFill>
                <a:srgbClr val="5F7797"/>
              </a:solidFill>
            </a:endParaRPr>
          </a:p>
        </p:txBody>
      </p:sp>
      <p:grpSp>
        <p:nvGrpSpPr>
          <p:cNvPr id="41" name="组合 40"/>
          <p:cNvGrpSpPr/>
          <p:nvPr/>
        </p:nvGrpSpPr>
        <p:grpSpPr>
          <a:xfrm>
            <a:off x="4870451" y="534413"/>
            <a:ext cx="2451100" cy="668912"/>
            <a:chOff x="4870451" y="534413"/>
            <a:chExt cx="2451100" cy="668912"/>
          </a:xfrm>
        </p:grpSpPr>
        <p:sp>
          <p:nvSpPr>
            <p:cNvPr id="4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3" name="矩形 42"/>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4.8 </a:t>
              </a:r>
              <a:r>
                <a:rPr lang="zh-CN" altLang="en-US" sz="3000" b="1" dirty="0">
                  <a:solidFill>
                    <a:srgbClr val="5F7797"/>
                  </a:solidFill>
                </a:rPr>
                <a:t>布置作业</a:t>
              </a:r>
            </a:p>
          </p:txBody>
        </p:sp>
      </p:grpSp>
      <p:sp>
        <p:nvSpPr>
          <p:cNvPr id="6" name="矩形 5"/>
          <p:cNvSpPr/>
          <p:nvPr/>
        </p:nvSpPr>
        <p:spPr>
          <a:xfrm>
            <a:off x="243765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4" name="矩形 43"/>
          <p:cNvSpPr/>
          <p:nvPr/>
        </p:nvSpPr>
        <p:spPr>
          <a:xfrm>
            <a:off x="5233708"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5" name="矩形 44"/>
          <p:cNvSpPr/>
          <p:nvPr/>
        </p:nvSpPr>
        <p:spPr>
          <a:xfrm>
            <a:off x="802976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grpSp>
        <p:nvGrpSpPr>
          <p:cNvPr id="46" name="Group 4"/>
          <p:cNvGrpSpPr>
            <a:grpSpLocks noChangeAspect="1"/>
          </p:cNvGrpSpPr>
          <p:nvPr/>
        </p:nvGrpSpPr>
        <p:grpSpPr bwMode="auto">
          <a:xfrm rot="159901">
            <a:off x="1983199" y="4966978"/>
            <a:ext cx="8045597" cy="511178"/>
            <a:chOff x="2538" y="2001"/>
            <a:chExt cx="2600" cy="322"/>
          </a:xfrm>
          <a:solidFill>
            <a:srgbClr val="F26F61"/>
          </a:solidFill>
        </p:grpSpPr>
        <p:sp>
          <p:nvSpPr>
            <p:cNvPr id="47" name="Freeform 5"/>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48" name="Freeform 6"/>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49" name="Freeform 7"/>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0" name="Freeform 8"/>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1" name="Freeform 9"/>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2" name="Freeform 10"/>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3" name="Freeform 11"/>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4" name="Freeform 12"/>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5" name="Freeform 13"/>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6" name="Freeform 14"/>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7" name="Freeform 15"/>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8" name="Freeform 16"/>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9" name="Freeform 17"/>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0" name="Freeform 18"/>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1" name="Freeform 19"/>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2" name="Freeform 20"/>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3" name="Freeform 21"/>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4" name="Freeform 22"/>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5"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6"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7"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8"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9" name="Freeform 27"/>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sp>
        <p:nvSpPr>
          <p:cNvPr id="70" name="Freeform 5"/>
          <p:cNvSpPr>
            <a:spLocks noEditPoints="1"/>
          </p:cNvSpPr>
          <p:nvPr/>
        </p:nvSpPr>
        <p:spPr bwMode="auto">
          <a:xfrm rot="5400000">
            <a:off x="5928788" y="4530928"/>
            <a:ext cx="574858" cy="35776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71" name="组合 70"/>
          <p:cNvGrpSpPr/>
          <p:nvPr/>
        </p:nvGrpSpPr>
        <p:grpSpPr>
          <a:xfrm>
            <a:off x="3283297" y="2050991"/>
            <a:ext cx="215053" cy="684756"/>
            <a:chOff x="2022476" y="5602288"/>
            <a:chExt cx="500062" cy="1592263"/>
          </a:xfrm>
          <a:solidFill>
            <a:srgbClr val="5F7797"/>
          </a:solidFill>
        </p:grpSpPr>
        <p:sp>
          <p:nvSpPr>
            <p:cNvPr id="7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nvGrpSpPr>
          <p:cNvPr id="78" name="组合 77"/>
          <p:cNvGrpSpPr/>
          <p:nvPr/>
        </p:nvGrpSpPr>
        <p:grpSpPr>
          <a:xfrm>
            <a:off x="5943555" y="2044827"/>
            <a:ext cx="381634" cy="703189"/>
            <a:chOff x="2665413" y="5559425"/>
            <a:chExt cx="887413" cy="1635125"/>
          </a:xfrm>
          <a:solidFill>
            <a:srgbClr val="F26F61"/>
          </a:solidFill>
        </p:grpSpPr>
        <p:sp>
          <p:nvSpPr>
            <p:cNvPr id="79"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9" name="组合 88"/>
          <p:cNvGrpSpPr/>
          <p:nvPr/>
        </p:nvGrpSpPr>
        <p:grpSpPr>
          <a:xfrm>
            <a:off x="8719063" y="2061458"/>
            <a:ext cx="385047" cy="649938"/>
            <a:chOff x="3675063" y="5611813"/>
            <a:chExt cx="895350" cy="1511300"/>
          </a:xfrm>
          <a:solidFill>
            <a:srgbClr val="FDBE00"/>
          </a:solidFill>
        </p:grpSpPr>
        <p:sp>
          <p:nvSpPr>
            <p:cNvPr id="90"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a:off x="11028495" y="5994936"/>
            <a:ext cx="939387" cy="863064"/>
            <a:chOff x="3265488" y="3252788"/>
            <a:chExt cx="3614738" cy="3321049"/>
          </a:xfrm>
        </p:grpSpPr>
        <p:sp>
          <p:nvSpPr>
            <p:cNvPr id="9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6" name="文本框 10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20</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500" fill="hold"/>
                                        <p:tgtEl>
                                          <p:spTgt spid="71"/>
                                        </p:tgtEl>
                                        <p:attrNameLst>
                                          <p:attrName>ppt_w</p:attrName>
                                        </p:attrNameLst>
                                      </p:cBhvr>
                                      <p:tavLst>
                                        <p:tav tm="0">
                                          <p:val>
                                            <p:fltVal val="0"/>
                                          </p:val>
                                        </p:tav>
                                        <p:tav tm="100000">
                                          <p:val>
                                            <p:strVal val="#ppt_w"/>
                                          </p:val>
                                        </p:tav>
                                      </p:tavLst>
                                    </p:anim>
                                    <p:anim calcmode="lin" valueType="num">
                                      <p:cBhvr>
                                        <p:cTn id="8" dur="500" fill="hold"/>
                                        <p:tgtEl>
                                          <p:spTgt spid="71"/>
                                        </p:tgtEl>
                                        <p:attrNameLst>
                                          <p:attrName>ppt_h</p:attrName>
                                        </p:attrNameLst>
                                      </p:cBhvr>
                                      <p:tavLst>
                                        <p:tav tm="0">
                                          <p:val>
                                            <p:fltVal val="0"/>
                                          </p:val>
                                        </p:tav>
                                        <p:tav tm="100000">
                                          <p:val>
                                            <p:strVal val="#ppt_h"/>
                                          </p:val>
                                        </p:tav>
                                      </p:tavLst>
                                    </p:anim>
                                    <p:anim calcmode="lin" valueType="num">
                                      <p:cBhvr>
                                        <p:cTn id="9" dur="500" fill="hold"/>
                                        <p:tgtEl>
                                          <p:spTgt spid="71"/>
                                        </p:tgtEl>
                                        <p:attrNameLst>
                                          <p:attrName>style.rotation</p:attrName>
                                        </p:attrNameLst>
                                      </p:cBhvr>
                                      <p:tavLst>
                                        <p:tav tm="0">
                                          <p:val>
                                            <p:fltVal val="360"/>
                                          </p:val>
                                        </p:tav>
                                        <p:tav tm="100000">
                                          <p:val>
                                            <p:fltVal val="0"/>
                                          </p:val>
                                        </p:tav>
                                      </p:tavLst>
                                    </p:anim>
                                    <p:animEffect transition="in" filter="fade">
                                      <p:cBhvr>
                                        <p:cTn id="10" dur="500"/>
                                        <p:tgtEl>
                                          <p:spTgt spid="71"/>
                                        </p:tgtEl>
                                      </p:cBhvr>
                                    </p:animEffec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par>
                          <p:cTn id="15" fill="hold">
                            <p:stCondLst>
                              <p:cond delay="1000"/>
                            </p:stCondLst>
                            <p:childTnLst>
                              <p:par>
                                <p:cTn id="16" presetID="49" presetClass="entr" presetSubtype="0" decel="100000"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anim calcmode="lin" valueType="num">
                                      <p:cBhvr>
                                        <p:cTn id="20" dur="500" fill="hold"/>
                                        <p:tgtEl>
                                          <p:spTgt spid="78"/>
                                        </p:tgtEl>
                                        <p:attrNameLst>
                                          <p:attrName>style.rotation</p:attrName>
                                        </p:attrNameLst>
                                      </p:cBhvr>
                                      <p:tavLst>
                                        <p:tav tm="0">
                                          <p:val>
                                            <p:fltVal val="360"/>
                                          </p:val>
                                        </p:tav>
                                        <p:tav tm="100000">
                                          <p:val>
                                            <p:fltVal val="0"/>
                                          </p:val>
                                        </p:tav>
                                      </p:tavLst>
                                    </p:anim>
                                    <p:animEffect transition="in" filter="fade">
                                      <p:cBhvr>
                                        <p:cTn id="21" dur="500"/>
                                        <p:tgtEl>
                                          <p:spTgt spid="78"/>
                                        </p:tgtEl>
                                      </p:cBhvr>
                                    </p:animEffect>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wipe(up)">
                                      <p:cBhvr>
                                        <p:cTn id="25" dur="500"/>
                                        <p:tgtEl>
                                          <p:spTgt spid="44"/>
                                        </p:tgtEl>
                                      </p:cBhvr>
                                    </p:animEffect>
                                  </p:childTnLst>
                                </p:cTn>
                              </p:par>
                            </p:childTnLst>
                          </p:cTn>
                        </p:par>
                        <p:par>
                          <p:cTn id="26" fill="hold">
                            <p:stCondLst>
                              <p:cond delay="2000"/>
                            </p:stCondLst>
                            <p:childTnLst>
                              <p:par>
                                <p:cTn id="27" presetID="49" presetClass="entr" presetSubtype="0" decel="100000"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 calcmode="lin" valueType="num">
                                      <p:cBhvr>
                                        <p:cTn id="29" dur="500" fill="hold"/>
                                        <p:tgtEl>
                                          <p:spTgt spid="89"/>
                                        </p:tgtEl>
                                        <p:attrNameLst>
                                          <p:attrName>ppt_w</p:attrName>
                                        </p:attrNameLst>
                                      </p:cBhvr>
                                      <p:tavLst>
                                        <p:tav tm="0">
                                          <p:val>
                                            <p:fltVal val="0"/>
                                          </p:val>
                                        </p:tav>
                                        <p:tav tm="100000">
                                          <p:val>
                                            <p:strVal val="#ppt_w"/>
                                          </p:val>
                                        </p:tav>
                                      </p:tavLst>
                                    </p:anim>
                                    <p:anim calcmode="lin" valueType="num">
                                      <p:cBhvr>
                                        <p:cTn id="30" dur="500" fill="hold"/>
                                        <p:tgtEl>
                                          <p:spTgt spid="89"/>
                                        </p:tgtEl>
                                        <p:attrNameLst>
                                          <p:attrName>ppt_h</p:attrName>
                                        </p:attrNameLst>
                                      </p:cBhvr>
                                      <p:tavLst>
                                        <p:tav tm="0">
                                          <p:val>
                                            <p:fltVal val="0"/>
                                          </p:val>
                                        </p:tav>
                                        <p:tav tm="100000">
                                          <p:val>
                                            <p:strVal val="#ppt_h"/>
                                          </p:val>
                                        </p:tav>
                                      </p:tavLst>
                                    </p:anim>
                                    <p:anim calcmode="lin" valueType="num">
                                      <p:cBhvr>
                                        <p:cTn id="31" dur="500" fill="hold"/>
                                        <p:tgtEl>
                                          <p:spTgt spid="89"/>
                                        </p:tgtEl>
                                        <p:attrNameLst>
                                          <p:attrName>style.rotation</p:attrName>
                                        </p:attrNameLst>
                                      </p:cBhvr>
                                      <p:tavLst>
                                        <p:tav tm="0">
                                          <p:val>
                                            <p:fltVal val="360"/>
                                          </p:val>
                                        </p:tav>
                                        <p:tav tm="100000">
                                          <p:val>
                                            <p:fltVal val="0"/>
                                          </p:val>
                                        </p:tav>
                                      </p:tavLst>
                                    </p:anim>
                                    <p:animEffect transition="in" filter="fade">
                                      <p:cBhvr>
                                        <p:cTn id="32" dur="500"/>
                                        <p:tgtEl>
                                          <p:spTgt spid="89"/>
                                        </p:tgtEl>
                                      </p:cBhvr>
                                    </p:animEffect>
                                  </p:childTnLst>
                                </p:cTn>
                              </p:par>
                            </p:childTnLst>
                          </p:cTn>
                        </p:par>
                        <p:par>
                          <p:cTn id="33" fill="hold">
                            <p:stCondLst>
                              <p:cond delay="2500"/>
                            </p:stCondLst>
                            <p:childTnLst>
                              <p:par>
                                <p:cTn id="34" presetID="22" presetClass="entr" presetSubtype="1"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up)">
                                      <p:cBhvr>
                                        <p:cTn id="36" dur="500"/>
                                        <p:tgtEl>
                                          <p:spTgt spid="45"/>
                                        </p:tgtEl>
                                      </p:cBhvr>
                                    </p:animEffect>
                                  </p:childTnLst>
                                </p:cTn>
                              </p:par>
                            </p:childTnLst>
                          </p:cTn>
                        </p:par>
                        <p:par>
                          <p:cTn id="37" fill="hold">
                            <p:stCondLst>
                              <p:cond delay="3000"/>
                            </p:stCondLst>
                            <p:childTnLst>
                              <p:par>
                                <p:cTn id="38" presetID="22" presetClass="entr" presetSubtype="1" fill="hold" grpId="0" nodeType="after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wipe(up)">
                                      <p:cBhvr>
                                        <p:cTn id="40" dur="500"/>
                                        <p:tgtEl>
                                          <p:spTgt spid="70"/>
                                        </p:tgtEl>
                                      </p:cBhvr>
                                    </p:animEffect>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left)">
                                      <p:cBhvr>
                                        <p:cTn id="44" dur="500"/>
                                        <p:tgtEl>
                                          <p:spTgt spid="46"/>
                                        </p:tgtEl>
                                      </p:cBhvr>
                                    </p:animEffect>
                                  </p:childTnLst>
                                </p:cTn>
                              </p:par>
                            </p:childTnLst>
                          </p:cTn>
                        </p:par>
                        <p:par>
                          <p:cTn id="45" fill="hold">
                            <p:stCondLst>
                              <p:cond delay="4000"/>
                            </p:stCondLst>
                            <p:childTnLst>
                              <p:par>
                                <p:cTn id="46" presetID="16" presetClass="entr" presetSubtype="21"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barn(inVertical)">
                                      <p:cBhvr>
                                        <p:cTn id="4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44" grpId="0"/>
      <p:bldP spid="45" grpId="0"/>
      <p:bldP spid="7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组合 58"/>
          <p:cNvGrpSpPr/>
          <p:nvPr/>
        </p:nvGrpSpPr>
        <p:grpSpPr>
          <a:xfrm>
            <a:off x="4928388" y="1992248"/>
            <a:ext cx="1296148" cy="1089866"/>
            <a:chOff x="7846400" y="2489790"/>
            <a:chExt cx="1296148" cy="1089866"/>
          </a:xfrm>
        </p:grpSpPr>
        <p:grpSp>
          <p:nvGrpSpPr>
            <p:cNvPr id="60" name="组合 57"/>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五</a:t>
              </a:r>
              <a:endParaRPr lang="zh-CN" altLang="en-US" dirty="0">
                <a:solidFill>
                  <a:srgbClr val="5F7797"/>
                </a:solidFill>
              </a:endParaRP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wu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878516" y="3818421"/>
            <a:ext cx="473402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版式设计</a:t>
            </a:r>
            <a:endParaRPr lang="en-US" altLang="zh-CN" sz="6000" b="1" dirty="0">
              <a:blipFill>
                <a:blip r:embed="rId17"/>
                <a:stretch>
                  <a:fillRect/>
                </a:stretch>
              </a:blipFill>
              <a:latin typeface="+mn-ea"/>
            </a:endParaRP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p:cNvSpPr/>
          <p:nvPr/>
        </p:nvSpPr>
        <p:spPr>
          <a:xfrm>
            <a:off x="2083839" y="1861299"/>
            <a:ext cx="7675886" cy="4176732"/>
          </a:xfrm>
          <a:prstGeom prst="rect">
            <a:avLst/>
          </a:prstGeom>
          <a:noFill/>
          <a:ln>
            <a:solidFill>
              <a:srgbClr val="5F7797"/>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p:cNvSpPr txBox="1"/>
          <p:nvPr/>
        </p:nvSpPr>
        <p:spPr>
          <a:xfrm>
            <a:off x="2863004" y="2350238"/>
            <a:ext cx="2138082" cy="400110"/>
          </a:xfrm>
          <a:prstGeom prst="rect">
            <a:avLst/>
          </a:prstGeom>
          <a:noFill/>
        </p:spPr>
        <p:txBody>
          <a:bodyPr wrap="square" rtlCol="0">
            <a:spAutoFit/>
          </a:bodyPr>
          <a:lstStyle/>
          <a:p>
            <a:r>
              <a:rPr lang="en-US" altLang="zh-CN" sz="2000" b="1" dirty="0">
                <a:solidFill>
                  <a:srgbClr val="5F7797"/>
                </a:solidFill>
                <a:latin typeface="+mj-ea"/>
                <a:ea typeface="+mj-ea"/>
              </a:rPr>
              <a:t>1</a:t>
            </a:r>
            <a:r>
              <a:rPr lang="zh-CN" altLang="en-US" sz="2000" b="1" dirty="0">
                <a:solidFill>
                  <a:srgbClr val="5F7797"/>
                </a:solidFill>
                <a:latin typeface="+mj-ea"/>
                <a:ea typeface="+mj-ea"/>
              </a:rPr>
              <a:t>、截交线的形状</a:t>
            </a:r>
            <a:endParaRPr lang="en-US" altLang="zh-CN" sz="2000" b="1" dirty="0">
              <a:solidFill>
                <a:srgbClr val="5F7797"/>
              </a:solidFill>
              <a:latin typeface="+mj-ea"/>
              <a:ea typeface="+mj-ea"/>
            </a:endParaRPr>
          </a:p>
        </p:txBody>
      </p:sp>
      <p:sp>
        <p:nvSpPr>
          <p:cNvPr id="27" name="文本框 26"/>
          <p:cNvSpPr txBox="1"/>
          <p:nvPr/>
        </p:nvSpPr>
        <p:spPr>
          <a:xfrm>
            <a:off x="2863004" y="4164818"/>
            <a:ext cx="2138082" cy="400110"/>
          </a:xfrm>
          <a:prstGeom prst="rect">
            <a:avLst/>
          </a:prstGeom>
          <a:noFill/>
        </p:spPr>
        <p:txBody>
          <a:bodyPr wrap="square" rtlCol="0">
            <a:spAutoFit/>
          </a:bodyPr>
          <a:lstStyle>
            <a:defPPr>
              <a:defRPr lang="zh-CN"/>
            </a:defPPr>
            <a:lvl1pPr>
              <a:defRPr sz="2000" b="1">
                <a:solidFill>
                  <a:schemeClr val="accent1"/>
                </a:solidFill>
                <a:latin typeface="+mj-ea"/>
                <a:ea typeface="+mj-ea"/>
              </a:defRPr>
            </a:lvl1pPr>
          </a:lstStyle>
          <a:p>
            <a:r>
              <a:rPr lang="en-US" altLang="zh-CN" dirty="0">
                <a:solidFill>
                  <a:srgbClr val="5F7797"/>
                </a:solidFill>
              </a:rPr>
              <a:t>2</a:t>
            </a:r>
            <a:r>
              <a:rPr lang="zh-CN" altLang="en-US" dirty="0">
                <a:solidFill>
                  <a:srgbClr val="5F7797"/>
                </a:solidFill>
              </a:rPr>
              <a:t>、截交线的画法</a:t>
            </a:r>
            <a:endParaRPr lang="en-US" altLang="zh-CN" dirty="0">
              <a:solidFill>
                <a:srgbClr val="5F7797"/>
              </a:solidFill>
            </a:endParaRPr>
          </a:p>
        </p:txBody>
      </p:sp>
      <p:sp>
        <p:nvSpPr>
          <p:cNvPr id="30" name="文本框 29"/>
          <p:cNvSpPr txBox="1"/>
          <p:nvPr/>
        </p:nvSpPr>
        <p:spPr>
          <a:xfrm>
            <a:off x="3221592" y="2881177"/>
            <a:ext cx="3814483" cy="923330"/>
          </a:xfrm>
          <a:prstGeom prst="rect">
            <a:avLst/>
          </a:prstGeom>
          <a:noFill/>
        </p:spPr>
        <p:txBody>
          <a:bodyPr wrap="square" rtlCol="0">
            <a:spAutoFit/>
          </a:bodyPr>
          <a:lstStyle/>
          <a:p>
            <a:r>
              <a:rPr lang="zh-CN" altLang="en-US" dirty="0">
                <a:solidFill>
                  <a:srgbClr val="5F7797"/>
                </a:solidFill>
              </a:rPr>
              <a:t>截平面垂直于轴线</a:t>
            </a:r>
            <a:r>
              <a:rPr lang="en-US" altLang="zh-CN" dirty="0">
                <a:solidFill>
                  <a:srgbClr val="5F7797"/>
                </a:solidFill>
              </a:rPr>
              <a:t>---</a:t>
            </a:r>
            <a:r>
              <a:rPr lang="zh-CN" altLang="en-US" dirty="0">
                <a:solidFill>
                  <a:srgbClr val="5F7797"/>
                </a:solidFill>
              </a:rPr>
              <a:t>圆形</a:t>
            </a:r>
            <a:endParaRPr lang="en-US" altLang="zh-CN" dirty="0">
              <a:solidFill>
                <a:srgbClr val="5F7797"/>
              </a:solidFill>
            </a:endParaRPr>
          </a:p>
          <a:p>
            <a:r>
              <a:rPr lang="zh-CN" altLang="en-US" dirty="0">
                <a:solidFill>
                  <a:srgbClr val="5F7797"/>
                </a:solidFill>
              </a:rPr>
              <a:t>截平面平行于轴线</a:t>
            </a:r>
            <a:r>
              <a:rPr lang="en-US" altLang="zh-CN" dirty="0">
                <a:solidFill>
                  <a:srgbClr val="5F7797"/>
                </a:solidFill>
              </a:rPr>
              <a:t>---</a:t>
            </a:r>
            <a:r>
              <a:rPr lang="zh-CN" altLang="en-US" dirty="0">
                <a:solidFill>
                  <a:srgbClr val="5F7797"/>
                </a:solidFill>
              </a:rPr>
              <a:t>矩形</a:t>
            </a:r>
            <a:endParaRPr lang="en-US" altLang="zh-CN" dirty="0">
              <a:solidFill>
                <a:srgbClr val="5F7797"/>
              </a:solidFill>
            </a:endParaRPr>
          </a:p>
          <a:p>
            <a:r>
              <a:rPr lang="zh-CN" altLang="en-US" dirty="0">
                <a:solidFill>
                  <a:srgbClr val="5F7797"/>
                </a:solidFill>
              </a:rPr>
              <a:t>截平面倾斜于轴线</a:t>
            </a:r>
            <a:r>
              <a:rPr lang="en-US" altLang="zh-CN" dirty="0">
                <a:solidFill>
                  <a:srgbClr val="5F7797"/>
                </a:solidFill>
              </a:rPr>
              <a:t>---</a:t>
            </a:r>
            <a:r>
              <a:rPr lang="zh-CN" altLang="en-US" dirty="0">
                <a:solidFill>
                  <a:srgbClr val="5F7797"/>
                </a:solidFill>
              </a:rPr>
              <a:t>椭圆</a:t>
            </a:r>
            <a:endParaRPr lang="en-US" altLang="zh-CN" dirty="0">
              <a:solidFill>
                <a:srgbClr val="5F7797"/>
              </a:solidFill>
            </a:endParaRPr>
          </a:p>
        </p:txBody>
      </p:sp>
      <p:sp>
        <p:nvSpPr>
          <p:cNvPr id="31" name="文本框 30"/>
          <p:cNvSpPr txBox="1"/>
          <p:nvPr/>
        </p:nvSpPr>
        <p:spPr>
          <a:xfrm>
            <a:off x="3221592" y="4695757"/>
            <a:ext cx="3814483" cy="923330"/>
          </a:xfrm>
          <a:prstGeom prst="rect">
            <a:avLst/>
          </a:prstGeom>
          <a:noFill/>
        </p:spPr>
        <p:txBody>
          <a:bodyPr wrap="square" rtlCol="0">
            <a:spAutoFit/>
          </a:bodyPr>
          <a:lstStyle/>
          <a:p>
            <a:r>
              <a:rPr lang="zh-CN" altLang="en-US" dirty="0">
                <a:solidFill>
                  <a:srgbClr val="5F7797"/>
                </a:solidFill>
              </a:rPr>
              <a:t>找出特殊点的投影</a:t>
            </a:r>
            <a:endParaRPr lang="en-US" altLang="zh-CN" dirty="0">
              <a:solidFill>
                <a:srgbClr val="5F7797"/>
              </a:solidFill>
            </a:endParaRPr>
          </a:p>
          <a:p>
            <a:r>
              <a:rPr lang="zh-CN" altLang="en-US" dirty="0">
                <a:solidFill>
                  <a:srgbClr val="5F7797"/>
                </a:solidFill>
              </a:rPr>
              <a:t>找出一端点的投影</a:t>
            </a:r>
            <a:endParaRPr lang="en-US" altLang="zh-CN" dirty="0">
              <a:solidFill>
                <a:srgbClr val="5F7797"/>
              </a:solidFill>
            </a:endParaRPr>
          </a:p>
          <a:p>
            <a:r>
              <a:rPr lang="zh-CN" altLang="en-US" dirty="0">
                <a:solidFill>
                  <a:srgbClr val="5F7797"/>
                </a:solidFill>
              </a:rPr>
              <a:t>将各点依次连接</a:t>
            </a:r>
            <a:endParaRPr lang="en-US" altLang="zh-CN" dirty="0">
              <a:solidFill>
                <a:srgbClr val="5F7797"/>
              </a:solidFill>
            </a:endParaRPr>
          </a:p>
        </p:txBody>
      </p:sp>
      <p:sp>
        <p:nvSpPr>
          <p:cNvPr id="32" name="圆柱形 31"/>
          <p:cNvSpPr/>
          <p:nvPr/>
        </p:nvSpPr>
        <p:spPr>
          <a:xfrm>
            <a:off x="7279179" y="2522243"/>
            <a:ext cx="970586" cy="1282264"/>
          </a:xfrm>
          <a:prstGeom prst="can">
            <a:avLst/>
          </a:prstGeom>
          <a:blipFill>
            <a:blip r:embed="rId3"/>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立方体 32"/>
          <p:cNvSpPr/>
          <p:nvPr/>
        </p:nvSpPr>
        <p:spPr>
          <a:xfrm>
            <a:off x="7321551" y="4535159"/>
            <a:ext cx="970586" cy="970586"/>
          </a:xfrm>
          <a:prstGeom prst="cube">
            <a:avLst/>
          </a:prstGeom>
          <a:blipFill>
            <a:blip r:embed="rId4"/>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组合 20"/>
          <p:cNvGrpSpPr/>
          <p:nvPr/>
        </p:nvGrpSpPr>
        <p:grpSpPr>
          <a:xfrm>
            <a:off x="4870451" y="534413"/>
            <a:ext cx="2451100" cy="668912"/>
            <a:chOff x="4870451" y="534413"/>
            <a:chExt cx="2451100" cy="668912"/>
          </a:xfrm>
        </p:grpSpPr>
        <p:sp>
          <p:nvSpPr>
            <p:cNvPr id="2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3" name="矩形 22"/>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5.1 </a:t>
              </a:r>
              <a:r>
                <a:rPr lang="zh-CN" altLang="en-US" sz="3000" b="1" dirty="0">
                  <a:solidFill>
                    <a:srgbClr val="5F7797"/>
                  </a:solidFill>
                </a:rPr>
                <a:t>板书设计</a:t>
              </a:r>
            </a:p>
          </p:txBody>
        </p:sp>
      </p:grpSp>
      <p:grpSp>
        <p:nvGrpSpPr>
          <p:cNvPr id="28" name="组合 27"/>
          <p:cNvGrpSpPr/>
          <p:nvPr/>
        </p:nvGrpSpPr>
        <p:grpSpPr>
          <a:xfrm>
            <a:off x="11028495" y="5994936"/>
            <a:ext cx="939387" cy="863064"/>
            <a:chOff x="3265488" y="3252788"/>
            <a:chExt cx="3614738" cy="3321049"/>
          </a:xfrm>
        </p:grpSpPr>
        <p:sp>
          <p:nvSpPr>
            <p:cNvPr id="2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6" name="文本框 4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22</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heel(1)">
                                      <p:cBhvr>
                                        <p:cTn id="7" dur="2000"/>
                                        <p:tgtEl>
                                          <p:spTgt spid="25"/>
                                        </p:tgtEl>
                                      </p:cBhvr>
                                    </p:animEffect>
                                  </p:childTnLst>
                                </p:cTn>
                              </p:par>
                              <p:par>
                                <p:cTn id="8" presetID="22" presetClass="entr" presetSubtype="8" fill="hold" grpId="0" nodeType="withEffect">
                                  <p:stCondLst>
                                    <p:cond delay="1500"/>
                                  </p:stCondLst>
                                  <p:childTnLst>
                                    <p:set>
                                      <p:cBhvr>
                                        <p:cTn id="9" dur="1" fill="hold">
                                          <p:stCondLst>
                                            <p:cond delay="0"/>
                                          </p:stCondLst>
                                        </p:cTn>
                                        <p:tgtEl>
                                          <p:spTgt spid="26"/>
                                        </p:tgtEl>
                                        <p:attrNameLst>
                                          <p:attrName>style.visibility</p:attrName>
                                        </p:attrNameLst>
                                      </p:cBhvr>
                                      <p:to>
                                        <p:strVal val="visible"/>
                                      </p:to>
                                    </p:set>
                                    <p:animEffect transition="in" filter="wipe(left)">
                                      <p:cBhvr>
                                        <p:cTn id="10" dur="500"/>
                                        <p:tgtEl>
                                          <p:spTgt spid="26"/>
                                        </p:tgtEl>
                                      </p:cBhvr>
                                    </p:animEffect>
                                  </p:childTnLst>
                                </p:cTn>
                              </p:par>
                            </p:childTnLst>
                          </p:cTn>
                        </p:par>
                        <p:par>
                          <p:cTn id="11" fill="hold">
                            <p:stCondLst>
                              <p:cond delay="2000"/>
                            </p:stCondLst>
                            <p:childTnLst>
                              <p:par>
                                <p:cTn id="12" presetID="22" presetClass="entr" presetSubtype="1"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up)">
                                      <p:cBhvr>
                                        <p:cTn id="14" dur="500"/>
                                        <p:tgtEl>
                                          <p:spTgt spid="30"/>
                                        </p:tgtEl>
                                      </p:cBhvr>
                                    </p:animEffect>
                                  </p:childTnLst>
                                </p:cTn>
                              </p:par>
                            </p:childTnLst>
                          </p:cTn>
                        </p:par>
                        <p:par>
                          <p:cTn id="15" fill="hold">
                            <p:stCondLst>
                              <p:cond delay="2500"/>
                            </p:stCondLst>
                            <p:childTnLst>
                              <p:par>
                                <p:cTn id="16" presetID="22" presetClass="entr" presetSubtype="8"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left)">
                                      <p:cBhvr>
                                        <p:cTn id="18" dur="500"/>
                                        <p:tgtEl>
                                          <p:spTgt spid="27"/>
                                        </p:tgtEl>
                                      </p:cBhvr>
                                    </p:animEffect>
                                  </p:childTnLst>
                                </p:cTn>
                              </p:par>
                            </p:childTnLst>
                          </p:cTn>
                        </p:par>
                        <p:par>
                          <p:cTn id="19" fill="hold">
                            <p:stCondLst>
                              <p:cond delay="3000"/>
                            </p:stCondLst>
                            <p:childTnLst>
                              <p:par>
                                <p:cTn id="20" presetID="22" presetClass="entr" presetSubtype="1" fill="hold" grpId="0"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wipe(up)">
                                      <p:cBhvr>
                                        <p:cTn id="22" dur="500"/>
                                        <p:tgtEl>
                                          <p:spTgt spid="31"/>
                                        </p:tgtEl>
                                      </p:cBhvr>
                                    </p:animEffect>
                                  </p:childTnLst>
                                </p:cTn>
                              </p:par>
                            </p:childTnLst>
                          </p:cTn>
                        </p:par>
                        <p:par>
                          <p:cTn id="23" fill="hold">
                            <p:stCondLst>
                              <p:cond delay="3500"/>
                            </p:stCondLst>
                            <p:childTnLst>
                              <p:par>
                                <p:cTn id="24" presetID="53" presetClass="entr" presetSubtype="16"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p:cTn id="26" dur="500" fill="hold"/>
                                        <p:tgtEl>
                                          <p:spTgt spid="32"/>
                                        </p:tgtEl>
                                        <p:attrNameLst>
                                          <p:attrName>ppt_w</p:attrName>
                                        </p:attrNameLst>
                                      </p:cBhvr>
                                      <p:tavLst>
                                        <p:tav tm="0">
                                          <p:val>
                                            <p:fltVal val="0"/>
                                          </p:val>
                                        </p:tav>
                                        <p:tav tm="100000">
                                          <p:val>
                                            <p:strVal val="#ppt_w"/>
                                          </p:val>
                                        </p:tav>
                                      </p:tavLst>
                                    </p:anim>
                                    <p:anim calcmode="lin" valueType="num">
                                      <p:cBhvr>
                                        <p:cTn id="27" dur="500" fill="hold"/>
                                        <p:tgtEl>
                                          <p:spTgt spid="32"/>
                                        </p:tgtEl>
                                        <p:attrNameLst>
                                          <p:attrName>ppt_h</p:attrName>
                                        </p:attrNameLst>
                                      </p:cBhvr>
                                      <p:tavLst>
                                        <p:tav tm="0">
                                          <p:val>
                                            <p:fltVal val="0"/>
                                          </p:val>
                                        </p:tav>
                                        <p:tav tm="100000">
                                          <p:val>
                                            <p:strVal val="#ppt_h"/>
                                          </p:val>
                                        </p:tav>
                                      </p:tavLst>
                                    </p:anim>
                                    <p:animEffect transition="in" filter="fade">
                                      <p:cBhvr>
                                        <p:cTn id="28" dur="500"/>
                                        <p:tgtEl>
                                          <p:spTgt spid="32"/>
                                        </p:tgtEl>
                                      </p:cBhvr>
                                    </p:animEffect>
                                  </p:childTnLst>
                                </p:cTn>
                              </p:par>
                            </p:childTnLst>
                          </p:cTn>
                        </p:par>
                        <p:par>
                          <p:cTn id="29" fill="hold">
                            <p:stCondLst>
                              <p:cond delay="4000"/>
                            </p:stCondLst>
                            <p:childTnLst>
                              <p:par>
                                <p:cTn id="30" presetID="53" presetClass="entr" presetSubtype="16" fill="hold" grpId="0" nodeType="afterEffect">
                                  <p:stCondLst>
                                    <p:cond delay="0"/>
                                  </p:stCondLst>
                                  <p:childTnLst>
                                    <p:set>
                                      <p:cBhvr>
                                        <p:cTn id="31" dur="1" fill="hold">
                                          <p:stCondLst>
                                            <p:cond delay="0"/>
                                          </p:stCondLst>
                                        </p:cTn>
                                        <p:tgtEl>
                                          <p:spTgt spid="33"/>
                                        </p:tgtEl>
                                        <p:attrNameLst>
                                          <p:attrName>style.visibility</p:attrName>
                                        </p:attrNameLst>
                                      </p:cBhvr>
                                      <p:to>
                                        <p:strVal val="visible"/>
                                      </p:to>
                                    </p:set>
                                    <p:anim calcmode="lin" valueType="num">
                                      <p:cBhvr>
                                        <p:cTn id="32" dur="500" fill="hold"/>
                                        <p:tgtEl>
                                          <p:spTgt spid="33"/>
                                        </p:tgtEl>
                                        <p:attrNameLst>
                                          <p:attrName>ppt_w</p:attrName>
                                        </p:attrNameLst>
                                      </p:cBhvr>
                                      <p:tavLst>
                                        <p:tav tm="0">
                                          <p:val>
                                            <p:fltVal val="0"/>
                                          </p:val>
                                        </p:tav>
                                        <p:tav tm="100000">
                                          <p:val>
                                            <p:strVal val="#ppt_w"/>
                                          </p:val>
                                        </p:tav>
                                      </p:tavLst>
                                    </p:anim>
                                    <p:anim calcmode="lin" valueType="num">
                                      <p:cBhvr>
                                        <p:cTn id="33" dur="500" fill="hold"/>
                                        <p:tgtEl>
                                          <p:spTgt spid="33"/>
                                        </p:tgtEl>
                                        <p:attrNameLst>
                                          <p:attrName>ppt_h</p:attrName>
                                        </p:attrNameLst>
                                      </p:cBhvr>
                                      <p:tavLst>
                                        <p:tav tm="0">
                                          <p:val>
                                            <p:fltVal val="0"/>
                                          </p:val>
                                        </p:tav>
                                        <p:tav tm="100000">
                                          <p:val>
                                            <p:strVal val="#ppt_h"/>
                                          </p:val>
                                        </p:tav>
                                      </p:tavLst>
                                    </p:anim>
                                    <p:animEffect transition="in" filter="fade">
                                      <p:cBhvr>
                                        <p:cTn id="34"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7" grpId="0"/>
      <p:bldP spid="30" grpId="0"/>
      <p:bldP spid="31" grpId="0"/>
      <p:bldP spid="32" grpId="0" animBg="1"/>
      <p:bldP spid="3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组合 58"/>
          <p:cNvGrpSpPr/>
          <p:nvPr/>
        </p:nvGrpSpPr>
        <p:grpSpPr>
          <a:xfrm>
            <a:off x="4928388" y="1992248"/>
            <a:ext cx="1296148" cy="1089866"/>
            <a:chOff x="7846400" y="2489790"/>
            <a:chExt cx="1296148" cy="1089866"/>
          </a:xfrm>
        </p:grpSpPr>
        <p:grpSp>
          <p:nvGrpSpPr>
            <p:cNvPr id="60" name="组合 57"/>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六</a:t>
              </a:r>
              <a:endParaRPr lang="zh-CN" altLang="en-US" dirty="0">
                <a:solidFill>
                  <a:srgbClr val="5F7797"/>
                </a:solidFill>
              </a:endParaRP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liu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760009" y="3818421"/>
            <a:ext cx="4971036"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教学效果</a:t>
            </a:r>
            <a:endParaRPr lang="en-US" altLang="zh-CN" sz="6000" b="1" dirty="0">
              <a:blipFill>
                <a:blip r:embed="rId17"/>
                <a:stretch>
                  <a:fillRect/>
                </a:stretch>
              </a:blipFill>
              <a:latin typeface="+mn-ea"/>
            </a:endParaRP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6.1 </a:t>
              </a:r>
              <a:r>
                <a:rPr lang="zh-CN" altLang="en-US" sz="3000" b="1" dirty="0">
                  <a:solidFill>
                    <a:srgbClr val="5F7797"/>
                  </a:solidFill>
                </a:rPr>
                <a:t>教学效果</a:t>
              </a:r>
            </a:p>
          </p:txBody>
        </p:sp>
      </p:grpSp>
      <p:grpSp>
        <p:nvGrpSpPr>
          <p:cNvPr id="29" name="组合 28"/>
          <p:cNvGrpSpPr/>
          <p:nvPr/>
        </p:nvGrpSpPr>
        <p:grpSpPr>
          <a:xfrm>
            <a:off x="1055688" y="1848497"/>
            <a:ext cx="2978292" cy="3407168"/>
            <a:chOff x="1055688" y="1848497"/>
            <a:chExt cx="2978292" cy="3407168"/>
          </a:xfrm>
        </p:grpSpPr>
        <p:sp>
          <p:nvSpPr>
            <p:cNvPr id="50" name="文本框 49"/>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p>
          </p:txBody>
        </p:sp>
        <p:sp>
          <p:nvSpPr>
            <p:cNvPr id="51" name="矩形 50"/>
            <p:cNvSpPr/>
            <p:nvPr/>
          </p:nvSpPr>
          <p:spPr>
            <a:xfrm>
              <a:off x="1987240" y="1848497"/>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1</a:t>
              </a:r>
              <a:endParaRPr lang="zh-CN" altLang="en-US" sz="2800" b="1" dirty="0">
                <a:solidFill>
                  <a:srgbClr val="5F7797"/>
                </a:solidFill>
              </a:endParaRPr>
            </a:p>
          </p:txBody>
        </p:sp>
      </p:grpSp>
      <p:grpSp>
        <p:nvGrpSpPr>
          <p:cNvPr id="52" name="组合 51"/>
          <p:cNvGrpSpPr/>
          <p:nvPr/>
        </p:nvGrpSpPr>
        <p:grpSpPr>
          <a:xfrm rot="900000" flipH="1">
            <a:off x="3637504" y="2376389"/>
            <a:ext cx="1191323" cy="220616"/>
            <a:chOff x="4811713" y="3189288"/>
            <a:chExt cx="2571751" cy="476251"/>
          </a:xfrm>
          <a:solidFill>
            <a:schemeClr val="accent1"/>
          </a:solidFill>
        </p:grpSpPr>
        <p:sp>
          <p:nvSpPr>
            <p:cNvPr id="53"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0" name="组合 119"/>
          <p:cNvGrpSpPr/>
          <p:nvPr/>
        </p:nvGrpSpPr>
        <p:grpSpPr>
          <a:xfrm>
            <a:off x="8119318" y="1957471"/>
            <a:ext cx="2978292" cy="3432403"/>
            <a:chOff x="1055688" y="1823262"/>
            <a:chExt cx="2978292" cy="3432403"/>
          </a:xfrm>
        </p:grpSpPr>
        <p:sp>
          <p:nvSpPr>
            <p:cNvPr id="121" name="文本框 120"/>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p>
          </p:txBody>
        </p:sp>
        <p:sp>
          <p:nvSpPr>
            <p:cNvPr id="122" name="矩形 121"/>
            <p:cNvSpPr/>
            <p:nvPr/>
          </p:nvSpPr>
          <p:spPr>
            <a:xfrm>
              <a:off x="1993240" y="1823262"/>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2</a:t>
              </a:r>
              <a:endParaRPr lang="zh-CN" altLang="en-US" sz="2800" b="1" dirty="0">
                <a:solidFill>
                  <a:srgbClr val="5F7797"/>
                </a:solidFill>
              </a:endParaRPr>
            </a:p>
          </p:txBody>
        </p:sp>
      </p:grpSp>
      <p:grpSp>
        <p:nvGrpSpPr>
          <p:cNvPr id="123" name="组合 122"/>
          <p:cNvGrpSpPr/>
          <p:nvPr/>
        </p:nvGrpSpPr>
        <p:grpSpPr>
          <a:xfrm rot="19049201">
            <a:off x="7318986" y="2623611"/>
            <a:ext cx="1529678" cy="220616"/>
            <a:chOff x="4811713" y="3189288"/>
            <a:chExt cx="2571751" cy="476251"/>
          </a:xfrm>
          <a:solidFill>
            <a:schemeClr val="accent1"/>
          </a:solidFill>
        </p:grpSpPr>
        <p:sp>
          <p:nvSpPr>
            <p:cNvPr id="124"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1" name="组合 190"/>
          <p:cNvGrpSpPr/>
          <p:nvPr/>
        </p:nvGrpSpPr>
        <p:grpSpPr>
          <a:xfrm>
            <a:off x="4233540" y="2642172"/>
            <a:ext cx="3650106" cy="4215828"/>
            <a:chOff x="3837195" y="1726628"/>
            <a:chExt cx="4442795" cy="5131372"/>
          </a:xfrm>
        </p:grpSpPr>
        <p:sp>
          <p:nvSpPr>
            <p:cNvPr id="192" name="任意多边形 191"/>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3"/>
              <a:stretch>
                <a:fillRect/>
              </a:stretch>
            </a:blipFill>
            <a:ln>
              <a:noFill/>
            </a:ln>
          </p:spPr>
          <p:txBody>
            <a:bodyPr vert="horz" wrap="square" lIns="91440" tIns="45720" rIns="91440" bIns="45720" numCol="1" anchor="t" anchorCtr="0" compatLnSpc="1">
              <a:noAutofit/>
            </a:bodyPr>
            <a:lstStyle/>
            <a:p>
              <a:endParaRPr lang="zh-CN" altLang="en-US"/>
            </a:p>
          </p:txBody>
        </p:sp>
        <p:pic>
          <p:nvPicPr>
            <p:cNvPr id="193" name="图片 192"/>
            <p:cNvPicPr>
              <a:picLocks noChangeAspect="1"/>
            </p:cNvPicPr>
            <p:nvPr/>
          </p:nvPicPr>
          <p:blipFill>
            <a:blip r:embed="rId4">
              <a:clrChange>
                <a:clrFrom>
                  <a:srgbClr val="BFBFBF"/>
                </a:clrFrom>
                <a:clrTo>
                  <a:srgbClr val="BFBFBF">
                    <a:alpha val="0"/>
                  </a:srgbClr>
                </a:clrTo>
              </a:clrChange>
            </a:blip>
            <a:srcRect l="8894" t="25646" r="17045" b="16918"/>
            <a:stretch>
              <a:fillRect/>
            </a:stretch>
          </p:blipFill>
          <p:spPr>
            <a:xfrm rot="19800000">
              <a:off x="3837195" y="2051728"/>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a:blip r:embed="rId5"/>
              <a:stretch>
                <a:fillRect/>
              </a:stretch>
            </a:blipFill>
            <a:ln>
              <a:noFill/>
            </a:ln>
          </p:spPr>
        </p:pic>
        <p:sp>
          <p:nvSpPr>
            <p:cNvPr id="194" name="任意多边形 193"/>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194"/>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6" name="组合 195"/>
          <p:cNvGrpSpPr/>
          <p:nvPr/>
        </p:nvGrpSpPr>
        <p:grpSpPr>
          <a:xfrm>
            <a:off x="11028495" y="5994936"/>
            <a:ext cx="939387" cy="863064"/>
            <a:chOff x="3265488" y="3252788"/>
            <a:chExt cx="3614738" cy="3321049"/>
          </a:xfrm>
        </p:grpSpPr>
        <p:sp>
          <p:nvSpPr>
            <p:cNvPr id="19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4" name="文本框 20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24</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91"/>
                                        </p:tgtEl>
                                        <p:attrNameLst>
                                          <p:attrName>style.visibility</p:attrName>
                                        </p:attrNameLst>
                                      </p:cBhvr>
                                      <p:to>
                                        <p:strVal val="visible"/>
                                      </p:to>
                                    </p:set>
                                    <p:animEffect transition="in" filter="wipe(down)">
                                      <p:cBhvr>
                                        <p:cTn id="7" dur="500"/>
                                        <p:tgtEl>
                                          <p:spTgt spid="19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down)">
                                      <p:cBhvr>
                                        <p:cTn id="11" dur="500"/>
                                        <p:tgtEl>
                                          <p:spTgt spid="52"/>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wipe(down)">
                                      <p:cBhvr>
                                        <p:cTn id="19" dur="500"/>
                                        <p:tgtEl>
                                          <p:spTgt spid="123"/>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wipe(up)">
                                      <p:cBhvr>
                                        <p:cTn id="23"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1"/>
          <p:cNvSpPr txBox="1">
            <a:spLocks noChangeArrowheads="1"/>
          </p:cNvSpPr>
          <p:nvPr>
            <p:custDataLst>
              <p:tags r:id="rId1"/>
            </p:custDataLst>
          </p:nvPr>
        </p:nvSpPr>
        <p:spPr bwMode="auto">
          <a:xfrm>
            <a:off x="2680889" y="1048002"/>
            <a:ext cx="6585457" cy="2434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a:lnSpc>
                <a:spcPct val="150000"/>
              </a:lnSpc>
              <a:defRPr/>
            </a:pPr>
            <a:r>
              <a:rPr lang="en-US" altLang="zh-CN" sz="11500" b="1" dirty="0">
                <a:blipFill>
                  <a:blip r:embed="rId5"/>
                  <a:stretch>
                    <a:fillRect/>
                  </a:stretch>
                </a:blipFill>
                <a:latin typeface="+mn-ea"/>
                <a:ea typeface="+mn-ea"/>
              </a:rPr>
              <a:t>THANKS</a:t>
            </a:r>
          </a:p>
        </p:txBody>
      </p:sp>
      <p:sp>
        <p:nvSpPr>
          <p:cNvPr id="36" name="TextBox 8"/>
          <p:cNvSpPr txBox="1">
            <a:spLocks noChangeArrowheads="1"/>
          </p:cNvSpPr>
          <p:nvPr>
            <p:custDataLst>
              <p:tags r:id="rId2"/>
            </p:custDataLst>
          </p:nvPr>
        </p:nvSpPr>
        <p:spPr bwMode="auto">
          <a:xfrm>
            <a:off x="4152138" y="3246079"/>
            <a:ext cx="348733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Calibri" panose="020F0502020204030204" charset="0"/>
                <a:ea typeface="宋体" panose="02010600030101010101" pitchFamily="2" charset="-122"/>
              </a:defRPr>
            </a:lvl1pPr>
            <a:lvl2pPr marL="742950" indent="-285750">
              <a:defRPr sz="2400">
                <a:solidFill>
                  <a:schemeClr val="tx1"/>
                </a:solidFill>
                <a:latin typeface="Calibri" panose="020F0502020204030204" charset="0"/>
                <a:ea typeface="宋体" panose="02010600030101010101" pitchFamily="2" charset="-122"/>
              </a:defRPr>
            </a:lvl2pPr>
            <a:lvl3pPr>
              <a:defRPr sz="2000">
                <a:solidFill>
                  <a:schemeClr val="tx1"/>
                </a:solidFill>
                <a:latin typeface="Calibri" panose="020F0502020204030204" charset="0"/>
                <a:ea typeface="宋体" panose="02010600030101010101" pitchFamily="2" charset="-122"/>
              </a:defRPr>
            </a:lvl3pPr>
            <a:lvl4pPr>
              <a:defRPr>
                <a:solidFill>
                  <a:schemeClr val="tx1"/>
                </a:solidFill>
                <a:latin typeface="Calibri" panose="020F0502020204030204" charset="0"/>
                <a:ea typeface="宋体" panose="02010600030101010101" pitchFamily="2" charset="-122"/>
              </a:defRPr>
            </a:lvl4pPr>
            <a:lvl5pPr>
              <a:defRPr>
                <a:solidFill>
                  <a:schemeClr val="tx1"/>
                </a:solidFill>
                <a:latin typeface="Calibri" panose="020F0502020204030204" charset="0"/>
                <a:ea typeface="宋体" panose="02010600030101010101" pitchFamily="2" charset="-122"/>
              </a:defRPr>
            </a:lvl5pPr>
            <a:lvl6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algn="dist">
              <a:defRPr/>
            </a:pPr>
            <a:r>
              <a:rPr lang="zh-CN" altLang="en-US" sz="6000" b="1" dirty="0">
                <a:solidFill>
                  <a:srgbClr val="5F7797"/>
                </a:solidFill>
                <a:latin typeface="+mn-ea"/>
                <a:ea typeface="+mn-ea"/>
              </a:rPr>
              <a:t>谢谢聆听</a:t>
            </a:r>
          </a:p>
        </p:txBody>
      </p:sp>
      <p:pic>
        <p:nvPicPr>
          <p:cNvPr id="12" name="图片 11"/>
          <p:cNvPicPr>
            <a:picLocks noChangeAspect="1"/>
          </p:cNvPicPr>
          <p:nvPr/>
        </p:nvPicPr>
        <p:blipFill>
          <a:blip r:embed="rId6">
            <a:duotone>
              <a:prstClr val="black"/>
              <a:schemeClr val="accent5">
                <a:tint val="45000"/>
                <a:satMod val="400000"/>
              </a:schemeClr>
            </a:duotone>
          </a:blip>
          <a:stretch>
            <a:fillRect/>
          </a:stretch>
        </p:blipFill>
        <p:spPr>
          <a:xfrm>
            <a:off x="1076499" y="4344211"/>
            <a:ext cx="280440" cy="262151"/>
          </a:xfrm>
          <a:prstGeom prst="rect">
            <a:avLst/>
          </a:prstGeom>
        </p:spPr>
      </p:pic>
      <p:pic>
        <p:nvPicPr>
          <p:cNvPr id="13" name="图片 1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394846" y="4344211"/>
            <a:ext cx="280440" cy="262150"/>
          </a:xfrm>
          <a:prstGeom prst="rect">
            <a:avLst/>
          </a:prstGeom>
        </p:spPr>
      </p:pic>
      <p:pic>
        <p:nvPicPr>
          <p:cNvPr id="14" name="图片 13"/>
          <p:cNvPicPr>
            <a:picLocks noChangeAspect="1"/>
          </p:cNvPicPr>
          <p:nvPr/>
        </p:nvPicPr>
        <p:blipFill>
          <a:blip r:embed="rId6">
            <a:duotone>
              <a:prstClr val="black"/>
              <a:schemeClr val="accent5">
                <a:tint val="45000"/>
                <a:satMod val="400000"/>
              </a:schemeClr>
            </a:duotone>
          </a:blip>
          <a:stretch>
            <a:fillRect/>
          </a:stretch>
        </p:blipFill>
        <p:spPr>
          <a:xfrm>
            <a:off x="1713193" y="4344211"/>
            <a:ext cx="280440" cy="262150"/>
          </a:xfrm>
          <a:prstGeom prst="rect">
            <a:avLst/>
          </a:prstGeom>
        </p:spPr>
      </p:pic>
      <p:pic>
        <p:nvPicPr>
          <p:cNvPr id="15" name="图片 1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031540" y="4344211"/>
            <a:ext cx="280440" cy="262151"/>
          </a:xfrm>
          <a:prstGeom prst="rect">
            <a:avLst/>
          </a:prstGeom>
        </p:spPr>
      </p:pic>
      <p:pic>
        <p:nvPicPr>
          <p:cNvPr id="16" name="图片 15"/>
          <p:cNvPicPr>
            <a:picLocks noChangeAspect="1"/>
          </p:cNvPicPr>
          <p:nvPr/>
        </p:nvPicPr>
        <p:blipFill>
          <a:blip r:embed="rId6">
            <a:duotone>
              <a:prstClr val="black"/>
              <a:schemeClr val="accent5">
                <a:tint val="45000"/>
                <a:satMod val="400000"/>
              </a:schemeClr>
            </a:duotone>
          </a:blip>
          <a:stretch>
            <a:fillRect/>
          </a:stretch>
        </p:blipFill>
        <p:spPr>
          <a:xfrm>
            <a:off x="2349887" y="4344211"/>
            <a:ext cx="280440" cy="262150"/>
          </a:xfrm>
          <a:prstGeom prst="rect">
            <a:avLst/>
          </a:prstGeom>
        </p:spPr>
      </p:pic>
      <p:pic>
        <p:nvPicPr>
          <p:cNvPr id="17" name="图片 1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668234" y="4344211"/>
            <a:ext cx="280440" cy="262150"/>
          </a:xfrm>
          <a:prstGeom prst="rect">
            <a:avLst/>
          </a:prstGeom>
        </p:spPr>
      </p:pic>
      <p:pic>
        <p:nvPicPr>
          <p:cNvPr id="18" name="图片 17"/>
          <p:cNvPicPr>
            <a:picLocks noChangeAspect="1"/>
          </p:cNvPicPr>
          <p:nvPr/>
        </p:nvPicPr>
        <p:blipFill>
          <a:blip r:embed="rId6">
            <a:duotone>
              <a:prstClr val="black"/>
              <a:schemeClr val="accent5">
                <a:tint val="45000"/>
                <a:satMod val="400000"/>
              </a:schemeClr>
            </a:duotone>
          </a:blip>
          <a:stretch>
            <a:fillRect/>
          </a:stretch>
        </p:blipFill>
        <p:spPr>
          <a:xfrm>
            <a:off x="2986581" y="4344211"/>
            <a:ext cx="280440" cy="262151"/>
          </a:xfrm>
          <a:prstGeom prst="rect">
            <a:avLst/>
          </a:prstGeom>
        </p:spPr>
      </p:pic>
      <p:pic>
        <p:nvPicPr>
          <p:cNvPr id="19" name="图片 18"/>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304928" y="4344211"/>
            <a:ext cx="280440" cy="262150"/>
          </a:xfrm>
          <a:prstGeom prst="rect">
            <a:avLst/>
          </a:prstGeom>
        </p:spPr>
      </p:pic>
      <p:pic>
        <p:nvPicPr>
          <p:cNvPr id="20" name="图片 19"/>
          <p:cNvPicPr>
            <a:picLocks noChangeAspect="1"/>
          </p:cNvPicPr>
          <p:nvPr/>
        </p:nvPicPr>
        <p:blipFill>
          <a:blip r:embed="rId6">
            <a:duotone>
              <a:prstClr val="black"/>
              <a:schemeClr val="accent5">
                <a:tint val="45000"/>
                <a:satMod val="400000"/>
              </a:schemeClr>
            </a:duotone>
          </a:blip>
          <a:stretch>
            <a:fillRect/>
          </a:stretch>
        </p:blipFill>
        <p:spPr>
          <a:xfrm>
            <a:off x="3623275" y="4344211"/>
            <a:ext cx="280440" cy="262150"/>
          </a:xfrm>
          <a:prstGeom prst="rect">
            <a:avLst/>
          </a:prstGeom>
        </p:spPr>
      </p:pic>
      <p:pic>
        <p:nvPicPr>
          <p:cNvPr id="21" name="图片 2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941622" y="4344211"/>
            <a:ext cx="280440" cy="262151"/>
          </a:xfrm>
          <a:prstGeom prst="rect">
            <a:avLst/>
          </a:prstGeom>
        </p:spPr>
      </p:pic>
      <p:pic>
        <p:nvPicPr>
          <p:cNvPr id="22" name="图片 21"/>
          <p:cNvPicPr>
            <a:picLocks noChangeAspect="1"/>
          </p:cNvPicPr>
          <p:nvPr/>
        </p:nvPicPr>
        <p:blipFill>
          <a:blip r:embed="rId6">
            <a:duotone>
              <a:prstClr val="black"/>
              <a:schemeClr val="accent5">
                <a:tint val="45000"/>
                <a:satMod val="400000"/>
              </a:schemeClr>
            </a:duotone>
          </a:blip>
          <a:stretch>
            <a:fillRect/>
          </a:stretch>
        </p:blipFill>
        <p:spPr>
          <a:xfrm>
            <a:off x="4259969" y="4344211"/>
            <a:ext cx="280440" cy="262150"/>
          </a:xfrm>
          <a:prstGeom prst="rect">
            <a:avLst/>
          </a:prstGeom>
        </p:spPr>
      </p:pic>
      <p:pic>
        <p:nvPicPr>
          <p:cNvPr id="23" name="图片 2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4578316" y="4344211"/>
            <a:ext cx="280440" cy="262150"/>
          </a:xfrm>
          <a:prstGeom prst="rect">
            <a:avLst/>
          </a:prstGeom>
        </p:spPr>
      </p:pic>
      <p:pic>
        <p:nvPicPr>
          <p:cNvPr id="24" name="图片 23"/>
          <p:cNvPicPr>
            <a:picLocks noChangeAspect="1"/>
          </p:cNvPicPr>
          <p:nvPr/>
        </p:nvPicPr>
        <p:blipFill>
          <a:blip r:embed="rId6">
            <a:duotone>
              <a:prstClr val="black"/>
              <a:schemeClr val="accent5">
                <a:tint val="45000"/>
                <a:satMod val="400000"/>
              </a:schemeClr>
            </a:duotone>
          </a:blip>
          <a:stretch>
            <a:fillRect/>
          </a:stretch>
        </p:blipFill>
        <p:spPr>
          <a:xfrm>
            <a:off x="4896663" y="4344211"/>
            <a:ext cx="280440" cy="262151"/>
          </a:xfrm>
          <a:prstGeom prst="rect">
            <a:avLst/>
          </a:prstGeom>
        </p:spPr>
      </p:pic>
      <p:pic>
        <p:nvPicPr>
          <p:cNvPr id="25" name="图片 2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215010" y="4344211"/>
            <a:ext cx="280440" cy="262150"/>
          </a:xfrm>
          <a:prstGeom prst="rect">
            <a:avLst/>
          </a:prstGeom>
        </p:spPr>
      </p:pic>
      <p:pic>
        <p:nvPicPr>
          <p:cNvPr id="26" name="图片 25"/>
          <p:cNvPicPr>
            <a:picLocks noChangeAspect="1"/>
          </p:cNvPicPr>
          <p:nvPr/>
        </p:nvPicPr>
        <p:blipFill>
          <a:blip r:embed="rId6">
            <a:duotone>
              <a:prstClr val="black"/>
              <a:schemeClr val="accent5">
                <a:tint val="45000"/>
                <a:satMod val="400000"/>
              </a:schemeClr>
            </a:duotone>
          </a:blip>
          <a:stretch>
            <a:fillRect/>
          </a:stretch>
        </p:blipFill>
        <p:spPr>
          <a:xfrm>
            <a:off x="5533357" y="4344211"/>
            <a:ext cx="280440" cy="262150"/>
          </a:xfrm>
          <a:prstGeom prst="rect">
            <a:avLst/>
          </a:prstGeom>
        </p:spPr>
      </p:pic>
      <p:pic>
        <p:nvPicPr>
          <p:cNvPr id="27" name="图片 2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851704" y="4344211"/>
            <a:ext cx="280440" cy="262151"/>
          </a:xfrm>
          <a:prstGeom prst="rect">
            <a:avLst/>
          </a:prstGeom>
        </p:spPr>
      </p:pic>
      <p:pic>
        <p:nvPicPr>
          <p:cNvPr id="28" name="图片 27"/>
          <p:cNvPicPr>
            <a:picLocks noChangeAspect="1"/>
          </p:cNvPicPr>
          <p:nvPr/>
        </p:nvPicPr>
        <p:blipFill>
          <a:blip r:embed="rId6">
            <a:duotone>
              <a:prstClr val="black"/>
              <a:schemeClr val="accent5">
                <a:tint val="45000"/>
                <a:satMod val="400000"/>
              </a:schemeClr>
            </a:duotone>
          </a:blip>
          <a:stretch>
            <a:fillRect/>
          </a:stretch>
        </p:blipFill>
        <p:spPr>
          <a:xfrm>
            <a:off x="6170051" y="4344211"/>
            <a:ext cx="280440" cy="262150"/>
          </a:xfrm>
          <a:prstGeom prst="rect">
            <a:avLst/>
          </a:prstGeom>
        </p:spPr>
      </p:pic>
      <p:pic>
        <p:nvPicPr>
          <p:cNvPr id="29" name="图片 28"/>
          <p:cNvPicPr>
            <a:picLocks noChangeAspect="1"/>
          </p:cNvPicPr>
          <p:nvPr/>
        </p:nvPicPr>
        <p:blipFill>
          <a:blip r:embed="rId6">
            <a:duotone>
              <a:prstClr val="black"/>
              <a:schemeClr val="accent5">
                <a:tint val="45000"/>
                <a:satMod val="400000"/>
              </a:schemeClr>
            </a:duotone>
          </a:blip>
          <a:stretch>
            <a:fillRect/>
          </a:stretch>
        </p:blipFill>
        <p:spPr>
          <a:xfrm>
            <a:off x="6806745" y="4344211"/>
            <a:ext cx="280440" cy="262150"/>
          </a:xfrm>
          <a:prstGeom prst="rect">
            <a:avLst/>
          </a:prstGeom>
        </p:spPr>
      </p:pic>
      <p:pic>
        <p:nvPicPr>
          <p:cNvPr id="30" name="图片 29"/>
          <p:cNvPicPr>
            <a:picLocks noChangeAspect="1"/>
          </p:cNvPicPr>
          <p:nvPr/>
        </p:nvPicPr>
        <p:blipFill>
          <a:blip r:embed="rId6">
            <a:duotone>
              <a:prstClr val="black"/>
              <a:schemeClr val="accent5">
                <a:tint val="45000"/>
                <a:satMod val="400000"/>
              </a:schemeClr>
            </a:duotone>
          </a:blip>
          <a:stretch>
            <a:fillRect/>
          </a:stretch>
        </p:blipFill>
        <p:spPr>
          <a:xfrm>
            <a:off x="7443439" y="4344211"/>
            <a:ext cx="280440" cy="262151"/>
          </a:xfrm>
          <a:prstGeom prst="rect">
            <a:avLst/>
          </a:prstGeom>
        </p:spPr>
      </p:pic>
      <p:pic>
        <p:nvPicPr>
          <p:cNvPr id="31" name="图片 30"/>
          <p:cNvPicPr>
            <a:picLocks noChangeAspect="1"/>
          </p:cNvPicPr>
          <p:nvPr/>
        </p:nvPicPr>
        <p:blipFill>
          <a:blip r:embed="rId6">
            <a:duotone>
              <a:prstClr val="black"/>
              <a:schemeClr val="accent5">
                <a:tint val="45000"/>
                <a:satMod val="400000"/>
              </a:schemeClr>
            </a:duotone>
          </a:blip>
          <a:stretch>
            <a:fillRect/>
          </a:stretch>
        </p:blipFill>
        <p:spPr>
          <a:xfrm>
            <a:off x="8080133" y="4344211"/>
            <a:ext cx="280440" cy="262150"/>
          </a:xfrm>
          <a:prstGeom prst="rect">
            <a:avLst/>
          </a:prstGeom>
        </p:spPr>
      </p:pic>
      <p:pic>
        <p:nvPicPr>
          <p:cNvPr id="32" name="图片 31"/>
          <p:cNvPicPr>
            <a:picLocks noChangeAspect="1"/>
          </p:cNvPicPr>
          <p:nvPr/>
        </p:nvPicPr>
        <p:blipFill>
          <a:blip r:embed="rId6">
            <a:duotone>
              <a:prstClr val="black"/>
              <a:schemeClr val="accent5">
                <a:tint val="45000"/>
                <a:satMod val="400000"/>
              </a:schemeClr>
            </a:duotone>
          </a:blip>
          <a:stretch>
            <a:fillRect/>
          </a:stretch>
        </p:blipFill>
        <p:spPr>
          <a:xfrm>
            <a:off x="8716827" y="4344211"/>
            <a:ext cx="280440" cy="262150"/>
          </a:xfrm>
          <a:prstGeom prst="rect">
            <a:avLst/>
          </a:prstGeom>
        </p:spPr>
      </p:pic>
      <p:pic>
        <p:nvPicPr>
          <p:cNvPr id="33" name="图片 32"/>
          <p:cNvPicPr>
            <a:picLocks noChangeAspect="1"/>
          </p:cNvPicPr>
          <p:nvPr/>
        </p:nvPicPr>
        <p:blipFill>
          <a:blip r:embed="rId6">
            <a:duotone>
              <a:prstClr val="black"/>
              <a:schemeClr val="accent5">
                <a:tint val="45000"/>
                <a:satMod val="400000"/>
              </a:schemeClr>
            </a:duotone>
          </a:blip>
          <a:stretch>
            <a:fillRect/>
          </a:stretch>
        </p:blipFill>
        <p:spPr>
          <a:xfrm>
            <a:off x="9353521" y="4344211"/>
            <a:ext cx="280440" cy="262151"/>
          </a:xfrm>
          <a:prstGeom prst="rect">
            <a:avLst/>
          </a:prstGeom>
        </p:spPr>
      </p:pic>
      <p:pic>
        <p:nvPicPr>
          <p:cNvPr id="40" name="图片 39"/>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6488398" y="4344211"/>
            <a:ext cx="280440" cy="262150"/>
          </a:xfrm>
          <a:prstGeom prst="rect">
            <a:avLst/>
          </a:prstGeom>
        </p:spPr>
      </p:pic>
      <p:pic>
        <p:nvPicPr>
          <p:cNvPr id="41" name="图片 4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125092" y="4344211"/>
            <a:ext cx="280440" cy="262150"/>
          </a:xfrm>
          <a:prstGeom prst="rect">
            <a:avLst/>
          </a:prstGeom>
        </p:spPr>
      </p:pic>
      <p:pic>
        <p:nvPicPr>
          <p:cNvPr id="42" name="图片 41"/>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761786" y="4344211"/>
            <a:ext cx="280440" cy="262151"/>
          </a:xfrm>
          <a:prstGeom prst="rect">
            <a:avLst/>
          </a:prstGeom>
        </p:spPr>
      </p:pic>
      <p:pic>
        <p:nvPicPr>
          <p:cNvPr id="43" name="图片 4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8398480" y="4344211"/>
            <a:ext cx="280440" cy="262150"/>
          </a:xfrm>
          <a:prstGeom prst="rect">
            <a:avLst/>
          </a:prstGeom>
        </p:spPr>
      </p:pic>
      <p:pic>
        <p:nvPicPr>
          <p:cNvPr id="44" name="图片 43"/>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035174" y="4344211"/>
            <a:ext cx="280440" cy="262150"/>
          </a:xfrm>
          <a:prstGeom prst="rect">
            <a:avLst/>
          </a:prstGeom>
        </p:spPr>
      </p:pic>
      <p:pic>
        <p:nvPicPr>
          <p:cNvPr id="45" name="图片 4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671868" y="4344211"/>
            <a:ext cx="280440" cy="262151"/>
          </a:xfrm>
          <a:prstGeom prst="rect">
            <a:avLst/>
          </a:prstGeom>
        </p:spPr>
      </p:pic>
      <p:pic>
        <p:nvPicPr>
          <p:cNvPr id="46" name="图片 45"/>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0308562" y="4344211"/>
            <a:ext cx="280440" cy="262151"/>
          </a:xfrm>
          <a:prstGeom prst="rect">
            <a:avLst/>
          </a:prstGeom>
        </p:spPr>
      </p:pic>
      <p:pic>
        <p:nvPicPr>
          <p:cNvPr id="47" name="图片 46"/>
          <p:cNvPicPr>
            <a:picLocks noChangeAspect="1"/>
          </p:cNvPicPr>
          <p:nvPr/>
        </p:nvPicPr>
        <p:blipFill>
          <a:blip r:embed="rId6">
            <a:duotone>
              <a:prstClr val="black"/>
              <a:schemeClr val="accent5">
                <a:tint val="45000"/>
                <a:satMod val="400000"/>
              </a:schemeClr>
            </a:duotone>
          </a:blip>
          <a:stretch>
            <a:fillRect/>
          </a:stretch>
        </p:blipFill>
        <p:spPr>
          <a:xfrm>
            <a:off x="9990215" y="4344211"/>
            <a:ext cx="280440" cy="262150"/>
          </a:xfrm>
          <a:prstGeom prst="rect">
            <a:avLst/>
          </a:prstGeom>
        </p:spPr>
      </p:pic>
      <p:pic>
        <p:nvPicPr>
          <p:cNvPr id="48" name="图片 47"/>
          <p:cNvPicPr>
            <a:picLocks noChangeAspect="1"/>
          </p:cNvPicPr>
          <p:nvPr/>
        </p:nvPicPr>
        <p:blipFill>
          <a:blip r:embed="rId6">
            <a:duotone>
              <a:prstClr val="black"/>
              <a:schemeClr val="accent5">
                <a:tint val="45000"/>
                <a:satMod val="400000"/>
              </a:schemeClr>
            </a:duotone>
          </a:blip>
          <a:stretch>
            <a:fillRect/>
          </a:stretch>
        </p:blipFill>
        <p:spPr>
          <a:xfrm>
            <a:off x="10626897" y="4344211"/>
            <a:ext cx="280440" cy="26215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34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34000">
                                          <p:cBhvr additive="base">
                                            <p:cTn id="7" dur="500" fill="hold"/>
                                            <p:tgtEl>
                                              <p:spTgt spid="12"/>
                                            </p:tgtEl>
                                            <p:attrNameLst>
                                              <p:attrName>ppt_x</p:attrName>
                                            </p:attrNameLst>
                                          </p:cBhvr>
                                          <p:tavLst>
                                            <p:tav tm="0">
                                              <p:val>
                                                <p:strVal val="1+#ppt_w/2"/>
                                              </p:val>
                                            </p:tav>
                                            <p:tav tm="100000">
                                              <p:val>
                                                <p:strVal val="#ppt_x"/>
                                              </p:val>
                                            </p:tav>
                                          </p:tavLst>
                                        </p:anim>
                                        <p:anim calcmode="lin" valueType="num" p14:bounceEnd="34000">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14:presetBounceEnd="34000">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14:bounceEnd="34000">
                                          <p:cBhvr additive="base">
                                            <p:cTn id="11" dur="500" fill="hold"/>
                                            <p:tgtEl>
                                              <p:spTgt spid="13"/>
                                            </p:tgtEl>
                                            <p:attrNameLst>
                                              <p:attrName>ppt_x</p:attrName>
                                            </p:attrNameLst>
                                          </p:cBhvr>
                                          <p:tavLst>
                                            <p:tav tm="0">
                                              <p:val>
                                                <p:strVal val="1+#ppt_w/2"/>
                                              </p:val>
                                            </p:tav>
                                            <p:tav tm="100000">
                                              <p:val>
                                                <p:strVal val="#ppt_x"/>
                                              </p:val>
                                            </p:tav>
                                          </p:tavLst>
                                        </p:anim>
                                        <p:anim calcmode="lin" valueType="num" p14:bounceEnd="34000">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34000">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14:bounceEnd="34000">
                                          <p:cBhvr additive="base">
                                            <p:cTn id="15" dur="500" fill="hold"/>
                                            <p:tgtEl>
                                              <p:spTgt spid="14"/>
                                            </p:tgtEl>
                                            <p:attrNameLst>
                                              <p:attrName>ppt_x</p:attrName>
                                            </p:attrNameLst>
                                          </p:cBhvr>
                                          <p:tavLst>
                                            <p:tav tm="0">
                                              <p:val>
                                                <p:strVal val="1+#ppt_w/2"/>
                                              </p:val>
                                            </p:tav>
                                            <p:tav tm="100000">
                                              <p:val>
                                                <p:strVal val="#ppt_x"/>
                                              </p:val>
                                            </p:tav>
                                          </p:tavLst>
                                        </p:anim>
                                        <p:anim calcmode="lin" valueType="num" p14:bounceEnd="34000">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34000">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14:bounceEnd="34000">
                                          <p:cBhvr additive="base">
                                            <p:cTn id="19" dur="500" fill="hold"/>
                                            <p:tgtEl>
                                              <p:spTgt spid="15"/>
                                            </p:tgtEl>
                                            <p:attrNameLst>
                                              <p:attrName>ppt_x</p:attrName>
                                            </p:attrNameLst>
                                          </p:cBhvr>
                                          <p:tavLst>
                                            <p:tav tm="0">
                                              <p:val>
                                                <p:strVal val="1+#ppt_w/2"/>
                                              </p:val>
                                            </p:tav>
                                            <p:tav tm="100000">
                                              <p:val>
                                                <p:strVal val="#ppt_x"/>
                                              </p:val>
                                            </p:tav>
                                          </p:tavLst>
                                        </p:anim>
                                        <p:anim calcmode="lin" valueType="num" p14:bounceEnd="34000">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34000">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14:bounceEnd="34000">
                                          <p:cBhvr additive="base">
                                            <p:cTn id="23" dur="500" fill="hold"/>
                                            <p:tgtEl>
                                              <p:spTgt spid="16"/>
                                            </p:tgtEl>
                                            <p:attrNameLst>
                                              <p:attrName>ppt_x</p:attrName>
                                            </p:attrNameLst>
                                          </p:cBhvr>
                                          <p:tavLst>
                                            <p:tav tm="0">
                                              <p:val>
                                                <p:strVal val="1+#ppt_w/2"/>
                                              </p:val>
                                            </p:tav>
                                            <p:tav tm="100000">
                                              <p:val>
                                                <p:strVal val="#ppt_x"/>
                                              </p:val>
                                            </p:tav>
                                          </p:tavLst>
                                        </p:anim>
                                        <p:anim calcmode="lin" valueType="num" p14:bounceEnd="34000">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14:presetBounceEnd="34000">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14:bounceEnd="34000">
                                          <p:cBhvr additive="base">
                                            <p:cTn id="27" dur="500" fill="hold"/>
                                            <p:tgtEl>
                                              <p:spTgt spid="17"/>
                                            </p:tgtEl>
                                            <p:attrNameLst>
                                              <p:attrName>ppt_x</p:attrName>
                                            </p:attrNameLst>
                                          </p:cBhvr>
                                          <p:tavLst>
                                            <p:tav tm="0">
                                              <p:val>
                                                <p:strVal val="1+#ppt_w/2"/>
                                              </p:val>
                                            </p:tav>
                                            <p:tav tm="100000">
                                              <p:val>
                                                <p:strVal val="#ppt_x"/>
                                              </p:val>
                                            </p:tav>
                                          </p:tavLst>
                                        </p:anim>
                                        <p:anim calcmode="lin" valueType="num" p14:bounceEnd="34000">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14:presetBounceEnd="34000">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14:bounceEnd="34000">
                                          <p:cBhvr additive="base">
                                            <p:cTn id="31" dur="500" fill="hold"/>
                                            <p:tgtEl>
                                              <p:spTgt spid="18"/>
                                            </p:tgtEl>
                                            <p:attrNameLst>
                                              <p:attrName>ppt_x</p:attrName>
                                            </p:attrNameLst>
                                          </p:cBhvr>
                                          <p:tavLst>
                                            <p:tav tm="0">
                                              <p:val>
                                                <p:strVal val="1+#ppt_w/2"/>
                                              </p:val>
                                            </p:tav>
                                            <p:tav tm="100000">
                                              <p:val>
                                                <p:strVal val="#ppt_x"/>
                                              </p:val>
                                            </p:tav>
                                          </p:tavLst>
                                        </p:anim>
                                        <p:anim calcmode="lin" valueType="num" p14:bounceEnd="34000">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14:presetBounceEnd="34000">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14:bounceEnd="34000">
                                          <p:cBhvr additive="base">
                                            <p:cTn id="35" dur="500" fill="hold"/>
                                            <p:tgtEl>
                                              <p:spTgt spid="19"/>
                                            </p:tgtEl>
                                            <p:attrNameLst>
                                              <p:attrName>ppt_x</p:attrName>
                                            </p:attrNameLst>
                                          </p:cBhvr>
                                          <p:tavLst>
                                            <p:tav tm="0">
                                              <p:val>
                                                <p:strVal val="1+#ppt_w/2"/>
                                              </p:val>
                                            </p:tav>
                                            <p:tav tm="100000">
                                              <p:val>
                                                <p:strVal val="#ppt_x"/>
                                              </p:val>
                                            </p:tav>
                                          </p:tavLst>
                                        </p:anim>
                                        <p:anim calcmode="lin" valueType="num" p14:bounceEnd="34000">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14:presetBounceEnd="34000">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14:bounceEnd="34000">
                                          <p:cBhvr additive="base">
                                            <p:cTn id="39" dur="500" fill="hold"/>
                                            <p:tgtEl>
                                              <p:spTgt spid="20"/>
                                            </p:tgtEl>
                                            <p:attrNameLst>
                                              <p:attrName>ppt_x</p:attrName>
                                            </p:attrNameLst>
                                          </p:cBhvr>
                                          <p:tavLst>
                                            <p:tav tm="0">
                                              <p:val>
                                                <p:strVal val="1+#ppt_w/2"/>
                                              </p:val>
                                            </p:tav>
                                            <p:tav tm="100000">
                                              <p:val>
                                                <p:strVal val="#ppt_x"/>
                                              </p:val>
                                            </p:tav>
                                          </p:tavLst>
                                        </p:anim>
                                        <p:anim calcmode="lin" valueType="num" p14:bounceEnd="34000">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14:presetBounceEnd="34000">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14:bounceEnd="34000">
                                          <p:cBhvr additive="base">
                                            <p:cTn id="43" dur="500" fill="hold"/>
                                            <p:tgtEl>
                                              <p:spTgt spid="21"/>
                                            </p:tgtEl>
                                            <p:attrNameLst>
                                              <p:attrName>ppt_x</p:attrName>
                                            </p:attrNameLst>
                                          </p:cBhvr>
                                          <p:tavLst>
                                            <p:tav tm="0">
                                              <p:val>
                                                <p:strVal val="1+#ppt_w/2"/>
                                              </p:val>
                                            </p:tav>
                                            <p:tav tm="100000">
                                              <p:val>
                                                <p:strVal val="#ppt_x"/>
                                              </p:val>
                                            </p:tav>
                                          </p:tavLst>
                                        </p:anim>
                                        <p:anim calcmode="lin" valueType="num" p14:bounceEnd="34000">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14:presetBounceEnd="34000">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14:bounceEnd="34000">
                                          <p:cBhvr additive="base">
                                            <p:cTn id="47" dur="500" fill="hold"/>
                                            <p:tgtEl>
                                              <p:spTgt spid="22"/>
                                            </p:tgtEl>
                                            <p:attrNameLst>
                                              <p:attrName>ppt_x</p:attrName>
                                            </p:attrNameLst>
                                          </p:cBhvr>
                                          <p:tavLst>
                                            <p:tav tm="0">
                                              <p:val>
                                                <p:strVal val="1+#ppt_w/2"/>
                                              </p:val>
                                            </p:tav>
                                            <p:tav tm="100000">
                                              <p:val>
                                                <p:strVal val="#ppt_x"/>
                                              </p:val>
                                            </p:tav>
                                          </p:tavLst>
                                        </p:anim>
                                        <p:anim calcmode="lin" valueType="num" p14:bounceEnd="34000">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14:presetBounceEnd="34000">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14:bounceEnd="34000">
                                          <p:cBhvr additive="base">
                                            <p:cTn id="51" dur="500" fill="hold"/>
                                            <p:tgtEl>
                                              <p:spTgt spid="23"/>
                                            </p:tgtEl>
                                            <p:attrNameLst>
                                              <p:attrName>ppt_x</p:attrName>
                                            </p:attrNameLst>
                                          </p:cBhvr>
                                          <p:tavLst>
                                            <p:tav tm="0">
                                              <p:val>
                                                <p:strVal val="1+#ppt_w/2"/>
                                              </p:val>
                                            </p:tav>
                                            <p:tav tm="100000">
                                              <p:val>
                                                <p:strVal val="#ppt_x"/>
                                              </p:val>
                                            </p:tav>
                                          </p:tavLst>
                                        </p:anim>
                                        <p:anim calcmode="lin" valueType="num" p14:bounceEnd="34000">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14:presetBounceEnd="34000">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14:bounceEnd="34000">
                                          <p:cBhvr additive="base">
                                            <p:cTn id="55" dur="500" fill="hold"/>
                                            <p:tgtEl>
                                              <p:spTgt spid="24"/>
                                            </p:tgtEl>
                                            <p:attrNameLst>
                                              <p:attrName>ppt_x</p:attrName>
                                            </p:attrNameLst>
                                          </p:cBhvr>
                                          <p:tavLst>
                                            <p:tav tm="0">
                                              <p:val>
                                                <p:strVal val="1+#ppt_w/2"/>
                                              </p:val>
                                            </p:tav>
                                            <p:tav tm="100000">
                                              <p:val>
                                                <p:strVal val="#ppt_x"/>
                                              </p:val>
                                            </p:tav>
                                          </p:tavLst>
                                        </p:anim>
                                        <p:anim calcmode="lin" valueType="num" p14:bounceEnd="34000">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14:presetBounceEnd="34000">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14:bounceEnd="34000">
                                          <p:cBhvr additive="base">
                                            <p:cTn id="59" dur="500" fill="hold"/>
                                            <p:tgtEl>
                                              <p:spTgt spid="25"/>
                                            </p:tgtEl>
                                            <p:attrNameLst>
                                              <p:attrName>ppt_x</p:attrName>
                                            </p:attrNameLst>
                                          </p:cBhvr>
                                          <p:tavLst>
                                            <p:tav tm="0">
                                              <p:val>
                                                <p:strVal val="1+#ppt_w/2"/>
                                              </p:val>
                                            </p:tav>
                                            <p:tav tm="100000">
                                              <p:val>
                                                <p:strVal val="#ppt_x"/>
                                              </p:val>
                                            </p:tav>
                                          </p:tavLst>
                                        </p:anim>
                                        <p:anim calcmode="lin" valueType="num" p14:bounceEnd="34000">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14:presetBounceEnd="34000">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14:bounceEnd="34000">
                                          <p:cBhvr additive="base">
                                            <p:cTn id="63" dur="500" fill="hold"/>
                                            <p:tgtEl>
                                              <p:spTgt spid="26"/>
                                            </p:tgtEl>
                                            <p:attrNameLst>
                                              <p:attrName>ppt_x</p:attrName>
                                            </p:attrNameLst>
                                          </p:cBhvr>
                                          <p:tavLst>
                                            <p:tav tm="0">
                                              <p:val>
                                                <p:strVal val="1+#ppt_w/2"/>
                                              </p:val>
                                            </p:tav>
                                            <p:tav tm="100000">
                                              <p:val>
                                                <p:strVal val="#ppt_x"/>
                                              </p:val>
                                            </p:tav>
                                          </p:tavLst>
                                        </p:anim>
                                        <p:anim calcmode="lin" valueType="num" p14:bounceEnd="34000">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14:presetBounceEnd="34000">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14:bounceEnd="34000">
                                          <p:cBhvr additive="base">
                                            <p:cTn id="67" dur="500" fill="hold"/>
                                            <p:tgtEl>
                                              <p:spTgt spid="27"/>
                                            </p:tgtEl>
                                            <p:attrNameLst>
                                              <p:attrName>ppt_x</p:attrName>
                                            </p:attrNameLst>
                                          </p:cBhvr>
                                          <p:tavLst>
                                            <p:tav tm="0">
                                              <p:val>
                                                <p:strVal val="1+#ppt_w/2"/>
                                              </p:val>
                                            </p:tav>
                                            <p:tav tm="100000">
                                              <p:val>
                                                <p:strVal val="#ppt_x"/>
                                              </p:val>
                                            </p:tav>
                                          </p:tavLst>
                                        </p:anim>
                                        <p:anim calcmode="lin" valueType="num" p14:bounceEnd="34000">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14:presetBounceEnd="34000">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14:bounceEnd="34000">
                                          <p:cBhvr additive="base">
                                            <p:cTn id="71" dur="500" fill="hold"/>
                                            <p:tgtEl>
                                              <p:spTgt spid="28"/>
                                            </p:tgtEl>
                                            <p:attrNameLst>
                                              <p:attrName>ppt_x</p:attrName>
                                            </p:attrNameLst>
                                          </p:cBhvr>
                                          <p:tavLst>
                                            <p:tav tm="0">
                                              <p:val>
                                                <p:strVal val="1+#ppt_w/2"/>
                                              </p:val>
                                            </p:tav>
                                            <p:tav tm="100000">
                                              <p:val>
                                                <p:strVal val="#ppt_x"/>
                                              </p:val>
                                            </p:tav>
                                          </p:tavLst>
                                        </p:anim>
                                        <p:anim calcmode="lin" valueType="num" p14:bounceEnd="34000">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14:presetBounceEnd="34000">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14:bounceEnd="34000">
                                          <p:cBhvr additive="base">
                                            <p:cTn id="75" dur="500" fill="hold"/>
                                            <p:tgtEl>
                                              <p:spTgt spid="29"/>
                                            </p:tgtEl>
                                            <p:attrNameLst>
                                              <p:attrName>ppt_x</p:attrName>
                                            </p:attrNameLst>
                                          </p:cBhvr>
                                          <p:tavLst>
                                            <p:tav tm="0">
                                              <p:val>
                                                <p:strVal val="1+#ppt_w/2"/>
                                              </p:val>
                                            </p:tav>
                                            <p:tav tm="100000">
                                              <p:val>
                                                <p:strVal val="#ppt_x"/>
                                              </p:val>
                                            </p:tav>
                                          </p:tavLst>
                                        </p:anim>
                                        <p:anim calcmode="lin" valueType="num" p14:bounceEnd="34000">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14:presetBounceEnd="34000">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14:bounceEnd="34000">
                                          <p:cBhvr additive="base">
                                            <p:cTn id="79" dur="500" fill="hold"/>
                                            <p:tgtEl>
                                              <p:spTgt spid="30"/>
                                            </p:tgtEl>
                                            <p:attrNameLst>
                                              <p:attrName>ppt_x</p:attrName>
                                            </p:attrNameLst>
                                          </p:cBhvr>
                                          <p:tavLst>
                                            <p:tav tm="0">
                                              <p:val>
                                                <p:strVal val="1+#ppt_w/2"/>
                                              </p:val>
                                            </p:tav>
                                            <p:tav tm="100000">
                                              <p:val>
                                                <p:strVal val="#ppt_x"/>
                                              </p:val>
                                            </p:tav>
                                          </p:tavLst>
                                        </p:anim>
                                        <p:anim calcmode="lin" valueType="num" p14:bounceEnd="34000">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14:presetBounceEnd="34000">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14:bounceEnd="34000">
                                          <p:cBhvr additive="base">
                                            <p:cTn id="83" dur="500" fill="hold"/>
                                            <p:tgtEl>
                                              <p:spTgt spid="31"/>
                                            </p:tgtEl>
                                            <p:attrNameLst>
                                              <p:attrName>ppt_x</p:attrName>
                                            </p:attrNameLst>
                                          </p:cBhvr>
                                          <p:tavLst>
                                            <p:tav tm="0">
                                              <p:val>
                                                <p:strVal val="1+#ppt_w/2"/>
                                              </p:val>
                                            </p:tav>
                                            <p:tav tm="100000">
                                              <p:val>
                                                <p:strVal val="#ppt_x"/>
                                              </p:val>
                                            </p:tav>
                                          </p:tavLst>
                                        </p:anim>
                                        <p:anim calcmode="lin" valueType="num" p14:bounceEnd="34000">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14:presetBounceEnd="34000">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14:bounceEnd="34000">
                                          <p:cBhvr additive="base">
                                            <p:cTn id="87" dur="500" fill="hold"/>
                                            <p:tgtEl>
                                              <p:spTgt spid="32"/>
                                            </p:tgtEl>
                                            <p:attrNameLst>
                                              <p:attrName>ppt_x</p:attrName>
                                            </p:attrNameLst>
                                          </p:cBhvr>
                                          <p:tavLst>
                                            <p:tav tm="0">
                                              <p:val>
                                                <p:strVal val="1+#ppt_w/2"/>
                                              </p:val>
                                            </p:tav>
                                            <p:tav tm="100000">
                                              <p:val>
                                                <p:strVal val="#ppt_x"/>
                                              </p:val>
                                            </p:tav>
                                          </p:tavLst>
                                        </p:anim>
                                        <p:anim calcmode="lin" valueType="num" p14:bounceEnd="34000">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14:presetBounceEnd="34000">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14:bounceEnd="34000">
                                          <p:cBhvr additive="base">
                                            <p:cTn id="91" dur="500" fill="hold"/>
                                            <p:tgtEl>
                                              <p:spTgt spid="33"/>
                                            </p:tgtEl>
                                            <p:attrNameLst>
                                              <p:attrName>ppt_x</p:attrName>
                                            </p:attrNameLst>
                                          </p:cBhvr>
                                          <p:tavLst>
                                            <p:tav tm="0">
                                              <p:val>
                                                <p:strVal val="1+#ppt_w/2"/>
                                              </p:val>
                                            </p:tav>
                                            <p:tav tm="100000">
                                              <p:val>
                                                <p:strVal val="#ppt_x"/>
                                              </p:val>
                                            </p:tav>
                                          </p:tavLst>
                                        </p:anim>
                                        <p:anim calcmode="lin" valueType="num" p14:bounceEnd="34000">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14:presetBounceEnd="34000">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14:bounceEnd="34000">
                                          <p:cBhvr additive="base">
                                            <p:cTn id="95" dur="500" fill="hold"/>
                                            <p:tgtEl>
                                              <p:spTgt spid="40"/>
                                            </p:tgtEl>
                                            <p:attrNameLst>
                                              <p:attrName>ppt_x</p:attrName>
                                            </p:attrNameLst>
                                          </p:cBhvr>
                                          <p:tavLst>
                                            <p:tav tm="0">
                                              <p:val>
                                                <p:strVal val="1+#ppt_w/2"/>
                                              </p:val>
                                            </p:tav>
                                            <p:tav tm="100000">
                                              <p:val>
                                                <p:strVal val="#ppt_x"/>
                                              </p:val>
                                            </p:tav>
                                          </p:tavLst>
                                        </p:anim>
                                        <p:anim calcmode="lin" valueType="num" p14:bounceEnd="34000">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14:presetBounceEnd="34000">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14:bounceEnd="34000">
                                          <p:cBhvr additive="base">
                                            <p:cTn id="99" dur="500" fill="hold"/>
                                            <p:tgtEl>
                                              <p:spTgt spid="41"/>
                                            </p:tgtEl>
                                            <p:attrNameLst>
                                              <p:attrName>ppt_x</p:attrName>
                                            </p:attrNameLst>
                                          </p:cBhvr>
                                          <p:tavLst>
                                            <p:tav tm="0">
                                              <p:val>
                                                <p:strVal val="1+#ppt_w/2"/>
                                              </p:val>
                                            </p:tav>
                                            <p:tav tm="100000">
                                              <p:val>
                                                <p:strVal val="#ppt_x"/>
                                              </p:val>
                                            </p:tav>
                                          </p:tavLst>
                                        </p:anim>
                                        <p:anim calcmode="lin" valueType="num" p14:bounceEnd="34000">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14:presetBounceEnd="34000">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14:bounceEnd="34000">
                                          <p:cBhvr additive="base">
                                            <p:cTn id="103" dur="500" fill="hold"/>
                                            <p:tgtEl>
                                              <p:spTgt spid="42"/>
                                            </p:tgtEl>
                                            <p:attrNameLst>
                                              <p:attrName>ppt_x</p:attrName>
                                            </p:attrNameLst>
                                          </p:cBhvr>
                                          <p:tavLst>
                                            <p:tav tm="0">
                                              <p:val>
                                                <p:strVal val="1+#ppt_w/2"/>
                                              </p:val>
                                            </p:tav>
                                            <p:tav tm="100000">
                                              <p:val>
                                                <p:strVal val="#ppt_x"/>
                                              </p:val>
                                            </p:tav>
                                          </p:tavLst>
                                        </p:anim>
                                        <p:anim calcmode="lin" valueType="num" p14:bounceEnd="34000">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14:presetBounceEnd="34000">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14:bounceEnd="34000">
                                          <p:cBhvr additive="base">
                                            <p:cTn id="107" dur="500" fill="hold"/>
                                            <p:tgtEl>
                                              <p:spTgt spid="43"/>
                                            </p:tgtEl>
                                            <p:attrNameLst>
                                              <p:attrName>ppt_x</p:attrName>
                                            </p:attrNameLst>
                                          </p:cBhvr>
                                          <p:tavLst>
                                            <p:tav tm="0">
                                              <p:val>
                                                <p:strVal val="1+#ppt_w/2"/>
                                              </p:val>
                                            </p:tav>
                                            <p:tav tm="100000">
                                              <p:val>
                                                <p:strVal val="#ppt_x"/>
                                              </p:val>
                                            </p:tav>
                                          </p:tavLst>
                                        </p:anim>
                                        <p:anim calcmode="lin" valueType="num" p14:bounceEnd="34000">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14:presetBounceEnd="34000">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14:bounceEnd="34000">
                                          <p:cBhvr additive="base">
                                            <p:cTn id="111" dur="500" fill="hold"/>
                                            <p:tgtEl>
                                              <p:spTgt spid="44"/>
                                            </p:tgtEl>
                                            <p:attrNameLst>
                                              <p:attrName>ppt_x</p:attrName>
                                            </p:attrNameLst>
                                          </p:cBhvr>
                                          <p:tavLst>
                                            <p:tav tm="0">
                                              <p:val>
                                                <p:strVal val="1+#ppt_w/2"/>
                                              </p:val>
                                            </p:tav>
                                            <p:tav tm="100000">
                                              <p:val>
                                                <p:strVal val="#ppt_x"/>
                                              </p:val>
                                            </p:tav>
                                          </p:tavLst>
                                        </p:anim>
                                        <p:anim calcmode="lin" valueType="num" p14:bounceEnd="34000">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14:presetBounceEnd="34000">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14:bounceEnd="34000">
                                          <p:cBhvr additive="base">
                                            <p:cTn id="115" dur="500" fill="hold"/>
                                            <p:tgtEl>
                                              <p:spTgt spid="45"/>
                                            </p:tgtEl>
                                            <p:attrNameLst>
                                              <p:attrName>ppt_x</p:attrName>
                                            </p:attrNameLst>
                                          </p:cBhvr>
                                          <p:tavLst>
                                            <p:tav tm="0">
                                              <p:val>
                                                <p:strVal val="1+#ppt_w/2"/>
                                              </p:val>
                                            </p:tav>
                                            <p:tav tm="100000">
                                              <p:val>
                                                <p:strVal val="#ppt_x"/>
                                              </p:val>
                                            </p:tav>
                                          </p:tavLst>
                                        </p:anim>
                                        <p:anim calcmode="lin" valueType="num" p14:bounceEnd="34000">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14:presetBounceEnd="34000">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14:bounceEnd="34000">
                                          <p:cBhvr additive="base">
                                            <p:cTn id="119" dur="500" fill="hold"/>
                                            <p:tgtEl>
                                              <p:spTgt spid="46"/>
                                            </p:tgtEl>
                                            <p:attrNameLst>
                                              <p:attrName>ppt_x</p:attrName>
                                            </p:attrNameLst>
                                          </p:cBhvr>
                                          <p:tavLst>
                                            <p:tav tm="0">
                                              <p:val>
                                                <p:strVal val="1+#ppt_w/2"/>
                                              </p:val>
                                            </p:tav>
                                            <p:tav tm="100000">
                                              <p:val>
                                                <p:strVal val="#ppt_x"/>
                                              </p:val>
                                            </p:tav>
                                          </p:tavLst>
                                        </p:anim>
                                        <p:anim calcmode="lin" valueType="num" p14:bounceEnd="34000">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14:presetBounceEnd="34000">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14:bounceEnd="34000">
                                          <p:cBhvr additive="base">
                                            <p:cTn id="123" dur="500" fill="hold"/>
                                            <p:tgtEl>
                                              <p:spTgt spid="47"/>
                                            </p:tgtEl>
                                            <p:attrNameLst>
                                              <p:attrName>ppt_x</p:attrName>
                                            </p:attrNameLst>
                                          </p:cBhvr>
                                          <p:tavLst>
                                            <p:tav tm="0">
                                              <p:val>
                                                <p:strVal val="1+#ppt_w/2"/>
                                              </p:val>
                                            </p:tav>
                                            <p:tav tm="100000">
                                              <p:val>
                                                <p:strVal val="#ppt_x"/>
                                              </p:val>
                                            </p:tav>
                                          </p:tavLst>
                                        </p:anim>
                                        <p:anim calcmode="lin" valueType="num" p14:bounceEnd="34000">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14:presetBounceEnd="34000">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14:bounceEnd="34000">
                                          <p:cBhvr additive="base">
                                            <p:cTn id="127" dur="500" fill="hold"/>
                                            <p:tgtEl>
                                              <p:spTgt spid="48"/>
                                            </p:tgtEl>
                                            <p:attrNameLst>
                                              <p:attrName>ppt_x</p:attrName>
                                            </p:attrNameLst>
                                          </p:cBhvr>
                                          <p:tavLst>
                                            <p:tav tm="0">
                                              <p:val>
                                                <p:strVal val="1+#ppt_w/2"/>
                                              </p:val>
                                            </p:tav>
                                            <p:tav tm="100000">
                                              <p:val>
                                                <p:strVal val="#ppt_x"/>
                                              </p:val>
                                            </p:tav>
                                          </p:tavLst>
                                        </p:anim>
                                        <p:anim calcmode="lin" valueType="num" p14:bounceEnd="34000">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15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1+#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1+#ppt_w/2"/>
                                              </p:val>
                                            </p:tav>
                                            <p:tav tm="100000">
                                              <p:val>
                                                <p:strVal val="#ppt_x"/>
                                              </p:val>
                                            </p:tav>
                                          </p:tavLst>
                                        </p:anim>
                                        <p:anim calcmode="lin" valueType="num">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1+#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1+#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1+#ppt_w/2"/>
                                              </p:val>
                                            </p:tav>
                                            <p:tav tm="100000">
                                              <p:val>
                                                <p:strVal val="#ppt_x"/>
                                              </p:val>
                                            </p:tav>
                                          </p:tavLst>
                                        </p:anim>
                                        <p:anim calcmode="lin" valueType="num">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1+#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1+#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1+#ppt_w/2"/>
                                              </p:val>
                                            </p:tav>
                                            <p:tav tm="100000">
                                              <p:val>
                                                <p:strVal val="#ppt_x"/>
                                              </p:val>
                                            </p:tav>
                                          </p:tavLst>
                                        </p:anim>
                                        <p:anim calcmode="lin" valueType="num">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500" fill="hold"/>
                                            <p:tgtEl>
                                              <p:spTgt spid="24"/>
                                            </p:tgtEl>
                                            <p:attrNameLst>
                                              <p:attrName>ppt_x</p:attrName>
                                            </p:attrNameLst>
                                          </p:cBhvr>
                                          <p:tavLst>
                                            <p:tav tm="0">
                                              <p:val>
                                                <p:strVal val="1+#ppt_w/2"/>
                                              </p:val>
                                            </p:tav>
                                            <p:tav tm="100000">
                                              <p:val>
                                                <p:strVal val="#ppt_x"/>
                                              </p:val>
                                            </p:tav>
                                          </p:tavLst>
                                        </p:anim>
                                        <p:anim calcmode="lin" valueType="num">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1+#ppt_w/2"/>
                                              </p:val>
                                            </p:tav>
                                            <p:tav tm="100000">
                                              <p:val>
                                                <p:strVal val="#ppt_x"/>
                                              </p:val>
                                            </p:tav>
                                          </p:tavLst>
                                        </p:anim>
                                        <p:anim calcmode="lin" valueType="num">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500" fill="hold"/>
                                            <p:tgtEl>
                                              <p:spTgt spid="26"/>
                                            </p:tgtEl>
                                            <p:attrNameLst>
                                              <p:attrName>ppt_x</p:attrName>
                                            </p:attrNameLst>
                                          </p:cBhvr>
                                          <p:tavLst>
                                            <p:tav tm="0">
                                              <p:val>
                                                <p:strVal val="1+#ppt_w/2"/>
                                              </p:val>
                                            </p:tav>
                                            <p:tav tm="100000">
                                              <p:val>
                                                <p:strVal val="#ppt_x"/>
                                              </p:val>
                                            </p:tav>
                                          </p:tavLst>
                                        </p:anim>
                                        <p:anim calcmode="lin" valueType="num">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1+#ppt_w/2"/>
                                              </p:val>
                                            </p:tav>
                                            <p:tav tm="100000">
                                              <p:val>
                                                <p:strVal val="#ppt_x"/>
                                              </p:val>
                                            </p:tav>
                                          </p:tavLst>
                                        </p:anim>
                                        <p:anim calcmode="lin" valueType="num">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1+#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additive="base">
                                            <p:cTn id="75" dur="500" fill="hold"/>
                                            <p:tgtEl>
                                              <p:spTgt spid="29"/>
                                            </p:tgtEl>
                                            <p:attrNameLst>
                                              <p:attrName>ppt_x</p:attrName>
                                            </p:attrNameLst>
                                          </p:cBhvr>
                                          <p:tavLst>
                                            <p:tav tm="0">
                                              <p:val>
                                                <p:strVal val="1+#ppt_w/2"/>
                                              </p:val>
                                            </p:tav>
                                            <p:tav tm="100000">
                                              <p:val>
                                                <p:strVal val="#ppt_x"/>
                                              </p:val>
                                            </p:tav>
                                          </p:tavLst>
                                        </p:anim>
                                        <p:anim calcmode="lin" valueType="num">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fill="hold"/>
                                            <p:tgtEl>
                                              <p:spTgt spid="30"/>
                                            </p:tgtEl>
                                            <p:attrNameLst>
                                              <p:attrName>ppt_x</p:attrName>
                                            </p:attrNameLst>
                                          </p:cBhvr>
                                          <p:tavLst>
                                            <p:tav tm="0">
                                              <p:val>
                                                <p:strVal val="1+#ppt_w/2"/>
                                              </p:val>
                                            </p:tav>
                                            <p:tav tm="100000">
                                              <p:val>
                                                <p:strVal val="#ppt_x"/>
                                              </p:val>
                                            </p:tav>
                                          </p:tavLst>
                                        </p:anim>
                                        <p:anim calcmode="lin" valueType="num">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1+#ppt_w/2"/>
                                              </p:val>
                                            </p:tav>
                                            <p:tav tm="100000">
                                              <p:val>
                                                <p:strVal val="#ppt_x"/>
                                              </p:val>
                                            </p:tav>
                                          </p:tavLst>
                                        </p:anim>
                                        <p:anim calcmode="lin" valueType="num">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additive="base">
                                            <p:cTn id="87" dur="500" fill="hold"/>
                                            <p:tgtEl>
                                              <p:spTgt spid="32"/>
                                            </p:tgtEl>
                                            <p:attrNameLst>
                                              <p:attrName>ppt_x</p:attrName>
                                            </p:attrNameLst>
                                          </p:cBhvr>
                                          <p:tavLst>
                                            <p:tav tm="0">
                                              <p:val>
                                                <p:strVal val="1+#ppt_w/2"/>
                                              </p:val>
                                            </p:tav>
                                            <p:tav tm="100000">
                                              <p:val>
                                                <p:strVal val="#ppt_x"/>
                                              </p:val>
                                            </p:tav>
                                          </p:tavLst>
                                        </p:anim>
                                        <p:anim calcmode="lin" valueType="num">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500" fill="hold"/>
                                            <p:tgtEl>
                                              <p:spTgt spid="40"/>
                                            </p:tgtEl>
                                            <p:attrNameLst>
                                              <p:attrName>ppt_x</p:attrName>
                                            </p:attrNameLst>
                                          </p:cBhvr>
                                          <p:tavLst>
                                            <p:tav tm="0">
                                              <p:val>
                                                <p:strVal val="1+#ppt_w/2"/>
                                              </p:val>
                                            </p:tav>
                                            <p:tav tm="100000">
                                              <p:val>
                                                <p:strVal val="#ppt_x"/>
                                              </p:val>
                                            </p:tav>
                                          </p:tavLst>
                                        </p:anim>
                                        <p:anim calcmode="lin" valueType="num">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500" fill="hold"/>
                                            <p:tgtEl>
                                              <p:spTgt spid="41"/>
                                            </p:tgtEl>
                                            <p:attrNameLst>
                                              <p:attrName>ppt_x</p:attrName>
                                            </p:attrNameLst>
                                          </p:cBhvr>
                                          <p:tavLst>
                                            <p:tav tm="0">
                                              <p:val>
                                                <p:strVal val="1+#ppt_w/2"/>
                                              </p:val>
                                            </p:tav>
                                            <p:tav tm="100000">
                                              <p:val>
                                                <p:strVal val="#ppt_x"/>
                                              </p:val>
                                            </p:tav>
                                          </p:tavLst>
                                        </p:anim>
                                        <p:anim calcmode="lin" valueType="num">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500" fill="hold"/>
                                            <p:tgtEl>
                                              <p:spTgt spid="42"/>
                                            </p:tgtEl>
                                            <p:attrNameLst>
                                              <p:attrName>ppt_x</p:attrName>
                                            </p:attrNameLst>
                                          </p:cBhvr>
                                          <p:tavLst>
                                            <p:tav tm="0">
                                              <p:val>
                                                <p:strVal val="1+#ppt_w/2"/>
                                              </p:val>
                                            </p:tav>
                                            <p:tav tm="100000">
                                              <p:val>
                                                <p:strVal val="#ppt_x"/>
                                              </p:val>
                                            </p:tav>
                                          </p:tavLst>
                                        </p:anim>
                                        <p:anim calcmode="lin" valueType="num">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500" fill="hold"/>
                                            <p:tgtEl>
                                              <p:spTgt spid="43"/>
                                            </p:tgtEl>
                                            <p:attrNameLst>
                                              <p:attrName>ppt_x</p:attrName>
                                            </p:attrNameLst>
                                          </p:cBhvr>
                                          <p:tavLst>
                                            <p:tav tm="0">
                                              <p:val>
                                                <p:strVal val="1+#ppt_w/2"/>
                                              </p:val>
                                            </p:tav>
                                            <p:tav tm="100000">
                                              <p:val>
                                                <p:strVal val="#ppt_x"/>
                                              </p:val>
                                            </p:tav>
                                          </p:tavLst>
                                        </p:anim>
                                        <p:anim calcmode="lin" valueType="num">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1+#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cBhvr additive="base">
                                            <p:cTn id="115" dur="500" fill="hold"/>
                                            <p:tgtEl>
                                              <p:spTgt spid="45"/>
                                            </p:tgtEl>
                                            <p:attrNameLst>
                                              <p:attrName>ppt_x</p:attrName>
                                            </p:attrNameLst>
                                          </p:cBhvr>
                                          <p:tavLst>
                                            <p:tav tm="0">
                                              <p:val>
                                                <p:strVal val="1+#ppt_w/2"/>
                                              </p:val>
                                            </p:tav>
                                            <p:tav tm="100000">
                                              <p:val>
                                                <p:strVal val="#ppt_x"/>
                                              </p:val>
                                            </p:tav>
                                          </p:tavLst>
                                        </p:anim>
                                        <p:anim calcmode="lin" valueType="num">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cBhvr additive="base">
                                            <p:cTn id="119" dur="500" fill="hold"/>
                                            <p:tgtEl>
                                              <p:spTgt spid="46"/>
                                            </p:tgtEl>
                                            <p:attrNameLst>
                                              <p:attrName>ppt_x</p:attrName>
                                            </p:attrNameLst>
                                          </p:cBhvr>
                                          <p:tavLst>
                                            <p:tav tm="0">
                                              <p:val>
                                                <p:strVal val="1+#ppt_w/2"/>
                                              </p:val>
                                            </p:tav>
                                            <p:tav tm="100000">
                                              <p:val>
                                                <p:strVal val="#ppt_x"/>
                                              </p:val>
                                            </p:tav>
                                          </p:tavLst>
                                        </p:anim>
                                        <p:anim calcmode="lin" valueType="num">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cBhvr additive="base">
                                            <p:cTn id="123" dur="500" fill="hold"/>
                                            <p:tgtEl>
                                              <p:spTgt spid="47"/>
                                            </p:tgtEl>
                                            <p:attrNameLst>
                                              <p:attrName>ppt_x</p:attrName>
                                            </p:attrNameLst>
                                          </p:cBhvr>
                                          <p:tavLst>
                                            <p:tav tm="0">
                                              <p:val>
                                                <p:strVal val="1+#ppt_w/2"/>
                                              </p:val>
                                            </p:tav>
                                            <p:tav tm="100000">
                                              <p:val>
                                                <p:strVal val="#ppt_x"/>
                                              </p:val>
                                            </p:tav>
                                          </p:tavLst>
                                        </p:anim>
                                        <p:anim calcmode="lin" valueType="num">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cBhvr additive="base">
                                            <p:cTn id="127" dur="500" fill="hold"/>
                                            <p:tgtEl>
                                              <p:spTgt spid="48"/>
                                            </p:tgtEl>
                                            <p:attrNameLst>
                                              <p:attrName>ppt_x</p:attrName>
                                            </p:attrNameLst>
                                          </p:cBhvr>
                                          <p:tavLst>
                                            <p:tav tm="0">
                                              <p:val>
                                                <p:strVal val="1+#ppt_w/2"/>
                                              </p:val>
                                            </p:tav>
                                            <p:tav tm="100000">
                                              <p:val>
                                                <p:strVal val="#ppt_x"/>
                                              </p:val>
                                            </p:tav>
                                          </p:tavLst>
                                        </p:anim>
                                        <p:anim calcmode="lin" valueType="num">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15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640954" y="815181"/>
            <a:ext cx="10910091" cy="5227638"/>
            <a:chOff x="1849" y="1205"/>
            <a:chExt cx="3982" cy="1908"/>
          </a:xfrm>
        </p:grpSpPr>
        <p:sp>
          <p:nvSpPr>
            <p:cNvPr id="5" name="Freeform 5"/>
            <p:cNvSpPr>
              <a:spLocks noEditPoints="1"/>
            </p:cNvSpPr>
            <p:nvPr/>
          </p:nvSpPr>
          <p:spPr bwMode="auto">
            <a:xfrm>
              <a:off x="5609" y="2499"/>
              <a:ext cx="203" cy="133"/>
            </a:xfrm>
            <a:custGeom>
              <a:avLst/>
              <a:gdLst>
                <a:gd name="T0" fmla="*/ 69 w 86"/>
                <a:gd name="T1" fmla="*/ 0 h 56"/>
                <a:gd name="T2" fmla="*/ 16 w 86"/>
                <a:gd name="T3" fmla="*/ 0 h 56"/>
                <a:gd name="T4" fmla="*/ 0 w 86"/>
                <a:gd name="T5" fmla="*/ 16 h 56"/>
                <a:gd name="T6" fmla="*/ 0 w 86"/>
                <a:gd name="T7" fmla="*/ 39 h 56"/>
                <a:gd name="T8" fmla="*/ 16 w 86"/>
                <a:gd name="T9" fmla="*/ 56 h 56"/>
                <a:gd name="T10" fmla="*/ 69 w 86"/>
                <a:gd name="T11" fmla="*/ 56 h 56"/>
                <a:gd name="T12" fmla="*/ 86 w 86"/>
                <a:gd name="T13" fmla="*/ 39 h 56"/>
                <a:gd name="T14" fmla="*/ 86 w 86"/>
                <a:gd name="T15" fmla="*/ 16 h 56"/>
                <a:gd name="T16" fmla="*/ 69 w 86"/>
                <a:gd name="T17" fmla="*/ 0 h 56"/>
                <a:gd name="T18" fmla="*/ 82 w 86"/>
                <a:gd name="T19" fmla="*/ 47 h 56"/>
                <a:gd name="T20" fmla="*/ 81 w 86"/>
                <a:gd name="T21" fmla="*/ 48 h 56"/>
                <a:gd name="T22" fmla="*/ 81 w 86"/>
                <a:gd name="T23" fmla="*/ 48 h 56"/>
                <a:gd name="T24" fmla="*/ 79 w 86"/>
                <a:gd name="T25" fmla="*/ 48 h 56"/>
                <a:gd name="T26" fmla="*/ 57 w 86"/>
                <a:gd name="T27" fmla="*/ 27 h 56"/>
                <a:gd name="T28" fmla="*/ 44 w 86"/>
                <a:gd name="T29" fmla="*/ 38 h 56"/>
                <a:gd name="T30" fmla="*/ 43 w 86"/>
                <a:gd name="T31" fmla="*/ 38 h 56"/>
                <a:gd name="T32" fmla="*/ 42 w 86"/>
                <a:gd name="T33" fmla="*/ 38 h 56"/>
                <a:gd name="T34" fmla="*/ 29 w 86"/>
                <a:gd name="T35" fmla="*/ 27 h 56"/>
                <a:gd name="T36" fmla="*/ 7 w 86"/>
                <a:gd name="T37" fmla="*/ 47 h 56"/>
                <a:gd name="T38" fmla="*/ 6 w 86"/>
                <a:gd name="T39" fmla="*/ 47 h 56"/>
                <a:gd name="T40" fmla="*/ 6 w 86"/>
                <a:gd name="T41" fmla="*/ 47 h 56"/>
                <a:gd name="T42" fmla="*/ 4 w 86"/>
                <a:gd name="T43" fmla="*/ 47 h 56"/>
                <a:gd name="T44" fmla="*/ 4 w 86"/>
                <a:gd name="T45" fmla="*/ 45 h 56"/>
                <a:gd name="T46" fmla="*/ 4 w 86"/>
                <a:gd name="T47" fmla="*/ 45 h 56"/>
                <a:gd name="T48" fmla="*/ 4 w 86"/>
                <a:gd name="T49" fmla="*/ 44 h 56"/>
                <a:gd name="T50" fmla="*/ 26 w 86"/>
                <a:gd name="T51" fmla="*/ 25 h 56"/>
                <a:gd name="T52" fmla="*/ 6 w 86"/>
                <a:gd name="T53" fmla="*/ 8 h 56"/>
                <a:gd name="T54" fmla="*/ 6 w 86"/>
                <a:gd name="T55" fmla="*/ 6 h 56"/>
                <a:gd name="T56" fmla="*/ 8 w 86"/>
                <a:gd name="T57" fmla="*/ 5 h 56"/>
                <a:gd name="T58" fmla="*/ 10 w 86"/>
                <a:gd name="T59" fmla="*/ 7 h 56"/>
                <a:gd name="T60" fmla="*/ 43 w 86"/>
                <a:gd name="T61" fmla="*/ 34 h 56"/>
                <a:gd name="T62" fmla="*/ 75 w 86"/>
                <a:gd name="T63" fmla="*/ 7 h 56"/>
                <a:gd name="T64" fmla="*/ 77 w 86"/>
                <a:gd name="T65" fmla="*/ 5 h 56"/>
                <a:gd name="T66" fmla="*/ 79 w 86"/>
                <a:gd name="T67" fmla="*/ 6 h 56"/>
                <a:gd name="T68" fmla="*/ 79 w 86"/>
                <a:gd name="T69" fmla="*/ 8 h 56"/>
                <a:gd name="T70" fmla="*/ 60 w 86"/>
                <a:gd name="T71" fmla="*/ 25 h 56"/>
                <a:gd name="T72" fmla="*/ 82 w 86"/>
                <a:gd name="T73" fmla="*/ 45 h 56"/>
                <a:gd name="T74" fmla="*/ 82 w 86"/>
                <a:gd name="T75" fmla="*/ 46 h 56"/>
                <a:gd name="T76" fmla="*/ 82 w 86"/>
                <a:gd name="T77" fmla="*/ 46 h 56"/>
                <a:gd name="T78" fmla="*/ 82 w 86"/>
                <a:gd name="T79"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56">
                  <a:moveTo>
                    <a:pt x="69" y="0"/>
                  </a:moveTo>
                  <a:cubicBezTo>
                    <a:pt x="16" y="0"/>
                    <a:pt x="16" y="0"/>
                    <a:pt x="16" y="0"/>
                  </a:cubicBezTo>
                  <a:cubicBezTo>
                    <a:pt x="7" y="0"/>
                    <a:pt x="0" y="7"/>
                    <a:pt x="0" y="16"/>
                  </a:cubicBezTo>
                  <a:cubicBezTo>
                    <a:pt x="0" y="39"/>
                    <a:pt x="0" y="39"/>
                    <a:pt x="0" y="39"/>
                  </a:cubicBezTo>
                  <a:cubicBezTo>
                    <a:pt x="0" y="48"/>
                    <a:pt x="7" y="56"/>
                    <a:pt x="16" y="56"/>
                  </a:cubicBezTo>
                  <a:cubicBezTo>
                    <a:pt x="69" y="56"/>
                    <a:pt x="69" y="56"/>
                    <a:pt x="69" y="56"/>
                  </a:cubicBezTo>
                  <a:cubicBezTo>
                    <a:pt x="78" y="56"/>
                    <a:pt x="86" y="48"/>
                    <a:pt x="86" y="39"/>
                  </a:cubicBezTo>
                  <a:cubicBezTo>
                    <a:pt x="86" y="16"/>
                    <a:pt x="86" y="16"/>
                    <a:pt x="86" y="16"/>
                  </a:cubicBezTo>
                  <a:cubicBezTo>
                    <a:pt x="86" y="7"/>
                    <a:pt x="78" y="0"/>
                    <a:pt x="69" y="0"/>
                  </a:cubicBezTo>
                  <a:close/>
                  <a:moveTo>
                    <a:pt x="82" y="47"/>
                  </a:moveTo>
                  <a:cubicBezTo>
                    <a:pt x="82" y="48"/>
                    <a:pt x="81" y="48"/>
                    <a:pt x="81" y="48"/>
                  </a:cubicBezTo>
                  <a:cubicBezTo>
                    <a:pt x="81" y="48"/>
                    <a:pt x="81" y="48"/>
                    <a:pt x="81" y="48"/>
                  </a:cubicBezTo>
                  <a:cubicBezTo>
                    <a:pt x="80" y="48"/>
                    <a:pt x="80" y="48"/>
                    <a:pt x="79" y="48"/>
                  </a:cubicBezTo>
                  <a:cubicBezTo>
                    <a:pt x="57" y="27"/>
                    <a:pt x="57" y="27"/>
                    <a:pt x="57" y="27"/>
                  </a:cubicBezTo>
                  <a:cubicBezTo>
                    <a:pt x="44" y="38"/>
                    <a:pt x="44" y="38"/>
                    <a:pt x="44" y="38"/>
                  </a:cubicBezTo>
                  <a:cubicBezTo>
                    <a:pt x="43" y="38"/>
                    <a:pt x="43" y="38"/>
                    <a:pt x="43" y="38"/>
                  </a:cubicBezTo>
                  <a:cubicBezTo>
                    <a:pt x="42" y="38"/>
                    <a:pt x="42" y="38"/>
                    <a:pt x="42" y="38"/>
                  </a:cubicBezTo>
                  <a:cubicBezTo>
                    <a:pt x="29" y="27"/>
                    <a:pt x="29" y="27"/>
                    <a:pt x="29" y="27"/>
                  </a:cubicBezTo>
                  <a:cubicBezTo>
                    <a:pt x="7" y="47"/>
                    <a:pt x="7" y="47"/>
                    <a:pt x="7" y="47"/>
                  </a:cubicBezTo>
                  <a:cubicBezTo>
                    <a:pt x="7" y="47"/>
                    <a:pt x="6" y="47"/>
                    <a:pt x="6" y="47"/>
                  </a:cubicBezTo>
                  <a:cubicBezTo>
                    <a:pt x="6" y="47"/>
                    <a:pt x="6" y="47"/>
                    <a:pt x="6" y="47"/>
                  </a:cubicBezTo>
                  <a:cubicBezTo>
                    <a:pt x="5" y="47"/>
                    <a:pt x="5" y="47"/>
                    <a:pt x="4" y="47"/>
                  </a:cubicBezTo>
                  <a:cubicBezTo>
                    <a:pt x="4" y="46"/>
                    <a:pt x="4" y="46"/>
                    <a:pt x="4" y="45"/>
                  </a:cubicBezTo>
                  <a:cubicBezTo>
                    <a:pt x="4" y="45"/>
                    <a:pt x="4" y="45"/>
                    <a:pt x="4" y="45"/>
                  </a:cubicBezTo>
                  <a:cubicBezTo>
                    <a:pt x="4" y="45"/>
                    <a:pt x="4" y="44"/>
                    <a:pt x="4" y="44"/>
                  </a:cubicBezTo>
                  <a:cubicBezTo>
                    <a:pt x="26" y="25"/>
                    <a:pt x="26" y="25"/>
                    <a:pt x="26" y="25"/>
                  </a:cubicBezTo>
                  <a:cubicBezTo>
                    <a:pt x="6" y="8"/>
                    <a:pt x="6" y="8"/>
                    <a:pt x="6" y="8"/>
                  </a:cubicBezTo>
                  <a:cubicBezTo>
                    <a:pt x="5" y="8"/>
                    <a:pt x="5" y="6"/>
                    <a:pt x="6" y="6"/>
                  </a:cubicBezTo>
                  <a:cubicBezTo>
                    <a:pt x="7" y="5"/>
                    <a:pt x="8" y="5"/>
                    <a:pt x="8" y="5"/>
                  </a:cubicBezTo>
                  <a:cubicBezTo>
                    <a:pt x="10" y="7"/>
                    <a:pt x="10" y="7"/>
                    <a:pt x="10" y="7"/>
                  </a:cubicBezTo>
                  <a:cubicBezTo>
                    <a:pt x="43" y="34"/>
                    <a:pt x="43" y="34"/>
                    <a:pt x="43" y="34"/>
                  </a:cubicBezTo>
                  <a:cubicBezTo>
                    <a:pt x="75" y="7"/>
                    <a:pt x="75" y="7"/>
                    <a:pt x="75" y="7"/>
                  </a:cubicBezTo>
                  <a:cubicBezTo>
                    <a:pt x="77" y="5"/>
                    <a:pt x="77" y="5"/>
                    <a:pt x="77" y="5"/>
                  </a:cubicBezTo>
                  <a:cubicBezTo>
                    <a:pt x="78" y="5"/>
                    <a:pt x="79" y="5"/>
                    <a:pt x="79" y="6"/>
                  </a:cubicBezTo>
                  <a:cubicBezTo>
                    <a:pt x="80" y="6"/>
                    <a:pt x="80" y="8"/>
                    <a:pt x="79" y="8"/>
                  </a:cubicBezTo>
                  <a:cubicBezTo>
                    <a:pt x="60" y="25"/>
                    <a:pt x="60" y="25"/>
                    <a:pt x="60" y="25"/>
                  </a:cubicBezTo>
                  <a:cubicBezTo>
                    <a:pt x="82" y="45"/>
                    <a:pt x="82" y="45"/>
                    <a:pt x="82" y="45"/>
                  </a:cubicBezTo>
                  <a:cubicBezTo>
                    <a:pt x="82" y="45"/>
                    <a:pt x="82" y="46"/>
                    <a:pt x="82" y="46"/>
                  </a:cubicBezTo>
                  <a:cubicBezTo>
                    <a:pt x="82" y="46"/>
                    <a:pt x="82" y="46"/>
                    <a:pt x="82" y="46"/>
                  </a:cubicBezTo>
                  <a:cubicBezTo>
                    <a:pt x="82" y="47"/>
                    <a:pt x="82" y="47"/>
                    <a:pt x="82" y="4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Freeform 6"/>
            <p:cNvSpPr>
              <a:spLocks noEditPoints="1"/>
            </p:cNvSpPr>
            <p:nvPr/>
          </p:nvSpPr>
          <p:spPr bwMode="auto">
            <a:xfrm>
              <a:off x="5216" y="2466"/>
              <a:ext cx="130" cy="197"/>
            </a:xfrm>
            <a:custGeom>
              <a:avLst/>
              <a:gdLst>
                <a:gd name="T0" fmla="*/ 41 w 55"/>
                <a:gd name="T1" fmla="*/ 0 h 83"/>
                <a:gd name="T2" fmla="*/ 14 w 55"/>
                <a:gd name="T3" fmla="*/ 0 h 83"/>
                <a:gd name="T4" fmla="*/ 0 w 55"/>
                <a:gd name="T5" fmla="*/ 14 h 83"/>
                <a:gd name="T6" fmla="*/ 0 w 55"/>
                <a:gd name="T7" fmla="*/ 69 h 83"/>
                <a:gd name="T8" fmla="*/ 14 w 55"/>
                <a:gd name="T9" fmla="*/ 83 h 83"/>
                <a:gd name="T10" fmla="*/ 41 w 55"/>
                <a:gd name="T11" fmla="*/ 83 h 83"/>
                <a:gd name="T12" fmla="*/ 55 w 55"/>
                <a:gd name="T13" fmla="*/ 69 h 83"/>
                <a:gd name="T14" fmla="*/ 55 w 55"/>
                <a:gd name="T15" fmla="*/ 14 h 83"/>
                <a:gd name="T16" fmla="*/ 41 w 55"/>
                <a:gd name="T17" fmla="*/ 0 h 83"/>
                <a:gd name="T18" fmla="*/ 15 w 55"/>
                <a:gd name="T19" fmla="*/ 75 h 83"/>
                <a:gd name="T20" fmla="*/ 10 w 55"/>
                <a:gd name="T21" fmla="*/ 70 h 83"/>
                <a:gd name="T22" fmla="*/ 15 w 55"/>
                <a:gd name="T23" fmla="*/ 64 h 83"/>
                <a:gd name="T24" fmla="*/ 20 w 55"/>
                <a:gd name="T25" fmla="*/ 70 h 83"/>
                <a:gd name="T26" fmla="*/ 15 w 55"/>
                <a:gd name="T27" fmla="*/ 75 h 83"/>
                <a:gd name="T28" fmla="*/ 27 w 55"/>
                <a:gd name="T29" fmla="*/ 82 h 83"/>
                <a:gd name="T30" fmla="*/ 20 w 55"/>
                <a:gd name="T31" fmla="*/ 74 h 83"/>
                <a:gd name="T32" fmla="*/ 27 w 55"/>
                <a:gd name="T33" fmla="*/ 67 h 83"/>
                <a:gd name="T34" fmla="*/ 35 w 55"/>
                <a:gd name="T35" fmla="*/ 74 h 83"/>
                <a:gd name="T36" fmla="*/ 27 w 55"/>
                <a:gd name="T37" fmla="*/ 82 h 83"/>
                <a:gd name="T38" fmla="*/ 40 w 55"/>
                <a:gd name="T39" fmla="*/ 75 h 83"/>
                <a:gd name="T40" fmla="*/ 34 w 55"/>
                <a:gd name="T41" fmla="*/ 70 h 83"/>
                <a:gd name="T42" fmla="*/ 40 w 55"/>
                <a:gd name="T43" fmla="*/ 64 h 83"/>
                <a:gd name="T44" fmla="*/ 45 w 55"/>
                <a:gd name="T45" fmla="*/ 70 h 83"/>
                <a:gd name="T46" fmla="*/ 40 w 55"/>
                <a:gd name="T47" fmla="*/ 75 h 83"/>
                <a:gd name="T48" fmla="*/ 51 w 55"/>
                <a:gd name="T49" fmla="*/ 52 h 83"/>
                <a:gd name="T50" fmla="*/ 39 w 55"/>
                <a:gd name="T51" fmla="*/ 62 h 83"/>
                <a:gd name="T52" fmla="*/ 16 w 55"/>
                <a:gd name="T53" fmla="*/ 62 h 83"/>
                <a:gd name="T54" fmla="*/ 4 w 55"/>
                <a:gd name="T55" fmla="*/ 52 h 83"/>
                <a:gd name="T56" fmla="*/ 4 w 55"/>
                <a:gd name="T57" fmla="*/ 15 h 83"/>
                <a:gd name="T58" fmla="*/ 16 w 55"/>
                <a:gd name="T59" fmla="*/ 5 h 83"/>
                <a:gd name="T60" fmla="*/ 39 w 55"/>
                <a:gd name="T61" fmla="*/ 5 h 83"/>
                <a:gd name="T62" fmla="*/ 51 w 55"/>
                <a:gd name="T63" fmla="*/ 15 h 83"/>
                <a:gd name="T64" fmla="*/ 51 w 55"/>
                <a:gd name="T65" fmla="*/ 5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83">
                  <a:moveTo>
                    <a:pt x="41" y="0"/>
                  </a:moveTo>
                  <a:cubicBezTo>
                    <a:pt x="14" y="0"/>
                    <a:pt x="14" y="0"/>
                    <a:pt x="14" y="0"/>
                  </a:cubicBezTo>
                  <a:cubicBezTo>
                    <a:pt x="6" y="0"/>
                    <a:pt x="0" y="6"/>
                    <a:pt x="0" y="14"/>
                  </a:cubicBezTo>
                  <a:cubicBezTo>
                    <a:pt x="0" y="69"/>
                    <a:pt x="0" y="69"/>
                    <a:pt x="0" y="69"/>
                  </a:cubicBezTo>
                  <a:cubicBezTo>
                    <a:pt x="0" y="77"/>
                    <a:pt x="6" y="83"/>
                    <a:pt x="14" y="83"/>
                  </a:cubicBezTo>
                  <a:cubicBezTo>
                    <a:pt x="41" y="83"/>
                    <a:pt x="41" y="83"/>
                    <a:pt x="41" y="83"/>
                  </a:cubicBezTo>
                  <a:cubicBezTo>
                    <a:pt x="49" y="83"/>
                    <a:pt x="55" y="77"/>
                    <a:pt x="55" y="69"/>
                  </a:cubicBezTo>
                  <a:cubicBezTo>
                    <a:pt x="55" y="14"/>
                    <a:pt x="55" y="14"/>
                    <a:pt x="55" y="14"/>
                  </a:cubicBezTo>
                  <a:cubicBezTo>
                    <a:pt x="55" y="6"/>
                    <a:pt x="49" y="0"/>
                    <a:pt x="41" y="0"/>
                  </a:cubicBezTo>
                  <a:close/>
                  <a:moveTo>
                    <a:pt x="15" y="75"/>
                  </a:moveTo>
                  <a:cubicBezTo>
                    <a:pt x="12" y="75"/>
                    <a:pt x="10" y="73"/>
                    <a:pt x="10" y="70"/>
                  </a:cubicBezTo>
                  <a:cubicBezTo>
                    <a:pt x="10" y="67"/>
                    <a:pt x="12" y="64"/>
                    <a:pt x="15" y="64"/>
                  </a:cubicBezTo>
                  <a:cubicBezTo>
                    <a:pt x="18" y="64"/>
                    <a:pt x="20" y="67"/>
                    <a:pt x="20" y="70"/>
                  </a:cubicBezTo>
                  <a:cubicBezTo>
                    <a:pt x="20" y="73"/>
                    <a:pt x="18" y="75"/>
                    <a:pt x="15" y="75"/>
                  </a:cubicBezTo>
                  <a:close/>
                  <a:moveTo>
                    <a:pt x="27" y="82"/>
                  </a:moveTo>
                  <a:cubicBezTo>
                    <a:pt x="23" y="82"/>
                    <a:pt x="20" y="78"/>
                    <a:pt x="20" y="74"/>
                  </a:cubicBezTo>
                  <a:cubicBezTo>
                    <a:pt x="20" y="70"/>
                    <a:pt x="23" y="67"/>
                    <a:pt x="27" y="67"/>
                  </a:cubicBezTo>
                  <a:cubicBezTo>
                    <a:pt x="31" y="67"/>
                    <a:pt x="35" y="70"/>
                    <a:pt x="35" y="74"/>
                  </a:cubicBezTo>
                  <a:cubicBezTo>
                    <a:pt x="35" y="78"/>
                    <a:pt x="31" y="82"/>
                    <a:pt x="27" y="82"/>
                  </a:cubicBezTo>
                  <a:close/>
                  <a:moveTo>
                    <a:pt x="40" y="75"/>
                  </a:moveTo>
                  <a:cubicBezTo>
                    <a:pt x="37" y="75"/>
                    <a:pt x="34" y="73"/>
                    <a:pt x="34" y="70"/>
                  </a:cubicBezTo>
                  <a:cubicBezTo>
                    <a:pt x="34" y="67"/>
                    <a:pt x="37" y="64"/>
                    <a:pt x="40" y="64"/>
                  </a:cubicBezTo>
                  <a:cubicBezTo>
                    <a:pt x="43" y="64"/>
                    <a:pt x="45" y="67"/>
                    <a:pt x="45" y="70"/>
                  </a:cubicBezTo>
                  <a:cubicBezTo>
                    <a:pt x="45" y="73"/>
                    <a:pt x="43" y="75"/>
                    <a:pt x="40" y="75"/>
                  </a:cubicBezTo>
                  <a:close/>
                  <a:moveTo>
                    <a:pt x="51" y="52"/>
                  </a:moveTo>
                  <a:cubicBezTo>
                    <a:pt x="51" y="58"/>
                    <a:pt x="46" y="62"/>
                    <a:pt x="39" y="62"/>
                  </a:cubicBezTo>
                  <a:cubicBezTo>
                    <a:pt x="16" y="62"/>
                    <a:pt x="16" y="62"/>
                    <a:pt x="16" y="62"/>
                  </a:cubicBezTo>
                  <a:cubicBezTo>
                    <a:pt x="9" y="62"/>
                    <a:pt x="4" y="58"/>
                    <a:pt x="4" y="52"/>
                  </a:cubicBezTo>
                  <a:cubicBezTo>
                    <a:pt x="4" y="15"/>
                    <a:pt x="4" y="15"/>
                    <a:pt x="4" y="15"/>
                  </a:cubicBezTo>
                  <a:cubicBezTo>
                    <a:pt x="4" y="10"/>
                    <a:pt x="9" y="5"/>
                    <a:pt x="16" y="5"/>
                  </a:cubicBezTo>
                  <a:cubicBezTo>
                    <a:pt x="39" y="5"/>
                    <a:pt x="39" y="5"/>
                    <a:pt x="39" y="5"/>
                  </a:cubicBezTo>
                  <a:cubicBezTo>
                    <a:pt x="46" y="5"/>
                    <a:pt x="51" y="10"/>
                    <a:pt x="51" y="15"/>
                  </a:cubicBezTo>
                  <a:lnTo>
                    <a:pt x="51" y="52"/>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 name="Freeform 7"/>
            <p:cNvSpPr>
              <a:spLocks noEditPoints="1"/>
            </p:cNvSpPr>
            <p:nvPr/>
          </p:nvSpPr>
          <p:spPr bwMode="auto">
            <a:xfrm>
              <a:off x="2296" y="2473"/>
              <a:ext cx="182" cy="18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38 w 77"/>
                <a:gd name="T11" fmla="*/ 55 h 77"/>
                <a:gd name="T12" fmla="*/ 21 w 77"/>
                <a:gd name="T13" fmla="*/ 39 h 77"/>
                <a:gd name="T14" fmla="*/ 38 w 77"/>
                <a:gd name="T15" fmla="*/ 22 h 77"/>
                <a:gd name="T16" fmla="*/ 55 w 77"/>
                <a:gd name="T17" fmla="*/ 39 h 77"/>
                <a:gd name="T18" fmla="*/ 38 w 77"/>
                <a:gd name="T19" fmla="*/ 5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38" y="0"/>
                  </a:moveTo>
                  <a:cubicBezTo>
                    <a:pt x="17" y="0"/>
                    <a:pt x="0" y="17"/>
                    <a:pt x="0" y="39"/>
                  </a:cubicBezTo>
                  <a:cubicBezTo>
                    <a:pt x="0" y="60"/>
                    <a:pt x="17" y="77"/>
                    <a:pt x="38" y="77"/>
                  </a:cubicBezTo>
                  <a:cubicBezTo>
                    <a:pt x="59" y="77"/>
                    <a:pt x="76" y="60"/>
                    <a:pt x="77" y="39"/>
                  </a:cubicBezTo>
                  <a:cubicBezTo>
                    <a:pt x="76" y="17"/>
                    <a:pt x="59" y="0"/>
                    <a:pt x="38" y="0"/>
                  </a:cubicBezTo>
                  <a:close/>
                  <a:moveTo>
                    <a:pt x="38" y="55"/>
                  </a:moveTo>
                  <a:cubicBezTo>
                    <a:pt x="29" y="55"/>
                    <a:pt x="21" y="48"/>
                    <a:pt x="21" y="39"/>
                  </a:cubicBezTo>
                  <a:cubicBezTo>
                    <a:pt x="21" y="29"/>
                    <a:pt x="29" y="22"/>
                    <a:pt x="38" y="22"/>
                  </a:cubicBezTo>
                  <a:cubicBezTo>
                    <a:pt x="47" y="22"/>
                    <a:pt x="55" y="29"/>
                    <a:pt x="55" y="39"/>
                  </a:cubicBezTo>
                  <a:cubicBezTo>
                    <a:pt x="55" y="48"/>
                    <a:pt x="47" y="55"/>
                    <a:pt x="38" y="5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 name="Freeform 8"/>
            <p:cNvSpPr>
              <a:spLocks noEditPoints="1"/>
            </p:cNvSpPr>
            <p:nvPr/>
          </p:nvSpPr>
          <p:spPr bwMode="auto">
            <a:xfrm>
              <a:off x="2351" y="2528"/>
              <a:ext cx="73" cy="73"/>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5 h 31"/>
                <a:gd name="T12" fmla="*/ 6 w 31"/>
                <a:gd name="T13" fmla="*/ 16 h 31"/>
                <a:gd name="T14" fmla="*/ 15 w 31"/>
                <a:gd name="T15" fmla="*/ 6 h 31"/>
                <a:gd name="T16" fmla="*/ 24 w 31"/>
                <a:gd name="T17" fmla="*/ 16 h 31"/>
                <a:gd name="T18" fmla="*/ 15 w 31"/>
                <a:gd name="T1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6" y="0"/>
                    <a:pt x="0" y="7"/>
                    <a:pt x="0" y="16"/>
                  </a:cubicBezTo>
                  <a:cubicBezTo>
                    <a:pt x="0" y="24"/>
                    <a:pt x="6" y="31"/>
                    <a:pt x="15" y="31"/>
                  </a:cubicBezTo>
                  <a:cubicBezTo>
                    <a:pt x="24" y="31"/>
                    <a:pt x="31" y="24"/>
                    <a:pt x="31" y="16"/>
                  </a:cubicBezTo>
                  <a:cubicBezTo>
                    <a:pt x="31" y="7"/>
                    <a:pt x="24" y="0"/>
                    <a:pt x="15" y="0"/>
                  </a:cubicBezTo>
                  <a:close/>
                  <a:moveTo>
                    <a:pt x="15" y="25"/>
                  </a:moveTo>
                  <a:cubicBezTo>
                    <a:pt x="10" y="25"/>
                    <a:pt x="6" y="21"/>
                    <a:pt x="6" y="16"/>
                  </a:cubicBezTo>
                  <a:cubicBezTo>
                    <a:pt x="6" y="11"/>
                    <a:pt x="10" y="6"/>
                    <a:pt x="15" y="6"/>
                  </a:cubicBezTo>
                  <a:cubicBezTo>
                    <a:pt x="20" y="6"/>
                    <a:pt x="24" y="11"/>
                    <a:pt x="24" y="16"/>
                  </a:cubicBezTo>
                  <a:cubicBezTo>
                    <a:pt x="24" y="21"/>
                    <a:pt x="20" y="25"/>
                    <a:pt x="15" y="2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 name="Freeform 9"/>
            <p:cNvSpPr/>
            <p:nvPr/>
          </p:nvSpPr>
          <p:spPr bwMode="auto">
            <a:xfrm>
              <a:off x="3950" y="2487"/>
              <a:ext cx="194" cy="154"/>
            </a:xfrm>
            <a:custGeom>
              <a:avLst/>
              <a:gdLst>
                <a:gd name="T0" fmla="*/ 65 w 82"/>
                <a:gd name="T1" fmla="*/ 42 h 65"/>
                <a:gd name="T2" fmla="*/ 78 w 82"/>
                <a:gd name="T3" fmla="*/ 29 h 65"/>
                <a:gd name="T4" fmla="*/ 82 w 82"/>
                <a:gd name="T5" fmla="*/ 29 h 65"/>
                <a:gd name="T6" fmla="*/ 82 w 82"/>
                <a:gd name="T7" fmla="*/ 19 h 65"/>
                <a:gd name="T8" fmla="*/ 73 w 82"/>
                <a:gd name="T9" fmla="*/ 10 h 65"/>
                <a:gd name="T10" fmla="*/ 39 w 82"/>
                <a:gd name="T11" fmla="*/ 10 h 65"/>
                <a:gd name="T12" fmla="*/ 31 w 82"/>
                <a:gd name="T13" fmla="*/ 0 h 65"/>
                <a:gd name="T14" fmla="*/ 11 w 82"/>
                <a:gd name="T15" fmla="*/ 0 h 65"/>
                <a:gd name="T16" fmla="*/ 2 w 82"/>
                <a:gd name="T17" fmla="*/ 5 h 65"/>
                <a:gd name="T18" fmla="*/ 1 w 82"/>
                <a:gd name="T19" fmla="*/ 10 h 65"/>
                <a:gd name="T20" fmla="*/ 1 w 82"/>
                <a:gd name="T21" fmla="*/ 11 h 65"/>
                <a:gd name="T22" fmla="*/ 0 w 82"/>
                <a:gd name="T23" fmla="*/ 12 h 65"/>
                <a:gd name="T24" fmla="*/ 1 w 82"/>
                <a:gd name="T25" fmla="*/ 13 h 65"/>
                <a:gd name="T26" fmla="*/ 1 w 82"/>
                <a:gd name="T27" fmla="*/ 27 h 65"/>
                <a:gd name="T28" fmla="*/ 1 w 82"/>
                <a:gd name="T29" fmla="*/ 56 h 65"/>
                <a:gd name="T30" fmla="*/ 10 w 82"/>
                <a:gd name="T31" fmla="*/ 65 h 65"/>
                <a:gd name="T32" fmla="*/ 73 w 82"/>
                <a:gd name="T33" fmla="*/ 65 h 65"/>
                <a:gd name="T34" fmla="*/ 82 w 82"/>
                <a:gd name="T35" fmla="*/ 56 h 65"/>
                <a:gd name="T36" fmla="*/ 82 w 82"/>
                <a:gd name="T37" fmla="*/ 54 h 65"/>
                <a:gd name="T38" fmla="*/ 78 w 82"/>
                <a:gd name="T39" fmla="*/ 55 h 65"/>
                <a:gd name="T40" fmla="*/ 65 w 82"/>
                <a:gd name="T41"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65">
                  <a:moveTo>
                    <a:pt x="65" y="42"/>
                  </a:moveTo>
                  <a:cubicBezTo>
                    <a:pt x="65" y="34"/>
                    <a:pt x="71" y="29"/>
                    <a:pt x="78" y="29"/>
                  </a:cubicBezTo>
                  <a:cubicBezTo>
                    <a:pt x="79" y="29"/>
                    <a:pt x="81" y="29"/>
                    <a:pt x="82" y="29"/>
                  </a:cubicBezTo>
                  <a:cubicBezTo>
                    <a:pt x="82" y="19"/>
                    <a:pt x="82" y="19"/>
                    <a:pt x="82" y="19"/>
                  </a:cubicBezTo>
                  <a:cubicBezTo>
                    <a:pt x="82" y="14"/>
                    <a:pt x="78" y="10"/>
                    <a:pt x="73" y="10"/>
                  </a:cubicBezTo>
                  <a:cubicBezTo>
                    <a:pt x="39" y="10"/>
                    <a:pt x="39" y="10"/>
                    <a:pt x="39" y="10"/>
                  </a:cubicBezTo>
                  <a:cubicBezTo>
                    <a:pt x="38" y="4"/>
                    <a:pt x="34" y="0"/>
                    <a:pt x="31" y="0"/>
                  </a:cubicBezTo>
                  <a:cubicBezTo>
                    <a:pt x="11" y="0"/>
                    <a:pt x="11" y="0"/>
                    <a:pt x="11" y="0"/>
                  </a:cubicBezTo>
                  <a:cubicBezTo>
                    <a:pt x="7" y="0"/>
                    <a:pt x="4" y="2"/>
                    <a:pt x="2" y="5"/>
                  </a:cubicBezTo>
                  <a:cubicBezTo>
                    <a:pt x="1" y="7"/>
                    <a:pt x="1" y="8"/>
                    <a:pt x="1" y="10"/>
                  </a:cubicBezTo>
                  <a:cubicBezTo>
                    <a:pt x="1" y="11"/>
                    <a:pt x="1" y="11"/>
                    <a:pt x="1" y="11"/>
                  </a:cubicBezTo>
                  <a:cubicBezTo>
                    <a:pt x="0" y="12"/>
                    <a:pt x="0" y="12"/>
                    <a:pt x="0" y="12"/>
                  </a:cubicBezTo>
                  <a:cubicBezTo>
                    <a:pt x="1" y="13"/>
                    <a:pt x="1" y="13"/>
                    <a:pt x="1" y="13"/>
                  </a:cubicBezTo>
                  <a:cubicBezTo>
                    <a:pt x="1" y="27"/>
                    <a:pt x="1" y="27"/>
                    <a:pt x="1" y="27"/>
                  </a:cubicBezTo>
                  <a:cubicBezTo>
                    <a:pt x="1" y="56"/>
                    <a:pt x="1" y="56"/>
                    <a:pt x="1" y="56"/>
                  </a:cubicBezTo>
                  <a:cubicBezTo>
                    <a:pt x="1" y="61"/>
                    <a:pt x="5" y="65"/>
                    <a:pt x="10" y="65"/>
                  </a:cubicBezTo>
                  <a:cubicBezTo>
                    <a:pt x="73" y="65"/>
                    <a:pt x="73" y="65"/>
                    <a:pt x="73" y="65"/>
                  </a:cubicBezTo>
                  <a:cubicBezTo>
                    <a:pt x="78" y="65"/>
                    <a:pt x="82" y="61"/>
                    <a:pt x="82" y="56"/>
                  </a:cubicBezTo>
                  <a:cubicBezTo>
                    <a:pt x="82" y="54"/>
                    <a:pt x="82" y="54"/>
                    <a:pt x="82" y="54"/>
                  </a:cubicBezTo>
                  <a:cubicBezTo>
                    <a:pt x="81" y="54"/>
                    <a:pt x="79" y="55"/>
                    <a:pt x="78" y="55"/>
                  </a:cubicBezTo>
                  <a:cubicBezTo>
                    <a:pt x="71" y="55"/>
                    <a:pt x="65" y="49"/>
                    <a:pt x="65" y="4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 name="Freeform 10"/>
            <p:cNvSpPr>
              <a:spLocks noEditPoints="1"/>
            </p:cNvSpPr>
            <p:nvPr/>
          </p:nvSpPr>
          <p:spPr bwMode="auto">
            <a:xfrm>
              <a:off x="4109" y="2561"/>
              <a:ext cx="49" cy="50"/>
            </a:xfrm>
            <a:custGeom>
              <a:avLst/>
              <a:gdLst>
                <a:gd name="T0" fmla="*/ 15 w 21"/>
                <a:gd name="T1" fmla="*/ 1 h 21"/>
                <a:gd name="T2" fmla="*/ 11 w 21"/>
                <a:gd name="T3" fmla="*/ 0 h 21"/>
                <a:gd name="T4" fmla="*/ 0 w 21"/>
                <a:gd name="T5" fmla="*/ 11 h 21"/>
                <a:gd name="T6" fmla="*/ 11 w 21"/>
                <a:gd name="T7" fmla="*/ 21 h 21"/>
                <a:gd name="T8" fmla="*/ 15 w 21"/>
                <a:gd name="T9" fmla="*/ 20 h 21"/>
                <a:gd name="T10" fmla="*/ 21 w 21"/>
                <a:gd name="T11" fmla="*/ 11 h 21"/>
                <a:gd name="T12" fmla="*/ 15 w 21"/>
                <a:gd name="T13" fmla="*/ 1 h 21"/>
                <a:gd name="T14" fmla="*/ 15 w 21"/>
                <a:gd name="T15" fmla="*/ 12 h 21"/>
                <a:gd name="T16" fmla="*/ 18 w 21"/>
                <a:gd name="T17" fmla="*/ 15 h 21"/>
                <a:gd name="T18" fmla="*/ 18 w 21"/>
                <a:gd name="T19" fmla="*/ 17 h 21"/>
                <a:gd name="T20" fmla="*/ 17 w 21"/>
                <a:gd name="T21" fmla="*/ 18 h 21"/>
                <a:gd name="T22" fmla="*/ 16 w 21"/>
                <a:gd name="T23" fmla="*/ 17 h 21"/>
                <a:gd name="T24" fmla="*/ 15 w 21"/>
                <a:gd name="T25" fmla="*/ 17 h 21"/>
                <a:gd name="T26" fmla="*/ 11 w 21"/>
                <a:gd name="T27" fmla="*/ 13 h 21"/>
                <a:gd name="T28" fmla="*/ 6 w 21"/>
                <a:gd name="T29" fmla="*/ 17 h 21"/>
                <a:gd name="T30" fmla="*/ 5 w 21"/>
                <a:gd name="T31" fmla="*/ 18 h 21"/>
                <a:gd name="T32" fmla="*/ 4 w 21"/>
                <a:gd name="T33" fmla="*/ 17 h 21"/>
                <a:gd name="T34" fmla="*/ 4 w 21"/>
                <a:gd name="T35" fmla="*/ 15 h 21"/>
                <a:gd name="T36" fmla="*/ 9 w 21"/>
                <a:gd name="T37" fmla="*/ 11 h 21"/>
                <a:gd name="T38" fmla="*/ 4 w 21"/>
                <a:gd name="T39" fmla="*/ 6 h 21"/>
                <a:gd name="T40" fmla="*/ 4 w 21"/>
                <a:gd name="T41" fmla="*/ 4 h 21"/>
                <a:gd name="T42" fmla="*/ 6 w 21"/>
                <a:gd name="T43" fmla="*/ 4 h 21"/>
                <a:gd name="T44" fmla="*/ 11 w 21"/>
                <a:gd name="T45" fmla="*/ 8 h 21"/>
                <a:gd name="T46" fmla="*/ 15 w 21"/>
                <a:gd name="T47" fmla="*/ 4 h 21"/>
                <a:gd name="T48" fmla="*/ 16 w 21"/>
                <a:gd name="T49" fmla="*/ 4 h 21"/>
                <a:gd name="T50" fmla="*/ 18 w 21"/>
                <a:gd name="T51" fmla="*/ 4 h 21"/>
                <a:gd name="T52" fmla="*/ 18 w 21"/>
                <a:gd name="T53" fmla="*/ 6 h 21"/>
                <a:gd name="T54" fmla="*/ 15 w 21"/>
                <a:gd name="T55" fmla="*/ 9 h 21"/>
                <a:gd name="T56" fmla="*/ 13 w 21"/>
                <a:gd name="T57" fmla="*/ 11 h 21"/>
                <a:gd name="T58" fmla="*/ 15 w 21"/>
                <a:gd name="T59"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5" y="1"/>
                  </a:moveTo>
                  <a:cubicBezTo>
                    <a:pt x="14" y="0"/>
                    <a:pt x="12" y="0"/>
                    <a:pt x="11" y="0"/>
                  </a:cubicBezTo>
                  <a:cubicBezTo>
                    <a:pt x="5" y="0"/>
                    <a:pt x="0" y="5"/>
                    <a:pt x="0" y="11"/>
                  </a:cubicBezTo>
                  <a:cubicBezTo>
                    <a:pt x="0" y="16"/>
                    <a:pt x="5" y="21"/>
                    <a:pt x="11" y="21"/>
                  </a:cubicBezTo>
                  <a:cubicBezTo>
                    <a:pt x="12" y="21"/>
                    <a:pt x="14" y="21"/>
                    <a:pt x="15" y="20"/>
                  </a:cubicBezTo>
                  <a:cubicBezTo>
                    <a:pt x="19" y="19"/>
                    <a:pt x="21" y="15"/>
                    <a:pt x="21" y="11"/>
                  </a:cubicBezTo>
                  <a:cubicBezTo>
                    <a:pt x="21" y="6"/>
                    <a:pt x="19" y="2"/>
                    <a:pt x="15" y="1"/>
                  </a:cubicBezTo>
                  <a:close/>
                  <a:moveTo>
                    <a:pt x="15" y="12"/>
                  </a:moveTo>
                  <a:cubicBezTo>
                    <a:pt x="18" y="15"/>
                    <a:pt x="18" y="15"/>
                    <a:pt x="18" y="15"/>
                  </a:cubicBezTo>
                  <a:cubicBezTo>
                    <a:pt x="18" y="16"/>
                    <a:pt x="18" y="17"/>
                    <a:pt x="18" y="17"/>
                  </a:cubicBezTo>
                  <a:cubicBezTo>
                    <a:pt x="17" y="18"/>
                    <a:pt x="17" y="18"/>
                    <a:pt x="17" y="18"/>
                  </a:cubicBezTo>
                  <a:cubicBezTo>
                    <a:pt x="16" y="18"/>
                    <a:pt x="16" y="18"/>
                    <a:pt x="16" y="17"/>
                  </a:cubicBezTo>
                  <a:cubicBezTo>
                    <a:pt x="15" y="17"/>
                    <a:pt x="15" y="17"/>
                    <a:pt x="15" y="17"/>
                  </a:cubicBezTo>
                  <a:cubicBezTo>
                    <a:pt x="11" y="13"/>
                    <a:pt x="11" y="13"/>
                    <a:pt x="11" y="13"/>
                  </a:cubicBezTo>
                  <a:cubicBezTo>
                    <a:pt x="6" y="17"/>
                    <a:pt x="6" y="17"/>
                    <a:pt x="6" y="17"/>
                  </a:cubicBezTo>
                  <a:cubicBezTo>
                    <a:pt x="6" y="18"/>
                    <a:pt x="5" y="18"/>
                    <a:pt x="5" y="18"/>
                  </a:cubicBezTo>
                  <a:cubicBezTo>
                    <a:pt x="5" y="18"/>
                    <a:pt x="4" y="18"/>
                    <a:pt x="4" y="17"/>
                  </a:cubicBezTo>
                  <a:cubicBezTo>
                    <a:pt x="3" y="17"/>
                    <a:pt x="3" y="16"/>
                    <a:pt x="4" y="15"/>
                  </a:cubicBezTo>
                  <a:cubicBezTo>
                    <a:pt x="9" y="11"/>
                    <a:pt x="9" y="11"/>
                    <a:pt x="9" y="11"/>
                  </a:cubicBezTo>
                  <a:cubicBezTo>
                    <a:pt x="4" y="6"/>
                    <a:pt x="4" y="6"/>
                    <a:pt x="4" y="6"/>
                  </a:cubicBezTo>
                  <a:cubicBezTo>
                    <a:pt x="3" y="5"/>
                    <a:pt x="3" y="4"/>
                    <a:pt x="4" y="4"/>
                  </a:cubicBezTo>
                  <a:cubicBezTo>
                    <a:pt x="5" y="3"/>
                    <a:pt x="6" y="3"/>
                    <a:pt x="6" y="4"/>
                  </a:cubicBezTo>
                  <a:cubicBezTo>
                    <a:pt x="11" y="8"/>
                    <a:pt x="11" y="8"/>
                    <a:pt x="11" y="8"/>
                  </a:cubicBezTo>
                  <a:cubicBezTo>
                    <a:pt x="15" y="4"/>
                    <a:pt x="15" y="4"/>
                    <a:pt x="15" y="4"/>
                  </a:cubicBezTo>
                  <a:cubicBezTo>
                    <a:pt x="16" y="4"/>
                    <a:pt x="16" y="4"/>
                    <a:pt x="16" y="4"/>
                  </a:cubicBezTo>
                  <a:cubicBezTo>
                    <a:pt x="16" y="3"/>
                    <a:pt x="17" y="3"/>
                    <a:pt x="18" y="4"/>
                  </a:cubicBezTo>
                  <a:cubicBezTo>
                    <a:pt x="18" y="4"/>
                    <a:pt x="18" y="5"/>
                    <a:pt x="18" y="6"/>
                  </a:cubicBezTo>
                  <a:cubicBezTo>
                    <a:pt x="15" y="9"/>
                    <a:pt x="15" y="9"/>
                    <a:pt x="15" y="9"/>
                  </a:cubicBezTo>
                  <a:cubicBezTo>
                    <a:pt x="13" y="11"/>
                    <a:pt x="13" y="11"/>
                    <a:pt x="13" y="11"/>
                  </a:cubicBezTo>
                  <a:lnTo>
                    <a:pt x="15" y="12"/>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 name="Freeform 11"/>
            <p:cNvSpPr/>
            <p:nvPr/>
          </p:nvSpPr>
          <p:spPr bwMode="auto">
            <a:xfrm>
              <a:off x="3534" y="2556"/>
              <a:ext cx="201" cy="97"/>
            </a:xfrm>
            <a:custGeom>
              <a:avLst/>
              <a:gdLst>
                <a:gd name="T0" fmla="*/ 53 w 85"/>
                <a:gd name="T1" fmla="*/ 7 h 41"/>
                <a:gd name="T2" fmla="*/ 51 w 85"/>
                <a:gd name="T3" fmla="*/ 10 h 41"/>
                <a:gd name="T4" fmla="*/ 35 w 85"/>
                <a:gd name="T5" fmla="*/ 10 h 41"/>
                <a:gd name="T6" fmla="*/ 33 w 85"/>
                <a:gd name="T7" fmla="*/ 7 h 41"/>
                <a:gd name="T8" fmla="*/ 33 w 85"/>
                <a:gd name="T9" fmla="*/ 0 h 41"/>
                <a:gd name="T10" fmla="*/ 0 w 85"/>
                <a:gd name="T11" fmla="*/ 0 h 41"/>
                <a:gd name="T12" fmla="*/ 0 w 85"/>
                <a:gd name="T13" fmla="*/ 33 h 41"/>
                <a:gd name="T14" fmla="*/ 9 w 85"/>
                <a:gd name="T15" fmla="*/ 41 h 41"/>
                <a:gd name="T16" fmla="*/ 77 w 85"/>
                <a:gd name="T17" fmla="*/ 41 h 41"/>
                <a:gd name="T18" fmla="*/ 85 w 85"/>
                <a:gd name="T19" fmla="*/ 33 h 41"/>
                <a:gd name="T20" fmla="*/ 85 w 85"/>
                <a:gd name="T21" fmla="*/ 0 h 41"/>
                <a:gd name="T22" fmla="*/ 53 w 85"/>
                <a:gd name="T23" fmla="*/ 0 h 41"/>
                <a:gd name="T24" fmla="*/ 53 w 85"/>
                <a:gd name="T25"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41">
                  <a:moveTo>
                    <a:pt x="53" y="7"/>
                  </a:moveTo>
                  <a:cubicBezTo>
                    <a:pt x="53" y="9"/>
                    <a:pt x="52" y="10"/>
                    <a:pt x="51" y="10"/>
                  </a:cubicBezTo>
                  <a:cubicBezTo>
                    <a:pt x="35" y="10"/>
                    <a:pt x="35" y="10"/>
                    <a:pt x="35" y="10"/>
                  </a:cubicBezTo>
                  <a:cubicBezTo>
                    <a:pt x="34" y="10"/>
                    <a:pt x="33" y="9"/>
                    <a:pt x="33" y="7"/>
                  </a:cubicBezTo>
                  <a:cubicBezTo>
                    <a:pt x="33" y="0"/>
                    <a:pt x="33" y="0"/>
                    <a:pt x="33" y="0"/>
                  </a:cubicBezTo>
                  <a:cubicBezTo>
                    <a:pt x="0" y="0"/>
                    <a:pt x="0" y="0"/>
                    <a:pt x="0" y="0"/>
                  </a:cubicBezTo>
                  <a:cubicBezTo>
                    <a:pt x="0" y="33"/>
                    <a:pt x="0" y="33"/>
                    <a:pt x="0" y="33"/>
                  </a:cubicBezTo>
                  <a:cubicBezTo>
                    <a:pt x="0" y="38"/>
                    <a:pt x="4" y="41"/>
                    <a:pt x="9" y="41"/>
                  </a:cubicBezTo>
                  <a:cubicBezTo>
                    <a:pt x="77" y="41"/>
                    <a:pt x="77" y="41"/>
                    <a:pt x="77" y="41"/>
                  </a:cubicBezTo>
                  <a:cubicBezTo>
                    <a:pt x="82" y="41"/>
                    <a:pt x="85" y="38"/>
                    <a:pt x="85" y="33"/>
                  </a:cubicBezTo>
                  <a:cubicBezTo>
                    <a:pt x="85" y="0"/>
                    <a:pt x="85" y="0"/>
                    <a:pt x="85" y="0"/>
                  </a:cubicBezTo>
                  <a:cubicBezTo>
                    <a:pt x="53" y="0"/>
                    <a:pt x="53" y="0"/>
                    <a:pt x="53" y="0"/>
                  </a:cubicBezTo>
                  <a:lnTo>
                    <a:pt x="53"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 name="Freeform 12"/>
            <p:cNvSpPr>
              <a:spLocks noEditPoints="1"/>
            </p:cNvSpPr>
            <p:nvPr/>
          </p:nvSpPr>
          <p:spPr bwMode="auto">
            <a:xfrm>
              <a:off x="3534" y="2475"/>
              <a:ext cx="201" cy="74"/>
            </a:xfrm>
            <a:custGeom>
              <a:avLst/>
              <a:gdLst>
                <a:gd name="T0" fmla="*/ 77 w 85"/>
                <a:gd name="T1" fmla="*/ 14 h 31"/>
                <a:gd name="T2" fmla="*/ 57 w 85"/>
                <a:gd name="T3" fmla="*/ 14 h 31"/>
                <a:gd name="T4" fmla="*/ 57 w 85"/>
                <a:gd name="T5" fmla="*/ 5 h 31"/>
                <a:gd name="T6" fmla="*/ 52 w 85"/>
                <a:gd name="T7" fmla="*/ 0 h 31"/>
                <a:gd name="T8" fmla="*/ 34 w 85"/>
                <a:gd name="T9" fmla="*/ 0 h 31"/>
                <a:gd name="T10" fmla="*/ 29 w 85"/>
                <a:gd name="T11" fmla="*/ 5 h 31"/>
                <a:gd name="T12" fmla="*/ 29 w 85"/>
                <a:gd name="T13" fmla="*/ 14 h 31"/>
                <a:gd name="T14" fmla="*/ 9 w 85"/>
                <a:gd name="T15" fmla="*/ 14 h 31"/>
                <a:gd name="T16" fmla="*/ 0 w 85"/>
                <a:gd name="T17" fmla="*/ 22 h 31"/>
                <a:gd name="T18" fmla="*/ 0 w 85"/>
                <a:gd name="T19" fmla="*/ 31 h 31"/>
                <a:gd name="T20" fmla="*/ 85 w 85"/>
                <a:gd name="T21" fmla="*/ 31 h 31"/>
                <a:gd name="T22" fmla="*/ 85 w 85"/>
                <a:gd name="T23" fmla="*/ 22 h 31"/>
                <a:gd name="T24" fmla="*/ 77 w 85"/>
                <a:gd name="T25" fmla="*/ 14 h 31"/>
                <a:gd name="T26" fmla="*/ 34 w 85"/>
                <a:gd name="T27" fmla="*/ 6 h 31"/>
                <a:gd name="T28" fmla="*/ 51 w 85"/>
                <a:gd name="T29" fmla="*/ 6 h 31"/>
                <a:gd name="T30" fmla="*/ 51 w 85"/>
                <a:gd name="T31" fmla="*/ 14 h 31"/>
                <a:gd name="T32" fmla="*/ 34 w 85"/>
                <a:gd name="T33" fmla="*/ 14 h 31"/>
                <a:gd name="T34" fmla="*/ 34 w 85"/>
                <a:gd name="T3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31">
                  <a:moveTo>
                    <a:pt x="77" y="14"/>
                  </a:moveTo>
                  <a:cubicBezTo>
                    <a:pt x="57" y="14"/>
                    <a:pt x="57" y="14"/>
                    <a:pt x="57" y="14"/>
                  </a:cubicBezTo>
                  <a:cubicBezTo>
                    <a:pt x="57" y="5"/>
                    <a:pt x="57" y="5"/>
                    <a:pt x="57" y="5"/>
                  </a:cubicBezTo>
                  <a:cubicBezTo>
                    <a:pt x="57" y="2"/>
                    <a:pt x="55" y="0"/>
                    <a:pt x="52" y="0"/>
                  </a:cubicBezTo>
                  <a:cubicBezTo>
                    <a:pt x="34" y="0"/>
                    <a:pt x="34" y="0"/>
                    <a:pt x="34" y="0"/>
                  </a:cubicBezTo>
                  <a:cubicBezTo>
                    <a:pt x="31" y="0"/>
                    <a:pt x="29" y="2"/>
                    <a:pt x="29" y="5"/>
                  </a:cubicBezTo>
                  <a:cubicBezTo>
                    <a:pt x="29" y="14"/>
                    <a:pt x="29" y="14"/>
                    <a:pt x="29" y="14"/>
                  </a:cubicBezTo>
                  <a:cubicBezTo>
                    <a:pt x="9" y="14"/>
                    <a:pt x="9" y="14"/>
                    <a:pt x="9" y="14"/>
                  </a:cubicBezTo>
                  <a:cubicBezTo>
                    <a:pt x="4" y="14"/>
                    <a:pt x="0" y="17"/>
                    <a:pt x="0" y="22"/>
                  </a:cubicBezTo>
                  <a:cubicBezTo>
                    <a:pt x="0" y="31"/>
                    <a:pt x="0" y="31"/>
                    <a:pt x="0" y="31"/>
                  </a:cubicBezTo>
                  <a:cubicBezTo>
                    <a:pt x="85" y="31"/>
                    <a:pt x="85" y="31"/>
                    <a:pt x="85" y="31"/>
                  </a:cubicBezTo>
                  <a:cubicBezTo>
                    <a:pt x="85" y="22"/>
                    <a:pt x="85" y="22"/>
                    <a:pt x="85" y="22"/>
                  </a:cubicBezTo>
                  <a:cubicBezTo>
                    <a:pt x="85" y="17"/>
                    <a:pt x="82" y="14"/>
                    <a:pt x="77" y="14"/>
                  </a:cubicBezTo>
                  <a:close/>
                  <a:moveTo>
                    <a:pt x="34" y="6"/>
                  </a:moveTo>
                  <a:cubicBezTo>
                    <a:pt x="51" y="6"/>
                    <a:pt x="51" y="6"/>
                    <a:pt x="51" y="6"/>
                  </a:cubicBezTo>
                  <a:cubicBezTo>
                    <a:pt x="51" y="14"/>
                    <a:pt x="51" y="14"/>
                    <a:pt x="51" y="14"/>
                  </a:cubicBezTo>
                  <a:cubicBezTo>
                    <a:pt x="34" y="14"/>
                    <a:pt x="34" y="14"/>
                    <a:pt x="34" y="14"/>
                  </a:cubicBezTo>
                  <a:lnTo>
                    <a:pt x="34" y="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 name="Freeform 13"/>
            <p:cNvSpPr>
              <a:spLocks noEditPoints="1"/>
            </p:cNvSpPr>
            <p:nvPr/>
          </p:nvSpPr>
          <p:spPr bwMode="auto">
            <a:xfrm>
              <a:off x="4338" y="2475"/>
              <a:ext cx="222" cy="178"/>
            </a:xfrm>
            <a:custGeom>
              <a:avLst/>
              <a:gdLst>
                <a:gd name="T0" fmla="*/ 76 w 94"/>
                <a:gd name="T1" fmla="*/ 20 h 75"/>
                <a:gd name="T2" fmla="*/ 76 w 94"/>
                <a:gd name="T3" fmla="*/ 18 h 75"/>
                <a:gd name="T4" fmla="*/ 68 w 94"/>
                <a:gd name="T5" fmla="*/ 2 h 75"/>
                <a:gd name="T6" fmla="*/ 40 w 94"/>
                <a:gd name="T7" fmla="*/ 8 h 75"/>
                <a:gd name="T8" fmla="*/ 31 w 94"/>
                <a:gd name="T9" fmla="*/ 0 h 75"/>
                <a:gd name="T10" fmla="*/ 15 w 94"/>
                <a:gd name="T11" fmla="*/ 3 h 75"/>
                <a:gd name="T12" fmla="*/ 9 w 94"/>
                <a:gd name="T13" fmla="*/ 13 h 75"/>
                <a:gd name="T14" fmla="*/ 0 w 94"/>
                <a:gd name="T15" fmla="*/ 31 h 75"/>
                <a:gd name="T16" fmla="*/ 4 w 94"/>
                <a:gd name="T17" fmla="*/ 62 h 75"/>
                <a:gd name="T18" fmla="*/ 9 w 94"/>
                <a:gd name="T19" fmla="*/ 71 h 75"/>
                <a:gd name="T20" fmla="*/ 9 w 94"/>
                <a:gd name="T21" fmla="*/ 71 h 75"/>
                <a:gd name="T22" fmla="*/ 9 w 94"/>
                <a:gd name="T23" fmla="*/ 71 h 75"/>
                <a:gd name="T24" fmla="*/ 9 w 94"/>
                <a:gd name="T25" fmla="*/ 45 h 75"/>
                <a:gd name="T26" fmla="*/ 9 w 94"/>
                <a:gd name="T27" fmla="*/ 43 h 75"/>
                <a:gd name="T28" fmla="*/ 13 w 94"/>
                <a:gd name="T29" fmla="*/ 31 h 75"/>
                <a:gd name="T30" fmla="*/ 23 w 94"/>
                <a:gd name="T31" fmla="*/ 24 h 75"/>
                <a:gd name="T32" fmla="*/ 76 w 94"/>
                <a:gd name="T33" fmla="*/ 20 h 75"/>
                <a:gd name="T34" fmla="*/ 93 w 94"/>
                <a:gd name="T35" fmla="*/ 26 h 75"/>
                <a:gd name="T36" fmla="*/ 91 w 94"/>
                <a:gd name="T37" fmla="*/ 26 h 75"/>
                <a:gd name="T38" fmla="*/ 90 w 94"/>
                <a:gd name="T39" fmla="*/ 26 h 75"/>
                <a:gd name="T40" fmla="*/ 75 w 94"/>
                <a:gd name="T41" fmla="*/ 27 h 75"/>
                <a:gd name="T42" fmla="*/ 24 w 94"/>
                <a:gd name="T43" fmla="*/ 31 h 75"/>
                <a:gd name="T44" fmla="*/ 18 w 94"/>
                <a:gd name="T45" fmla="*/ 35 h 75"/>
                <a:gd name="T46" fmla="*/ 15 w 94"/>
                <a:gd name="T47" fmla="*/ 43 h 75"/>
                <a:gd name="T48" fmla="*/ 16 w 94"/>
                <a:gd name="T49" fmla="*/ 44 h 75"/>
                <a:gd name="T50" fmla="*/ 16 w 94"/>
                <a:gd name="T51" fmla="*/ 44 h 75"/>
                <a:gd name="T52" fmla="*/ 16 w 94"/>
                <a:gd name="T53" fmla="*/ 70 h 75"/>
                <a:gd name="T54" fmla="*/ 16 w 94"/>
                <a:gd name="T55" fmla="*/ 72 h 75"/>
                <a:gd name="T56" fmla="*/ 21 w 94"/>
                <a:gd name="T57" fmla="*/ 75 h 75"/>
                <a:gd name="T58" fmla="*/ 22 w 94"/>
                <a:gd name="T59" fmla="*/ 75 h 75"/>
                <a:gd name="T60" fmla="*/ 68 w 94"/>
                <a:gd name="T61" fmla="*/ 71 h 75"/>
                <a:gd name="T62" fmla="*/ 74 w 94"/>
                <a:gd name="T63" fmla="*/ 68 h 75"/>
                <a:gd name="T64" fmla="*/ 78 w 94"/>
                <a:gd name="T65" fmla="*/ 63 h 75"/>
                <a:gd name="T66" fmla="*/ 78 w 94"/>
                <a:gd name="T67" fmla="*/ 63 h 75"/>
                <a:gd name="T68" fmla="*/ 92 w 94"/>
                <a:gd name="T69" fmla="*/ 36 h 75"/>
                <a:gd name="T70" fmla="*/ 94 w 94"/>
                <a:gd name="T71" fmla="*/ 30 h 75"/>
                <a:gd name="T72" fmla="*/ 93 w 94"/>
                <a:gd name="T73" fmla="*/ 2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75">
                  <a:moveTo>
                    <a:pt x="76" y="20"/>
                  </a:moveTo>
                  <a:cubicBezTo>
                    <a:pt x="76" y="18"/>
                    <a:pt x="76" y="18"/>
                    <a:pt x="76" y="18"/>
                  </a:cubicBezTo>
                  <a:cubicBezTo>
                    <a:pt x="78" y="8"/>
                    <a:pt x="74" y="1"/>
                    <a:pt x="68" y="2"/>
                  </a:cubicBezTo>
                  <a:cubicBezTo>
                    <a:pt x="40" y="8"/>
                    <a:pt x="40" y="8"/>
                    <a:pt x="40" y="8"/>
                  </a:cubicBezTo>
                  <a:cubicBezTo>
                    <a:pt x="40" y="3"/>
                    <a:pt x="34" y="0"/>
                    <a:pt x="31" y="0"/>
                  </a:cubicBezTo>
                  <a:cubicBezTo>
                    <a:pt x="15" y="3"/>
                    <a:pt x="15" y="3"/>
                    <a:pt x="15" y="3"/>
                  </a:cubicBezTo>
                  <a:cubicBezTo>
                    <a:pt x="12" y="4"/>
                    <a:pt x="9" y="9"/>
                    <a:pt x="9" y="13"/>
                  </a:cubicBezTo>
                  <a:cubicBezTo>
                    <a:pt x="3" y="14"/>
                    <a:pt x="0" y="22"/>
                    <a:pt x="0" y="31"/>
                  </a:cubicBezTo>
                  <a:cubicBezTo>
                    <a:pt x="4" y="62"/>
                    <a:pt x="4" y="62"/>
                    <a:pt x="4" y="62"/>
                  </a:cubicBezTo>
                  <a:cubicBezTo>
                    <a:pt x="4" y="66"/>
                    <a:pt x="6" y="70"/>
                    <a:pt x="9" y="71"/>
                  </a:cubicBezTo>
                  <a:cubicBezTo>
                    <a:pt x="9" y="71"/>
                    <a:pt x="9" y="71"/>
                    <a:pt x="9" y="71"/>
                  </a:cubicBezTo>
                  <a:cubicBezTo>
                    <a:pt x="9" y="71"/>
                    <a:pt x="9" y="71"/>
                    <a:pt x="9" y="71"/>
                  </a:cubicBezTo>
                  <a:cubicBezTo>
                    <a:pt x="9" y="45"/>
                    <a:pt x="9" y="45"/>
                    <a:pt x="9" y="45"/>
                  </a:cubicBezTo>
                  <a:cubicBezTo>
                    <a:pt x="9" y="44"/>
                    <a:pt x="9" y="43"/>
                    <a:pt x="9" y="43"/>
                  </a:cubicBezTo>
                  <a:cubicBezTo>
                    <a:pt x="9" y="38"/>
                    <a:pt x="10" y="34"/>
                    <a:pt x="13" y="31"/>
                  </a:cubicBezTo>
                  <a:cubicBezTo>
                    <a:pt x="15" y="27"/>
                    <a:pt x="19" y="25"/>
                    <a:pt x="23" y="24"/>
                  </a:cubicBezTo>
                  <a:lnTo>
                    <a:pt x="76" y="20"/>
                  </a:lnTo>
                  <a:close/>
                  <a:moveTo>
                    <a:pt x="93" y="26"/>
                  </a:moveTo>
                  <a:cubicBezTo>
                    <a:pt x="93" y="26"/>
                    <a:pt x="92" y="26"/>
                    <a:pt x="91" y="26"/>
                  </a:cubicBezTo>
                  <a:cubicBezTo>
                    <a:pt x="90" y="26"/>
                    <a:pt x="90" y="26"/>
                    <a:pt x="90" y="26"/>
                  </a:cubicBezTo>
                  <a:cubicBezTo>
                    <a:pt x="75" y="27"/>
                    <a:pt x="75" y="27"/>
                    <a:pt x="75" y="27"/>
                  </a:cubicBezTo>
                  <a:cubicBezTo>
                    <a:pt x="24" y="31"/>
                    <a:pt x="24" y="31"/>
                    <a:pt x="24" y="31"/>
                  </a:cubicBezTo>
                  <a:cubicBezTo>
                    <a:pt x="22" y="31"/>
                    <a:pt x="20" y="33"/>
                    <a:pt x="18" y="35"/>
                  </a:cubicBezTo>
                  <a:cubicBezTo>
                    <a:pt x="16" y="37"/>
                    <a:pt x="15" y="40"/>
                    <a:pt x="15" y="43"/>
                  </a:cubicBezTo>
                  <a:cubicBezTo>
                    <a:pt x="15" y="43"/>
                    <a:pt x="16" y="44"/>
                    <a:pt x="16" y="44"/>
                  </a:cubicBezTo>
                  <a:cubicBezTo>
                    <a:pt x="16" y="44"/>
                    <a:pt x="16" y="44"/>
                    <a:pt x="16" y="44"/>
                  </a:cubicBezTo>
                  <a:cubicBezTo>
                    <a:pt x="16" y="70"/>
                    <a:pt x="16" y="70"/>
                    <a:pt x="16" y="70"/>
                  </a:cubicBezTo>
                  <a:cubicBezTo>
                    <a:pt x="16" y="71"/>
                    <a:pt x="16" y="71"/>
                    <a:pt x="16" y="72"/>
                  </a:cubicBezTo>
                  <a:cubicBezTo>
                    <a:pt x="17" y="74"/>
                    <a:pt x="19" y="75"/>
                    <a:pt x="21" y="75"/>
                  </a:cubicBezTo>
                  <a:cubicBezTo>
                    <a:pt x="22" y="75"/>
                    <a:pt x="22" y="75"/>
                    <a:pt x="22" y="75"/>
                  </a:cubicBezTo>
                  <a:cubicBezTo>
                    <a:pt x="68" y="71"/>
                    <a:pt x="68" y="71"/>
                    <a:pt x="68" y="71"/>
                  </a:cubicBezTo>
                  <a:cubicBezTo>
                    <a:pt x="70" y="70"/>
                    <a:pt x="72" y="70"/>
                    <a:pt x="74" y="68"/>
                  </a:cubicBezTo>
                  <a:cubicBezTo>
                    <a:pt x="76" y="67"/>
                    <a:pt x="77" y="65"/>
                    <a:pt x="78" y="63"/>
                  </a:cubicBezTo>
                  <a:cubicBezTo>
                    <a:pt x="78" y="63"/>
                    <a:pt x="78" y="63"/>
                    <a:pt x="78" y="63"/>
                  </a:cubicBezTo>
                  <a:cubicBezTo>
                    <a:pt x="92" y="36"/>
                    <a:pt x="92" y="36"/>
                    <a:pt x="92" y="36"/>
                  </a:cubicBezTo>
                  <a:cubicBezTo>
                    <a:pt x="93" y="33"/>
                    <a:pt x="94" y="31"/>
                    <a:pt x="94" y="30"/>
                  </a:cubicBezTo>
                  <a:cubicBezTo>
                    <a:pt x="94" y="28"/>
                    <a:pt x="93" y="27"/>
                    <a:pt x="93" y="2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 name="Freeform 14"/>
            <p:cNvSpPr>
              <a:spLocks noEditPoints="1"/>
            </p:cNvSpPr>
            <p:nvPr/>
          </p:nvSpPr>
          <p:spPr bwMode="auto">
            <a:xfrm>
              <a:off x="4762" y="2482"/>
              <a:ext cx="217" cy="164"/>
            </a:xfrm>
            <a:custGeom>
              <a:avLst/>
              <a:gdLst>
                <a:gd name="T0" fmla="*/ 67 w 92"/>
                <a:gd name="T1" fmla="*/ 44 h 69"/>
                <a:gd name="T2" fmla="*/ 81 w 92"/>
                <a:gd name="T3" fmla="*/ 31 h 69"/>
                <a:gd name="T4" fmla="*/ 85 w 92"/>
                <a:gd name="T5" fmla="*/ 31 h 69"/>
                <a:gd name="T6" fmla="*/ 85 w 92"/>
                <a:gd name="T7" fmla="*/ 20 h 69"/>
                <a:gd name="T8" fmla="*/ 75 w 92"/>
                <a:gd name="T9" fmla="*/ 10 h 69"/>
                <a:gd name="T10" fmla="*/ 40 w 92"/>
                <a:gd name="T11" fmla="*/ 10 h 69"/>
                <a:gd name="T12" fmla="*/ 32 w 92"/>
                <a:gd name="T13" fmla="*/ 0 h 69"/>
                <a:gd name="T14" fmla="*/ 11 w 92"/>
                <a:gd name="T15" fmla="*/ 0 h 69"/>
                <a:gd name="T16" fmla="*/ 1 w 92"/>
                <a:gd name="T17" fmla="*/ 6 h 69"/>
                <a:gd name="T18" fmla="*/ 0 w 92"/>
                <a:gd name="T19" fmla="*/ 11 h 69"/>
                <a:gd name="T20" fmla="*/ 0 w 92"/>
                <a:gd name="T21" fmla="*/ 11 h 69"/>
                <a:gd name="T22" fmla="*/ 0 w 92"/>
                <a:gd name="T23" fmla="*/ 13 h 69"/>
                <a:gd name="T24" fmla="*/ 0 w 92"/>
                <a:gd name="T25" fmla="*/ 14 h 69"/>
                <a:gd name="T26" fmla="*/ 0 w 92"/>
                <a:gd name="T27" fmla="*/ 28 h 69"/>
                <a:gd name="T28" fmla="*/ 0 w 92"/>
                <a:gd name="T29" fmla="*/ 59 h 69"/>
                <a:gd name="T30" fmla="*/ 9 w 92"/>
                <a:gd name="T31" fmla="*/ 69 h 69"/>
                <a:gd name="T32" fmla="*/ 75 w 92"/>
                <a:gd name="T33" fmla="*/ 69 h 69"/>
                <a:gd name="T34" fmla="*/ 85 w 92"/>
                <a:gd name="T35" fmla="*/ 59 h 69"/>
                <a:gd name="T36" fmla="*/ 85 w 92"/>
                <a:gd name="T37" fmla="*/ 57 h 69"/>
                <a:gd name="T38" fmla="*/ 81 w 92"/>
                <a:gd name="T39" fmla="*/ 58 h 69"/>
                <a:gd name="T40" fmla="*/ 67 w 92"/>
                <a:gd name="T41" fmla="*/ 44 h 69"/>
                <a:gd name="T42" fmla="*/ 85 w 92"/>
                <a:gd name="T43" fmla="*/ 34 h 69"/>
                <a:gd name="T44" fmla="*/ 81 w 92"/>
                <a:gd name="T45" fmla="*/ 33 h 69"/>
                <a:gd name="T46" fmla="*/ 70 w 92"/>
                <a:gd name="T47" fmla="*/ 44 h 69"/>
                <a:gd name="T48" fmla="*/ 81 w 92"/>
                <a:gd name="T49" fmla="*/ 55 h 69"/>
                <a:gd name="T50" fmla="*/ 85 w 92"/>
                <a:gd name="T51" fmla="*/ 54 h 69"/>
                <a:gd name="T52" fmla="*/ 92 w 92"/>
                <a:gd name="T53" fmla="*/ 44 h 69"/>
                <a:gd name="T54" fmla="*/ 85 w 92"/>
                <a:gd name="T55" fmla="*/ 34 h 69"/>
                <a:gd name="T56" fmla="*/ 85 w 92"/>
                <a:gd name="T57" fmla="*/ 47 h 69"/>
                <a:gd name="T58" fmla="*/ 81 w 92"/>
                <a:gd name="T59" fmla="*/ 52 h 69"/>
                <a:gd name="T60" fmla="*/ 80 w 92"/>
                <a:gd name="T61" fmla="*/ 53 h 69"/>
                <a:gd name="T62" fmla="*/ 80 w 92"/>
                <a:gd name="T63" fmla="*/ 53 h 69"/>
                <a:gd name="T64" fmla="*/ 79 w 92"/>
                <a:gd name="T65" fmla="*/ 52 h 69"/>
                <a:gd name="T66" fmla="*/ 73 w 92"/>
                <a:gd name="T67" fmla="*/ 44 h 69"/>
                <a:gd name="T68" fmla="*/ 73 w 92"/>
                <a:gd name="T69" fmla="*/ 44 h 69"/>
                <a:gd name="T70" fmla="*/ 76 w 92"/>
                <a:gd name="T71" fmla="*/ 44 h 69"/>
                <a:gd name="T72" fmla="*/ 80 w 92"/>
                <a:gd name="T73" fmla="*/ 49 h 69"/>
                <a:gd name="T74" fmla="*/ 85 w 92"/>
                <a:gd name="T75" fmla="*/ 41 h 69"/>
                <a:gd name="T76" fmla="*/ 87 w 92"/>
                <a:gd name="T77" fmla="*/ 38 h 69"/>
                <a:gd name="T78" fmla="*/ 89 w 92"/>
                <a:gd name="T79" fmla="*/ 37 h 69"/>
                <a:gd name="T80" fmla="*/ 90 w 92"/>
                <a:gd name="T81" fmla="*/ 39 h 69"/>
                <a:gd name="T82" fmla="*/ 85 w 92"/>
                <a:gd name="T83" fmla="*/ 4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69">
                  <a:moveTo>
                    <a:pt x="67" y="44"/>
                  </a:moveTo>
                  <a:cubicBezTo>
                    <a:pt x="67" y="37"/>
                    <a:pt x="73" y="31"/>
                    <a:pt x="81" y="31"/>
                  </a:cubicBezTo>
                  <a:cubicBezTo>
                    <a:pt x="82" y="31"/>
                    <a:pt x="84" y="31"/>
                    <a:pt x="85" y="31"/>
                  </a:cubicBezTo>
                  <a:cubicBezTo>
                    <a:pt x="85" y="20"/>
                    <a:pt x="85" y="20"/>
                    <a:pt x="85" y="20"/>
                  </a:cubicBezTo>
                  <a:cubicBezTo>
                    <a:pt x="85" y="15"/>
                    <a:pt x="81" y="10"/>
                    <a:pt x="75" y="10"/>
                  </a:cubicBezTo>
                  <a:cubicBezTo>
                    <a:pt x="40" y="10"/>
                    <a:pt x="40" y="10"/>
                    <a:pt x="40" y="10"/>
                  </a:cubicBezTo>
                  <a:cubicBezTo>
                    <a:pt x="39" y="5"/>
                    <a:pt x="35" y="0"/>
                    <a:pt x="32" y="0"/>
                  </a:cubicBezTo>
                  <a:cubicBezTo>
                    <a:pt x="11" y="0"/>
                    <a:pt x="11" y="0"/>
                    <a:pt x="11" y="0"/>
                  </a:cubicBezTo>
                  <a:cubicBezTo>
                    <a:pt x="6" y="0"/>
                    <a:pt x="3" y="3"/>
                    <a:pt x="1" y="6"/>
                  </a:cubicBezTo>
                  <a:cubicBezTo>
                    <a:pt x="0" y="7"/>
                    <a:pt x="0" y="9"/>
                    <a:pt x="0" y="11"/>
                  </a:cubicBezTo>
                  <a:cubicBezTo>
                    <a:pt x="0" y="11"/>
                    <a:pt x="0" y="11"/>
                    <a:pt x="0" y="11"/>
                  </a:cubicBezTo>
                  <a:cubicBezTo>
                    <a:pt x="0" y="13"/>
                    <a:pt x="0" y="13"/>
                    <a:pt x="0" y="13"/>
                  </a:cubicBezTo>
                  <a:cubicBezTo>
                    <a:pt x="0" y="14"/>
                    <a:pt x="0" y="14"/>
                    <a:pt x="0" y="14"/>
                  </a:cubicBezTo>
                  <a:cubicBezTo>
                    <a:pt x="0" y="28"/>
                    <a:pt x="0" y="28"/>
                    <a:pt x="0" y="28"/>
                  </a:cubicBezTo>
                  <a:cubicBezTo>
                    <a:pt x="0" y="59"/>
                    <a:pt x="0" y="59"/>
                    <a:pt x="0" y="59"/>
                  </a:cubicBezTo>
                  <a:cubicBezTo>
                    <a:pt x="0" y="64"/>
                    <a:pt x="4" y="69"/>
                    <a:pt x="9" y="69"/>
                  </a:cubicBezTo>
                  <a:cubicBezTo>
                    <a:pt x="75" y="69"/>
                    <a:pt x="75" y="69"/>
                    <a:pt x="75" y="69"/>
                  </a:cubicBezTo>
                  <a:cubicBezTo>
                    <a:pt x="81" y="69"/>
                    <a:pt x="85" y="64"/>
                    <a:pt x="85" y="59"/>
                  </a:cubicBezTo>
                  <a:cubicBezTo>
                    <a:pt x="85" y="57"/>
                    <a:pt x="85" y="57"/>
                    <a:pt x="85" y="57"/>
                  </a:cubicBezTo>
                  <a:cubicBezTo>
                    <a:pt x="84" y="57"/>
                    <a:pt x="82" y="58"/>
                    <a:pt x="81" y="58"/>
                  </a:cubicBezTo>
                  <a:cubicBezTo>
                    <a:pt x="73" y="58"/>
                    <a:pt x="67" y="51"/>
                    <a:pt x="67" y="44"/>
                  </a:cubicBezTo>
                  <a:close/>
                  <a:moveTo>
                    <a:pt x="85" y="34"/>
                  </a:moveTo>
                  <a:cubicBezTo>
                    <a:pt x="84" y="33"/>
                    <a:pt x="82" y="33"/>
                    <a:pt x="81" y="33"/>
                  </a:cubicBezTo>
                  <a:cubicBezTo>
                    <a:pt x="75" y="33"/>
                    <a:pt x="70" y="38"/>
                    <a:pt x="70" y="44"/>
                  </a:cubicBezTo>
                  <a:cubicBezTo>
                    <a:pt x="70" y="50"/>
                    <a:pt x="75" y="55"/>
                    <a:pt x="81" y="55"/>
                  </a:cubicBezTo>
                  <a:cubicBezTo>
                    <a:pt x="82" y="55"/>
                    <a:pt x="84" y="55"/>
                    <a:pt x="85" y="54"/>
                  </a:cubicBezTo>
                  <a:cubicBezTo>
                    <a:pt x="89" y="53"/>
                    <a:pt x="92" y="49"/>
                    <a:pt x="92" y="44"/>
                  </a:cubicBezTo>
                  <a:cubicBezTo>
                    <a:pt x="92" y="39"/>
                    <a:pt x="89" y="35"/>
                    <a:pt x="85" y="34"/>
                  </a:cubicBezTo>
                  <a:close/>
                  <a:moveTo>
                    <a:pt x="85" y="47"/>
                  </a:moveTo>
                  <a:cubicBezTo>
                    <a:pt x="81" y="52"/>
                    <a:pt x="81" y="52"/>
                    <a:pt x="81" y="52"/>
                  </a:cubicBezTo>
                  <a:cubicBezTo>
                    <a:pt x="81" y="53"/>
                    <a:pt x="81" y="53"/>
                    <a:pt x="80" y="53"/>
                  </a:cubicBezTo>
                  <a:cubicBezTo>
                    <a:pt x="80" y="53"/>
                    <a:pt x="80" y="53"/>
                    <a:pt x="80" y="53"/>
                  </a:cubicBezTo>
                  <a:cubicBezTo>
                    <a:pt x="80" y="53"/>
                    <a:pt x="79" y="53"/>
                    <a:pt x="79" y="52"/>
                  </a:cubicBezTo>
                  <a:cubicBezTo>
                    <a:pt x="73" y="44"/>
                    <a:pt x="73" y="44"/>
                    <a:pt x="73" y="44"/>
                  </a:cubicBezTo>
                  <a:cubicBezTo>
                    <a:pt x="73" y="44"/>
                    <a:pt x="73" y="44"/>
                    <a:pt x="73" y="44"/>
                  </a:cubicBezTo>
                  <a:cubicBezTo>
                    <a:pt x="76" y="44"/>
                    <a:pt x="76" y="44"/>
                    <a:pt x="76" y="44"/>
                  </a:cubicBezTo>
                  <a:cubicBezTo>
                    <a:pt x="80" y="49"/>
                    <a:pt x="80" y="49"/>
                    <a:pt x="80" y="49"/>
                  </a:cubicBezTo>
                  <a:cubicBezTo>
                    <a:pt x="85" y="41"/>
                    <a:pt x="85" y="41"/>
                    <a:pt x="85" y="41"/>
                  </a:cubicBezTo>
                  <a:cubicBezTo>
                    <a:pt x="87" y="38"/>
                    <a:pt x="87" y="38"/>
                    <a:pt x="87" y="38"/>
                  </a:cubicBezTo>
                  <a:cubicBezTo>
                    <a:pt x="88" y="37"/>
                    <a:pt x="89" y="37"/>
                    <a:pt x="89" y="37"/>
                  </a:cubicBezTo>
                  <a:cubicBezTo>
                    <a:pt x="90" y="38"/>
                    <a:pt x="90" y="39"/>
                    <a:pt x="90" y="39"/>
                  </a:cubicBezTo>
                  <a:lnTo>
                    <a:pt x="85" y="4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 name="Freeform 15"/>
            <p:cNvSpPr/>
            <p:nvPr/>
          </p:nvSpPr>
          <p:spPr bwMode="auto">
            <a:xfrm>
              <a:off x="2722" y="2452"/>
              <a:ext cx="147" cy="76"/>
            </a:xfrm>
            <a:custGeom>
              <a:avLst/>
              <a:gdLst>
                <a:gd name="T0" fmla="*/ 18 w 62"/>
                <a:gd name="T1" fmla="*/ 31 h 32"/>
                <a:gd name="T2" fmla="*/ 31 w 62"/>
                <a:gd name="T3" fmla="*/ 17 h 32"/>
                <a:gd name="T4" fmla="*/ 45 w 62"/>
                <a:gd name="T5" fmla="*/ 31 h 32"/>
                <a:gd name="T6" fmla="*/ 45 w 62"/>
                <a:gd name="T7" fmla="*/ 32 h 32"/>
                <a:gd name="T8" fmla="*/ 62 w 62"/>
                <a:gd name="T9" fmla="*/ 32 h 32"/>
                <a:gd name="T10" fmla="*/ 62 w 62"/>
                <a:gd name="T11" fmla="*/ 31 h 32"/>
                <a:gd name="T12" fmla="*/ 31 w 62"/>
                <a:gd name="T13" fmla="*/ 0 h 32"/>
                <a:gd name="T14" fmla="*/ 0 w 62"/>
                <a:gd name="T15" fmla="*/ 31 h 32"/>
                <a:gd name="T16" fmla="*/ 0 w 62"/>
                <a:gd name="T17" fmla="*/ 32 h 32"/>
                <a:gd name="T18" fmla="*/ 18 w 62"/>
                <a:gd name="T19" fmla="*/ 32 h 32"/>
                <a:gd name="T20" fmla="*/ 18 w 62"/>
                <a:gd name="T2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32">
                  <a:moveTo>
                    <a:pt x="18" y="31"/>
                  </a:moveTo>
                  <a:cubicBezTo>
                    <a:pt x="18" y="23"/>
                    <a:pt x="24" y="17"/>
                    <a:pt x="31" y="17"/>
                  </a:cubicBezTo>
                  <a:cubicBezTo>
                    <a:pt x="39" y="17"/>
                    <a:pt x="45" y="23"/>
                    <a:pt x="45" y="31"/>
                  </a:cubicBezTo>
                  <a:cubicBezTo>
                    <a:pt x="45" y="31"/>
                    <a:pt x="45" y="32"/>
                    <a:pt x="45" y="32"/>
                  </a:cubicBezTo>
                  <a:cubicBezTo>
                    <a:pt x="62" y="32"/>
                    <a:pt x="62" y="32"/>
                    <a:pt x="62" y="32"/>
                  </a:cubicBezTo>
                  <a:cubicBezTo>
                    <a:pt x="62" y="32"/>
                    <a:pt x="62" y="31"/>
                    <a:pt x="62" y="31"/>
                  </a:cubicBezTo>
                  <a:cubicBezTo>
                    <a:pt x="62" y="14"/>
                    <a:pt x="48" y="0"/>
                    <a:pt x="31" y="0"/>
                  </a:cubicBezTo>
                  <a:cubicBezTo>
                    <a:pt x="14" y="0"/>
                    <a:pt x="0" y="14"/>
                    <a:pt x="0" y="31"/>
                  </a:cubicBezTo>
                  <a:cubicBezTo>
                    <a:pt x="0" y="31"/>
                    <a:pt x="0" y="32"/>
                    <a:pt x="0" y="32"/>
                  </a:cubicBezTo>
                  <a:cubicBezTo>
                    <a:pt x="18" y="32"/>
                    <a:pt x="18" y="32"/>
                    <a:pt x="18" y="32"/>
                  </a:cubicBezTo>
                  <a:cubicBezTo>
                    <a:pt x="18" y="32"/>
                    <a:pt x="18" y="31"/>
                    <a:pt x="18" y="3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 name="Freeform 16"/>
            <p:cNvSpPr/>
            <p:nvPr/>
          </p:nvSpPr>
          <p:spPr bwMode="auto">
            <a:xfrm>
              <a:off x="2767" y="2494"/>
              <a:ext cx="59" cy="34"/>
            </a:xfrm>
            <a:custGeom>
              <a:avLst/>
              <a:gdLst>
                <a:gd name="T0" fmla="*/ 5 w 25"/>
                <a:gd name="T1" fmla="*/ 13 h 14"/>
                <a:gd name="T2" fmla="*/ 12 w 25"/>
                <a:gd name="T3" fmla="*/ 5 h 14"/>
                <a:gd name="T4" fmla="*/ 20 w 25"/>
                <a:gd name="T5" fmla="*/ 13 h 14"/>
                <a:gd name="T6" fmla="*/ 20 w 25"/>
                <a:gd name="T7" fmla="*/ 14 h 14"/>
                <a:gd name="T8" fmla="*/ 25 w 25"/>
                <a:gd name="T9" fmla="*/ 14 h 14"/>
                <a:gd name="T10" fmla="*/ 25 w 25"/>
                <a:gd name="T11" fmla="*/ 13 h 14"/>
                <a:gd name="T12" fmla="*/ 12 w 25"/>
                <a:gd name="T13" fmla="*/ 0 h 14"/>
                <a:gd name="T14" fmla="*/ 0 w 25"/>
                <a:gd name="T15" fmla="*/ 13 h 14"/>
                <a:gd name="T16" fmla="*/ 0 w 25"/>
                <a:gd name="T17" fmla="*/ 14 h 14"/>
                <a:gd name="T18" fmla="*/ 5 w 25"/>
                <a:gd name="T19" fmla="*/ 14 h 14"/>
                <a:gd name="T20" fmla="*/ 5 w 25"/>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4">
                  <a:moveTo>
                    <a:pt x="5" y="13"/>
                  </a:moveTo>
                  <a:cubicBezTo>
                    <a:pt x="5" y="9"/>
                    <a:pt x="8" y="5"/>
                    <a:pt x="12" y="5"/>
                  </a:cubicBezTo>
                  <a:cubicBezTo>
                    <a:pt x="16" y="5"/>
                    <a:pt x="20" y="9"/>
                    <a:pt x="20" y="13"/>
                  </a:cubicBezTo>
                  <a:cubicBezTo>
                    <a:pt x="20" y="13"/>
                    <a:pt x="20" y="14"/>
                    <a:pt x="20" y="14"/>
                  </a:cubicBezTo>
                  <a:cubicBezTo>
                    <a:pt x="25" y="14"/>
                    <a:pt x="25" y="14"/>
                    <a:pt x="25" y="14"/>
                  </a:cubicBezTo>
                  <a:cubicBezTo>
                    <a:pt x="25" y="14"/>
                    <a:pt x="25" y="13"/>
                    <a:pt x="25" y="13"/>
                  </a:cubicBezTo>
                  <a:cubicBezTo>
                    <a:pt x="25" y="6"/>
                    <a:pt x="19" y="0"/>
                    <a:pt x="12" y="0"/>
                  </a:cubicBezTo>
                  <a:cubicBezTo>
                    <a:pt x="5" y="0"/>
                    <a:pt x="0" y="6"/>
                    <a:pt x="0" y="13"/>
                  </a:cubicBezTo>
                  <a:cubicBezTo>
                    <a:pt x="0" y="13"/>
                    <a:pt x="0" y="14"/>
                    <a:pt x="0" y="14"/>
                  </a:cubicBezTo>
                  <a:cubicBezTo>
                    <a:pt x="5" y="14"/>
                    <a:pt x="5" y="14"/>
                    <a:pt x="5" y="14"/>
                  </a:cubicBezTo>
                  <a:cubicBezTo>
                    <a:pt x="5" y="14"/>
                    <a:pt x="5" y="13"/>
                    <a:pt x="5" y="1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 name="Freeform 17"/>
            <p:cNvSpPr>
              <a:spLocks noEditPoints="1"/>
            </p:cNvSpPr>
            <p:nvPr/>
          </p:nvSpPr>
          <p:spPr bwMode="auto">
            <a:xfrm>
              <a:off x="2710" y="2532"/>
              <a:ext cx="171" cy="145"/>
            </a:xfrm>
            <a:custGeom>
              <a:avLst/>
              <a:gdLst>
                <a:gd name="T0" fmla="*/ 70 w 72"/>
                <a:gd name="T1" fmla="*/ 0 h 61"/>
                <a:gd name="T2" fmla="*/ 67 w 72"/>
                <a:gd name="T3" fmla="*/ 0 h 61"/>
                <a:gd name="T4" fmla="*/ 49 w 72"/>
                <a:gd name="T5" fmla="*/ 0 h 61"/>
                <a:gd name="T6" fmla="*/ 48 w 72"/>
                <a:gd name="T7" fmla="*/ 0 h 61"/>
                <a:gd name="T8" fmla="*/ 43 w 72"/>
                <a:gd name="T9" fmla="*/ 0 h 61"/>
                <a:gd name="T10" fmla="*/ 28 w 72"/>
                <a:gd name="T11" fmla="*/ 0 h 61"/>
                <a:gd name="T12" fmla="*/ 23 w 72"/>
                <a:gd name="T13" fmla="*/ 0 h 61"/>
                <a:gd name="T14" fmla="*/ 22 w 72"/>
                <a:gd name="T15" fmla="*/ 0 h 61"/>
                <a:gd name="T16" fmla="*/ 5 w 72"/>
                <a:gd name="T17" fmla="*/ 0 h 61"/>
                <a:gd name="T18" fmla="*/ 3 w 72"/>
                <a:gd name="T19" fmla="*/ 0 h 61"/>
                <a:gd name="T20" fmla="*/ 0 w 72"/>
                <a:gd name="T21" fmla="*/ 2 h 61"/>
                <a:gd name="T22" fmla="*/ 0 w 72"/>
                <a:gd name="T23" fmla="*/ 59 h 61"/>
                <a:gd name="T24" fmla="*/ 3 w 72"/>
                <a:gd name="T25" fmla="*/ 61 h 61"/>
                <a:gd name="T26" fmla="*/ 70 w 72"/>
                <a:gd name="T27" fmla="*/ 61 h 61"/>
                <a:gd name="T28" fmla="*/ 72 w 72"/>
                <a:gd name="T29" fmla="*/ 59 h 61"/>
                <a:gd name="T30" fmla="*/ 72 w 72"/>
                <a:gd name="T31" fmla="*/ 2 h 61"/>
                <a:gd name="T32" fmla="*/ 70 w 72"/>
                <a:gd name="T33" fmla="*/ 0 h 61"/>
                <a:gd name="T34" fmla="*/ 66 w 72"/>
                <a:gd name="T35" fmla="*/ 53 h 61"/>
                <a:gd name="T36" fmla="*/ 64 w 72"/>
                <a:gd name="T37" fmla="*/ 56 h 61"/>
                <a:gd name="T38" fmla="*/ 9 w 72"/>
                <a:gd name="T39" fmla="*/ 56 h 61"/>
                <a:gd name="T40" fmla="*/ 6 w 72"/>
                <a:gd name="T41" fmla="*/ 53 h 61"/>
                <a:gd name="T42" fmla="*/ 6 w 72"/>
                <a:gd name="T43" fmla="*/ 7 h 61"/>
                <a:gd name="T44" fmla="*/ 9 w 72"/>
                <a:gd name="T45" fmla="*/ 4 h 61"/>
                <a:gd name="T46" fmla="*/ 10 w 72"/>
                <a:gd name="T47" fmla="*/ 4 h 61"/>
                <a:gd name="T48" fmla="*/ 25 w 72"/>
                <a:gd name="T49" fmla="*/ 4 h 61"/>
                <a:gd name="T50" fmla="*/ 26 w 72"/>
                <a:gd name="T51" fmla="*/ 4 h 61"/>
                <a:gd name="T52" fmla="*/ 30 w 72"/>
                <a:gd name="T53" fmla="*/ 4 h 61"/>
                <a:gd name="T54" fmla="*/ 42 w 72"/>
                <a:gd name="T55" fmla="*/ 4 h 61"/>
                <a:gd name="T56" fmla="*/ 46 w 72"/>
                <a:gd name="T57" fmla="*/ 4 h 61"/>
                <a:gd name="T58" fmla="*/ 47 w 72"/>
                <a:gd name="T59" fmla="*/ 4 h 61"/>
                <a:gd name="T60" fmla="*/ 61 w 72"/>
                <a:gd name="T61" fmla="*/ 4 h 61"/>
                <a:gd name="T62" fmla="*/ 64 w 72"/>
                <a:gd name="T63" fmla="*/ 4 h 61"/>
                <a:gd name="T64" fmla="*/ 66 w 72"/>
                <a:gd name="T65" fmla="*/ 7 h 61"/>
                <a:gd name="T66" fmla="*/ 66 w 72"/>
                <a:gd name="T67"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1">
                  <a:moveTo>
                    <a:pt x="70" y="0"/>
                  </a:moveTo>
                  <a:cubicBezTo>
                    <a:pt x="67" y="0"/>
                    <a:pt x="67" y="0"/>
                    <a:pt x="67" y="0"/>
                  </a:cubicBezTo>
                  <a:cubicBezTo>
                    <a:pt x="49" y="0"/>
                    <a:pt x="49" y="0"/>
                    <a:pt x="49" y="0"/>
                  </a:cubicBezTo>
                  <a:cubicBezTo>
                    <a:pt x="48" y="0"/>
                    <a:pt x="48" y="0"/>
                    <a:pt x="48" y="0"/>
                  </a:cubicBezTo>
                  <a:cubicBezTo>
                    <a:pt x="43" y="0"/>
                    <a:pt x="43" y="0"/>
                    <a:pt x="43" y="0"/>
                  </a:cubicBezTo>
                  <a:cubicBezTo>
                    <a:pt x="28" y="0"/>
                    <a:pt x="28" y="0"/>
                    <a:pt x="28" y="0"/>
                  </a:cubicBezTo>
                  <a:cubicBezTo>
                    <a:pt x="23" y="0"/>
                    <a:pt x="23" y="0"/>
                    <a:pt x="23" y="0"/>
                  </a:cubicBezTo>
                  <a:cubicBezTo>
                    <a:pt x="22" y="0"/>
                    <a:pt x="22" y="0"/>
                    <a:pt x="22" y="0"/>
                  </a:cubicBezTo>
                  <a:cubicBezTo>
                    <a:pt x="5" y="0"/>
                    <a:pt x="5" y="0"/>
                    <a:pt x="5" y="0"/>
                  </a:cubicBezTo>
                  <a:cubicBezTo>
                    <a:pt x="3" y="0"/>
                    <a:pt x="3" y="0"/>
                    <a:pt x="3" y="0"/>
                  </a:cubicBezTo>
                  <a:cubicBezTo>
                    <a:pt x="1" y="0"/>
                    <a:pt x="0" y="1"/>
                    <a:pt x="0" y="2"/>
                  </a:cubicBezTo>
                  <a:cubicBezTo>
                    <a:pt x="0" y="59"/>
                    <a:pt x="0" y="59"/>
                    <a:pt x="0" y="59"/>
                  </a:cubicBezTo>
                  <a:cubicBezTo>
                    <a:pt x="0" y="60"/>
                    <a:pt x="1" y="61"/>
                    <a:pt x="3" y="61"/>
                  </a:cubicBezTo>
                  <a:cubicBezTo>
                    <a:pt x="70" y="61"/>
                    <a:pt x="70" y="61"/>
                    <a:pt x="70" y="61"/>
                  </a:cubicBezTo>
                  <a:cubicBezTo>
                    <a:pt x="71" y="61"/>
                    <a:pt x="72" y="60"/>
                    <a:pt x="72" y="59"/>
                  </a:cubicBezTo>
                  <a:cubicBezTo>
                    <a:pt x="72" y="2"/>
                    <a:pt x="72" y="2"/>
                    <a:pt x="72" y="2"/>
                  </a:cubicBezTo>
                  <a:cubicBezTo>
                    <a:pt x="72" y="1"/>
                    <a:pt x="71" y="0"/>
                    <a:pt x="70" y="0"/>
                  </a:cubicBezTo>
                  <a:close/>
                  <a:moveTo>
                    <a:pt x="66" y="53"/>
                  </a:moveTo>
                  <a:cubicBezTo>
                    <a:pt x="66" y="55"/>
                    <a:pt x="65" y="56"/>
                    <a:pt x="64" y="56"/>
                  </a:cubicBezTo>
                  <a:cubicBezTo>
                    <a:pt x="9" y="56"/>
                    <a:pt x="9" y="56"/>
                    <a:pt x="9" y="56"/>
                  </a:cubicBezTo>
                  <a:cubicBezTo>
                    <a:pt x="7" y="56"/>
                    <a:pt x="6" y="55"/>
                    <a:pt x="6" y="53"/>
                  </a:cubicBezTo>
                  <a:cubicBezTo>
                    <a:pt x="6" y="7"/>
                    <a:pt x="6" y="7"/>
                    <a:pt x="6" y="7"/>
                  </a:cubicBezTo>
                  <a:cubicBezTo>
                    <a:pt x="6" y="5"/>
                    <a:pt x="7" y="4"/>
                    <a:pt x="9" y="4"/>
                  </a:cubicBezTo>
                  <a:cubicBezTo>
                    <a:pt x="10" y="4"/>
                    <a:pt x="10" y="4"/>
                    <a:pt x="10" y="4"/>
                  </a:cubicBezTo>
                  <a:cubicBezTo>
                    <a:pt x="25" y="4"/>
                    <a:pt x="25" y="4"/>
                    <a:pt x="25" y="4"/>
                  </a:cubicBezTo>
                  <a:cubicBezTo>
                    <a:pt x="26" y="4"/>
                    <a:pt x="26" y="4"/>
                    <a:pt x="26" y="4"/>
                  </a:cubicBezTo>
                  <a:cubicBezTo>
                    <a:pt x="30" y="4"/>
                    <a:pt x="30" y="4"/>
                    <a:pt x="30" y="4"/>
                  </a:cubicBezTo>
                  <a:cubicBezTo>
                    <a:pt x="42" y="4"/>
                    <a:pt x="42" y="4"/>
                    <a:pt x="42" y="4"/>
                  </a:cubicBezTo>
                  <a:cubicBezTo>
                    <a:pt x="46" y="4"/>
                    <a:pt x="46" y="4"/>
                    <a:pt x="46" y="4"/>
                  </a:cubicBezTo>
                  <a:cubicBezTo>
                    <a:pt x="47" y="4"/>
                    <a:pt x="47" y="4"/>
                    <a:pt x="47" y="4"/>
                  </a:cubicBezTo>
                  <a:cubicBezTo>
                    <a:pt x="61" y="4"/>
                    <a:pt x="61" y="4"/>
                    <a:pt x="61" y="4"/>
                  </a:cubicBezTo>
                  <a:cubicBezTo>
                    <a:pt x="64" y="4"/>
                    <a:pt x="64" y="4"/>
                    <a:pt x="64" y="4"/>
                  </a:cubicBezTo>
                  <a:cubicBezTo>
                    <a:pt x="65" y="4"/>
                    <a:pt x="66" y="5"/>
                    <a:pt x="66" y="7"/>
                  </a:cubicBezTo>
                  <a:lnTo>
                    <a:pt x="66" y="5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 name="Freeform 18"/>
            <p:cNvSpPr/>
            <p:nvPr/>
          </p:nvSpPr>
          <p:spPr bwMode="auto">
            <a:xfrm>
              <a:off x="2727" y="2544"/>
              <a:ext cx="139" cy="119"/>
            </a:xfrm>
            <a:custGeom>
              <a:avLst/>
              <a:gdLst>
                <a:gd name="T0" fmla="*/ 57 w 59"/>
                <a:gd name="T1" fmla="*/ 0 h 50"/>
                <a:gd name="T2" fmla="*/ 54 w 59"/>
                <a:gd name="T3" fmla="*/ 0 h 50"/>
                <a:gd name="T4" fmla="*/ 40 w 59"/>
                <a:gd name="T5" fmla="*/ 0 h 50"/>
                <a:gd name="T6" fmla="*/ 39 w 59"/>
                <a:gd name="T7" fmla="*/ 0 h 50"/>
                <a:gd name="T8" fmla="*/ 35 w 59"/>
                <a:gd name="T9" fmla="*/ 0 h 50"/>
                <a:gd name="T10" fmla="*/ 23 w 59"/>
                <a:gd name="T11" fmla="*/ 0 h 50"/>
                <a:gd name="T12" fmla="*/ 19 w 59"/>
                <a:gd name="T13" fmla="*/ 0 h 50"/>
                <a:gd name="T14" fmla="*/ 18 w 59"/>
                <a:gd name="T15" fmla="*/ 0 h 50"/>
                <a:gd name="T16" fmla="*/ 3 w 59"/>
                <a:gd name="T17" fmla="*/ 0 h 50"/>
                <a:gd name="T18" fmla="*/ 2 w 59"/>
                <a:gd name="T19" fmla="*/ 0 h 50"/>
                <a:gd name="T20" fmla="*/ 0 w 59"/>
                <a:gd name="T21" fmla="*/ 2 h 50"/>
                <a:gd name="T22" fmla="*/ 0 w 59"/>
                <a:gd name="T23" fmla="*/ 48 h 50"/>
                <a:gd name="T24" fmla="*/ 2 w 59"/>
                <a:gd name="T25" fmla="*/ 50 h 50"/>
                <a:gd name="T26" fmla="*/ 57 w 59"/>
                <a:gd name="T27" fmla="*/ 50 h 50"/>
                <a:gd name="T28" fmla="*/ 59 w 59"/>
                <a:gd name="T29" fmla="*/ 48 h 50"/>
                <a:gd name="T30" fmla="*/ 59 w 59"/>
                <a:gd name="T31" fmla="*/ 2 h 50"/>
                <a:gd name="T32" fmla="*/ 57 w 5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0">
                  <a:moveTo>
                    <a:pt x="57" y="0"/>
                  </a:moveTo>
                  <a:cubicBezTo>
                    <a:pt x="54" y="0"/>
                    <a:pt x="54" y="0"/>
                    <a:pt x="54" y="0"/>
                  </a:cubicBezTo>
                  <a:cubicBezTo>
                    <a:pt x="40" y="0"/>
                    <a:pt x="40" y="0"/>
                    <a:pt x="40" y="0"/>
                  </a:cubicBezTo>
                  <a:cubicBezTo>
                    <a:pt x="39" y="0"/>
                    <a:pt x="39" y="0"/>
                    <a:pt x="39" y="0"/>
                  </a:cubicBezTo>
                  <a:cubicBezTo>
                    <a:pt x="35" y="0"/>
                    <a:pt x="35" y="0"/>
                    <a:pt x="35" y="0"/>
                  </a:cubicBezTo>
                  <a:cubicBezTo>
                    <a:pt x="23" y="0"/>
                    <a:pt x="23" y="0"/>
                    <a:pt x="23" y="0"/>
                  </a:cubicBezTo>
                  <a:cubicBezTo>
                    <a:pt x="19" y="0"/>
                    <a:pt x="19" y="0"/>
                    <a:pt x="19" y="0"/>
                  </a:cubicBezTo>
                  <a:cubicBezTo>
                    <a:pt x="18" y="0"/>
                    <a:pt x="18" y="0"/>
                    <a:pt x="18" y="0"/>
                  </a:cubicBezTo>
                  <a:cubicBezTo>
                    <a:pt x="3" y="0"/>
                    <a:pt x="3" y="0"/>
                    <a:pt x="3" y="0"/>
                  </a:cubicBezTo>
                  <a:cubicBezTo>
                    <a:pt x="2" y="0"/>
                    <a:pt x="2" y="0"/>
                    <a:pt x="2" y="0"/>
                  </a:cubicBezTo>
                  <a:cubicBezTo>
                    <a:pt x="1" y="0"/>
                    <a:pt x="0" y="1"/>
                    <a:pt x="0" y="2"/>
                  </a:cubicBezTo>
                  <a:cubicBezTo>
                    <a:pt x="0" y="48"/>
                    <a:pt x="0" y="48"/>
                    <a:pt x="0" y="48"/>
                  </a:cubicBezTo>
                  <a:cubicBezTo>
                    <a:pt x="0" y="49"/>
                    <a:pt x="1" y="50"/>
                    <a:pt x="2" y="50"/>
                  </a:cubicBezTo>
                  <a:cubicBezTo>
                    <a:pt x="57" y="50"/>
                    <a:pt x="57" y="50"/>
                    <a:pt x="57" y="50"/>
                  </a:cubicBezTo>
                  <a:cubicBezTo>
                    <a:pt x="58" y="50"/>
                    <a:pt x="59" y="49"/>
                    <a:pt x="59" y="48"/>
                  </a:cubicBezTo>
                  <a:cubicBezTo>
                    <a:pt x="59" y="2"/>
                    <a:pt x="59" y="2"/>
                    <a:pt x="59" y="2"/>
                  </a:cubicBezTo>
                  <a:cubicBezTo>
                    <a:pt x="59" y="1"/>
                    <a:pt x="58" y="0"/>
                    <a:pt x="57"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9" name="Freeform 19"/>
            <p:cNvSpPr>
              <a:spLocks noEditPoints="1"/>
            </p:cNvSpPr>
            <p:nvPr/>
          </p:nvSpPr>
          <p:spPr bwMode="auto">
            <a:xfrm>
              <a:off x="3105" y="2506"/>
              <a:ext cx="235" cy="154"/>
            </a:xfrm>
            <a:custGeom>
              <a:avLst/>
              <a:gdLst>
                <a:gd name="T0" fmla="*/ 78 w 99"/>
                <a:gd name="T1" fmla="*/ 0 h 65"/>
                <a:gd name="T2" fmla="*/ 75 w 99"/>
                <a:gd name="T3" fmla="*/ 0 h 65"/>
                <a:gd name="T4" fmla="*/ 76 w 99"/>
                <a:gd name="T5" fmla="*/ 5 h 65"/>
                <a:gd name="T6" fmla="*/ 76 w 99"/>
                <a:gd name="T7" fmla="*/ 5 h 65"/>
                <a:gd name="T8" fmla="*/ 68 w 99"/>
                <a:gd name="T9" fmla="*/ 5 h 65"/>
                <a:gd name="T10" fmla="*/ 68 w 99"/>
                <a:gd name="T11" fmla="*/ 5 h 65"/>
                <a:gd name="T12" fmla="*/ 67 w 99"/>
                <a:gd name="T13" fmla="*/ 0 h 65"/>
                <a:gd name="T14" fmla="*/ 32 w 99"/>
                <a:gd name="T15" fmla="*/ 0 h 65"/>
                <a:gd name="T16" fmla="*/ 31 w 99"/>
                <a:gd name="T17" fmla="*/ 5 h 65"/>
                <a:gd name="T18" fmla="*/ 31 w 99"/>
                <a:gd name="T19" fmla="*/ 5 h 65"/>
                <a:gd name="T20" fmla="*/ 23 w 99"/>
                <a:gd name="T21" fmla="*/ 5 h 65"/>
                <a:gd name="T22" fmla="*/ 23 w 99"/>
                <a:gd name="T23" fmla="*/ 5 h 65"/>
                <a:gd name="T24" fmla="*/ 24 w 99"/>
                <a:gd name="T25" fmla="*/ 0 h 65"/>
                <a:gd name="T26" fmla="*/ 21 w 99"/>
                <a:gd name="T27" fmla="*/ 0 h 65"/>
                <a:gd name="T28" fmla="*/ 0 w 99"/>
                <a:gd name="T29" fmla="*/ 20 h 65"/>
                <a:gd name="T30" fmla="*/ 0 w 99"/>
                <a:gd name="T31" fmla="*/ 45 h 65"/>
                <a:gd name="T32" fmla="*/ 21 w 99"/>
                <a:gd name="T33" fmla="*/ 65 h 65"/>
                <a:gd name="T34" fmla="*/ 78 w 99"/>
                <a:gd name="T35" fmla="*/ 65 h 65"/>
                <a:gd name="T36" fmla="*/ 99 w 99"/>
                <a:gd name="T37" fmla="*/ 45 h 65"/>
                <a:gd name="T38" fmla="*/ 99 w 99"/>
                <a:gd name="T39" fmla="*/ 20 h 65"/>
                <a:gd name="T40" fmla="*/ 78 w 99"/>
                <a:gd name="T41" fmla="*/ 0 h 65"/>
                <a:gd name="T42" fmla="*/ 81 w 99"/>
                <a:gd name="T43" fmla="*/ 53 h 65"/>
                <a:gd name="T44" fmla="*/ 20 w 99"/>
                <a:gd name="T45" fmla="*/ 53 h 65"/>
                <a:gd name="T46" fmla="*/ 15 w 99"/>
                <a:gd name="T47" fmla="*/ 49 h 65"/>
                <a:gd name="T48" fmla="*/ 20 w 99"/>
                <a:gd name="T49" fmla="*/ 44 h 65"/>
                <a:gd name="T50" fmla="*/ 81 w 99"/>
                <a:gd name="T51" fmla="*/ 44 h 65"/>
                <a:gd name="T52" fmla="*/ 85 w 99"/>
                <a:gd name="T53" fmla="*/ 49 h 65"/>
                <a:gd name="T54" fmla="*/ 81 w 99"/>
                <a:gd name="T55" fmla="*/ 53 h 65"/>
                <a:gd name="T56" fmla="*/ 81 w 99"/>
                <a:gd name="T57" fmla="*/ 39 h 65"/>
                <a:gd name="T58" fmla="*/ 20 w 99"/>
                <a:gd name="T59" fmla="*/ 39 h 65"/>
                <a:gd name="T60" fmla="*/ 15 w 99"/>
                <a:gd name="T61" fmla="*/ 34 h 65"/>
                <a:gd name="T62" fmla="*/ 20 w 99"/>
                <a:gd name="T63" fmla="*/ 30 h 65"/>
                <a:gd name="T64" fmla="*/ 81 w 99"/>
                <a:gd name="T65" fmla="*/ 30 h 65"/>
                <a:gd name="T66" fmla="*/ 85 w 99"/>
                <a:gd name="T67" fmla="*/ 34 h 65"/>
                <a:gd name="T68" fmla="*/ 81 w 99"/>
                <a:gd name="T69" fmla="*/ 39 h 65"/>
                <a:gd name="T70" fmla="*/ 81 w 99"/>
                <a:gd name="T71" fmla="*/ 24 h 65"/>
                <a:gd name="T72" fmla="*/ 20 w 99"/>
                <a:gd name="T73" fmla="*/ 24 h 65"/>
                <a:gd name="T74" fmla="*/ 15 w 99"/>
                <a:gd name="T75" fmla="*/ 20 h 65"/>
                <a:gd name="T76" fmla="*/ 20 w 99"/>
                <a:gd name="T77" fmla="*/ 15 h 65"/>
                <a:gd name="T78" fmla="*/ 81 w 99"/>
                <a:gd name="T79" fmla="*/ 15 h 65"/>
                <a:gd name="T80" fmla="*/ 85 w 99"/>
                <a:gd name="T81" fmla="*/ 20 h 65"/>
                <a:gd name="T82" fmla="*/ 81 w 99"/>
                <a:gd name="T8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65">
                  <a:moveTo>
                    <a:pt x="78" y="0"/>
                  </a:moveTo>
                  <a:cubicBezTo>
                    <a:pt x="75" y="0"/>
                    <a:pt x="75" y="0"/>
                    <a:pt x="75" y="0"/>
                  </a:cubicBezTo>
                  <a:cubicBezTo>
                    <a:pt x="75" y="1"/>
                    <a:pt x="75" y="3"/>
                    <a:pt x="76" y="5"/>
                  </a:cubicBezTo>
                  <a:cubicBezTo>
                    <a:pt x="76" y="5"/>
                    <a:pt x="76" y="5"/>
                    <a:pt x="76" y="5"/>
                  </a:cubicBezTo>
                  <a:cubicBezTo>
                    <a:pt x="68" y="5"/>
                    <a:pt x="68" y="5"/>
                    <a:pt x="68" y="5"/>
                  </a:cubicBezTo>
                  <a:cubicBezTo>
                    <a:pt x="68" y="5"/>
                    <a:pt x="68" y="5"/>
                    <a:pt x="68" y="5"/>
                  </a:cubicBezTo>
                  <a:cubicBezTo>
                    <a:pt x="68" y="3"/>
                    <a:pt x="68" y="1"/>
                    <a:pt x="67" y="0"/>
                  </a:cubicBezTo>
                  <a:cubicBezTo>
                    <a:pt x="32" y="0"/>
                    <a:pt x="32" y="0"/>
                    <a:pt x="32" y="0"/>
                  </a:cubicBezTo>
                  <a:cubicBezTo>
                    <a:pt x="31" y="1"/>
                    <a:pt x="31" y="3"/>
                    <a:pt x="31" y="5"/>
                  </a:cubicBezTo>
                  <a:cubicBezTo>
                    <a:pt x="31" y="5"/>
                    <a:pt x="31" y="5"/>
                    <a:pt x="31" y="5"/>
                  </a:cubicBezTo>
                  <a:cubicBezTo>
                    <a:pt x="23" y="5"/>
                    <a:pt x="23" y="5"/>
                    <a:pt x="23" y="5"/>
                  </a:cubicBezTo>
                  <a:cubicBezTo>
                    <a:pt x="23" y="5"/>
                    <a:pt x="23" y="5"/>
                    <a:pt x="23" y="5"/>
                  </a:cubicBezTo>
                  <a:cubicBezTo>
                    <a:pt x="23" y="3"/>
                    <a:pt x="23" y="1"/>
                    <a:pt x="24" y="0"/>
                  </a:cubicBezTo>
                  <a:cubicBezTo>
                    <a:pt x="21" y="0"/>
                    <a:pt x="21" y="0"/>
                    <a:pt x="21" y="0"/>
                  </a:cubicBezTo>
                  <a:cubicBezTo>
                    <a:pt x="9" y="0"/>
                    <a:pt x="0" y="9"/>
                    <a:pt x="0" y="20"/>
                  </a:cubicBezTo>
                  <a:cubicBezTo>
                    <a:pt x="0" y="45"/>
                    <a:pt x="0" y="45"/>
                    <a:pt x="0" y="45"/>
                  </a:cubicBezTo>
                  <a:cubicBezTo>
                    <a:pt x="0" y="56"/>
                    <a:pt x="9" y="65"/>
                    <a:pt x="21" y="65"/>
                  </a:cubicBezTo>
                  <a:cubicBezTo>
                    <a:pt x="78" y="65"/>
                    <a:pt x="78" y="65"/>
                    <a:pt x="78" y="65"/>
                  </a:cubicBezTo>
                  <a:cubicBezTo>
                    <a:pt x="89" y="65"/>
                    <a:pt x="99" y="56"/>
                    <a:pt x="99" y="45"/>
                  </a:cubicBezTo>
                  <a:cubicBezTo>
                    <a:pt x="99" y="20"/>
                    <a:pt x="99" y="20"/>
                    <a:pt x="99" y="20"/>
                  </a:cubicBezTo>
                  <a:cubicBezTo>
                    <a:pt x="99" y="9"/>
                    <a:pt x="89" y="0"/>
                    <a:pt x="78" y="0"/>
                  </a:cubicBezTo>
                  <a:close/>
                  <a:moveTo>
                    <a:pt x="81" y="53"/>
                  </a:moveTo>
                  <a:cubicBezTo>
                    <a:pt x="20" y="53"/>
                    <a:pt x="20" y="53"/>
                    <a:pt x="20" y="53"/>
                  </a:cubicBezTo>
                  <a:cubicBezTo>
                    <a:pt x="17" y="53"/>
                    <a:pt x="15" y="51"/>
                    <a:pt x="15" y="49"/>
                  </a:cubicBezTo>
                  <a:cubicBezTo>
                    <a:pt x="15" y="46"/>
                    <a:pt x="17" y="44"/>
                    <a:pt x="20" y="44"/>
                  </a:cubicBezTo>
                  <a:cubicBezTo>
                    <a:pt x="81" y="44"/>
                    <a:pt x="81" y="44"/>
                    <a:pt x="81" y="44"/>
                  </a:cubicBezTo>
                  <a:cubicBezTo>
                    <a:pt x="83" y="44"/>
                    <a:pt x="85" y="46"/>
                    <a:pt x="85" y="49"/>
                  </a:cubicBezTo>
                  <a:cubicBezTo>
                    <a:pt x="85" y="51"/>
                    <a:pt x="83" y="53"/>
                    <a:pt x="81" y="53"/>
                  </a:cubicBezTo>
                  <a:close/>
                  <a:moveTo>
                    <a:pt x="81" y="39"/>
                  </a:moveTo>
                  <a:cubicBezTo>
                    <a:pt x="20" y="39"/>
                    <a:pt x="20" y="39"/>
                    <a:pt x="20" y="39"/>
                  </a:cubicBezTo>
                  <a:cubicBezTo>
                    <a:pt x="17" y="39"/>
                    <a:pt x="15" y="37"/>
                    <a:pt x="15" y="34"/>
                  </a:cubicBezTo>
                  <a:cubicBezTo>
                    <a:pt x="15" y="32"/>
                    <a:pt x="17" y="30"/>
                    <a:pt x="20" y="30"/>
                  </a:cubicBezTo>
                  <a:cubicBezTo>
                    <a:pt x="81" y="30"/>
                    <a:pt x="81" y="30"/>
                    <a:pt x="81" y="30"/>
                  </a:cubicBezTo>
                  <a:cubicBezTo>
                    <a:pt x="83" y="30"/>
                    <a:pt x="85" y="32"/>
                    <a:pt x="85" y="34"/>
                  </a:cubicBezTo>
                  <a:cubicBezTo>
                    <a:pt x="85" y="37"/>
                    <a:pt x="83" y="39"/>
                    <a:pt x="81" y="39"/>
                  </a:cubicBezTo>
                  <a:close/>
                  <a:moveTo>
                    <a:pt x="81" y="24"/>
                  </a:moveTo>
                  <a:cubicBezTo>
                    <a:pt x="20" y="24"/>
                    <a:pt x="20" y="24"/>
                    <a:pt x="20" y="24"/>
                  </a:cubicBezTo>
                  <a:cubicBezTo>
                    <a:pt x="17" y="24"/>
                    <a:pt x="15" y="22"/>
                    <a:pt x="15" y="20"/>
                  </a:cubicBezTo>
                  <a:cubicBezTo>
                    <a:pt x="15" y="17"/>
                    <a:pt x="17" y="15"/>
                    <a:pt x="20" y="15"/>
                  </a:cubicBezTo>
                  <a:cubicBezTo>
                    <a:pt x="81" y="15"/>
                    <a:pt x="81" y="15"/>
                    <a:pt x="81" y="15"/>
                  </a:cubicBezTo>
                  <a:cubicBezTo>
                    <a:pt x="83" y="15"/>
                    <a:pt x="85" y="17"/>
                    <a:pt x="85" y="20"/>
                  </a:cubicBezTo>
                  <a:cubicBezTo>
                    <a:pt x="85" y="22"/>
                    <a:pt x="83" y="24"/>
                    <a:pt x="81" y="2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0" name="Freeform 20"/>
            <p:cNvSpPr/>
            <p:nvPr/>
          </p:nvSpPr>
          <p:spPr bwMode="auto">
            <a:xfrm>
              <a:off x="3162" y="2468"/>
              <a:ext cx="118" cy="48"/>
            </a:xfrm>
            <a:custGeom>
              <a:avLst/>
              <a:gdLst>
                <a:gd name="T0" fmla="*/ 50 w 50"/>
                <a:gd name="T1" fmla="*/ 16 h 20"/>
                <a:gd name="T2" fmla="*/ 36 w 50"/>
                <a:gd name="T3" fmla="*/ 0 h 20"/>
                <a:gd name="T4" fmla="*/ 14 w 50"/>
                <a:gd name="T5" fmla="*/ 0 h 20"/>
                <a:gd name="T6" fmla="*/ 1 w 50"/>
                <a:gd name="T7" fmla="*/ 16 h 20"/>
                <a:gd name="T8" fmla="*/ 0 w 50"/>
                <a:gd name="T9" fmla="*/ 20 h 20"/>
                <a:gd name="T10" fmla="*/ 6 w 50"/>
                <a:gd name="T11" fmla="*/ 20 h 20"/>
                <a:gd name="T12" fmla="*/ 6 w 50"/>
                <a:gd name="T13" fmla="*/ 16 h 20"/>
                <a:gd name="T14" fmla="*/ 17 w 50"/>
                <a:gd name="T15" fmla="*/ 4 h 20"/>
                <a:gd name="T16" fmla="*/ 34 w 50"/>
                <a:gd name="T17" fmla="*/ 4 h 20"/>
                <a:gd name="T18" fmla="*/ 45 w 50"/>
                <a:gd name="T19" fmla="*/ 16 h 20"/>
                <a:gd name="T20" fmla="*/ 45 w 50"/>
                <a:gd name="T21" fmla="*/ 20 h 20"/>
                <a:gd name="T22" fmla="*/ 50 w 50"/>
                <a:gd name="T23" fmla="*/ 20 h 20"/>
                <a:gd name="T24" fmla="*/ 50 w 50"/>
                <a:gd name="T2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0">
                  <a:moveTo>
                    <a:pt x="50" y="16"/>
                  </a:moveTo>
                  <a:cubicBezTo>
                    <a:pt x="48" y="7"/>
                    <a:pt x="43" y="0"/>
                    <a:pt x="36" y="0"/>
                  </a:cubicBezTo>
                  <a:cubicBezTo>
                    <a:pt x="14" y="0"/>
                    <a:pt x="14" y="0"/>
                    <a:pt x="14" y="0"/>
                  </a:cubicBezTo>
                  <a:cubicBezTo>
                    <a:pt x="8" y="0"/>
                    <a:pt x="3" y="7"/>
                    <a:pt x="1" y="16"/>
                  </a:cubicBezTo>
                  <a:cubicBezTo>
                    <a:pt x="1" y="17"/>
                    <a:pt x="1" y="19"/>
                    <a:pt x="0" y="20"/>
                  </a:cubicBezTo>
                  <a:cubicBezTo>
                    <a:pt x="6" y="20"/>
                    <a:pt x="6" y="20"/>
                    <a:pt x="6" y="20"/>
                  </a:cubicBezTo>
                  <a:cubicBezTo>
                    <a:pt x="6" y="19"/>
                    <a:pt x="6" y="17"/>
                    <a:pt x="6" y="16"/>
                  </a:cubicBezTo>
                  <a:cubicBezTo>
                    <a:pt x="8" y="9"/>
                    <a:pt x="12" y="5"/>
                    <a:pt x="17" y="4"/>
                  </a:cubicBezTo>
                  <a:cubicBezTo>
                    <a:pt x="34" y="4"/>
                    <a:pt x="34" y="4"/>
                    <a:pt x="34" y="4"/>
                  </a:cubicBezTo>
                  <a:cubicBezTo>
                    <a:pt x="39" y="5"/>
                    <a:pt x="43" y="9"/>
                    <a:pt x="45" y="16"/>
                  </a:cubicBezTo>
                  <a:cubicBezTo>
                    <a:pt x="45" y="17"/>
                    <a:pt x="45" y="19"/>
                    <a:pt x="45" y="20"/>
                  </a:cubicBezTo>
                  <a:cubicBezTo>
                    <a:pt x="50" y="20"/>
                    <a:pt x="50" y="20"/>
                    <a:pt x="50" y="20"/>
                  </a:cubicBezTo>
                  <a:cubicBezTo>
                    <a:pt x="50" y="19"/>
                    <a:pt x="50" y="17"/>
                    <a:pt x="50" y="1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1" name="Freeform 21"/>
            <p:cNvSpPr>
              <a:spLocks noEditPoints="1"/>
            </p:cNvSpPr>
            <p:nvPr/>
          </p:nvSpPr>
          <p:spPr bwMode="auto">
            <a:xfrm>
              <a:off x="1851" y="2471"/>
              <a:ext cx="194" cy="189"/>
            </a:xfrm>
            <a:custGeom>
              <a:avLst/>
              <a:gdLst>
                <a:gd name="T0" fmla="*/ 77 w 82"/>
                <a:gd name="T1" fmla="*/ 0 h 80"/>
                <a:gd name="T2" fmla="*/ 77 w 82"/>
                <a:gd name="T3" fmla="*/ 0 h 80"/>
                <a:gd name="T4" fmla="*/ 77 w 82"/>
                <a:gd name="T5" fmla="*/ 27 h 80"/>
                <a:gd name="T6" fmla="*/ 75 w 82"/>
                <a:gd name="T7" fmla="*/ 29 h 80"/>
                <a:gd name="T8" fmla="*/ 73 w 82"/>
                <a:gd name="T9" fmla="*/ 30 h 80"/>
                <a:gd name="T10" fmla="*/ 68 w 82"/>
                <a:gd name="T11" fmla="*/ 30 h 80"/>
                <a:gd name="T12" fmla="*/ 15 w 82"/>
                <a:gd name="T13" fmla="*/ 30 h 80"/>
                <a:gd name="T14" fmla="*/ 7 w 82"/>
                <a:gd name="T15" fmla="*/ 29 h 80"/>
                <a:gd name="T16" fmla="*/ 6 w 82"/>
                <a:gd name="T17" fmla="*/ 27 h 80"/>
                <a:gd name="T18" fmla="*/ 6 w 82"/>
                <a:gd name="T19" fmla="*/ 0 h 80"/>
                <a:gd name="T20" fmla="*/ 6 w 82"/>
                <a:gd name="T21" fmla="*/ 0 h 80"/>
                <a:gd name="T22" fmla="*/ 0 w 82"/>
                <a:gd name="T23" fmla="*/ 4 h 80"/>
                <a:gd name="T24" fmla="*/ 0 w 82"/>
                <a:gd name="T25" fmla="*/ 76 h 80"/>
                <a:gd name="T26" fmla="*/ 8 w 82"/>
                <a:gd name="T27" fmla="*/ 80 h 80"/>
                <a:gd name="T28" fmla="*/ 74 w 82"/>
                <a:gd name="T29" fmla="*/ 80 h 80"/>
                <a:gd name="T30" fmla="*/ 82 w 82"/>
                <a:gd name="T31" fmla="*/ 76 h 80"/>
                <a:gd name="T32" fmla="*/ 82 w 82"/>
                <a:gd name="T33" fmla="*/ 4 h 80"/>
                <a:gd name="T34" fmla="*/ 77 w 82"/>
                <a:gd name="T35" fmla="*/ 0 h 80"/>
                <a:gd name="T36" fmla="*/ 75 w 82"/>
                <a:gd name="T37" fmla="*/ 68 h 80"/>
                <a:gd name="T38" fmla="*/ 75 w 82"/>
                <a:gd name="T39" fmla="*/ 68 h 80"/>
                <a:gd name="T40" fmla="*/ 72 w 82"/>
                <a:gd name="T41" fmla="*/ 72 h 80"/>
                <a:gd name="T42" fmla="*/ 68 w 82"/>
                <a:gd name="T43" fmla="*/ 74 h 80"/>
                <a:gd name="T44" fmla="*/ 53 w 82"/>
                <a:gd name="T45" fmla="*/ 76 h 80"/>
                <a:gd name="T46" fmla="*/ 29 w 82"/>
                <a:gd name="T47" fmla="*/ 76 h 80"/>
                <a:gd name="T48" fmla="*/ 10 w 82"/>
                <a:gd name="T49" fmla="*/ 72 h 80"/>
                <a:gd name="T50" fmla="*/ 8 w 82"/>
                <a:gd name="T51" fmla="*/ 68 h 80"/>
                <a:gd name="T52" fmla="*/ 8 w 82"/>
                <a:gd name="T53" fmla="*/ 51 h 80"/>
                <a:gd name="T54" fmla="*/ 10 w 82"/>
                <a:gd name="T55" fmla="*/ 48 h 80"/>
                <a:gd name="T56" fmla="*/ 15 w 82"/>
                <a:gd name="T57" fmla="*/ 46 h 80"/>
                <a:gd name="T58" fmla="*/ 29 w 82"/>
                <a:gd name="T59" fmla="*/ 44 h 80"/>
                <a:gd name="T60" fmla="*/ 53 w 82"/>
                <a:gd name="T61" fmla="*/ 44 h 80"/>
                <a:gd name="T62" fmla="*/ 72 w 82"/>
                <a:gd name="T63" fmla="*/ 48 h 80"/>
                <a:gd name="T64" fmla="*/ 75 w 82"/>
                <a:gd name="T65" fmla="*/ 51 h 80"/>
                <a:gd name="T66" fmla="*/ 75 w 82"/>
                <a:gd name="T67"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80">
                  <a:moveTo>
                    <a:pt x="77" y="0"/>
                  </a:moveTo>
                  <a:cubicBezTo>
                    <a:pt x="77" y="0"/>
                    <a:pt x="77" y="0"/>
                    <a:pt x="77" y="0"/>
                  </a:cubicBezTo>
                  <a:cubicBezTo>
                    <a:pt x="77" y="27"/>
                    <a:pt x="77" y="27"/>
                    <a:pt x="77" y="27"/>
                  </a:cubicBezTo>
                  <a:cubicBezTo>
                    <a:pt x="77" y="28"/>
                    <a:pt x="76" y="29"/>
                    <a:pt x="75" y="29"/>
                  </a:cubicBezTo>
                  <a:cubicBezTo>
                    <a:pt x="75" y="29"/>
                    <a:pt x="74" y="30"/>
                    <a:pt x="73" y="30"/>
                  </a:cubicBezTo>
                  <a:cubicBezTo>
                    <a:pt x="72" y="30"/>
                    <a:pt x="70" y="30"/>
                    <a:pt x="68" y="30"/>
                  </a:cubicBezTo>
                  <a:cubicBezTo>
                    <a:pt x="15" y="30"/>
                    <a:pt x="15" y="30"/>
                    <a:pt x="15" y="30"/>
                  </a:cubicBezTo>
                  <a:cubicBezTo>
                    <a:pt x="12" y="30"/>
                    <a:pt x="9" y="30"/>
                    <a:pt x="7" y="29"/>
                  </a:cubicBezTo>
                  <a:cubicBezTo>
                    <a:pt x="7" y="28"/>
                    <a:pt x="6" y="28"/>
                    <a:pt x="6" y="27"/>
                  </a:cubicBezTo>
                  <a:cubicBezTo>
                    <a:pt x="6" y="0"/>
                    <a:pt x="6" y="0"/>
                    <a:pt x="6" y="0"/>
                  </a:cubicBezTo>
                  <a:cubicBezTo>
                    <a:pt x="6" y="0"/>
                    <a:pt x="6" y="0"/>
                    <a:pt x="6" y="0"/>
                  </a:cubicBezTo>
                  <a:cubicBezTo>
                    <a:pt x="3" y="0"/>
                    <a:pt x="0" y="2"/>
                    <a:pt x="0" y="4"/>
                  </a:cubicBezTo>
                  <a:cubicBezTo>
                    <a:pt x="0" y="76"/>
                    <a:pt x="0" y="76"/>
                    <a:pt x="0" y="76"/>
                  </a:cubicBezTo>
                  <a:cubicBezTo>
                    <a:pt x="0" y="78"/>
                    <a:pt x="4" y="80"/>
                    <a:pt x="8" y="80"/>
                  </a:cubicBezTo>
                  <a:cubicBezTo>
                    <a:pt x="74" y="80"/>
                    <a:pt x="74" y="80"/>
                    <a:pt x="74" y="80"/>
                  </a:cubicBezTo>
                  <a:cubicBezTo>
                    <a:pt x="79" y="80"/>
                    <a:pt x="82" y="78"/>
                    <a:pt x="82" y="76"/>
                  </a:cubicBezTo>
                  <a:cubicBezTo>
                    <a:pt x="82" y="4"/>
                    <a:pt x="82" y="4"/>
                    <a:pt x="82" y="4"/>
                  </a:cubicBezTo>
                  <a:cubicBezTo>
                    <a:pt x="82" y="2"/>
                    <a:pt x="80" y="0"/>
                    <a:pt x="77" y="0"/>
                  </a:cubicBezTo>
                  <a:close/>
                  <a:moveTo>
                    <a:pt x="75" y="68"/>
                  </a:moveTo>
                  <a:cubicBezTo>
                    <a:pt x="75" y="68"/>
                    <a:pt x="75" y="68"/>
                    <a:pt x="75" y="68"/>
                  </a:cubicBezTo>
                  <a:cubicBezTo>
                    <a:pt x="75" y="70"/>
                    <a:pt x="74" y="71"/>
                    <a:pt x="72" y="72"/>
                  </a:cubicBezTo>
                  <a:cubicBezTo>
                    <a:pt x="71" y="73"/>
                    <a:pt x="70" y="74"/>
                    <a:pt x="68" y="74"/>
                  </a:cubicBezTo>
                  <a:cubicBezTo>
                    <a:pt x="64" y="75"/>
                    <a:pt x="59" y="76"/>
                    <a:pt x="53" y="76"/>
                  </a:cubicBezTo>
                  <a:cubicBezTo>
                    <a:pt x="29" y="76"/>
                    <a:pt x="29" y="76"/>
                    <a:pt x="29" y="76"/>
                  </a:cubicBezTo>
                  <a:cubicBezTo>
                    <a:pt x="21" y="76"/>
                    <a:pt x="14" y="74"/>
                    <a:pt x="10" y="72"/>
                  </a:cubicBezTo>
                  <a:cubicBezTo>
                    <a:pt x="9" y="71"/>
                    <a:pt x="8" y="70"/>
                    <a:pt x="8" y="68"/>
                  </a:cubicBezTo>
                  <a:cubicBezTo>
                    <a:pt x="8" y="51"/>
                    <a:pt x="8" y="51"/>
                    <a:pt x="8" y="51"/>
                  </a:cubicBezTo>
                  <a:cubicBezTo>
                    <a:pt x="8" y="50"/>
                    <a:pt x="9" y="48"/>
                    <a:pt x="10" y="48"/>
                  </a:cubicBezTo>
                  <a:cubicBezTo>
                    <a:pt x="12" y="47"/>
                    <a:pt x="13" y="46"/>
                    <a:pt x="15" y="46"/>
                  </a:cubicBezTo>
                  <a:cubicBezTo>
                    <a:pt x="19" y="45"/>
                    <a:pt x="24" y="44"/>
                    <a:pt x="29" y="44"/>
                  </a:cubicBezTo>
                  <a:cubicBezTo>
                    <a:pt x="53" y="44"/>
                    <a:pt x="53" y="44"/>
                    <a:pt x="53" y="44"/>
                  </a:cubicBezTo>
                  <a:cubicBezTo>
                    <a:pt x="62" y="44"/>
                    <a:pt x="69" y="45"/>
                    <a:pt x="72" y="48"/>
                  </a:cubicBezTo>
                  <a:cubicBezTo>
                    <a:pt x="74" y="48"/>
                    <a:pt x="75" y="50"/>
                    <a:pt x="75" y="51"/>
                  </a:cubicBezTo>
                  <a:lnTo>
                    <a:pt x="75" y="68"/>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2" name="Freeform 22"/>
            <p:cNvSpPr/>
            <p:nvPr/>
          </p:nvSpPr>
          <p:spPr bwMode="auto">
            <a:xfrm>
              <a:off x="1880" y="2584"/>
              <a:ext cx="139" cy="57"/>
            </a:xfrm>
            <a:custGeom>
              <a:avLst/>
              <a:gdLst>
                <a:gd name="T0" fmla="*/ 58 w 59"/>
                <a:gd name="T1" fmla="*/ 3 h 24"/>
                <a:gd name="T2" fmla="*/ 55 w 59"/>
                <a:gd name="T3" fmla="*/ 1 h 24"/>
                <a:gd name="T4" fmla="*/ 41 w 59"/>
                <a:gd name="T5" fmla="*/ 0 h 24"/>
                <a:gd name="T6" fmla="*/ 17 w 59"/>
                <a:gd name="T7" fmla="*/ 0 h 24"/>
                <a:gd name="T8" fmla="*/ 1 w 59"/>
                <a:gd name="T9" fmla="*/ 2 h 24"/>
                <a:gd name="T10" fmla="*/ 0 w 59"/>
                <a:gd name="T11" fmla="*/ 3 h 24"/>
                <a:gd name="T12" fmla="*/ 0 w 59"/>
                <a:gd name="T13" fmla="*/ 20 h 24"/>
                <a:gd name="T14" fmla="*/ 0 w 59"/>
                <a:gd name="T15" fmla="*/ 21 h 24"/>
                <a:gd name="T16" fmla="*/ 0 w 59"/>
                <a:gd name="T17" fmla="*/ 21 h 24"/>
                <a:gd name="T18" fmla="*/ 4 w 59"/>
                <a:gd name="T19" fmla="*/ 23 h 24"/>
                <a:gd name="T20" fmla="*/ 17 w 59"/>
                <a:gd name="T21" fmla="*/ 24 h 24"/>
                <a:gd name="T22" fmla="*/ 41 w 59"/>
                <a:gd name="T23" fmla="*/ 24 h 24"/>
                <a:gd name="T24" fmla="*/ 58 w 59"/>
                <a:gd name="T25" fmla="*/ 21 h 24"/>
                <a:gd name="T26" fmla="*/ 59 w 59"/>
                <a:gd name="T27" fmla="*/ 20 h 24"/>
                <a:gd name="T28" fmla="*/ 59 w 59"/>
                <a:gd name="T29" fmla="*/ 3 h 24"/>
                <a:gd name="T30" fmla="*/ 59 w 59"/>
                <a:gd name="T31" fmla="*/ 3 h 24"/>
                <a:gd name="T32" fmla="*/ 58 w 59"/>
                <a:gd name="T33"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24">
                  <a:moveTo>
                    <a:pt x="58" y="3"/>
                  </a:moveTo>
                  <a:cubicBezTo>
                    <a:pt x="58" y="2"/>
                    <a:pt x="56" y="2"/>
                    <a:pt x="55" y="1"/>
                  </a:cubicBezTo>
                  <a:cubicBezTo>
                    <a:pt x="51" y="0"/>
                    <a:pt x="47" y="0"/>
                    <a:pt x="41" y="0"/>
                  </a:cubicBezTo>
                  <a:cubicBezTo>
                    <a:pt x="17" y="0"/>
                    <a:pt x="17" y="0"/>
                    <a:pt x="17" y="0"/>
                  </a:cubicBezTo>
                  <a:cubicBezTo>
                    <a:pt x="10" y="0"/>
                    <a:pt x="3" y="1"/>
                    <a:pt x="1" y="2"/>
                  </a:cubicBezTo>
                  <a:cubicBezTo>
                    <a:pt x="0" y="3"/>
                    <a:pt x="0" y="3"/>
                    <a:pt x="0" y="3"/>
                  </a:cubicBezTo>
                  <a:cubicBezTo>
                    <a:pt x="0" y="20"/>
                    <a:pt x="0" y="20"/>
                    <a:pt x="0" y="20"/>
                  </a:cubicBezTo>
                  <a:cubicBezTo>
                    <a:pt x="0" y="21"/>
                    <a:pt x="0" y="21"/>
                    <a:pt x="0" y="21"/>
                  </a:cubicBezTo>
                  <a:cubicBezTo>
                    <a:pt x="0" y="21"/>
                    <a:pt x="0" y="21"/>
                    <a:pt x="0" y="21"/>
                  </a:cubicBezTo>
                  <a:cubicBezTo>
                    <a:pt x="1" y="22"/>
                    <a:pt x="2" y="22"/>
                    <a:pt x="4" y="23"/>
                  </a:cubicBezTo>
                  <a:cubicBezTo>
                    <a:pt x="7" y="24"/>
                    <a:pt x="12" y="24"/>
                    <a:pt x="17" y="24"/>
                  </a:cubicBezTo>
                  <a:cubicBezTo>
                    <a:pt x="41" y="24"/>
                    <a:pt x="41" y="24"/>
                    <a:pt x="41" y="24"/>
                  </a:cubicBezTo>
                  <a:cubicBezTo>
                    <a:pt x="49" y="24"/>
                    <a:pt x="55" y="23"/>
                    <a:pt x="58" y="21"/>
                  </a:cubicBezTo>
                  <a:cubicBezTo>
                    <a:pt x="59" y="21"/>
                    <a:pt x="59" y="21"/>
                    <a:pt x="59" y="20"/>
                  </a:cubicBezTo>
                  <a:cubicBezTo>
                    <a:pt x="59" y="3"/>
                    <a:pt x="59" y="3"/>
                    <a:pt x="59" y="3"/>
                  </a:cubicBezTo>
                  <a:cubicBezTo>
                    <a:pt x="59" y="3"/>
                    <a:pt x="59" y="3"/>
                    <a:pt x="59" y="3"/>
                  </a:cubicBezTo>
                  <a:cubicBezTo>
                    <a:pt x="59" y="3"/>
                    <a:pt x="59" y="3"/>
                    <a:pt x="58" y="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3" name="Freeform 23"/>
            <p:cNvSpPr>
              <a:spLocks noEditPoints="1"/>
            </p:cNvSpPr>
            <p:nvPr/>
          </p:nvSpPr>
          <p:spPr bwMode="auto">
            <a:xfrm>
              <a:off x="1873" y="2471"/>
              <a:ext cx="151" cy="64"/>
            </a:xfrm>
            <a:custGeom>
              <a:avLst/>
              <a:gdLst>
                <a:gd name="T0" fmla="*/ 59 w 64"/>
                <a:gd name="T1" fmla="*/ 0 h 27"/>
                <a:gd name="T2" fmla="*/ 6 w 64"/>
                <a:gd name="T3" fmla="*/ 0 h 27"/>
                <a:gd name="T4" fmla="*/ 1 w 64"/>
                <a:gd name="T5" fmla="*/ 1 h 27"/>
                <a:gd name="T6" fmla="*/ 0 w 64"/>
                <a:gd name="T7" fmla="*/ 1 h 27"/>
                <a:gd name="T8" fmla="*/ 0 w 64"/>
                <a:gd name="T9" fmla="*/ 26 h 27"/>
                <a:gd name="T10" fmla="*/ 1 w 64"/>
                <a:gd name="T11" fmla="*/ 26 h 27"/>
                <a:gd name="T12" fmla="*/ 6 w 64"/>
                <a:gd name="T13" fmla="*/ 27 h 27"/>
                <a:gd name="T14" fmla="*/ 59 w 64"/>
                <a:gd name="T15" fmla="*/ 27 h 27"/>
                <a:gd name="T16" fmla="*/ 64 w 64"/>
                <a:gd name="T17" fmla="*/ 26 h 27"/>
                <a:gd name="T18" fmla="*/ 64 w 64"/>
                <a:gd name="T19" fmla="*/ 26 h 27"/>
                <a:gd name="T20" fmla="*/ 64 w 64"/>
                <a:gd name="T21" fmla="*/ 1 h 27"/>
                <a:gd name="T22" fmla="*/ 63 w 64"/>
                <a:gd name="T23" fmla="*/ 0 h 27"/>
                <a:gd name="T24" fmla="*/ 59 w 64"/>
                <a:gd name="T25" fmla="*/ 0 h 27"/>
                <a:gd name="T26" fmla="*/ 11 w 64"/>
                <a:gd name="T27" fmla="*/ 19 h 27"/>
                <a:gd name="T28" fmla="*/ 11 w 64"/>
                <a:gd name="T29" fmla="*/ 19 h 27"/>
                <a:gd name="T30" fmla="*/ 11 w 64"/>
                <a:gd name="T31" fmla="*/ 21 h 27"/>
                <a:gd name="T32" fmla="*/ 9 w 64"/>
                <a:gd name="T33" fmla="*/ 22 h 27"/>
                <a:gd name="T34" fmla="*/ 4 w 64"/>
                <a:gd name="T35" fmla="*/ 22 h 27"/>
                <a:gd name="T36" fmla="*/ 2 w 64"/>
                <a:gd name="T37" fmla="*/ 20 h 27"/>
                <a:gd name="T38" fmla="*/ 2 w 64"/>
                <a:gd name="T39" fmla="*/ 19 h 27"/>
                <a:gd name="T40" fmla="*/ 2 w 64"/>
                <a:gd name="T41" fmla="*/ 4 h 27"/>
                <a:gd name="T42" fmla="*/ 2 w 64"/>
                <a:gd name="T43" fmla="*/ 2 h 27"/>
                <a:gd name="T44" fmla="*/ 4 w 64"/>
                <a:gd name="T45" fmla="*/ 1 h 27"/>
                <a:gd name="T46" fmla="*/ 9 w 64"/>
                <a:gd name="T47" fmla="*/ 1 h 27"/>
                <a:gd name="T48" fmla="*/ 11 w 64"/>
                <a:gd name="T49" fmla="*/ 2 h 27"/>
                <a:gd name="T50" fmla="*/ 11 w 64"/>
                <a:gd name="T51" fmla="*/ 4 h 27"/>
                <a:gd name="T52" fmla="*/ 11 w 64"/>
                <a:gd name="T5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27">
                  <a:moveTo>
                    <a:pt x="59" y="0"/>
                  </a:moveTo>
                  <a:cubicBezTo>
                    <a:pt x="6" y="0"/>
                    <a:pt x="6" y="0"/>
                    <a:pt x="6" y="0"/>
                  </a:cubicBezTo>
                  <a:cubicBezTo>
                    <a:pt x="4" y="0"/>
                    <a:pt x="2" y="0"/>
                    <a:pt x="1" y="1"/>
                  </a:cubicBezTo>
                  <a:cubicBezTo>
                    <a:pt x="0" y="1"/>
                    <a:pt x="0" y="1"/>
                    <a:pt x="0" y="1"/>
                  </a:cubicBezTo>
                  <a:cubicBezTo>
                    <a:pt x="0" y="26"/>
                    <a:pt x="0" y="26"/>
                    <a:pt x="0" y="26"/>
                  </a:cubicBezTo>
                  <a:cubicBezTo>
                    <a:pt x="1" y="26"/>
                    <a:pt x="1" y="26"/>
                    <a:pt x="1" y="26"/>
                  </a:cubicBezTo>
                  <a:cubicBezTo>
                    <a:pt x="3" y="27"/>
                    <a:pt x="4" y="27"/>
                    <a:pt x="6" y="27"/>
                  </a:cubicBezTo>
                  <a:cubicBezTo>
                    <a:pt x="59" y="27"/>
                    <a:pt x="59" y="27"/>
                    <a:pt x="59" y="27"/>
                  </a:cubicBezTo>
                  <a:cubicBezTo>
                    <a:pt x="61" y="27"/>
                    <a:pt x="63" y="27"/>
                    <a:pt x="64" y="26"/>
                  </a:cubicBezTo>
                  <a:cubicBezTo>
                    <a:pt x="64" y="26"/>
                    <a:pt x="64" y="26"/>
                    <a:pt x="64" y="26"/>
                  </a:cubicBezTo>
                  <a:cubicBezTo>
                    <a:pt x="64" y="1"/>
                    <a:pt x="64" y="1"/>
                    <a:pt x="64" y="1"/>
                  </a:cubicBezTo>
                  <a:cubicBezTo>
                    <a:pt x="64" y="1"/>
                    <a:pt x="64" y="0"/>
                    <a:pt x="63" y="0"/>
                  </a:cubicBezTo>
                  <a:cubicBezTo>
                    <a:pt x="62" y="0"/>
                    <a:pt x="60" y="0"/>
                    <a:pt x="59" y="0"/>
                  </a:cubicBezTo>
                  <a:close/>
                  <a:moveTo>
                    <a:pt x="11" y="19"/>
                  </a:moveTo>
                  <a:cubicBezTo>
                    <a:pt x="11" y="19"/>
                    <a:pt x="11" y="19"/>
                    <a:pt x="11" y="19"/>
                  </a:cubicBezTo>
                  <a:cubicBezTo>
                    <a:pt x="11" y="19"/>
                    <a:pt x="11" y="20"/>
                    <a:pt x="11" y="21"/>
                  </a:cubicBezTo>
                  <a:cubicBezTo>
                    <a:pt x="10" y="21"/>
                    <a:pt x="10" y="22"/>
                    <a:pt x="9" y="22"/>
                  </a:cubicBezTo>
                  <a:cubicBezTo>
                    <a:pt x="4" y="22"/>
                    <a:pt x="4" y="22"/>
                    <a:pt x="4" y="22"/>
                  </a:cubicBezTo>
                  <a:cubicBezTo>
                    <a:pt x="3" y="22"/>
                    <a:pt x="3" y="21"/>
                    <a:pt x="2" y="20"/>
                  </a:cubicBezTo>
                  <a:cubicBezTo>
                    <a:pt x="2" y="20"/>
                    <a:pt x="2" y="19"/>
                    <a:pt x="2" y="19"/>
                  </a:cubicBezTo>
                  <a:cubicBezTo>
                    <a:pt x="2" y="4"/>
                    <a:pt x="2" y="4"/>
                    <a:pt x="2" y="4"/>
                  </a:cubicBezTo>
                  <a:cubicBezTo>
                    <a:pt x="2" y="3"/>
                    <a:pt x="2" y="3"/>
                    <a:pt x="2" y="2"/>
                  </a:cubicBezTo>
                  <a:cubicBezTo>
                    <a:pt x="3" y="2"/>
                    <a:pt x="3" y="1"/>
                    <a:pt x="4" y="1"/>
                  </a:cubicBezTo>
                  <a:cubicBezTo>
                    <a:pt x="9" y="1"/>
                    <a:pt x="9" y="1"/>
                    <a:pt x="9" y="1"/>
                  </a:cubicBezTo>
                  <a:cubicBezTo>
                    <a:pt x="10" y="1"/>
                    <a:pt x="10" y="2"/>
                    <a:pt x="11" y="2"/>
                  </a:cubicBezTo>
                  <a:cubicBezTo>
                    <a:pt x="11" y="3"/>
                    <a:pt x="11" y="3"/>
                    <a:pt x="11" y="4"/>
                  </a:cubicBezTo>
                  <a:lnTo>
                    <a:pt x="11" y="19"/>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4" name="Rectangle 24"/>
            <p:cNvSpPr>
              <a:spLocks noChangeArrowheads="1"/>
            </p:cNvSpPr>
            <p:nvPr/>
          </p:nvSpPr>
          <p:spPr bwMode="auto">
            <a:xfrm>
              <a:off x="1887" y="2482"/>
              <a:ext cx="2" cy="3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5" name="Freeform 25"/>
            <p:cNvSpPr/>
            <p:nvPr/>
          </p:nvSpPr>
          <p:spPr bwMode="auto">
            <a:xfrm>
              <a:off x="5644" y="2082"/>
              <a:ext cx="149" cy="149"/>
            </a:xfrm>
            <a:custGeom>
              <a:avLst/>
              <a:gdLst>
                <a:gd name="T0" fmla="*/ 47 w 63"/>
                <a:gd name="T1" fmla="*/ 2 h 63"/>
                <a:gd name="T2" fmla="*/ 32 w 63"/>
                <a:gd name="T3" fmla="*/ 17 h 63"/>
                <a:gd name="T4" fmla="*/ 16 w 63"/>
                <a:gd name="T5" fmla="*/ 2 h 63"/>
                <a:gd name="T6" fmla="*/ 9 w 63"/>
                <a:gd name="T7" fmla="*/ 2 h 63"/>
                <a:gd name="T8" fmla="*/ 3 w 63"/>
                <a:gd name="T9" fmla="*/ 9 h 63"/>
                <a:gd name="T10" fmla="*/ 2 w 63"/>
                <a:gd name="T11" fmla="*/ 16 h 63"/>
                <a:gd name="T12" fmla="*/ 17 w 63"/>
                <a:gd name="T13" fmla="*/ 31 h 63"/>
                <a:gd name="T14" fmla="*/ 2 w 63"/>
                <a:gd name="T15" fmla="*/ 46 h 63"/>
                <a:gd name="T16" fmla="*/ 3 w 63"/>
                <a:gd name="T17" fmla="*/ 53 h 63"/>
                <a:gd name="T18" fmla="*/ 9 w 63"/>
                <a:gd name="T19" fmla="*/ 60 h 63"/>
                <a:gd name="T20" fmla="*/ 16 w 63"/>
                <a:gd name="T21" fmla="*/ 61 h 63"/>
                <a:gd name="T22" fmla="*/ 32 w 63"/>
                <a:gd name="T23" fmla="*/ 46 h 63"/>
                <a:gd name="T24" fmla="*/ 47 w 63"/>
                <a:gd name="T25" fmla="*/ 61 h 63"/>
                <a:gd name="T26" fmla="*/ 54 w 63"/>
                <a:gd name="T27" fmla="*/ 60 h 63"/>
                <a:gd name="T28" fmla="*/ 61 w 63"/>
                <a:gd name="T29" fmla="*/ 53 h 63"/>
                <a:gd name="T30" fmla="*/ 61 w 63"/>
                <a:gd name="T31" fmla="*/ 46 h 63"/>
                <a:gd name="T32" fmla="*/ 46 w 63"/>
                <a:gd name="T33" fmla="*/ 31 h 63"/>
                <a:gd name="T34" fmla="*/ 61 w 63"/>
                <a:gd name="T35" fmla="*/ 16 h 63"/>
                <a:gd name="T36" fmla="*/ 61 w 63"/>
                <a:gd name="T37" fmla="*/ 9 h 63"/>
                <a:gd name="T38" fmla="*/ 54 w 63"/>
                <a:gd name="T39" fmla="*/ 2 h 63"/>
                <a:gd name="T40" fmla="*/ 47 w 63"/>
                <a:gd name="T41"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47" y="2"/>
                  </a:moveTo>
                  <a:cubicBezTo>
                    <a:pt x="32" y="17"/>
                    <a:pt x="32" y="17"/>
                    <a:pt x="32" y="17"/>
                  </a:cubicBezTo>
                  <a:cubicBezTo>
                    <a:pt x="16" y="2"/>
                    <a:pt x="16" y="2"/>
                    <a:pt x="16" y="2"/>
                  </a:cubicBezTo>
                  <a:cubicBezTo>
                    <a:pt x="15" y="0"/>
                    <a:pt x="11" y="0"/>
                    <a:pt x="9" y="2"/>
                  </a:cubicBezTo>
                  <a:cubicBezTo>
                    <a:pt x="3" y="9"/>
                    <a:pt x="3" y="9"/>
                    <a:pt x="3" y="9"/>
                  </a:cubicBezTo>
                  <a:cubicBezTo>
                    <a:pt x="0" y="11"/>
                    <a:pt x="0" y="14"/>
                    <a:pt x="2" y="16"/>
                  </a:cubicBezTo>
                  <a:cubicBezTo>
                    <a:pt x="17" y="31"/>
                    <a:pt x="17" y="31"/>
                    <a:pt x="17" y="31"/>
                  </a:cubicBezTo>
                  <a:cubicBezTo>
                    <a:pt x="2" y="46"/>
                    <a:pt x="2" y="46"/>
                    <a:pt x="2" y="46"/>
                  </a:cubicBezTo>
                  <a:cubicBezTo>
                    <a:pt x="0" y="48"/>
                    <a:pt x="0" y="51"/>
                    <a:pt x="3" y="53"/>
                  </a:cubicBezTo>
                  <a:cubicBezTo>
                    <a:pt x="9" y="60"/>
                    <a:pt x="9" y="60"/>
                    <a:pt x="9" y="60"/>
                  </a:cubicBezTo>
                  <a:cubicBezTo>
                    <a:pt x="11" y="62"/>
                    <a:pt x="15" y="63"/>
                    <a:pt x="16" y="61"/>
                  </a:cubicBezTo>
                  <a:cubicBezTo>
                    <a:pt x="32" y="46"/>
                    <a:pt x="32" y="46"/>
                    <a:pt x="32" y="46"/>
                  </a:cubicBezTo>
                  <a:cubicBezTo>
                    <a:pt x="47" y="61"/>
                    <a:pt x="47" y="61"/>
                    <a:pt x="47" y="61"/>
                  </a:cubicBezTo>
                  <a:cubicBezTo>
                    <a:pt x="49" y="63"/>
                    <a:pt x="52" y="62"/>
                    <a:pt x="54" y="60"/>
                  </a:cubicBezTo>
                  <a:cubicBezTo>
                    <a:pt x="61" y="53"/>
                    <a:pt x="61" y="53"/>
                    <a:pt x="61" y="53"/>
                  </a:cubicBezTo>
                  <a:cubicBezTo>
                    <a:pt x="63" y="51"/>
                    <a:pt x="63" y="48"/>
                    <a:pt x="61" y="46"/>
                  </a:cubicBezTo>
                  <a:cubicBezTo>
                    <a:pt x="46" y="31"/>
                    <a:pt x="46" y="31"/>
                    <a:pt x="46" y="31"/>
                  </a:cubicBezTo>
                  <a:cubicBezTo>
                    <a:pt x="61" y="16"/>
                    <a:pt x="61" y="16"/>
                    <a:pt x="61" y="16"/>
                  </a:cubicBezTo>
                  <a:cubicBezTo>
                    <a:pt x="63" y="14"/>
                    <a:pt x="63" y="11"/>
                    <a:pt x="61" y="9"/>
                  </a:cubicBezTo>
                  <a:cubicBezTo>
                    <a:pt x="54" y="2"/>
                    <a:pt x="54" y="2"/>
                    <a:pt x="54" y="2"/>
                  </a:cubicBezTo>
                  <a:cubicBezTo>
                    <a:pt x="52" y="0"/>
                    <a:pt x="49" y="0"/>
                    <a:pt x="47" y="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6" name="Freeform 26"/>
            <p:cNvSpPr/>
            <p:nvPr/>
          </p:nvSpPr>
          <p:spPr bwMode="auto">
            <a:xfrm>
              <a:off x="5202" y="2072"/>
              <a:ext cx="163" cy="166"/>
            </a:xfrm>
            <a:custGeom>
              <a:avLst/>
              <a:gdLst>
                <a:gd name="T0" fmla="*/ 60 w 69"/>
                <a:gd name="T1" fmla="*/ 24 h 70"/>
                <a:gd name="T2" fmla="*/ 36 w 69"/>
                <a:gd name="T3" fmla="*/ 15 h 70"/>
                <a:gd name="T4" fmla="*/ 27 w 69"/>
                <a:gd name="T5" fmla="*/ 11 h 70"/>
                <a:gd name="T6" fmla="*/ 3 w 69"/>
                <a:gd name="T7" fmla="*/ 1 h 70"/>
                <a:gd name="T8" fmla="*/ 1 w 69"/>
                <a:gd name="T9" fmla="*/ 4 h 70"/>
                <a:gd name="T10" fmla="*/ 10 w 69"/>
                <a:gd name="T11" fmla="*/ 28 h 70"/>
                <a:gd name="T12" fmla="*/ 14 w 69"/>
                <a:gd name="T13" fmla="*/ 37 h 70"/>
                <a:gd name="T14" fmla="*/ 24 w 69"/>
                <a:gd name="T15" fmla="*/ 61 h 70"/>
                <a:gd name="T16" fmla="*/ 30 w 69"/>
                <a:gd name="T17" fmla="*/ 61 h 70"/>
                <a:gd name="T18" fmla="*/ 40 w 69"/>
                <a:gd name="T19" fmla="*/ 51 h 70"/>
                <a:gd name="T20" fmla="*/ 59 w 69"/>
                <a:gd name="T21" fmla="*/ 69 h 70"/>
                <a:gd name="T22" fmla="*/ 62 w 69"/>
                <a:gd name="T23" fmla="*/ 69 h 70"/>
                <a:gd name="T24" fmla="*/ 68 w 69"/>
                <a:gd name="T25" fmla="*/ 63 h 70"/>
                <a:gd name="T26" fmla="*/ 68 w 69"/>
                <a:gd name="T27" fmla="*/ 59 h 70"/>
                <a:gd name="T28" fmla="*/ 50 w 69"/>
                <a:gd name="T29" fmla="*/ 41 h 70"/>
                <a:gd name="T30" fmla="*/ 61 w 69"/>
                <a:gd name="T31" fmla="*/ 30 h 70"/>
                <a:gd name="T32" fmla="*/ 60 w 69"/>
                <a:gd name="T3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70">
                  <a:moveTo>
                    <a:pt x="60" y="24"/>
                  </a:moveTo>
                  <a:cubicBezTo>
                    <a:pt x="36" y="15"/>
                    <a:pt x="36" y="15"/>
                    <a:pt x="36" y="15"/>
                  </a:cubicBezTo>
                  <a:cubicBezTo>
                    <a:pt x="34" y="14"/>
                    <a:pt x="30" y="12"/>
                    <a:pt x="27" y="11"/>
                  </a:cubicBezTo>
                  <a:cubicBezTo>
                    <a:pt x="3" y="1"/>
                    <a:pt x="3" y="1"/>
                    <a:pt x="3" y="1"/>
                  </a:cubicBezTo>
                  <a:cubicBezTo>
                    <a:pt x="1" y="0"/>
                    <a:pt x="0" y="1"/>
                    <a:pt x="1" y="4"/>
                  </a:cubicBezTo>
                  <a:cubicBezTo>
                    <a:pt x="10" y="28"/>
                    <a:pt x="10" y="28"/>
                    <a:pt x="10" y="28"/>
                  </a:cubicBezTo>
                  <a:cubicBezTo>
                    <a:pt x="11" y="30"/>
                    <a:pt x="13" y="34"/>
                    <a:pt x="14" y="37"/>
                  </a:cubicBezTo>
                  <a:cubicBezTo>
                    <a:pt x="24" y="61"/>
                    <a:pt x="24" y="61"/>
                    <a:pt x="24" y="61"/>
                  </a:cubicBezTo>
                  <a:cubicBezTo>
                    <a:pt x="25" y="63"/>
                    <a:pt x="28" y="63"/>
                    <a:pt x="30" y="61"/>
                  </a:cubicBezTo>
                  <a:cubicBezTo>
                    <a:pt x="40" y="51"/>
                    <a:pt x="40" y="51"/>
                    <a:pt x="40" y="51"/>
                  </a:cubicBezTo>
                  <a:cubicBezTo>
                    <a:pt x="59" y="69"/>
                    <a:pt x="59" y="69"/>
                    <a:pt x="59" y="69"/>
                  </a:cubicBezTo>
                  <a:cubicBezTo>
                    <a:pt x="60" y="70"/>
                    <a:pt x="61" y="70"/>
                    <a:pt x="62" y="69"/>
                  </a:cubicBezTo>
                  <a:cubicBezTo>
                    <a:pt x="68" y="63"/>
                    <a:pt x="68" y="63"/>
                    <a:pt x="68" y="63"/>
                  </a:cubicBezTo>
                  <a:cubicBezTo>
                    <a:pt x="69" y="62"/>
                    <a:pt x="69" y="60"/>
                    <a:pt x="68" y="59"/>
                  </a:cubicBezTo>
                  <a:cubicBezTo>
                    <a:pt x="50" y="41"/>
                    <a:pt x="50" y="41"/>
                    <a:pt x="50" y="41"/>
                  </a:cubicBezTo>
                  <a:cubicBezTo>
                    <a:pt x="61" y="30"/>
                    <a:pt x="61" y="30"/>
                    <a:pt x="61" y="30"/>
                  </a:cubicBezTo>
                  <a:cubicBezTo>
                    <a:pt x="63" y="28"/>
                    <a:pt x="63" y="25"/>
                    <a:pt x="60" y="2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7" name="Freeform 27"/>
            <p:cNvSpPr/>
            <p:nvPr/>
          </p:nvSpPr>
          <p:spPr bwMode="auto">
            <a:xfrm>
              <a:off x="2431" y="2030"/>
              <a:ext cx="90" cy="90"/>
            </a:xfrm>
            <a:custGeom>
              <a:avLst/>
              <a:gdLst>
                <a:gd name="T0" fmla="*/ 31 w 38"/>
                <a:gd name="T1" fmla="*/ 35 h 38"/>
                <a:gd name="T2" fmla="*/ 23 w 38"/>
                <a:gd name="T3" fmla="*/ 15 h 38"/>
                <a:gd name="T4" fmla="*/ 4 w 38"/>
                <a:gd name="T5" fmla="*/ 7 h 38"/>
                <a:gd name="T6" fmla="*/ 0 w 38"/>
                <a:gd name="T7" fmla="*/ 4 h 38"/>
                <a:gd name="T8" fmla="*/ 4 w 38"/>
                <a:gd name="T9" fmla="*/ 0 h 38"/>
                <a:gd name="T10" fmla="*/ 38 w 38"/>
                <a:gd name="T11" fmla="*/ 35 h 38"/>
                <a:gd name="T12" fmla="*/ 34 w 38"/>
                <a:gd name="T13" fmla="*/ 38 h 38"/>
                <a:gd name="T14" fmla="*/ 31 w 38"/>
                <a:gd name="T15" fmla="*/ 35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8">
                  <a:moveTo>
                    <a:pt x="31" y="35"/>
                  </a:moveTo>
                  <a:cubicBezTo>
                    <a:pt x="31" y="27"/>
                    <a:pt x="28" y="20"/>
                    <a:pt x="23" y="15"/>
                  </a:cubicBezTo>
                  <a:cubicBezTo>
                    <a:pt x="18" y="10"/>
                    <a:pt x="11" y="7"/>
                    <a:pt x="4" y="7"/>
                  </a:cubicBezTo>
                  <a:cubicBezTo>
                    <a:pt x="2" y="7"/>
                    <a:pt x="0" y="6"/>
                    <a:pt x="0" y="4"/>
                  </a:cubicBezTo>
                  <a:cubicBezTo>
                    <a:pt x="0" y="2"/>
                    <a:pt x="2" y="0"/>
                    <a:pt x="4" y="0"/>
                  </a:cubicBezTo>
                  <a:cubicBezTo>
                    <a:pt x="22" y="1"/>
                    <a:pt x="38" y="16"/>
                    <a:pt x="38" y="35"/>
                  </a:cubicBezTo>
                  <a:cubicBezTo>
                    <a:pt x="38" y="36"/>
                    <a:pt x="36" y="38"/>
                    <a:pt x="34" y="38"/>
                  </a:cubicBezTo>
                  <a:cubicBezTo>
                    <a:pt x="32" y="38"/>
                    <a:pt x="31" y="36"/>
                    <a:pt x="31" y="3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8" name="Freeform 28"/>
            <p:cNvSpPr/>
            <p:nvPr/>
          </p:nvSpPr>
          <p:spPr bwMode="auto">
            <a:xfrm>
              <a:off x="2431" y="2056"/>
              <a:ext cx="64" cy="64"/>
            </a:xfrm>
            <a:custGeom>
              <a:avLst/>
              <a:gdLst>
                <a:gd name="T0" fmla="*/ 20 w 27"/>
                <a:gd name="T1" fmla="*/ 24 h 27"/>
                <a:gd name="T2" fmla="*/ 4 w 27"/>
                <a:gd name="T3" fmla="*/ 7 h 27"/>
                <a:gd name="T4" fmla="*/ 0 w 27"/>
                <a:gd name="T5" fmla="*/ 4 h 27"/>
                <a:gd name="T6" fmla="*/ 4 w 27"/>
                <a:gd name="T7" fmla="*/ 0 h 27"/>
                <a:gd name="T8" fmla="*/ 27 w 27"/>
                <a:gd name="T9" fmla="*/ 24 h 27"/>
                <a:gd name="T10" fmla="*/ 24 w 27"/>
                <a:gd name="T11" fmla="*/ 27 h 27"/>
                <a:gd name="T12" fmla="*/ 20 w 27"/>
                <a:gd name="T13" fmla="*/ 24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0" y="24"/>
                  </a:moveTo>
                  <a:cubicBezTo>
                    <a:pt x="20" y="14"/>
                    <a:pt x="13" y="7"/>
                    <a:pt x="4" y="7"/>
                  </a:cubicBezTo>
                  <a:cubicBezTo>
                    <a:pt x="2" y="7"/>
                    <a:pt x="0" y="5"/>
                    <a:pt x="0" y="4"/>
                  </a:cubicBezTo>
                  <a:cubicBezTo>
                    <a:pt x="0" y="2"/>
                    <a:pt x="2" y="0"/>
                    <a:pt x="4" y="0"/>
                  </a:cubicBezTo>
                  <a:cubicBezTo>
                    <a:pt x="17" y="0"/>
                    <a:pt x="27" y="11"/>
                    <a:pt x="27" y="24"/>
                  </a:cubicBezTo>
                  <a:cubicBezTo>
                    <a:pt x="27" y="25"/>
                    <a:pt x="25" y="27"/>
                    <a:pt x="24" y="27"/>
                  </a:cubicBezTo>
                  <a:cubicBezTo>
                    <a:pt x="22" y="27"/>
                    <a:pt x="20" y="25"/>
                    <a:pt x="20" y="2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9" name="Freeform 29"/>
            <p:cNvSpPr/>
            <p:nvPr/>
          </p:nvSpPr>
          <p:spPr bwMode="auto">
            <a:xfrm>
              <a:off x="2306" y="2167"/>
              <a:ext cx="80" cy="78"/>
            </a:xfrm>
            <a:custGeom>
              <a:avLst/>
              <a:gdLst>
                <a:gd name="T0" fmla="*/ 9 w 34"/>
                <a:gd name="T1" fmla="*/ 1 h 33"/>
                <a:gd name="T2" fmla="*/ 9 w 34"/>
                <a:gd name="T3" fmla="*/ 0 h 33"/>
                <a:gd name="T4" fmla="*/ 5 w 34"/>
                <a:gd name="T5" fmla="*/ 2 h 33"/>
                <a:gd name="T6" fmla="*/ 9 w 34"/>
                <a:gd name="T7" fmla="*/ 24 h 33"/>
                <a:gd name="T8" fmla="*/ 32 w 34"/>
                <a:gd name="T9" fmla="*/ 28 h 33"/>
                <a:gd name="T10" fmla="*/ 34 w 34"/>
                <a:gd name="T11" fmla="*/ 25 h 33"/>
                <a:gd name="T12" fmla="*/ 18 w 34"/>
                <a:gd name="T13" fmla="*/ 15 h 33"/>
                <a:gd name="T14" fmla="*/ 9 w 34"/>
                <a:gd name="T15" fmla="*/ 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1"/>
                  </a:moveTo>
                  <a:cubicBezTo>
                    <a:pt x="9" y="0"/>
                    <a:pt x="9" y="0"/>
                    <a:pt x="9" y="0"/>
                  </a:cubicBezTo>
                  <a:cubicBezTo>
                    <a:pt x="7" y="0"/>
                    <a:pt x="6" y="1"/>
                    <a:pt x="5" y="2"/>
                  </a:cubicBezTo>
                  <a:cubicBezTo>
                    <a:pt x="0" y="7"/>
                    <a:pt x="2" y="17"/>
                    <a:pt x="9" y="24"/>
                  </a:cubicBezTo>
                  <a:cubicBezTo>
                    <a:pt x="16" y="31"/>
                    <a:pt x="26" y="33"/>
                    <a:pt x="32" y="28"/>
                  </a:cubicBezTo>
                  <a:cubicBezTo>
                    <a:pt x="32" y="27"/>
                    <a:pt x="33" y="26"/>
                    <a:pt x="34" y="25"/>
                  </a:cubicBezTo>
                  <a:cubicBezTo>
                    <a:pt x="28" y="23"/>
                    <a:pt x="23" y="20"/>
                    <a:pt x="18" y="15"/>
                  </a:cubicBezTo>
                  <a:cubicBezTo>
                    <a:pt x="14" y="11"/>
                    <a:pt x="11" y="6"/>
                    <a:pt x="9" y="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0" name="Freeform 30"/>
            <p:cNvSpPr/>
            <p:nvPr/>
          </p:nvSpPr>
          <p:spPr bwMode="auto">
            <a:xfrm>
              <a:off x="2388" y="2115"/>
              <a:ext cx="48" cy="47"/>
            </a:xfrm>
            <a:custGeom>
              <a:avLst/>
              <a:gdLst>
                <a:gd name="T0" fmla="*/ 18 w 20"/>
                <a:gd name="T1" fmla="*/ 2 h 20"/>
                <a:gd name="T2" fmla="*/ 16 w 20"/>
                <a:gd name="T3" fmla="*/ 0 h 20"/>
                <a:gd name="T4" fmla="*/ 11 w 20"/>
                <a:gd name="T5" fmla="*/ 6 h 20"/>
                <a:gd name="T6" fmla="*/ 1 w 20"/>
                <a:gd name="T7" fmla="*/ 16 h 20"/>
                <a:gd name="T8" fmla="*/ 1 w 20"/>
                <a:gd name="T9" fmla="*/ 18 h 20"/>
                <a:gd name="T10" fmla="*/ 2 w 20"/>
                <a:gd name="T11" fmla="*/ 19 h 20"/>
                <a:gd name="T12" fmla="*/ 5 w 20"/>
                <a:gd name="T13" fmla="*/ 19 h 20"/>
                <a:gd name="T14" fmla="*/ 15 w 20"/>
                <a:gd name="T15" fmla="*/ 9 h 20"/>
                <a:gd name="T16" fmla="*/ 20 w 20"/>
                <a:gd name="T17" fmla="*/ 4 h 20"/>
                <a:gd name="T18" fmla="*/ 18 w 20"/>
                <a:gd name="T1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8" y="2"/>
                  </a:moveTo>
                  <a:cubicBezTo>
                    <a:pt x="17" y="2"/>
                    <a:pt x="17" y="1"/>
                    <a:pt x="16" y="0"/>
                  </a:cubicBezTo>
                  <a:cubicBezTo>
                    <a:pt x="11" y="6"/>
                    <a:pt x="11" y="6"/>
                    <a:pt x="11" y="6"/>
                  </a:cubicBezTo>
                  <a:cubicBezTo>
                    <a:pt x="1" y="16"/>
                    <a:pt x="1" y="16"/>
                    <a:pt x="1" y="16"/>
                  </a:cubicBezTo>
                  <a:cubicBezTo>
                    <a:pt x="0" y="16"/>
                    <a:pt x="0" y="17"/>
                    <a:pt x="1" y="18"/>
                  </a:cubicBezTo>
                  <a:cubicBezTo>
                    <a:pt x="2" y="19"/>
                    <a:pt x="2" y="19"/>
                    <a:pt x="2" y="19"/>
                  </a:cubicBezTo>
                  <a:cubicBezTo>
                    <a:pt x="3" y="20"/>
                    <a:pt x="4" y="20"/>
                    <a:pt x="5" y="19"/>
                  </a:cubicBezTo>
                  <a:cubicBezTo>
                    <a:pt x="15" y="9"/>
                    <a:pt x="15" y="9"/>
                    <a:pt x="15" y="9"/>
                  </a:cubicBezTo>
                  <a:cubicBezTo>
                    <a:pt x="20" y="4"/>
                    <a:pt x="20" y="4"/>
                    <a:pt x="20" y="4"/>
                  </a:cubicBezTo>
                  <a:cubicBezTo>
                    <a:pt x="19" y="4"/>
                    <a:pt x="19" y="3"/>
                    <a:pt x="18" y="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1" name="Freeform 31"/>
            <p:cNvSpPr/>
            <p:nvPr/>
          </p:nvSpPr>
          <p:spPr bwMode="auto">
            <a:xfrm>
              <a:off x="2433" y="2089"/>
              <a:ext cx="29" cy="31"/>
            </a:xfrm>
            <a:custGeom>
              <a:avLst/>
              <a:gdLst>
                <a:gd name="T0" fmla="*/ 12 w 12"/>
                <a:gd name="T1" fmla="*/ 7 h 13"/>
                <a:gd name="T2" fmla="*/ 10 w 12"/>
                <a:gd name="T3" fmla="*/ 2 h 13"/>
                <a:gd name="T4" fmla="*/ 6 w 12"/>
                <a:gd name="T5" fmla="*/ 0 h 13"/>
                <a:gd name="T6" fmla="*/ 1 w 12"/>
                <a:gd name="T7" fmla="*/ 2 h 13"/>
                <a:gd name="T8" fmla="*/ 0 w 12"/>
                <a:gd name="T9" fmla="*/ 6 h 13"/>
                <a:gd name="T10" fmla="*/ 0 w 12"/>
                <a:gd name="T11" fmla="*/ 9 h 13"/>
                <a:gd name="T12" fmla="*/ 1 w 12"/>
                <a:gd name="T13" fmla="*/ 11 h 13"/>
                <a:gd name="T14" fmla="*/ 4 w 12"/>
                <a:gd name="T15" fmla="*/ 13 h 13"/>
                <a:gd name="T16" fmla="*/ 6 w 12"/>
                <a:gd name="T17" fmla="*/ 13 h 13"/>
                <a:gd name="T18" fmla="*/ 11 w 12"/>
                <a:gd name="T19" fmla="*/ 11 h 13"/>
                <a:gd name="T20" fmla="*/ 12 w 12"/>
                <a:gd name="T2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2" y="7"/>
                  </a:moveTo>
                  <a:cubicBezTo>
                    <a:pt x="12" y="5"/>
                    <a:pt x="12" y="3"/>
                    <a:pt x="10" y="2"/>
                  </a:cubicBezTo>
                  <a:cubicBezTo>
                    <a:pt x="9" y="1"/>
                    <a:pt x="8" y="0"/>
                    <a:pt x="6" y="0"/>
                  </a:cubicBezTo>
                  <a:cubicBezTo>
                    <a:pt x="4" y="0"/>
                    <a:pt x="3" y="1"/>
                    <a:pt x="1" y="2"/>
                  </a:cubicBezTo>
                  <a:cubicBezTo>
                    <a:pt x="0" y="3"/>
                    <a:pt x="0" y="5"/>
                    <a:pt x="0" y="6"/>
                  </a:cubicBezTo>
                  <a:cubicBezTo>
                    <a:pt x="0" y="7"/>
                    <a:pt x="0" y="8"/>
                    <a:pt x="0" y="9"/>
                  </a:cubicBezTo>
                  <a:cubicBezTo>
                    <a:pt x="0" y="10"/>
                    <a:pt x="1" y="10"/>
                    <a:pt x="1" y="11"/>
                  </a:cubicBezTo>
                  <a:cubicBezTo>
                    <a:pt x="2" y="12"/>
                    <a:pt x="3" y="12"/>
                    <a:pt x="4" y="13"/>
                  </a:cubicBezTo>
                  <a:cubicBezTo>
                    <a:pt x="4" y="13"/>
                    <a:pt x="5" y="13"/>
                    <a:pt x="6" y="13"/>
                  </a:cubicBezTo>
                  <a:cubicBezTo>
                    <a:pt x="8" y="13"/>
                    <a:pt x="9" y="12"/>
                    <a:pt x="11" y="11"/>
                  </a:cubicBezTo>
                  <a:cubicBezTo>
                    <a:pt x="12" y="10"/>
                    <a:pt x="12" y="8"/>
                    <a:pt x="12" y="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2" name="Freeform 32"/>
            <p:cNvSpPr/>
            <p:nvPr/>
          </p:nvSpPr>
          <p:spPr bwMode="auto">
            <a:xfrm>
              <a:off x="2410" y="2189"/>
              <a:ext cx="90" cy="92"/>
            </a:xfrm>
            <a:custGeom>
              <a:avLst/>
              <a:gdLst>
                <a:gd name="T0" fmla="*/ 37 w 38"/>
                <a:gd name="T1" fmla="*/ 22 h 39"/>
                <a:gd name="T2" fmla="*/ 16 w 38"/>
                <a:gd name="T3" fmla="*/ 0 h 39"/>
                <a:gd name="T4" fmla="*/ 15 w 38"/>
                <a:gd name="T5" fmla="*/ 4 h 39"/>
                <a:gd name="T6" fmla="*/ 11 w 38"/>
                <a:gd name="T7" fmla="*/ 12 h 39"/>
                <a:gd name="T8" fmla="*/ 3 w 38"/>
                <a:gd name="T9" fmla="*/ 17 h 39"/>
                <a:gd name="T10" fmla="*/ 0 w 38"/>
                <a:gd name="T11" fmla="*/ 17 h 39"/>
                <a:gd name="T12" fmla="*/ 21 w 38"/>
                <a:gd name="T13" fmla="*/ 38 h 39"/>
                <a:gd name="T14" fmla="*/ 23 w 38"/>
                <a:gd name="T15" fmla="*/ 38 h 39"/>
                <a:gd name="T16" fmla="*/ 37 w 38"/>
                <a:gd name="T17" fmla="*/ 24 h 39"/>
                <a:gd name="T18" fmla="*/ 37 w 38"/>
                <a:gd name="T1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9">
                  <a:moveTo>
                    <a:pt x="37" y="22"/>
                  </a:moveTo>
                  <a:cubicBezTo>
                    <a:pt x="16" y="0"/>
                    <a:pt x="16" y="0"/>
                    <a:pt x="16" y="0"/>
                  </a:cubicBezTo>
                  <a:cubicBezTo>
                    <a:pt x="16" y="2"/>
                    <a:pt x="16" y="3"/>
                    <a:pt x="15" y="4"/>
                  </a:cubicBezTo>
                  <a:cubicBezTo>
                    <a:pt x="15" y="7"/>
                    <a:pt x="13" y="10"/>
                    <a:pt x="11" y="12"/>
                  </a:cubicBezTo>
                  <a:cubicBezTo>
                    <a:pt x="9" y="15"/>
                    <a:pt x="6" y="16"/>
                    <a:pt x="3" y="17"/>
                  </a:cubicBezTo>
                  <a:cubicBezTo>
                    <a:pt x="2" y="17"/>
                    <a:pt x="1" y="17"/>
                    <a:pt x="0" y="17"/>
                  </a:cubicBezTo>
                  <a:cubicBezTo>
                    <a:pt x="21" y="38"/>
                    <a:pt x="21" y="38"/>
                    <a:pt x="21" y="38"/>
                  </a:cubicBezTo>
                  <a:cubicBezTo>
                    <a:pt x="21" y="39"/>
                    <a:pt x="23" y="39"/>
                    <a:pt x="23" y="38"/>
                  </a:cubicBezTo>
                  <a:cubicBezTo>
                    <a:pt x="37" y="24"/>
                    <a:pt x="37" y="24"/>
                    <a:pt x="37" y="24"/>
                  </a:cubicBezTo>
                  <a:cubicBezTo>
                    <a:pt x="38" y="23"/>
                    <a:pt x="38" y="22"/>
                    <a:pt x="37" y="2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3" name="Freeform 33"/>
            <p:cNvSpPr/>
            <p:nvPr/>
          </p:nvSpPr>
          <p:spPr bwMode="auto">
            <a:xfrm>
              <a:off x="2270" y="2051"/>
              <a:ext cx="92" cy="90"/>
            </a:xfrm>
            <a:custGeom>
              <a:avLst/>
              <a:gdLst>
                <a:gd name="T0" fmla="*/ 27 w 39"/>
                <a:gd name="T1" fmla="*/ 27 h 38"/>
                <a:gd name="T2" fmla="*/ 35 w 39"/>
                <a:gd name="T3" fmla="*/ 23 h 38"/>
                <a:gd name="T4" fmla="*/ 39 w 39"/>
                <a:gd name="T5" fmla="*/ 22 h 38"/>
                <a:gd name="T6" fmla="*/ 18 w 39"/>
                <a:gd name="T7" fmla="*/ 1 h 38"/>
                <a:gd name="T8" fmla="*/ 15 w 39"/>
                <a:gd name="T9" fmla="*/ 1 h 38"/>
                <a:gd name="T10" fmla="*/ 1 w 39"/>
                <a:gd name="T11" fmla="*/ 15 h 38"/>
                <a:gd name="T12" fmla="*/ 1 w 39"/>
                <a:gd name="T13" fmla="*/ 17 h 38"/>
                <a:gd name="T14" fmla="*/ 22 w 39"/>
                <a:gd name="T15" fmla="*/ 38 h 38"/>
                <a:gd name="T16" fmla="*/ 22 w 39"/>
                <a:gd name="T17" fmla="*/ 35 h 38"/>
                <a:gd name="T18" fmla="*/ 27 w 39"/>
                <a:gd name="T1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27" y="27"/>
                  </a:moveTo>
                  <a:cubicBezTo>
                    <a:pt x="29" y="25"/>
                    <a:pt x="32" y="23"/>
                    <a:pt x="35" y="23"/>
                  </a:cubicBezTo>
                  <a:cubicBezTo>
                    <a:pt x="36" y="22"/>
                    <a:pt x="38" y="22"/>
                    <a:pt x="39" y="22"/>
                  </a:cubicBezTo>
                  <a:cubicBezTo>
                    <a:pt x="18" y="1"/>
                    <a:pt x="18" y="1"/>
                    <a:pt x="18" y="1"/>
                  </a:cubicBezTo>
                  <a:cubicBezTo>
                    <a:pt x="17" y="0"/>
                    <a:pt x="16" y="0"/>
                    <a:pt x="15" y="1"/>
                  </a:cubicBezTo>
                  <a:cubicBezTo>
                    <a:pt x="1" y="15"/>
                    <a:pt x="1" y="15"/>
                    <a:pt x="1" y="15"/>
                  </a:cubicBezTo>
                  <a:cubicBezTo>
                    <a:pt x="0" y="16"/>
                    <a:pt x="0" y="17"/>
                    <a:pt x="1" y="17"/>
                  </a:cubicBezTo>
                  <a:cubicBezTo>
                    <a:pt x="22" y="38"/>
                    <a:pt x="22" y="38"/>
                    <a:pt x="22" y="38"/>
                  </a:cubicBezTo>
                  <a:cubicBezTo>
                    <a:pt x="22" y="37"/>
                    <a:pt x="22" y="36"/>
                    <a:pt x="22" y="35"/>
                  </a:cubicBezTo>
                  <a:cubicBezTo>
                    <a:pt x="23" y="32"/>
                    <a:pt x="24" y="29"/>
                    <a:pt x="27" y="2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4" name="Freeform 34"/>
            <p:cNvSpPr/>
            <p:nvPr/>
          </p:nvSpPr>
          <p:spPr bwMode="auto">
            <a:xfrm>
              <a:off x="2332" y="2113"/>
              <a:ext cx="106" cy="106"/>
            </a:xfrm>
            <a:custGeom>
              <a:avLst/>
              <a:gdLst>
                <a:gd name="T0" fmla="*/ 44 w 45"/>
                <a:gd name="T1" fmla="*/ 35 h 45"/>
                <a:gd name="T2" fmla="*/ 45 w 45"/>
                <a:gd name="T3" fmla="*/ 28 h 45"/>
                <a:gd name="T4" fmla="*/ 45 w 45"/>
                <a:gd name="T5" fmla="*/ 27 h 45"/>
                <a:gd name="T6" fmla="*/ 38 w 45"/>
                <a:gd name="T7" fmla="*/ 14 h 45"/>
                <a:gd name="T8" fmla="*/ 35 w 45"/>
                <a:gd name="T9" fmla="*/ 18 h 45"/>
                <a:gd name="T10" fmla="*/ 29 w 45"/>
                <a:gd name="T11" fmla="*/ 24 h 45"/>
                <a:gd name="T12" fmla="*/ 23 w 45"/>
                <a:gd name="T13" fmla="*/ 24 h 45"/>
                <a:gd name="T14" fmla="*/ 21 w 45"/>
                <a:gd name="T15" fmla="*/ 23 h 45"/>
                <a:gd name="T16" fmla="*/ 21 w 45"/>
                <a:gd name="T17" fmla="*/ 16 h 45"/>
                <a:gd name="T18" fmla="*/ 27 w 45"/>
                <a:gd name="T19" fmla="*/ 10 h 45"/>
                <a:gd name="T20" fmla="*/ 31 w 45"/>
                <a:gd name="T21" fmla="*/ 7 h 45"/>
                <a:gd name="T22" fmla="*/ 22 w 45"/>
                <a:gd name="T23" fmla="*/ 2 h 45"/>
                <a:gd name="T24" fmla="*/ 17 w 45"/>
                <a:gd name="T25" fmla="*/ 1 h 45"/>
                <a:gd name="T26" fmla="*/ 10 w 45"/>
                <a:gd name="T27" fmla="*/ 1 h 45"/>
                <a:gd name="T28" fmla="*/ 4 w 45"/>
                <a:gd name="T29" fmla="*/ 4 h 45"/>
                <a:gd name="T30" fmla="*/ 0 w 45"/>
                <a:gd name="T31" fmla="*/ 10 h 45"/>
                <a:gd name="T32" fmla="*/ 0 w 45"/>
                <a:gd name="T33" fmla="*/ 16 h 45"/>
                <a:gd name="T34" fmla="*/ 0 w 45"/>
                <a:gd name="T35" fmla="*/ 18 h 45"/>
                <a:gd name="T36" fmla="*/ 1 w 45"/>
                <a:gd name="T37" fmla="*/ 22 h 45"/>
                <a:gd name="T38" fmla="*/ 10 w 45"/>
                <a:gd name="T39" fmla="*/ 36 h 45"/>
                <a:gd name="T40" fmla="*/ 10 w 45"/>
                <a:gd name="T41" fmla="*/ 36 h 45"/>
                <a:gd name="T42" fmla="*/ 22 w 45"/>
                <a:gd name="T43" fmla="*/ 44 h 45"/>
                <a:gd name="T44" fmla="*/ 23 w 45"/>
                <a:gd name="T45" fmla="*/ 44 h 45"/>
                <a:gd name="T46" fmla="*/ 29 w 45"/>
                <a:gd name="T47" fmla="*/ 45 h 45"/>
                <a:gd name="T48" fmla="*/ 35 w 45"/>
                <a:gd name="T49" fmla="*/ 45 h 45"/>
                <a:gd name="T50" fmla="*/ 41 w 45"/>
                <a:gd name="T51" fmla="*/ 41 h 45"/>
                <a:gd name="T52" fmla="*/ 44 w 45"/>
                <a:gd name="T53"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5">
                  <a:moveTo>
                    <a:pt x="44" y="35"/>
                  </a:moveTo>
                  <a:cubicBezTo>
                    <a:pt x="45" y="33"/>
                    <a:pt x="45" y="30"/>
                    <a:pt x="45" y="28"/>
                  </a:cubicBezTo>
                  <a:cubicBezTo>
                    <a:pt x="45" y="27"/>
                    <a:pt x="45" y="27"/>
                    <a:pt x="45" y="27"/>
                  </a:cubicBezTo>
                  <a:cubicBezTo>
                    <a:pt x="44" y="23"/>
                    <a:pt x="42" y="18"/>
                    <a:pt x="38" y="14"/>
                  </a:cubicBezTo>
                  <a:cubicBezTo>
                    <a:pt x="35" y="18"/>
                    <a:pt x="35" y="18"/>
                    <a:pt x="35" y="18"/>
                  </a:cubicBezTo>
                  <a:cubicBezTo>
                    <a:pt x="29" y="24"/>
                    <a:pt x="29" y="24"/>
                    <a:pt x="29" y="24"/>
                  </a:cubicBezTo>
                  <a:cubicBezTo>
                    <a:pt x="27" y="26"/>
                    <a:pt x="24" y="26"/>
                    <a:pt x="23" y="24"/>
                  </a:cubicBezTo>
                  <a:cubicBezTo>
                    <a:pt x="21" y="23"/>
                    <a:pt x="21" y="23"/>
                    <a:pt x="21" y="23"/>
                  </a:cubicBezTo>
                  <a:cubicBezTo>
                    <a:pt x="20" y="21"/>
                    <a:pt x="20" y="18"/>
                    <a:pt x="21" y="16"/>
                  </a:cubicBezTo>
                  <a:cubicBezTo>
                    <a:pt x="27" y="10"/>
                    <a:pt x="27" y="10"/>
                    <a:pt x="27" y="10"/>
                  </a:cubicBezTo>
                  <a:cubicBezTo>
                    <a:pt x="31" y="7"/>
                    <a:pt x="31" y="7"/>
                    <a:pt x="31" y="7"/>
                  </a:cubicBezTo>
                  <a:cubicBezTo>
                    <a:pt x="28" y="4"/>
                    <a:pt x="25" y="3"/>
                    <a:pt x="22" y="2"/>
                  </a:cubicBezTo>
                  <a:cubicBezTo>
                    <a:pt x="21" y="1"/>
                    <a:pt x="19" y="1"/>
                    <a:pt x="17" y="1"/>
                  </a:cubicBezTo>
                  <a:cubicBezTo>
                    <a:pt x="15" y="0"/>
                    <a:pt x="12" y="0"/>
                    <a:pt x="10" y="1"/>
                  </a:cubicBezTo>
                  <a:cubicBezTo>
                    <a:pt x="7" y="1"/>
                    <a:pt x="5" y="3"/>
                    <a:pt x="4" y="4"/>
                  </a:cubicBezTo>
                  <a:cubicBezTo>
                    <a:pt x="2" y="6"/>
                    <a:pt x="1" y="8"/>
                    <a:pt x="0" y="10"/>
                  </a:cubicBezTo>
                  <a:cubicBezTo>
                    <a:pt x="0" y="12"/>
                    <a:pt x="0" y="14"/>
                    <a:pt x="0" y="16"/>
                  </a:cubicBezTo>
                  <a:cubicBezTo>
                    <a:pt x="0" y="17"/>
                    <a:pt x="0" y="18"/>
                    <a:pt x="0" y="18"/>
                  </a:cubicBezTo>
                  <a:cubicBezTo>
                    <a:pt x="0" y="19"/>
                    <a:pt x="1" y="21"/>
                    <a:pt x="1" y="22"/>
                  </a:cubicBezTo>
                  <a:cubicBezTo>
                    <a:pt x="2" y="26"/>
                    <a:pt x="5" y="31"/>
                    <a:pt x="10" y="36"/>
                  </a:cubicBezTo>
                  <a:cubicBezTo>
                    <a:pt x="10" y="36"/>
                    <a:pt x="10" y="36"/>
                    <a:pt x="10" y="36"/>
                  </a:cubicBezTo>
                  <a:cubicBezTo>
                    <a:pt x="13" y="39"/>
                    <a:pt x="18" y="42"/>
                    <a:pt x="22" y="44"/>
                  </a:cubicBezTo>
                  <a:cubicBezTo>
                    <a:pt x="23" y="44"/>
                    <a:pt x="23" y="44"/>
                    <a:pt x="23" y="44"/>
                  </a:cubicBezTo>
                  <a:cubicBezTo>
                    <a:pt x="25" y="45"/>
                    <a:pt x="27" y="45"/>
                    <a:pt x="29" y="45"/>
                  </a:cubicBezTo>
                  <a:cubicBezTo>
                    <a:pt x="31" y="45"/>
                    <a:pt x="33" y="45"/>
                    <a:pt x="35" y="45"/>
                  </a:cubicBezTo>
                  <a:cubicBezTo>
                    <a:pt x="37" y="44"/>
                    <a:pt x="39" y="43"/>
                    <a:pt x="41" y="41"/>
                  </a:cubicBezTo>
                  <a:cubicBezTo>
                    <a:pt x="43" y="40"/>
                    <a:pt x="44" y="38"/>
                    <a:pt x="44" y="3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5" name="Freeform 35"/>
            <p:cNvSpPr/>
            <p:nvPr/>
          </p:nvSpPr>
          <p:spPr bwMode="auto">
            <a:xfrm>
              <a:off x="3971" y="2044"/>
              <a:ext cx="185" cy="137"/>
            </a:xfrm>
            <a:custGeom>
              <a:avLst/>
              <a:gdLst>
                <a:gd name="T0" fmla="*/ 0 w 78"/>
                <a:gd name="T1" fmla="*/ 44 h 58"/>
                <a:gd name="T2" fmla="*/ 14 w 78"/>
                <a:gd name="T3" fmla="*/ 58 h 58"/>
                <a:gd name="T4" fmla="*/ 30 w 78"/>
                <a:gd name="T5" fmla="*/ 58 h 58"/>
                <a:gd name="T6" fmla="*/ 30 w 78"/>
                <a:gd name="T7" fmla="*/ 48 h 58"/>
                <a:gd name="T8" fmla="*/ 14 w 78"/>
                <a:gd name="T9" fmla="*/ 48 h 58"/>
                <a:gd name="T10" fmla="*/ 10 w 78"/>
                <a:gd name="T11" fmla="*/ 44 h 58"/>
                <a:gd name="T12" fmla="*/ 10 w 78"/>
                <a:gd name="T13" fmla="*/ 14 h 58"/>
                <a:gd name="T14" fmla="*/ 14 w 78"/>
                <a:gd name="T15" fmla="*/ 10 h 58"/>
                <a:gd name="T16" fmla="*/ 64 w 78"/>
                <a:gd name="T17" fmla="*/ 10 h 58"/>
                <a:gd name="T18" fmla="*/ 68 w 78"/>
                <a:gd name="T19" fmla="*/ 14 h 58"/>
                <a:gd name="T20" fmla="*/ 68 w 78"/>
                <a:gd name="T21" fmla="*/ 44 h 58"/>
                <a:gd name="T22" fmla="*/ 64 w 78"/>
                <a:gd name="T23" fmla="*/ 48 h 58"/>
                <a:gd name="T24" fmla="*/ 48 w 78"/>
                <a:gd name="T25" fmla="*/ 48 h 58"/>
                <a:gd name="T26" fmla="*/ 48 w 78"/>
                <a:gd name="T27" fmla="*/ 58 h 58"/>
                <a:gd name="T28" fmla="*/ 64 w 78"/>
                <a:gd name="T29" fmla="*/ 58 h 58"/>
                <a:gd name="T30" fmla="*/ 78 w 78"/>
                <a:gd name="T31" fmla="*/ 44 h 58"/>
                <a:gd name="T32" fmla="*/ 78 w 78"/>
                <a:gd name="T33" fmla="*/ 14 h 58"/>
                <a:gd name="T34" fmla="*/ 64 w 78"/>
                <a:gd name="T35" fmla="*/ 0 h 58"/>
                <a:gd name="T36" fmla="*/ 14 w 78"/>
                <a:gd name="T37" fmla="*/ 0 h 58"/>
                <a:gd name="T38" fmla="*/ 0 w 78"/>
                <a:gd name="T39" fmla="*/ 14 h 58"/>
                <a:gd name="T40" fmla="*/ 0 w 78"/>
                <a:gd name="T41"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58">
                  <a:moveTo>
                    <a:pt x="0" y="44"/>
                  </a:moveTo>
                  <a:cubicBezTo>
                    <a:pt x="0" y="52"/>
                    <a:pt x="7" y="58"/>
                    <a:pt x="14" y="58"/>
                  </a:cubicBezTo>
                  <a:cubicBezTo>
                    <a:pt x="30" y="58"/>
                    <a:pt x="30" y="58"/>
                    <a:pt x="30" y="58"/>
                  </a:cubicBezTo>
                  <a:cubicBezTo>
                    <a:pt x="30" y="48"/>
                    <a:pt x="30" y="48"/>
                    <a:pt x="30" y="48"/>
                  </a:cubicBezTo>
                  <a:cubicBezTo>
                    <a:pt x="14" y="48"/>
                    <a:pt x="14" y="48"/>
                    <a:pt x="14" y="48"/>
                  </a:cubicBezTo>
                  <a:cubicBezTo>
                    <a:pt x="12" y="48"/>
                    <a:pt x="10" y="46"/>
                    <a:pt x="10" y="44"/>
                  </a:cubicBezTo>
                  <a:cubicBezTo>
                    <a:pt x="10" y="14"/>
                    <a:pt x="10" y="14"/>
                    <a:pt x="10" y="14"/>
                  </a:cubicBezTo>
                  <a:cubicBezTo>
                    <a:pt x="10" y="12"/>
                    <a:pt x="12" y="10"/>
                    <a:pt x="14" y="10"/>
                  </a:cubicBezTo>
                  <a:cubicBezTo>
                    <a:pt x="64" y="10"/>
                    <a:pt x="64" y="10"/>
                    <a:pt x="64" y="10"/>
                  </a:cubicBezTo>
                  <a:cubicBezTo>
                    <a:pt x="66" y="10"/>
                    <a:pt x="68" y="12"/>
                    <a:pt x="68" y="14"/>
                  </a:cubicBezTo>
                  <a:cubicBezTo>
                    <a:pt x="68" y="44"/>
                    <a:pt x="68" y="44"/>
                    <a:pt x="68" y="44"/>
                  </a:cubicBezTo>
                  <a:cubicBezTo>
                    <a:pt x="68" y="46"/>
                    <a:pt x="66" y="48"/>
                    <a:pt x="64" y="48"/>
                  </a:cubicBezTo>
                  <a:cubicBezTo>
                    <a:pt x="48" y="48"/>
                    <a:pt x="48" y="48"/>
                    <a:pt x="48" y="48"/>
                  </a:cubicBezTo>
                  <a:cubicBezTo>
                    <a:pt x="48" y="58"/>
                    <a:pt x="48" y="58"/>
                    <a:pt x="48" y="58"/>
                  </a:cubicBezTo>
                  <a:cubicBezTo>
                    <a:pt x="64" y="58"/>
                    <a:pt x="64" y="58"/>
                    <a:pt x="64" y="58"/>
                  </a:cubicBezTo>
                  <a:cubicBezTo>
                    <a:pt x="72" y="58"/>
                    <a:pt x="78" y="52"/>
                    <a:pt x="78" y="44"/>
                  </a:cubicBezTo>
                  <a:cubicBezTo>
                    <a:pt x="78" y="14"/>
                    <a:pt x="78" y="14"/>
                    <a:pt x="78" y="14"/>
                  </a:cubicBezTo>
                  <a:cubicBezTo>
                    <a:pt x="78" y="6"/>
                    <a:pt x="72" y="0"/>
                    <a:pt x="64" y="0"/>
                  </a:cubicBezTo>
                  <a:cubicBezTo>
                    <a:pt x="14" y="0"/>
                    <a:pt x="14" y="0"/>
                    <a:pt x="14" y="0"/>
                  </a:cubicBezTo>
                  <a:cubicBezTo>
                    <a:pt x="7" y="0"/>
                    <a:pt x="0" y="6"/>
                    <a:pt x="0" y="14"/>
                  </a:cubicBezTo>
                  <a:lnTo>
                    <a:pt x="0" y="44"/>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6" name="Freeform 36"/>
            <p:cNvSpPr/>
            <p:nvPr/>
          </p:nvSpPr>
          <p:spPr bwMode="auto">
            <a:xfrm>
              <a:off x="4021" y="2120"/>
              <a:ext cx="88" cy="149"/>
            </a:xfrm>
            <a:custGeom>
              <a:avLst/>
              <a:gdLst>
                <a:gd name="T0" fmla="*/ 33 w 37"/>
                <a:gd name="T1" fmla="*/ 34 h 63"/>
                <a:gd name="T2" fmla="*/ 26 w 37"/>
                <a:gd name="T3" fmla="*/ 34 h 63"/>
                <a:gd name="T4" fmla="*/ 26 w 37"/>
                <a:gd name="T5" fmla="*/ 30 h 63"/>
                <a:gd name="T6" fmla="*/ 26 w 37"/>
                <a:gd name="T7" fmla="*/ 20 h 63"/>
                <a:gd name="T8" fmla="*/ 26 w 37"/>
                <a:gd name="T9" fmla="*/ 2 h 63"/>
                <a:gd name="T10" fmla="*/ 23 w 37"/>
                <a:gd name="T11" fmla="*/ 0 h 63"/>
                <a:gd name="T12" fmla="*/ 14 w 37"/>
                <a:gd name="T13" fmla="*/ 0 h 63"/>
                <a:gd name="T14" fmla="*/ 11 w 37"/>
                <a:gd name="T15" fmla="*/ 2 h 63"/>
                <a:gd name="T16" fmla="*/ 11 w 37"/>
                <a:gd name="T17" fmla="*/ 20 h 63"/>
                <a:gd name="T18" fmla="*/ 11 w 37"/>
                <a:gd name="T19" fmla="*/ 30 h 63"/>
                <a:gd name="T20" fmla="*/ 11 w 37"/>
                <a:gd name="T21" fmla="*/ 34 h 63"/>
                <a:gd name="T22" fmla="*/ 4 w 37"/>
                <a:gd name="T23" fmla="*/ 34 h 63"/>
                <a:gd name="T24" fmla="*/ 1 w 37"/>
                <a:gd name="T25" fmla="*/ 37 h 63"/>
                <a:gd name="T26" fmla="*/ 7 w 37"/>
                <a:gd name="T27" fmla="*/ 46 h 63"/>
                <a:gd name="T28" fmla="*/ 11 w 37"/>
                <a:gd name="T29" fmla="*/ 52 h 63"/>
                <a:gd name="T30" fmla="*/ 17 w 37"/>
                <a:gd name="T31" fmla="*/ 61 h 63"/>
                <a:gd name="T32" fmla="*/ 20 w 37"/>
                <a:gd name="T33" fmla="*/ 61 h 63"/>
                <a:gd name="T34" fmla="*/ 26 w 37"/>
                <a:gd name="T35" fmla="*/ 52 h 63"/>
                <a:gd name="T36" fmla="*/ 30 w 37"/>
                <a:gd name="T37" fmla="*/ 46 h 63"/>
                <a:gd name="T38" fmla="*/ 36 w 37"/>
                <a:gd name="T39" fmla="*/ 37 h 63"/>
                <a:gd name="T40" fmla="*/ 33 w 37"/>
                <a:gd name="T41"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63">
                  <a:moveTo>
                    <a:pt x="33" y="34"/>
                  </a:moveTo>
                  <a:cubicBezTo>
                    <a:pt x="26" y="34"/>
                    <a:pt x="26" y="34"/>
                    <a:pt x="26" y="34"/>
                  </a:cubicBezTo>
                  <a:cubicBezTo>
                    <a:pt x="26" y="30"/>
                    <a:pt x="26" y="30"/>
                    <a:pt x="26" y="30"/>
                  </a:cubicBezTo>
                  <a:cubicBezTo>
                    <a:pt x="26" y="20"/>
                    <a:pt x="26" y="20"/>
                    <a:pt x="26" y="20"/>
                  </a:cubicBezTo>
                  <a:cubicBezTo>
                    <a:pt x="26" y="2"/>
                    <a:pt x="26" y="2"/>
                    <a:pt x="26" y="2"/>
                  </a:cubicBezTo>
                  <a:cubicBezTo>
                    <a:pt x="26" y="1"/>
                    <a:pt x="24" y="0"/>
                    <a:pt x="23" y="0"/>
                  </a:cubicBezTo>
                  <a:cubicBezTo>
                    <a:pt x="14" y="0"/>
                    <a:pt x="14" y="0"/>
                    <a:pt x="14" y="0"/>
                  </a:cubicBezTo>
                  <a:cubicBezTo>
                    <a:pt x="12" y="0"/>
                    <a:pt x="11" y="1"/>
                    <a:pt x="11" y="2"/>
                  </a:cubicBezTo>
                  <a:cubicBezTo>
                    <a:pt x="11" y="20"/>
                    <a:pt x="11" y="20"/>
                    <a:pt x="11" y="20"/>
                  </a:cubicBezTo>
                  <a:cubicBezTo>
                    <a:pt x="11" y="30"/>
                    <a:pt x="11" y="30"/>
                    <a:pt x="11" y="30"/>
                  </a:cubicBezTo>
                  <a:cubicBezTo>
                    <a:pt x="11" y="34"/>
                    <a:pt x="11" y="34"/>
                    <a:pt x="11" y="34"/>
                  </a:cubicBezTo>
                  <a:cubicBezTo>
                    <a:pt x="4" y="34"/>
                    <a:pt x="4" y="34"/>
                    <a:pt x="4" y="34"/>
                  </a:cubicBezTo>
                  <a:cubicBezTo>
                    <a:pt x="1" y="34"/>
                    <a:pt x="0" y="36"/>
                    <a:pt x="1" y="37"/>
                  </a:cubicBezTo>
                  <a:cubicBezTo>
                    <a:pt x="7" y="46"/>
                    <a:pt x="7" y="46"/>
                    <a:pt x="7" y="46"/>
                  </a:cubicBezTo>
                  <a:cubicBezTo>
                    <a:pt x="8" y="48"/>
                    <a:pt x="10" y="51"/>
                    <a:pt x="11" y="52"/>
                  </a:cubicBezTo>
                  <a:cubicBezTo>
                    <a:pt x="17" y="61"/>
                    <a:pt x="17" y="61"/>
                    <a:pt x="17" y="61"/>
                  </a:cubicBezTo>
                  <a:cubicBezTo>
                    <a:pt x="18" y="63"/>
                    <a:pt x="19" y="63"/>
                    <a:pt x="20" y="61"/>
                  </a:cubicBezTo>
                  <a:cubicBezTo>
                    <a:pt x="26" y="52"/>
                    <a:pt x="26" y="52"/>
                    <a:pt x="26" y="52"/>
                  </a:cubicBezTo>
                  <a:cubicBezTo>
                    <a:pt x="27" y="51"/>
                    <a:pt x="29" y="48"/>
                    <a:pt x="30" y="46"/>
                  </a:cubicBezTo>
                  <a:cubicBezTo>
                    <a:pt x="36" y="37"/>
                    <a:pt x="36" y="37"/>
                    <a:pt x="36" y="37"/>
                  </a:cubicBezTo>
                  <a:cubicBezTo>
                    <a:pt x="37" y="35"/>
                    <a:pt x="36" y="34"/>
                    <a:pt x="33" y="3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7" name="Freeform 37"/>
            <p:cNvSpPr/>
            <p:nvPr/>
          </p:nvSpPr>
          <p:spPr bwMode="auto">
            <a:xfrm>
              <a:off x="3654" y="2165"/>
              <a:ext cx="71" cy="73"/>
            </a:xfrm>
            <a:custGeom>
              <a:avLst/>
              <a:gdLst>
                <a:gd name="T0" fmla="*/ 30 w 30"/>
                <a:gd name="T1" fmla="*/ 4 h 31"/>
                <a:gd name="T2" fmla="*/ 24 w 30"/>
                <a:gd name="T3" fmla="*/ 8 h 31"/>
                <a:gd name="T4" fmla="*/ 8 w 30"/>
                <a:gd name="T5" fmla="*/ 8 h 31"/>
                <a:gd name="T6" fmla="*/ 8 w 30"/>
                <a:gd name="T7" fmla="*/ 0 h 31"/>
                <a:gd name="T8" fmla="*/ 0 w 30"/>
                <a:gd name="T9" fmla="*/ 15 h 31"/>
                <a:gd name="T10" fmla="*/ 8 w 30"/>
                <a:gd name="T11" fmla="*/ 31 h 31"/>
                <a:gd name="T12" fmla="*/ 8 w 30"/>
                <a:gd name="T13" fmla="*/ 23 h 31"/>
                <a:gd name="T14" fmla="*/ 16 w 30"/>
                <a:gd name="T15" fmla="*/ 23 h 31"/>
                <a:gd name="T16" fmla="*/ 30 w 30"/>
                <a:gd name="T1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1">
                  <a:moveTo>
                    <a:pt x="30" y="4"/>
                  </a:moveTo>
                  <a:cubicBezTo>
                    <a:pt x="30" y="4"/>
                    <a:pt x="27" y="8"/>
                    <a:pt x="24" y="8"/>
                  </a:cubicBezTo>
                  <a:cubicBezTo>
                    <a:pt x="22" y="8"/>
                    <a:pt x="8" y="8"/>
                    <a:pt x="8" y="8"/>
                  </a:cubicBezTo>
                  <a:cubicBezTo>
                    <a:pt x="8" y="0"/>
                    <a:pt x="8" y="0"/>
                    <a:pt x="8" y="0"/>
                  </a:cubicBezTo>
                  <a:cubicBezTo>
                    <a:pt x="0" y="15"/>
                    <a:pt x="0" y="15"/>
                    <a:pt x="0" y="15"/>
                  </a:cubicBezTo>
                  <a:cubicBezTo>
                    <a:pt x="8" y="31"/>
                    <a:pt x="8" y="31"/>
                    <a:pt x="8" y="31"/>
                  </a:cubicBezTo>
                  <a:cubicBezTo>
                    <a:pt x="8" y="23"/>
                    <a:pt x="8" y="23"/>
                    <a:pt x="8" y="23"/>
                  </a:cubicBezTo>
                  <a:cubicBezTo>
                    <a:pt x="16" y="23"/>
                    <a:pt x="16" y="23"/>
                    <a:pt x="16" y="23"/>
                  </a:cubicBezTo>
                  <a:cubicBezTo>
                    <a:pt x="16" y="23"/>
                    <a:pt x="23" y="25"/>
                    <a:pt x="30" y="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8" name="Freeform 38"/>
            <p:cNvSpPr/>
            <p:nvPr/>
          </p:nvSpPr>
          <p:spPr bwMode="auto">
            <a:xfrm>
              <a:off x="3676" y="2117"/>
              <a:ext cx="56" cy="64"/>
            </a:xfrm>
            <a:custGeom>
              <a:avLst/>
              <a:gdLst>
                <a:gd name="T0" fmla="*/ 0 w 24"/>
                <a:gd name="T1" fmla="*/ 7 h 27"/>
                <a:gd name="T2" fmla="*/ 13 w 24"/>
                <a:gd name="T3" fmla="*/ 0 h 27"/>
                <a:gd name="T4" fmla="*/ 21 w 24"/>
                <a:gd name="T5" fmla="*/ 13 h 27"/>
                <a:gd name="T6" fmla="*/ 18 w 24"/>
                <a:gd name="T7" fmla="*/ 23 h 27"/>
                <a:gd name="T8" fmla="*/ 8 w 24"/>
                <a:gd name="T9" fmla="*/ 21 h 27"/>
                <a:gd name="T10" fmla="*/ 0 w 24"/>
                <a:gd name="T11" fmla="*/ 7 h 27"/>
              </a:gdLst>
              <a:ahLst/>
              <a:cxnLst>
                <a:cxn ang="0">
                  <a:pos x="T0" y="T1"/>
                </a:cxn>
                <a:cxn ang="0">
                  <a:pos x="T2" y="T3"/>
                </a:cxn>
                <a:cxn ang="0">
                  <a:pos x="T4" y="T5"/>
                </a:cxn>
                <a:cxn ang="0">
                  <a:pos x="T6" y="T7"/>
                </a:cxn>
                <a:cxn ang="0">
                  <a:pos x="T8" y="T9"/>
                </a:cxn>
                <a:cxn ang="0">
                  <a:pos x="T10" y="T11"/>
                </a:cxn>
              </a:cxnLst>
              <a:rect l="0" t="0" r="r" b="b"/>
              <a:pathLst>
                <a:path w="24" h="27">
                  <a:moveTo>
                    <a:pt x="0" y="7"/>
                  </a:moveTo>
                  <a:cubicBezTo>
                    <a:pt x="13" y="0"/>
                    <a:pt x="13" y="0"/>
                    <a:pt x="13" y="0"/>
                  </a:cubicBezTo>
                  <a:cubicBezTo>
                    <a:pt x="21" y="13"/>
                    <a:pt x="21" y="13"/>
                    <a:pt x="21" y="13"/>
                  </a:cubicBezTo>
                  <a:cubicBezTo>
                    <a:pt x="21" y="13"/>
                    <a:pt x="24" y="19"/>
                    <a:pt x="18" y="23"/>
                  </a:cubicBezTo>
                  <a:cubicBezTo>
                    <a:pt x="13" y="27"/>
                    <a:pt x="8" y="21"/>
                    <a:pt x="8" y="21"/>
                  </a:cubicBezTo>
                  <a:lnTo>
                    <a:pt x="0"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9" name="Freeform 39"/>
            <p:cNvSpPr/>
            <p:nvPr/>
          </p:nvSpPr>
          <p:spPr bwMode="auto">
            <a:xfrm>
              <a:off x="3557" y="2134"/>
              <a:ext cx="69" cy="76"/>
            </a:xfrm>
            <a:custGeom>
              <a:avLst/>
              <a:gdLst>
                <a:gd name="T0" fmla="*/ 15 w 29"/>
                <a:gd name="T1" fmla="*/ 32 h 32"/>
                <a:gd name="T2" fmla="*/ 14 w 29"/>
                <a:gd name="T3" fmla="*/ 25 h 32"/>
                <a:gd name="T4" fmla="*/ 22 w 29"/>
                <a:gd name="T5" fmla="*/ 11 h 32"/>
                <a:gd name="T6" fmla="*/ 29 w 29"/>
                <a:gd name="T7" fmla="*/ 15 h 32"/>
                <a:gd name="T8" fmla="*/ 19 w 29"/>
                <a:gd name="T9" fmla="*/ 1 h 32"/>
                <a:gd name="T10" fmla="*/ 2 w 29"/>
                <a:gd name="T11" fmla="*/ 0 h 32"/>
                <a:gd name="T12" fmla="*/ 9 w 29"/>
                <a:gd name="T13" fmla="*/ 4 h 32"/>
                <a:gd name="T14" fmla="*/ 5 w 29"/>
                <a:gd name="T15" fmla="*/ 11 h 32"/>
                <a:gd name="T16" fmla="*/ 15 w 2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15" y="32"/>
                  </a:moveTo>
                  <a:cubicBezTo>
                    <a:pt x="15" y="32"/>
                    <a:pt x="13" y="28"/>
                    <a:pt x="14" y="25"/>
                  </a:cubicBezTo>
                  <a:cubicBezTo>
                    <a:pt x="15" y="23"/>
                    <a:pt x="22" y="11"/>
                    <a:pt x="22" y="11"/>
                  </a:cubicBezTo>
                  <a:cubicBezTo>
                    <a:pt x="29" y="15"/>
                    <a:pt x="29" y="15"/>
                    <a:pt x="29" y="15"/>
                  </a:cubicBezTo>
                  <a:cubicBezTo>
                    <a:pt x="19" y="1"/>
                    <a:pt x="19" y="1"/>
                    <a:pt x="19" y="1"/>
                  </a:cubicBezTo>
                  <a:cubicBezTo>
                    <a:pt x="2" y="0"/>
                    <a:pt x="2" y="0"/>
                    <a:pt x="2" y="0"/>
                  </a:cubicBezTo>
                  <a:cubicBezTo>
                    <a:pt x="9" y="4"/>
                    <a:pt x="9" y="4"/>
                    <a:pt x="9" y="4"/>
                  </a:cubicBezTo>
                  <a:cubicBezTo>
                    <a:pt x="5" y="11"/>
                    <a:pt x="5" y="11"/>
                    <a:pt x="5" y="11"/>
                  </a:cubicBezTo>
                  <a:cubicBezTo>
                    <a:pt x="5" y="11"/>
                    <a:pt x="0" y="16"/>
                    <a:pt x="15" y="3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0" name="Freeform 40"/>
            <p:cNvSpPr/>
            <p:nvPr/>
          </p:nvSpPr>
          <p:spPr bwMode="auto">
            <a:xfrm>
              <a:off x="3598" y="2186"/>
              <a:ext cx="54" cy="36"/>
            </a:xfrm>
            <a:custGeom>
              <a:avLst/>
              <a:gdLst>
                <a:gd name="T0" fmla="*/ 23 w 23"/>
                <a:gd name="T1" fmla="*/ 0 h 15"/>
                <a:gd name="T2" fmla="*/ 23 w 23"/>
                <a:gd name="T3" fmla="*/ 15 h 15"/>
                <a:gd name="T4" fmla="*/ 7 w 23"/>
                <a:gd name="T5" fmla="*/ 15 h 15"/>
                <a:gd name="T6" fmla="*/ 0 w 23"/>
                <a:gd name="T7" fmla="*/ 8 h 15"/>
                <a:gd name="T8" fmla="*/ 7 w 23"/>
                <a:gd name="T9" fmla="*/ 0 h 15"/>
                <a:gd name="T10" fmla="*/ 23 w 23"/>
                <a:gd name="T11" fmla="*/ 0 h 15"/>
              </a:gdLst>
              <a:ahLst/>
              <a:cxnLst>
                <a:cxn ang="0">
                  <a:pos x="T0" y="T1"/>
                </a:cxn>
                <a:cxn ang="0">
                  <a:pos x="T2" y="T3"/>
                </a:cxn>
                <a:cxn ang="0">
                  <a:pos x="T4" y="T5"/>
                </a:cxn>
                <a:cxn ang="0">
                  <a:pos x="T6" y="T7"/>
                </a:cxn>
                <a:cxn ang="0">
                  <a:pos x="T8" y="T9"/>
                </a:cxn>
                <a:cxn ang="0">
                  <a:pos x="T10" y="T11"/>
                </a:cxn>
              </a:cxnLst>
              <a:rect l="0" t="0" r="r" b="b"/>
              <a:pathLst>
                <a:path w="23" h="15">
                  <a:moveTo>
                    <a:pt x="23" y="0"/>
                  </a:moveTo>
                  <a:cubicBezTo>
                    <a:pt x="23" y="15"/>
                    <a:pt x="23" y="15"/>
                    <a:pt x="23" y="15"/>
                  </a:cubicBezTo>
                  <a:cubicBezTo>
                    <a:pt x="7" y="15"/>
                    <a:pt x="7" y="15"/>
                    <a:pt x="7" y="15"/>
                  </a:cubicBezTo>
                  <a:cubicBezTo>
                    <a:pt x="7" y="15"/>
                    <a:pt x="1" y="15"/>
                    <a:pt x="0" y="8"/>
                  </a:cubicBezTo>
                  <a:cubicBezTo>
                    <a:pt x="0" y="1"/>
                    <a:pt x="7" y="0"/>
                    <a:pt x="7" y="0"/>
                  </a:cubicBezTo>
                  <a:lnTo>
                    <a:pt x="23" y="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1" name="Freeform 41"/>
            <p:cNvSpPr/>
            <p:nvPr/>
          </p:nvSpPr>
          <p:spPr bwMode="auto">
            <a:xfrm>
              <a:off x="3626" y="2070"/>
              <a:ext cx="83" cy="55"/>
            </a:xfrm>
            <a:custGeom>
              <a:avLst/>
              <a:gdLst>
                <a:gd name="T0" fmla="*/ 0 w 35"/>
                <a:gd name="T1" fmla="*/ 2 h 23"/>
                <a:gd name="T2" fmla="*/ 7 w 35"/>
                <a:gd name="T3" fmla="*/ 6 h 23"/>
                <a:gd name="T4" fmla="*/ 15 w 35"/>
                <a:gd name="T5" fmla="*/ 20 h 23"/>
                <a:gd name="T6" fmla="*/ 8 w 35"/>
                <a:gd name="T7" fmla="*/ 23 h 23"/>
                <a:gd name="T8" fmla="*/ 25 w 35"/>
                <a:gd name="T9" fmla="*/ 23 h 23"/>
                <a:gd name="T10" fmla="*/ 35 w 35"/>
                <a:gd name="T11" fmla="*/ 8 h 23"/>
                <a:gd name="T12" fmla="*/ 28 w 35"/>
                <a:gd name="T13" fmla="*/ 12 h 23"/>
                <a:gd name="T14" fmla="*/ 24 w 35"/>
                <a:gd name="T15" fmla="*/ 5 h 23"/>
                <a:gd name="T16" fmla="*/ 0 w 35"/>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3">
                  <a:moveTo>
                    <a:pt x="0" y="2"/>
                  </a:moveTo>
                  <a:cubicBezTo>
                    <a:pt x="0" y="2"/>
                    <a:pt x="6" y="4"/>
                    <a:pt x="7" y="6"/>
                  </a:cubicBezTo>
                  <a:cubicBezTo>
                    <a:pt x="8" y="7"/>
                    <a:pt x="15" y="20"/>
                    <a:pt x="15" y="20"/>
                  </a:cubicBezTo>
                  <a:cubicBezTo>
                    <a:pt x="8" y="23"/>
                    <a:pt x="8" y="23"/>
                    <a:pt x="8" y="23"/>
                  </a:cubicBezTo>
                  <a:cubicBezTo>
                    <a:pt x="25" y="23"/>
                    <a:pt x="25" y="23"/>
                    <a:pt x="25" y="23"/>
                  </a:cubicBezTo>
                  <a:cubicBezTo>
                    <a:pt x="35" y="8"/>
                    <a:pt x="35" y="8"/>
                    <a:pt x="35" y="8"/>
                  </a:cubicBezTo>
                  <a:cubicBezTo>
                    <a:pt x="28" y="12"/>
                    <a:pt x="28" y="12"/>
                    <a:pt x="28" y="12"/>
                  </a:cubicBezTo>
                  <a:cubicBezTo>
                    <a:pt x="24" y="5"/>
                    <a:pt x="24" y="5"/>
                    <a:pt x="24" y="5"/>
                  </a:cubicBezTo>
                  <a:cubicBezTo>
                    <a:pt x="24" y="5"/>
                    <a:pt x="23" y="0"/>
                    <a:pt x="0" y="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2" name="Freeform 42"/>
            <p:cNvSpPr/>
            <p:nvPr/>
          </p:nvSpPr>
          <p:spPr bwMode="auto">
            <a:xfrm>
              <a:off x="3588" y="2075"/>
              <a:ext cx="54" cy="64"/>
            </a:xfrm>
            <a:custGeom>
              <a:avLst/>
              <a:gdLst>
                <a:gd name="T0" fmla="*/ 13 w 23"/>
                <a:gd name="T1" fmla="*/ 27 h 27"/>
                <a:gd name="T2" fmla="*/ 0 w 23"/>
                <a:gd name="T3" fmla="*/ 19 h 27"/>
                <a:gd name="T4" fmla="*/ 8 w 23"/>
                <a:gd name="T5" fmla="*/ 6 h 27"/>
                <a:gd name="T6" fmla="*/ 17 w 23"/>
                <a:gd name="T7" fmla="*/ 3 h 27"/>
                <a:gd name="T8" fmla="*/ 21 w 23"/>
                <a:gd name="T9" fmla="*/ 13 h 27"/>
                <a:gd name="T10" fmla="*/ 13 w 23"/>
                <a:gd name="T11" fmla="*/ 27 h 27"/>
              </a:gdLst>
              <a:ahLst/>
              <a:cxnLst>
                <a:cxn ang="0">
                  <a:pos x="T0" y="T1"/>
                </a:cxn>
                <a:cxn ang="0">
                  <a:pos x="T2" y="T3"/>
                </a:cxn>
                <a:cxn ang="0">
                  <a:pos x="T4" y="T5"/>
                </a:cxn>
                <a:cxn ang="0">
                  <a:pos x="T6" y="T7"/>
                </a:cxn>
                <a:cxn ang="0">
                  <a:pos x="T8" y="T9"/>
                </a:cxn>
                <a:cxn ang="0">
                  <a:pos x="T10" y="T11"/>
                </a:cxn>
              </a:cxnLst>
              <a:rect l="0" t="0" r="r" b="b"/>
              <a:pathLst>
                <a:path w="23" h="27">
                  <a:moveTo>
                    <a:pt x="13" y="27"/>
                  </a:moveTo>
                  <a:cubicBezTo>
                    <a:pt x="0" y="19"/>
                    <a:pt x="0" y="19"/>
                    <a:pt x="0" y="19"/>
                  </a:cubicBezTo>
                  <a:cubicBezTo>
                    <a:pt x="8" y="6"/>
                    <a:pt x="8" y="6"/>
                    <a:pt x="8" y="6"/>
                  </a:cubicBezTo>
                  <a:cubicBezTo>
                    <a:pt x="8" y="6"/>
                    <a:pt x="11" y="0"/>
                    <a:pt x="17" y="3"/>
                  </a:cubicBezTo>
                  <a:cubicBezTo>
                    <a:pt x="23" y="6"/>
                    <a:pt x="21" y="13"/>
                    <a:pt x="21" y="13"/>
                  </a:cubicBezTo>
                  <a:lnTo>
                    <a:pt x="13" y="2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3" name="Freeform 43"/>
            <p:cNvSpPr/>
            <p:nvPr/>
          </p:nvSpPr>
          <p:spPr bwMode="auto">
            <a:xfrm>
              <a:off x="4366" y="2108"/>
              <a:ext cx="185" cy="140"/>
            </a:xfrm>
            <a:custGeom>
              <a:avLst/>
              <a:gdLst>
                <a:gd name="T0" fmla="*/ 78 w 78"/>
                <a:gd name="T1" fmla="*/ 14 h 59"/>
                <a:gd name="T2" fmla="*/ 64 w 78"/>
                <a:gd name="T3" fmla="*/ 0 h 59"/>
                <a:gd name="T4" fmla="*/ 48 w 78"/>
                <a:gd name="T5" fmla="*/ 0 h 59"/>
                <a:gd name="T6" fmla="*/ 48 w 78"/>
                <a:gd name="T7" fmla="*/ 10 h 59"/>
                <a:gd name="T8" fmla="*/ 64 w 78"/>
                <a:gd name="T9" fmla="*/ 10 h 59"/>
                <a:gd name="T10" fmla="*/ 68 w 78"/>
                <a:gd name="T11" fmla="*/ 14 h 59"/>
                <a:gd name="T12" fmla="*/ 68 w 78"/>
                <a:gd name="T13" fmla="*/ 45 h 59"/>
                <a:gd name="T14" fmla="*/ 64 w 78"/>
                <a:gd name="T15" fmla="*/ 49 h 59"/>
                <a:gd name="T16" fmla="*/ 14 w 78"/>
                <a:gd name="T17" fmla="*/ 49 h 59"/>
                <a:gd name="T18" fmla="*/ 10 w 78"/>
                <a:gd name="T19" fmla="*/ 45 h 59"/>
                <a:gd name="T20" fmla="*/ 10 w 78"/>
                <a:gd name="T21" fmla="*/ 14 h 59"/>
                <a:gd name="T22" fmla="*/ 14 w 78"/>
                <a:gd name="T23" fmla="*/ 10 h 59"/>
                <a:gd name="T24" fmla="*/ 30 w 78"/>
                <a:gd name="T25" fmla="*/ 10 h 59"/>
                <a:gd name="T26" fmla="*/ 30 w 78"/>
                <a:gd name="T27" fmla="*/ 0 h 59"/>
                <a:gd name="T28" fmla="*/ 14 w 78"/>
                <a:gd name="T29" fmla="*/ 0 h 59"/>
                <a:gd name="T30" fmla="*/ 0 w 78"/>
                <a:gd name="T31" fmla="*/ 14 h 59"/>
                <a:gd name="T32" fmla="*/ 0 w 78"/>
                <a:gd name="T33" fmla="*/ 45 h 59"/>
                <a:gd name="T34" fmla="*/ 14 w 78"/>
                <a:gd name="T35" fmla="*/ 59 h 59"/>
                <a:gd name="T36" fmla="*/ 64 w 78"/>
                <a:gd name="T37" fmla="*/ 59 h 59"/>
                <a:gd name="T38" fmla="*/ 78 w 78"/>
                <a:gd name="T39" fmla="*/ 45 h 59"/>
                <a:gd name="T40" fmla="*/ 78 w 78"/>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59">
                  <a:moveTo>
                    <a:pt x="78" y="14"/>
                  </a:moveTo>
                  <a:cubicBezTo>
                    <a:pt x="78" y="7"/>
                    <a:pt x="72" y="0"/>
                    <a:pt x="64" y="0"/>
                  </a:cubicBezTo>
                  <a:cubicBezTo>
                    <a:pt x="48" y="0"/>
                    <a:pt x="48" y="0"/>
                    <a:pt x="48" y="0"/>
                  </a:cubicBezTo>
                  <a:cubicBezTo>
                    <a:pt x="48" y="10"/>
                    <a:pt x="48" y="10"/>
                    <a:pt x="48" y="10"/>
                  </a:cubicBezTo>
                  <a:cubicBezTo>
                    <a:pt x="64" y="10"/>
                    <a:pt x="64" y="10"/>
                    <a:pt x="64" y="10"/>
                  </a:cubicBezTo>
                  <a:cubicBezTo>
                    <a:pt x="66" y="10"/>
                    <a:pt x="68" y="12"/>
                    <a:pt x="68" y="14"/>
                  </a:cubicBezTo>
                  <a:cubicBezTo>
                    <a:pt x="68" y="45"/>
                    <a:pt x="68" y="45"/>
                    <a:pt x="68" y="45"/>
                  </a:cubicBezTo>
                  <a:cubicBezTo>
                    <a:pt x="68" y="47"/>
                    <a:pt x="66" y="49"/>
                    <a:pt x="64" y="49"/>
                  </a:cubicBezTo>
                  <a:cubicBezTo>
                    <a:pt x="14" y="49"/>
                    <a:pt x="14" y="49"/>
                    <a:pt x="14" y="49"/>
                  </a:cubicBezTo>
                  <a:cubicBezTo>
                    <a:pt x="12" y="49"/>
                    <a:pt x="10" y="47"/>
                    <a:pt x="10" y="45"/>
                  </a:cubicBezTo>
                  <a:cubicBezTo>
                    <a:pt x="10" y="14"/>
                    <a:pt x="10" y="14"/>
                    <a:pt x="10" y="14"/>
                  </a:cubicBezTo>
                  <a:cubicBezTo>
                    <a:pt x="10" y="12"/>
                    <a:pt x="12" y="10"/>
                    <a:pt x="14" y="10"/>
                  </a:cubicBezTo>
                  <a:cubicBezTo>
                    <a:pt x="30" y="10"/>
                    <a:pt x="30" y="10"/>
                    <a:pt x="30" y="10"/>
                  </a:cubicBezTo>
                  <a:cubicBezTo>
                    <a:pt x="30" y="0"/>
                    <a:pt x="30" y="0"/>
                    <a:pt x="30" y="0"/>
                  </a:cubicBezTo>
                  <a:cubicBezTo>
                    <a:pt x="14" y="0"/>
                    <a:pt x="14" y="0"/>
                    <a:pt x="14" y="0"/>
                  </a:cubicBezTo>
                  <a:cubicBezTo>
                    <a:pt x="6" y="0"/>
                    <a:pt x="0" y="7"/>
                    <a:pt x="0" y="14"/>
                  </a:cubicBezTo>
                  <a:cubicBezTo>
                    <a:pt x="0" y="45"/>
                    <a:pt x="0" y="45"/>
                    <a:pt x="0" y="45"/>
                  </a:cubicBezTo>
                  <a:cubicBezTo>
                    <a:pt x="0" y="52"/>
                    <a:pt x="6" y="59"/>
                    <a:pt x="14" y="59"/>
                  </a:cubicBezTo>
                  <a:cubicBezTo>
                    <a:pt x="64" y="59"/>
                    <a:pt x="64" y="59"/>
                    <a:pt x="64" y="59"/>
                  </a:cubicBezTo>
                  <a:cubicBezTo>
                    <a:pt x="72" y="59"/>
                    <a:pt x="78" y="52"/>
                    <a:pt x="78" y="45"/>
                  </a:cubicBezTo>
                  <a:lnTo>
                    <a:pt x="78" y="14"/>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4" name="Freeform 44"/>
            <p:cNvSpPr/>
            <p:nvPr/>
          </p:nvSpPr>
          <p:spPr bwMode="auto">
            <a:xfrm>
              <a:off x="4414" y="2065"/>
              <a:ext cx="87" cy="150"/>
            </a:xfrm>
            <a:custGeom>
              <a:avLst/>
              <a:gdLst>
                <a:gd name="T0" fmla="*/ 34 w 37"/>
                <a:gd name="T1" fmla="*/ 34 h 63"/>
                <a:gd name="T2" fmla="*/ 26 w 37"/>
                <a:gd name="T3" fmla="*/ 34 h 63"/>
                <a:gd name="T4" fmla="*/ 26 w 37"/>
                <a:gd name="T5" fmla="*/ 30 h 63"/>
                <a:gd name="T6" fmla="*/ 26 w 37"/>
                <a:gd name="T7" fmla="*/ 20 h 63"/>
                <a:gd name="T8" fmla="*/ 26 w 37"/>
                <a:gd name="T9" fmla="*/ 2 h 63"/>
                <a:gd name="T10" fmla="*/ 23 w 37"/>
                <a:gd name="T11" fmla="*/ 0 h 63"/>
                <a:gd name="T12" fmla="*/ 14 w 37"/>
                <a:gd name="T13" fmla="*/ 0 h 63"/>
                <a:gd name="T14" fmla="*/ 12 w 37"/>
                <a:gd name="T15" fmla="*/ 2 h 63"/>
                <a:gd name="T16" fmla="*/ 12 w 37"/>
                <a:gd name="T17" fmla="*/ 20 h 63"/>
                <a:gd name="T18" fmla="*/ 12 w 37"/>
                <a:gd name="T19" fmla="*/ 30 h 63"/>
                <a:gd name="T20" fmla="*/ 12 w 37"/>
                <a:gd name="T21" fmla="*/ 34 h 63"/>
                <a:gd name="T22" fmla="*/ 4 w 37"/>
                <a:gd name="T23" fmla="*/ 34 h 63"/>
                <a:gd name="T24" fmla="*/ 2 w 37"/>
                <a:gd name="T25" fmla="*/ 37 h 63"/>
                <a:gd name="T26" fmla="*/ 7 w 37"/>
                <a:gd name="T27" fmla="*/ 46 h 63"/>
                <a:gd name="T28" fmla="*/ 11 w 37"/>
                <a:gd name="T29" fmla="*/ 52 h 63"/>
                <a:gd name="T30" fmla="*/ 17 w 37"/>
                <a:gd name="T31" fmla="*/ 61 h 63"/>
                <a:gd name="T32" fmla="*/ 21 w 37"/>
                <a:gd name="T33" fmla="*/ 61 h 63"/>
                <a:gd name="T34" fmla="*/ 27 w 37"/>
                <a:gd name="T35" fmla="*/ 52 h 63"/>
                <a:gd name="T36" fmla="*/ 31 w 37"/>
                <a:gd name="T37" fmla="*/ 46 h 63"/>
                <a:gd name="T38" fmla="*/ 36 w 37"/>
                <a:gd name="T39" fmla="*/ 37 h 63"/>
                <a:gd name="T40" fmla="*/ 34 w 37"/>
                <a:gd name="T41"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63">
                  <a:moveTo>
                    <a:pt x="34" y="34"/>
                  </a:moveTo>
                  <a:cubicBezTo>
                    <a:pt x="26" y="34"/>
                    <a:pt x="26" y="34"/>
                    <a:pt x="26" y="34"/>
                  </a:cubicBezTo>
                  <a:cubicBezTo>
                    <a:pt x="26" y="30"/>
                    <a:pt x="26" y="30"/>
                    <a:pt x="26" y="30"/>
                  </a:cubicBezTo>
                  <a:cubicBezTo>
                    <a:pt x="26" y="20"/>
                    <a:pt x="26" y="20"/>
                    <a:pt x="26" y="20"/>
                  </a:cubicBezTo>
                  <a:cubicBezTo>
                    <a:pt x="26" y="2"/>
                    <a:pt x="26" y="2"/>
                    <a:pt x="26" y="2"/>
                  </a:cubicBezTo>
                  <a:cubicBezTo>
                    <a:pt x="26" y="1"/>
                    <a:pt x="25" y="0"/>
                    <a:pt x="23" y="0"/>
                  </a:cubicBezTo>
                  <a:cubicBezTo>
                    <a:pt x="14" y="0"/>
                    <a:pt x="14" y="0"/>
                    <a:pt x="14" y="0"/>
                  </a:cubicBezTo>
                  <a:cubicBezTo>
                    <a:pt x="13" y="0"/>
                    <a:pt x="12" y="1"/>
                    <a:pt x="12" y="2"/>
                  </a:cubicBezTo>
                  <a:cubicBezTo>
                    <a:pt x="12" y="20"/>
                    <a:pt x="12" y="20"/>
                    <a:pt x="12" y="20"/>
                  </a:cubicBezTo>
                  <a:cubicBezTo>
                    <a:pt x="12" y="30"/>
                    <a:pt x="12" y="30"/>
                    <a:pt x="12" y="30"/>
                  </a:cubicBezTo>
                  <a:cubicBezTo>
                    <a:pt x="12" y="34"/>
                    <a:pt x="12" y="34"/>
                    <a:pt x="12" y="34"/>
                  </a:cubicBezTo>
                  <a:cubicBezTo>
                    <a:pt x="4" y="34"/>
                    <a:pt x="4" y="34"/>
                    <a:pt x="4" y="34"/>
                  </a:cubicBezTo>
                  <a:cubicBezTo>
                    <a:pt x="2" y="34"/>
                    <a:pt x="0" y="36"/>
                    <a:pt x="2" y="37"/>
                  </a:cubicBezTo>
                  <a:cubicBezTo>
                    <a:pt x="7" y="46"/>
                    <a:pt x="7" y="46"/>
                    <a:pt x="7" y="46"/>
                  </a:cubicBezTo>
                  <a:cubicBezTo>
                    <a:pt x="9" y="48"/>
                    <a:pt x="10" y="51"/>
                    <a:pt x="11" y="52"/>
                  </a:cubicBezTo>
                  <a:cubicBezTo>
                    <a:pt x="17" y="61"/>
                    <a:pt x="17" y="61"/>
                    <a:pt x="17" y="61"/>
                  </a:cubicBezTo>
                  <a:cubicBezTo>
                    <a:pt x="18" y="63"/>
                    <a:pt x="20" y="63"/>
                    <a:pt x="21" y="61"/>
                  </a:cubicBezTo>
                  <a:cubicBezTo>
                    <a:pt x="27" y="52"/>
                    <a:pt x="27" y="52"/>
                    <a:pt x="27" y="52"/>
                  </a:cubicBezTo>
                  <a:cubicBezTo>
                    <a:pt x="28" y="51"/>
                    <a:pt x="30" y="48"/>
                    <a:pt x="31" y="46"/>
                  </a:cubicBezTo>
                  <a:cubicBezTo>
                    <a:pt x="36" y="37"/>
                    <a:pt x="36" y="37"/>
                    <a:pt x="36" y="37"/>
                  </a:cubicBezTo>
                  <a:cubicBezTo>
                    <a:pt x="37" y="35"/>
                    <a:pt x="36" y="34"/>
                    <a:pt x="34" y="3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5" name="Freeform 45"/>
            <p:cNvSpPr/>
            <p:nvPr/>
          </p:nvSpPr>
          <p:spPr bwMode="auto">
            <a:xfrm>
              <a:off x="4795" y="2082"/>
              <a:ext cx="168" cy="149"/>
            </a:xfrm>
            <a:custGeom>
              <a:avLst/>
              <a:gdLst>
                <a:gd name="T0" fmla="*/ 42 w 71"/>
                <a:gd name="T1" fmla="*/ 3 h 63"/>
                <a:gd name="T2" fmla="*/ 47 w 71"/>
                <a:gd name="T3" fmla="*/ 9 h 63"/>
                <a:gd name="T4" fmla="*/ 12 w 71"/>
                <a:gd name="T5" fmla="*/ 40 h 63"/>
                <a:gd name="T6" fmla="*/ 7 w 71"/>
                <a:gd name="T7" fmla="*/ 34 h 63"/>
                <a:gd name="T8" fmla="*/ 4 w 71"/>
                <a:gd name="T9" fmla="*/ 33 h 63"/>
                <a:gd name="T10" fmla="*/ 2 w 71"/>
                <a:gd name="T11" fmla="*/ 43 h 63"/>
                <a:gd name="T12" fmla="*/ 2 w 71"/>
                <a:gd name="T13" fmla="*/ 49 h 63"/>
                <a:gd name="T14" fmla="*/ 1 w 71"/>
                <a:gd name="T15" fmla="*/ 59 h 63"/>
                <a:gd name="T16" fmla="*/ 3 w 71"/>
                <a:gd name="T17" fmla="*/ 62 h 63"/>
                <a:gd name="T18" fmla="*/ 13 w 71"/>
                <a:gd name="T19" fmla="*/ 62 h 63"/>
                <a:gd name="T20" fmla="*/ 20 w 71"/>
                <a:gd name="T21" fmla="*/ 63 h 63"/>
                <a:gd name="T22" fmla="*/ 29 w 71"/>
                <a:gd name="T23" fmla="*/ 63 h 63"/>
                <a:gd name="T24" fmla="*/ 29 w 71"/>
                <a:gd name="T25" fmla="*/ 59 h 63"/>
                <a:gd name="T26" fmla="*/ 24 w 71"/>
                <a:gd name="T27" fmla="*/ 53 h 63"/>
                <a:gd name="T28" fmla="*/ 59 w 71"/>
                <a:gd name="T29" fmla="*/ 23 h 63"/>
                <a:gd name="T30" fmla="*/ 64 w 71"/>
                <a:gd name="T31" fmla="*/ 28 h 63"/>
                <a:gd name="T32" fmla="*/ 68 w 71"/>
                <a:gd name="T33" fmla="*/ 29 h 63"/>
                <a:gd name="T34" fmla="*/ 69 w 71"/>
                <a:gd name="T35" fmla="*/ 19 h 63"/>
                <a:gd name="T36" fmla="*/ 70 w 71"/>
                <a:gd name="T37" fmla="*/ 13 h 63"/>
                <a:gd name="T38" fmla="*/ 71 w 71"/>
                <a:gd name="T39" fmla="*/ 3 h 63"/>
                <a:gd name="T40" fmla="*/ 68 w 71"/>
                <a:gd name="T41" fmla="*/ 0 h 63"/>
                <a:gd name="T42" fmla="*/ 58 w 71"/>
                <a:gd name="T43" fmla="*/ 0 h 63"/>
                <a:gd name="T44" fmla="*/ 52 w 71"/>
                <a:gd name="T45" fmla="*/ 0 h 63"/>
                <a:gd name="T46" fmla="*/ 42 w 71"/>
                <a:gd name="T47" fmla="*/ 0 h 63"/>
                <a:gd name="T48" fmla="*/ 42 w 71"/>
                <a:gd name="T49"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63">
                  <a:moveTo>
                    <a:pt x="42" y="3"/>
                  </a:moveTo>
                  <a:cubicBezTo>
                    <a:pt x="47" y="9"/>
                    <a:pt x="47" y="9"/>
                    <a:pt x="47" y="9"/>
                  </a:cubicBezTo>
                  <a:cubicBezTo>
                    <a:pt x="12" y="40"/>
                    <a:pt x="12" y="40"/>
                    <a:pt x="12" y="40"/>
                  </a:cubicBezTo>
                  <a:cubicBezTo>
                    <a:pt x="7" y="34"/>
                    <a:pt x="7" y="34"/>
                    <a:pt x="7" y="34"/>
                  </a:cubicBezTo>
                  <a:cubicBezTo>
                    <a:pt x="5" y="32"/>
                    <a:pt x="4" y="32"/>
                    <a:pt x="4" y="33"/>
                  </a:cubicBezTo>
                  <a:cubicBezTo>
                    <a:pt x="2" y="43"/>
                    <a:pt x="2" y="43"/>
                    <a:pt x="2" y="43"/>
                  </a:cubicBezTo>
                  <a:cubicBezTo>
                    <a:pt x="2" y="45"/>
                    <a:pt x="2" y="48"/>
                    <a:pt x="2" y="49"/>
                  </a:cubicBezTo>
                  <a:cubicBezTo>
                    <a:pt x="1" y="59"/>
                    <a:pt x="1" y="59"/>
                    <a:pt x="1" y="59"/>
                  </a:cubicBezTo>
                  <a:cubicBezTo>
                    <a:pt x="0" y="61"/>
                    <a:pt x="2" y="62"/>
                    <a:pt x="3" y="62"/>
                  </a:cubicBezTo>
                  <a:cubicBezTo>
                    <a:pt x="13" y="62"/>
                    <a:pt x="13" y="62"/>
                    <a:pt x="13" y="62"/>
                  </a:cubicBezTo>
                  <a:cubicBezTo>
                    <a:pt x="15" y="62"/>
                    <a:pt x="18" y="63"/>
                    <a:pt x="20" y="63"/>
                  </a:cubicBezTo>
                  <a:cubicBezTo>
                    <a:pt x="29" y="63"/>
                    <a:pt x="29" y="63"/>
                    <a:pt x="29" y="63"/>
                  </a:cubicBezTo>
                  <a:cubicBezTo>
                    <a:pt x="31" y="63"/>
                    <a:pt x="31" y="61"/>
                    <a:pt x="29" y="59"/>
                  </a:cubicBezTo>
                  <a:cubicBezTo>
                    <a:pt x="24" y="53"/>
                    <a:pt x="24" y="53"/>
                    <a:pt x="24" y="53"/>
                  </a:cubicBezTo>
                  <a:cubicBezTo>
                    <a:pt x="59" y="23"/>
                    <a:pt x="59" y="23"/>
                    <a:pt x="59" y="23"/>
                  </a:cubicBezTo>
                  <a:cubicBezTo>
                    <a:pt x="64" y="28"/>
                    <a:pt x="64" y="28"/>
                    <a:pt x="64" y="28"/>
                  </a:cubicBezTo>
                  <a:cubicBezTo>
                    <a:pt x="66" y="30"/>
                    <a:pt x="68" y="31"/>
                    <a:pt x="68" y="29"/>
                  </a:cubicBezTo>
                  <a:cubicBezTo>
                    <a:pt x="69" y="19"/>
                    <a:pt x="69" y="19"/>
                    <a:pt x="69" y="19"/>
                  </a:cubicBezTo>
                  <a:cubicBezTo>
                    <a:pt x="69" y="17"/>
                    <a:pt x="69" y="15"/>
                    <a:pt x="70" y="13"/>
                  </a:cubicBezTo>
                  <a:cubicBezTo>
                    <a:pt x="71" y="3"/>
                    <a:pt x="71" y="3"/>
                    <a:pt x="71" y="3"/>
                  </a:cubicBezTo>
                  <a:cubicBezTo>
                    <a:pt x="71" y="1"/>
                    <a:pt x="70" y="0"/>
                    <a:pt x="68" y="0"/>
                  </a:cubicBezTo>
                  <a:cubicBezTo>
                    <a:pt x="58" y="0"/>
                    <a:pt x="58" y="0"/>
                    <a:pt x="58" y="0"/>
                  </a:cubicBezTo>
                  <a:cubicBezTo>
                    <a:pt x="56" y="0"/>
                    <a:pt x="54" y="0"/>
                    <a:pt x="52" y="0"/>
                  </a:cubicBezTo>
                  <a:cubicBezTo>
                    <a:pt x="42" y="0"/>
                    <a:pt x="42" y="0"/>
                    <a:pt x="42" y="0"/>
                  </a:cubicBezTo>
                  <a:cubicBezTo>
                    <a:pt x="40" y="0"/>
                    <a:pt x="40" y="1"/>
                    <a:pt x="42" y="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6" name="Freeform 46"/>
            <p:cNvSpPr/>
            <p:nvPr/>
          </p:nvSpPr>
          <p:spPr bwMode="auto">
            <a:xfrm>
              <a:off x="2724" y="2079"/>
              <a:ext cx="161" cy="155"/>
            </a:xfrm>
            <a:custGeom>
              <a:avLst/>
              <a:gdLst>
                <a:gd name="T0" fmla="*/ 30 w 68"/>
                <a:gd name="T1" fmla="*/ 4 h 65"/>
                <a:gd name="T2" fmla="*/ 38 w 68"/>
                <a:gd name="T3" fmla="*/ 4 h 65"/>
                <a:gd name="T4" fmla="*/ 42 w 68"/>
                <a:gd name="T5" fmla="*/ 12 h 65"/>
                <a:gd name="T6" fmla="*/ 54 w 68"/>
                <a:gd name="T7" fmla="*/ 21 h 65"/>
                <a:gd name="T8" fmla="*/ 63 w 68"/>
                <a:gd name="T9" fmla="*/ 22 h 65"/>
                <a:gd name="T10" fmla="*/ 65 w 68"/>
                <a:gd name="T11" fmla="*/ 29 h 65"/>
                <a:gd name="T12" fmla="*/ 59 w 68"/>
                <a:gd name="T13" fmla="*/ 35 h 65"/>
                <a:gd name="T14" fmla="*/ 54 w 68"/>
                <a:gd name="T15" fmla="*/ 49 h 65"/>
                <a:gd name="T16" fmla="*/ 56 w 68"/>
                <a:gd name="T17" fmla="*/ 58 h 65"/>
                <a:gd name="T18" fmla="*/ 50 w 68"/>
                <a:gd name="T19" fmla="*/ 63 h 65"/>
                <a:gd name="T20" fmla="*/ 42 w 68"/>
                <a:gd name="T21" fmla="*/ 58 h 65"/>
                <a:gd name="T22" fmla="*/ 27 w 68"/>
                <a:gd name="T23" fmla="*/ 58 h 65"/>
                <a:gd name="T24" fmla="*/ 19 w 68"/>
                <a:gd name="T25" fmla="*/ 63 h 65"/>
                <a:gd name="T26" fmla="*/ 13 w 68"/>
                <a:gd name="T27" fmla="*/ 58 h 65"/>
                <a:gd name="T28" fmla="*/ 14 w 68"/>
                <a:gd name="T29" fmla="*/ 49 h 65"/>
                <a:gd name="T30" fmla="*/ 10 w 68"/>
                <a:gd name="T31" fmla="*/ 35 h 65"/>
                <a:gd name="T32" fmla="*/ 3 w 68"/>
                <a:gd name="T33" fmla="*/ 29 h 65"/>
                <a:gd name="T34" fmla="*/ 5 w 68"/>
                <a:gd name="T35" fmla="*/ 22 h 65"/>
                <a:gd name="T36" fmla="*/ 14 w 68"/>
                <a:gd name="T37" fmla="*/ 21 h 65"/>
                <a:gd name="T38" fmla="*/ 26 w 68"/>
                <a:gd name="T39" fmla="*/ 12 h 65"/>
                <a:gd name="T40" fmla="*/ 30 w 68"/>
                <a:gd name="T41"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65">
                  <a:moveTo>
                    <a:pt x="30" y="4"/>
                  </a:moveTo>
                  <a:cubicBezTo>
                    <a:pt x="32" y="0"/>
                    <a:pt x="36" y="0"/>
                    <a:pt x="38" y="4"/>
                  </a:cubicBezTo>
                  <a:cubicBezTo>
                    <a:pt x="42" y="12"/>
                    <a:pt x="42" y="12"/>
                    <a:pt x="42" y="12"/>
                  </a:cubicBezTo>
                  <a:cubicBezTo>
                    <a:pt x="44" y="16"/>
                    <a:pt x="49" y="20"/>
                    <a:pt x="54" y="21"/>
                  </a:cubicBezTo>
                  <a:cubicBezTo>
                    <a:pt x="63" y="22"/>
                    <a:pt x="63" y="22"/>
                    <a:pt x="63" y="22"/>
                  </a:cubicBezTo>
                  <a:cubicBezTo>
                    <a:pt x="67" y="23"/>
                    <a:pt x="68" y="26"/>
                    <a:pt x="65" y="29"/>
                  </a:cubicBezTo>
                  <a:cubicBezTo>
                    <a:pt x="59" y="35"/>
                    <a:pt x="59" y="35"/>
                    <a:pt x="59" y="35"/>
                  </a:cubicBezTo>
                  <a:cubicBezTo>
                    <a:pt x="55" y="39"/>
                    <a:pt x="53" y="45"/>
                    <a:pt x="54" y="49"/>
                  </a:cubicBezTo>
                  <a:cubicBezTo>
                    <a:pt x="56" y="58"/>
                    <a:pt x="56" y="58"/>
                    <a:pt x="56" y="58"/>
                  </a:cubicBezTo>
                  <a:cubicBezTo>
                    <a:pt x="56" y="63"/>
                    <a:pt x="54" y="65"/>
                    <a:pt x="50" y="63"/>
                  </a:cubicBezTo>
                  <a:cubicBezTo>
                    <a:pt x="42" y="58"/>
                    <a:pt x="42" y="58"/>
                    <a:pt x="42" y="58"/>
                  </a:cubicBezTo>
                  <a:cubicBezTo>
                    <a:pt x="37" y="56"/>
                    <a:pt x="31" y="56"/>
                    <a:pt x="27" y="58"/>
                  </a:cubicBezTo>
                  <a:cubicBezTo>
                    <a:pt x="19" y="63"/>
                    <a:pt x="19" y="63"/>
                    <a:pt x="19" y="63"/>
                  </a:cubicBezTo>
                  <a:cubicBezTo>
                    <a:pt x="15" y="65"/>
                    <a:pt x="12" y="63"/>
                    <a:pt x="13" y="58"/>
                  </a:cubicBezTo>
                  <a:cubicBezTo>
                    <a:pt x="14" y="49"/>
                    <a:pt x="14" y="49"/>
                    <a:pt x="14" y="49"/>
                  </a:cubicBezTo>
                  <a:cubicBezTo>
                    <a:pt x="15" y="45"/>
                    <a:pt x="13" y="39"/>
                    <a:pt x="10" y="35"/>
                  </a:cubicBezTo>
                  <a:cubicBezTo>
                    <a:pt x="3" y="29"/>
                    <a:pt x="3" y="29"/>
                    <a:pt x="3" y="29"/>
                  </a:cubicBezTo>
                  <a:cubicBezTo>
                    <a:pt x="0" y="26"/>
                    <a:pt x="1" y="23"/>
                    <a:pt x="5" y="22"/>
                  </a:cubicBezTo>
                  <a:cubicBezTo>
                    <a:pt x="14" y="21"/>
                    <a:pt x="14" y="21"/>
                    <a:pt x="14" y="21"/>
                  </a:cubicBezTo>
                  <a:cubicBezTo>
                    <a:pt x="19" y="20"/>
                    <a:pt x="24" y="16"/>
                    <a:pt x="26" y="12"/>
                  </a:cubicBezTo>
                  <a:lnTo>
                    <a:pt x="30" y="4"/>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7" name="Freeform 47"/>
            <p:cNvSpPr>
              <a:spLocks noEditPoints="1"/>
            </p:cNvSpPr>
            <p:nvPr/>
          </p:nvSpPr>
          <p:spPr bwMode="auto">
            <a:xfrm>
              <a:off x="3157" y="2082"/>
              <a:ext cx="149" cy="149"/>
            </a:xfrm>
            <a:custGeom>
              <a:avLst/>
              <a:gdLst>
                <a:gd name="T0" fmla="*/ 31 w 63"/>
                <a:gd name="T1" fmla="*/ 0 h 63"/>
                <a:gd name="T2" fmla="*/ 0 w 63"/>
                <a:gd name="T3" fmla="*/ 31 h 63"/>
                <a:gd name="T4" fmla="*/ 31 w 63"/>
                <a:gd name="T5" fmla="*/ 63 h 63"/>
                <a:gd name="T6" fmla="*/ 63 w 63"/>
                <a:gd name="T7" fmla="*/ 31 h 63"/>
                <a:gd name="T8" fmla="*/ 31 w 63"/>
                <a:gd name="T9" fmla="*/ 0 h 63"/>
                <a:gd name="T10" fmla="*/ 7 w 63"/>
                <a:gd name="T11" fmla="*/ 31 h 63"/>
                <a:gd name="T12" fmla="*/ 31 w 63"/>
                <a:gd name="T13" fmla="*/ 7 h 63"/>
                <a:gd name="T14" fmla="*/ 45 w 63"/>
                <a:gd name="T15" fmla="*/ 11 h 63"/>
                <a:gd name="T16" fmla="*/ 12 w 63"/>
                <a:gd name="T17" fmla="*/ 46 h 63"/>
                <a:gd name="T18" fmla="*/ 7 w 63"/>
                <a:gd name="T19" fmla="*/ 31 h 63"/>
                <a:gd name="T20" fmla="*/ 31 w 63"/>
                <a:gd name="T21" fmla="*/ 55 h 63"/>
                <a:gd name="T22" fmla="*/ 18 w 63"/>
                <a:gd name="T23" fmla="*/ 51 h 63"/>
                <a:gd name="T24" fmla="*/ 50 w 63"/>
                <a:gd name="T25" fmla="*/ 17 h 63"/>
                <a:gd name="T26" fmla="*/ 55 w 63"/>
                <a:gd name="T27" fmla="*/ 31 h 63"/>
                <a:gd name="T28" fmla="*/ 31 w 63"/>
                <a:gd name="T2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63">
                  <a:moveTo>
                    <a:pt x="31" y="0"/>
                  </a:moveTo>
                  <a:cubicBezTo>
                    <a:pt x="14" y="0"/>
                    <a:pt x="0" y="14"/>
                    <a:pt x="0" y="31"/>
                  </a:cubicBezTo>
                  <a:cubicBezTo>
                    <a:pt x="0" y="49"/>
                    <a:pt x="14" y="63"/>
                    <a:pt x="31" y="63"/>
                  </a:cubicBezTo>
                  <a:cubicBezTo>
                    <a:pt x="49" y="63"/>
                    <a:pt x="63" y="49"/>
                    <a:pt x="63" y="31"/>
                  </a:cubicBezTo>
                  <a:cubicBezTo>
                    <a:pt x="63" y="14"/>
                    <a:pt x="49" y="0"/>
                    <a:pt x="31" y="0"/>
                  </a:cubicBezTo>
                  <a:close/>
                  <a:moveTo>
                    <a:pt x="7" y="31"/>
                  </a:moveTo>
                  <a:cubicBezTo>
                    <a:pt x="7" y="18"/>
                    <a:pt x="18" y="7"/>
                    <a:pt x="31" y="7"/>
                  </a:cubicBezTo>
                  <a:cubicBezTo>
                    <a:pt x="36" y="7"/>
                    <a:pt x="41" y="9"/>
                    <a:pt x="45" y="11"/>
                  </a:cubicBezTo>
                  <a:cubicBezTo>
                    <a:pt x="12" y="46"/>
                    <a:pt x="12" y="46"/>
                    <a:pt x="12" y="46"/>
                  </a:cubicBezTo>
                  <a:cubicBezTo>
                    <a:pt x="9" y="42"/>
                    <a:pt x="7" y="37"/>
                    <a:pt x="7" y="31"/>
                  </a:cubicBezTo>
                  <a:close/>
                  <a:moveTo>
                    <a:pt x="31" y="55"/>
                  </a:moveTo>
                  <a:cubicBezTo>
                    <a:pt x="26" y="55"/>
                    <a:pt x="22" y="54"/>
                    <a:pt x="18" y="51"/>
                  </a:cubicBezTo>
                  <a:cubicBezTo>
                    <a:pt x="50" y="17"/>
                    <a:pt x="50" y="17"/>
                    <a:pt x="50" y="17"/>
                  </a:cubicBezTo>
                  <a:cubicBezTo>
                    <a:pt x="53" y="21"/>
                    <a:pt x="55" y="26"/>
                    <a:pt x="55" y="31"/>
                  </a:cubicBezTo>
                  <a:cubicBezTo>
                    <a:pt x="55" y="44"/>
                    <a:pt x="45" y="55"/>
                    <a:pt x="31" y="5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8" name="Freeform 48"/>
            <p:cNvSpPr/>
            <p:nvPr/>
          </p:nvSpPr>
          <p:spPr bwMode="auto">
            <a:xfrm>
              <a:off x="1873" y="2070"/>
              <a:ext cx="170" cy="171"/>
            </a:xfrm>
            <a:custGeom>
              <a:avLst/>
              <a:gdLst>
                <a:gd name="T0" fmla="*/ 68 w 72"/>
                <a:gd name="T1" fmla="*/ 26 h 72"/>
                <a:gd name="T2" fmla="*/ 46 w 72"/>
                <a:gd name="T3" fmla="*/ 26 h 72"/>
                <a:gd name="T4" fmla="*/ 46 w 72"/>
                <a:gd name="T5" fmla="*/ 5 h 72"/>
                <a:gd name="T6" fmla="*/ 41 w 72"/>
                <a:gd name="T7" fmla="*/ 0 h 72"/>
                <a:gd name="T8" fmla="*/ 31 w 72"/>
                <a:gd name="T9" fmla="*/ 0 h 72"/>
                <a:gd name="T10" fmla="*/ 26 w 72"/>
                <a:gd name="T11" fmla="*/ 5 h 72"/>
                <a:gd name="T12" fmla="*/ 26 w 72"/>
                <a:gd name="T13" fmla="*/ 26 h 72"/>
                <a:gd name="T14" fmla="*/ 5 w 72"/>
                <a:gd name="T15" fmla="*/ 26 h 72"/>
                <a:gd name="T16" fmla="*/ 0 w 72"/>
                <a:gd name="T17" fmla="*/ 31 h 72"/>
                <a:gd name="T18" fmla="*/ 0 w 72"/>
                <a:gd name="T19" fmla="*/ 41 h 72"/>
                <a:gd name="T20" fmla="*/ 5 w 72"/>
                <a:gd name="T21" fmla="*/ 46 h 72"/>
                <a:gd name="T22" fmla="*/ 26 w 72"/>
                <a:gd name="T23" fmla="*/ 46 h 72"/>
                <a:gd name="T24" fmla="*/ 26 w 72"/>
                <a:gd name="T25" fmla="*/ 68 h 72"/>
                <a:gd name="T26" fmla="*/ 31 w 72"/>
                <a:gd name="T27" fmla="*/ 72 h 72"/>
                <a:gd name="T28" fmla="*/ 41 w 72"/>
                <a:gd name="T29" fmla="*/ 72 h 72"/>
                <a:gd name="T30" fmla="*/ 46 w 72"/>
                <a:gd name="T31" fmla="*/ 68 h 72"/>
                <a:gd name="T32" fmla="*/ 46 w 72"/>
                <a:gd name="T33" fmla="*/ 46 h 72"/>
                <a:gd name="T34" fmla="*/ 68 w 72"/>
                <a:gd name="T35" fmla="*/ 46 h 72"/>
                <a:gd name="T36" fmla="*/ 72 w 72"/>
                <a:gd name="T37" fmla="*/ 41 h 72"/>
                <a:gd name="T38" fmla="*/ 72 w 72"/>
                <a:gd name="T39" fmla="*/ 31 h 72"/>
                <a:gd name="T40" fmla="*/ 68 w 72"/>
                <a:gd name="T41"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72">
                  <a:moveTo>
                    <a:pt x="68" y="26"/>
                  </a:moveTo>
                  <a:cubicBezTo>
                    <a:pt x="46" y="26"/>
                    <a:pt x="46" y="26"/>
                    <a:pt x="46" y="26"/>
                  </a:cubicBezTo>
                  <a:cubicBezTo>
                    <a:pt x="46" y="5"/>
                    <a:pt x="46" y="5"/>
                    <a:pt x="46" y="5"/>
                  </a:cubicBezTo>
                  <a:cubicBezTo>
                    <a:pt x="46" y="2"/>
                    <a:pt x="44" y="0"/>
                    <a:pt x="41" y="0"/>
                  </a:cubicBezTo>
                  <a:cubicBezTo>
                    <a:pt x="31" y="0"/>
                    <a:pt x="31" y="0"/>
                    <a:pt x="31" y="0"/>
                  </a:cubicBezTo>
                  <a:cubicBezTo>
                    <a:pt x="28" y="0"/>
                    <a:pt x="26" y="2"/>
                    <a:pt x="26" y="5"/>
                  </a:cubicBezTo>
                  <a:cubicBezTo>
                    <a:pt x="26" y="26"/>
                    <a:pt x="26" y="26"/>
                    <a:pt x="26" y="26"/>
                  </a:cubicBezTo>
                  <a:cubicBezTo>
                    <a:pt x="5" y="26"/>
                    <a:pt x="5" y="26"/>
                    <a:pt x="5" y="26"/>
                  </a:cubicBezTo>
                  <a:cubicBezTo>
                    <a:pt x="2" y="26"/>
                    <a:pt x="0" y="28"/>
                    <a:pt x="0" y="31"/>
                  </a:cubicBezTo>
                  <a:cubicBezTo>
                    <a:pt x="0" y="41"/>
                    <a:pt x="0" y="41"/>
                    <a:pt x="0" y="41"/>
                  </a:cubicBezTo>
                  <a:cubicBezTo>
                    <a:pt x="0" y="44"/>
                    <a:pt x="2" y="46"/>
                    <a:pt x="5" y="46"/>
                  </a:cubicBezTo>
                  <a:cubicBezTo>
                    <a:pt x="26" y="46"/>
                    <a:pt x="26" y="46"/>
                    <a:pt x="26" y="46"/>
                  </a:cubicBezTo>
                  <a:cubicBezTo>
                    <a:pt x="26" y="68"/>
                    <a:pt x="26" y="68"/>
                    <a:pt x="26" y="68"/>
                  </a:cubicBezTo>
                  <a:cubicBezTo>
                    <a:pt x="26" y="70"/>
                    <a:pt x="28" y="72"/>
                    <a:pt x="31" y="72"/>
                  </a:cubicBezTo>
                  <a:cubicBezTo>
                    <a:pt x="41" y="72"/>
                    <a:pt x="41" y="72"/>
                    <a:pt x="41" y="72"/>
                  </a:cubicBezTo>
                  <a:cubicBezTo>
                    <a:pt x="44" y="72"/>
                    <a:pt x="46" y="70"/>
                    <a:pt x="46" y="68"/>
                  </a:cubicBezTo>
                  <a:cubicBezTo>
                    <a:pt x="46" y="46"/>
                    <a:pt x="46" y="46"/>
                    <a:pt x="46" y="46"/>
                  </a:cubicBezTo>
                  <a:cubicBezTo>
                    <a:pt x="68" y="46"/>
                    <a:pt x="68" y="46"/>
                    <a:pt x="68" y="46"/>
                  </a:cubicBezTo>
                  <a:cubicBezTo>
                    <a:pt x="70" y="46"/>
                    <a:pt x="72" y="44"/>
                    <a:pt x="72" y="41"/>
                  </a:cubicBezTo>
                  <a:cubicBezTo>
                    <a:pt x="72" y="31"/>
                    <a:pt x="72" y="31"/>
                    <a:pt x="72" y="31"/>
                  </a:cubicBezTo>
                  <a:cubicBezTo>
                    <a:pt x="72" y="28"/>
                    <a:pt x="70" y="26"/>
                    <a:pt x="68" y="2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9" name="Freeform 49"/>
            <p:cNvSpPr>
              <a:spLocks noEditPoints="1"/>
            </p:cNvSpPr>
            <p:nvPr/>
          </p:nvSpPr>
          <p:spPr bwMode="auto">
            <a:xfrm>
              <a:off x="5599" y="1658"/>
              <a:ext cx="187" cy="177"/>
            </a:xfrm>
            <a:custGeom>
              <a:avLst/>
              <a:gdLst>
                <a:gd name="T0" fmla="*/ 68 w 79"/>
                <a:gd name="T1" fmla="*/ 35 h 75"/>
                <a:gd name="T2" fmla="*/ 68 w 79"/>
                <a:gd name="T3" fmla="*/ 35 h 75"/>
                <a:gd name="T4" fmla="*/ 68 w 79"/>
                <a:gd name="T5" fmla="*/ 36 h 75"/>
                <a:gd name="T6" fmla="*/ 68 w 79"/>
                <a:gd name="T7" fmla="*/ 36 h 75"/>
                <a:gd name="T8" fmla="*/ 68 w 79"/>
                <a:gd name="T9" fmla="*/ 36 h 75"/>
                <a:gd name="T10" fmla="*/ 68 w 79"/>
                <a:gd name="T11" fmla="*/ 36 h 75"/>
                <a:gd name="T12" fmla="*/ 68 w 79"/>
                <a:gd name="T13" fmla="*/ 36 h 75"/>
                <a:gd name="T14" fmla="*/ 61 w 79"/>
                <a:gd name="T15" fmla="*/ 43 h 75"/>
                <a:gd name="T16" fmla="*/ 17 w 79"/>
                <a:gd name="T17" fmla="*/ 43 h 75"/>
                <a:gd name="T18" fmla="*/ 11 w 79"/>
                <a:gd name="T19" fmla="*/ 36 h 75"/>
                <a:gd name="T20" fmla="*/ 11 w 79"/>
                <a:gd name="T21" fmla="*/ 36 h 75"/>
                <a:gd name="T22" fmla="*/ 11 w 79"/>
                <a:gd name="T23" fmla="*/ 36 h 75"/>
                <a:gd name="T24" fmla="*/ 11 w 79"/>
                <a:gd name="T25" fmla="*/ 36 h 75"/>
                <a:gd name="T26" fmla="*/ 11 w 79"/>
                <a:gd name="T27" fmla="*/ 36 h 75"/>
                <a:gd name="T28" fmla="*/ 11 w 79"/>
                <a:gd name="T29" fmla="*/ 35 h 75"/>
                <a:gd name="T30" fmla="*/ 11 w 79"/>
                <a:gd name="T31" fmla="*/ 35 h 75"/>
                <a:gd name="T32" fmla="*/ 0 w 79"/>
                <a:gd name="T33" fmla="*/ 46 h 75"/>
                <a:gd name="T34" fmla="*/ 0 w 79"/>
                <a:gd name="T35" fmla="*/ 64 h 75"/>
                <a:gd name="T36" fmla="*/ 11 w 79"/>
                <a:gd name="T37" fmla="*/ 75 h 75"/>
                <a:gd name="T38" fmla="*/ 68 w 79"/>
                <a:gd name="T39" fmla="*/ 75 h 75"/>
                <a:gd name="T40" fmla="*/ 79 w 79"/>
                <a:gd name="T41" fmla="*/ 64 h 75"/>
                <a:gd name="T42" fmla="*/ 79 w 79"/>
                <a:gd name="T43" fmla="*/ 46 h 75"/>
                <a:gd name="T44" fmla="*/ 68 w 79"/>
                <a:gd name="T45" fmla="*/ 35 h 75"/>
                <a:gd name="T46" fmla="*/ 8 w 79"/>
                <a:gd name="T47" fmla="*/ 45 h 75"/>
                <a:gd name="T48" fmla="*/ 7 w 79"/>
                <a:gd name="T49" fmla="*/ 45 h 75"/>
                <a:gd name="T50" fmla="*/ 5 w 79"/>
                <a:gd name="T51" fmla="*/ 43 h 75"/>
                <a:gd name="T52" fmla="*/ 7 w 79"/>
                <a:gd name="T53" fmla="*/ 41 h 75"/>
                <a:gd name="T54" fmla="*/ 8 w 79"/>
                <a:gd name="T55" fmla="*/ 41 h 75"/>
                <a:gd name="T56" fmla="*/ 10 w 79"/>
                <a:gd name="T57" fmla="*/ 43 h 75"/>
                <a:gd name="T58" fmla="*/ 8 w 79"/>
                <a:gd name="T59" fmla="*/ 45 h 75"/>
                <a:gd name="T60" fmla="*/ 69 w 79"/>
                <a:gd name="T61" fmla="*/ 66 h 75"/>
                <a:gd name="T62" fmla="*/ 67 w 79"/>
                <a:gd name="T63" fmla="*/ 68 h 75"/>
                <a:gd name="T64" fmla="*/ 12 w 79"/>
                <a:gd name="T65" fmla="*/ 68 h 75"/>
                <a:gd name="T66" fmla="*/ 10 w 79"/>
                <a:gd name="T67" fmla="*/ 66 h 75"/>
                <a:gd name="T68" fmla="*/ 10 w 79"/>
                <a:gd name="T69" fmla="*/ 61 h 75"/>
                <a:gd name="T70" fmla="*/ 12 w 79"/>
                <a:gd name="T71" fmla="*/ 59 h 75"/>
                <a:gd name="T72" fmla="*/ 67 w 79"/>
                <a:gd name="T73" fmla="*/ 59 h 75"/>
                <a:gd name="T74" fmla="*/ 69 w 79"/>
                <a:gd name="T75" fmla="*/ 61 h 75"/>
                <a:gd name="T76" fmla="*/ 69 w 79"/>
                <a:gd name="T77" fmla="*/ 66 h 75"/>
                <a:gd name="T78" fmla="*/ 73 w 79"/>
                <a:gd name="T79" fmla="*/ 45 h 75"/>
                <a:gd name="T80" fmla="*/ 71 w 79"/>
                <a:gd name="T81" fmla="*/ 45 h 75"/>
                <a:gd name="T82" fmla="*/ 69 w 79"/>
                <a:gd name="T83" fmla="*/ 43 h 75"/>
                <a:gd name="T84" fmla="*/ 71 w 79"/>
                <a:gd name="T85" fmla="*/ 41 h 75"/>
                <a:gd name="T86" fmla="*/ 73 w 79"/>
                <a:gd name="T87" fmla="*/ 41 h 75"/>
                <a:gd name="T88" fmla="*/ 75 w 79"/>
                <a:gd name="T89" fmla="*/ 43 h 75"/>
                <a:gd name="T90" fmla="*/ 73 w 79"/>
                <a:gd name="T91" fmla="*/ 45 h 75"/>
                <a:gd name="T92" fmla="*/ 66 w 79"/>
                <a:gd name="T93" fmla="*/ 35 h 75"/>
                <a:gd name="T94" fmla="*/ 68 w 79"/>
                <a:gd name="T95" fmla="*/ 35 h 75"/>
                <a:gd name="T96" fmla="*/ 66 w 79"/>
                <a:gd name="T97" fmla="*/ 32 h 75"/>
                <a:gd name="T98" fmla="*/ 66 w 79"/>
                <a:gd name="T99" fmla="*/ 0 h 75"/>
                <a:gd name="T100" fmla="*/ 14 w 79"/>
                <a:gd name="T101" fmla="*/ 0 h 75"/>
                <a:gd name="T102" fmla="*/ 14 w 79"/>
                <a:gd name="T103" fmla="*/ 32 h 75"/>
                <a:gd name="T104" fmla="*/ 11 w 79"/>
                <a:gd name="T105" fmla="*/ 35 h 75"/>
                <a:gd name="T106" fmla="*/ 14 w 79"/>
                <a:gd name="T107" fmla="*/ 35 h 75"/>
                <a:gd name="T108" fmla="*/ 66 w 79"/>
                <a:gd name="T109"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9" h="75">
                  <a:moveTo>
                    <a:pt x="68" y="35"/>
                  </a:moveTo>
                  <a:cubicBezTo>
                    <a:pt x="68" y="35"/>
                    <a:pt x="68" y="35"/>
                    <a:pt x="68" y="35"/>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40"/>
                    <a:pt x="65" y="43"/>
                    <a:pt x="61" y="43"/>
                  </a:cubicBezTo>
                  <a:cubicBezTo>
                    <a:pt x="17" y="43"/>
                    <a:pt x="17" y="43"/>
                    <a:pt x="17" y="43"/>
                  </a:cubicBezTo>
                  <a:cubicBezTo>
                    <a:pt x="14" y="43"/>
                    <a:pt x="11" y="40"/>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5"/>
                    <a:pt x="11" y="35"/>
                    <a:pt x="11" y="35"/>
                  </a:cubicBezTo>
                  <a:cubicBezTo>
                    <a:pt x="11" y="35"/>
                    <a:pt x="11" y="35"/>
                    <a:pt x="11" y="35"/>
                  </a:cubicBezTo>
                  <a:cubicBezTo>
                    <a:pt x="5" y="35"/>
                    <a:pt x="0" y="40"/>
                    <a:pt x="0" y="46"/>
                  </a:cubicBezTo>
                  <a:cubicBezTo>
                    <a:pt x="0" y="64"/>
                    <a:pt x="0" y="64"/>
                    <a:pt x="0" y="64"/>
                  </a:cubicBezTo>
                  <a:cubicBezTo>
                    <a:pt x="0" y="70"/>
                    <a:pt x="5" y="75"/>
                    <a:pt x="11" y="75"/>
                  </a:cubicBezTo>
                  <a:cubicBezTo>
                    <a:pt x="68" y="75"/>
                    <a:pt x="68" y="75"/>
                    <a:pt x="68" y="75"/>
                  </a:cubicBezTo>
                  <a:cubicBezTo>
                    <a:pt x="74" y="75"/>
                    <a:pt x="79" y="70"/>
                    <a:pt x="79" y="64"/>
                  </a:cubicBezTo>
                  <a:cubicBezTo>
                    <a:pt x="79" y="46"/>
                    <a:pt x="79" y="46"/>
                    <a:pt x="79" y="46"/>
                  </a:cubicBezTo>
                  <a:cubicBezTo>
                    <a:pt x="79" y="40"/>
                    <a:pt x="74" y="35"/>
                    <a:pt x="68" y="35"/>
                  </a:cubicBezTo>
                  <a:close/>
                  <a:moveTo>
                    <a:pt x="8" y="45"/>
                  </a:moveTo>
                  <a:cubicBezTo>
                    <a:pt x="7" y="45"/>
                    <a:pt x="7" y="45"/>
                    <a:pt x="7" y="45"/>
                  </a:cubicBezTo>
                  <a:cubicBezTo>
                    <a:pt x="6" y="45"/>
                    <a:pt x="5" y="44"/>
                    <a:pt x="5" y="43"/>
                  </a:cubicBezTo>
                  <a:cubicBezTo>
                    <a:pt x="5" y="42"/>
                    <a:pt x="6" y="41"/>
                    <a:pt x="7" y="41"/>
                  </a:cubicBezTo>
                  <a:cubicBezTo>
                    <a:pt x="8" y="41"/>
                    <a:pt x="8" y="41"/>
                    <a:pt x="8" y="41"/>
                  </a:cubicBezTo>
                  <a:cubicBezTo>
                    <a:pt x="9" y="41"/>
                    <a:pt x="10" y="42"/>
                    <a:pt x="10" y="43"/>
                  </a:cubicBezTo>
                  <a:cubicBezTo>
                    <a:pt x="10" y="44"/>
                    <a:pt x="9" y="45"/>
                    <a:pt x="8" y="45"/>
                  </a:cubicBezTo>
                  <a:close/>
                  <a:moveTo>
                    <a:pt x="69" y="66"/>
                  </a:moveTo>
                  <a:cubicBezTo>
                    <a:pt x="69" y="67"/>
                    <a:pt x="68" y="68"/>
                    <a:pt x="67" y="68"/>
                  </a:cubicBezTo>
                  <a:cubicBezTo>
                    <a:pt x="12" y="68"/>
                    <a:pt x="12" y="68"/>
                    <a:pt x="12" y="68"/>
                  </a:cubicBezTo>
                  <a:cubicBezTo>
                    <a:pt x="11" y="68"/>
                    <a:pt x="10" y="67"/>
                    <a:pt x="10" y="66"/>
                  </a:cubicBezTo>
                  <a:cubicBezTo>
                    <a:pt x="10" y="61"/>
                    <a:pt x="10" y="61"/>
                    <a:pt x="10" y="61"/>
                  </a:cubicBezTo>
                  <a:cubicBezTo>
                    <a:pt x="10" y="60"/>
                    <a:pt x="11" y="59"/>
                    <a:pt x="12" y="59"/>
                  </a:cubicBezTo>
                  <a:cubicBezTo>
                    <a:pt x="67" y="59"/>
                    <a:pt x="67" y="59"/>
                    <a:pt x="67" y="59"/>
                  </a:cubicBezTo>
                  <a:cubicBezTo>
                    <a:pt x="68" y="59"/>
                    <a:pt x="69" y="60"/>
                    <a:pt x="69" y="61"/>
                  </a:cubicBezTo>
                  <a:lnTo>
                    <a:pt x="69" y="66"/>
                  </a:lnTo>
                  <a:close/>
                  <a:moveTo>
                    <a:pt x="73" y="45"/>
                  </a:moveTo>
                  <a:cubicBezTo>
                    <a:pt x="71" y="45"/>
                    <a:pt x="71" y="45"/>
                    <a:pt x="71" y="45"/>
                  </a:cubicBezTo>
                  <a:cubicBezTo>
                    <a:pt x="70" y="45"/>
                    <a:pt x="69" y="44"/>
                    <a:pt x="69" y="43"/>
                  </a:cubicBezTo>
                  <a:cubicBezTo>
                    <a:pt x="69" y="42"/>
                    <a:pt x="70" y="41"/>
                    <a:pt x="71" y="41"/>
                  </a:cubicBezTo>
                  <a:cubicBezTo>
                    <a:pt x="73" y="41"/>
                    <a:pt x="73" y="41"/>
                    <a:pt x="73" y="41"/>
                  </a:cubicBezTo>
                  <a:cubicBezTo>
                    <a:pt x="74" y="41"/>
                    <a:pt x="75" y="42"/>
                    <a:pt x="75" y="43"/>
                  </a:cubicBezTo>
                  <a:cubicBezTo>
                    <a:pt x="75" y="44"/>
                    <a:pt x="74" y="45"/>
                    <a:pt x="73" y="45"/>
                  </a:cubicBezTo>
                  <a:close/>
                  <a:moveTo>
                    <a:pt x="66" y="35"/>
                  </a:moveTo>
                  <a:cubicBezTo>
                    <a:pt x="68" y="35"/>
                    <a:pt x="68" y="35"/>
                    <a:pt x="68" y="35"/>
                  </a:cubicBezTo>
                  <a:cubicBezTo>
                    <a:pt x="67" y="34"/>
                    <a:pt x="67" y="33"/>
                    <a:pt x="66" y="32"/>
                  </a:cubicBezTo>
                  <a:cubicBezTo>
                    <a:pt x="66" y="0"/>
                    <a:pt x="66" y="0"/>
                    <a:pt x="66" y="0"/>
                  </a:cubicBezTo>
                  <a:cubicBezTo>
                    <a:pt x="14" y="0"/>
                    <a:pt x="14" y="0"/>
                    <a:pt x="14" y="0"/>
                  </a:cubicBezTo>
                  <a:cubicBezTo>
                    <a:pt x="14" y="32"/>
                    <a:pt x="14" y="32"/>
                    <a:pt x="14" y="32"/>
                  </a:cubicBezTo>
                  <a:cubicBezTo>
                    <a:pt x="12" y="32"/>
                    <a:pt x="11" y="34"/>
                    <a:pt x="11" y="35"/>
                  </a:cubicBezTo>
                  <a:cubicBezTo>
                    <a:pt x="14" y="35"/>
                    <a:pt x="14" y="35"/>
                    <a:pt x="14" y="35"/>
                  </a:cubicBezTo>
                  <a:lnTo>
                    <a:pt x="66" y="35"/>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0" name="Freeform 50"/>
            <p:cNvSpPr/>
            <p:nvPr/>
          </p:nvSpPr>
          <p:spPr bwMode="auto">
            <a:xfrm>
              <a:off x="5258" y="1681"/>
              <a:ext cx="8" cy="17"/>
            </a:xfrm>
            <a:custGeom>
              <a:avLst/>
              <a:gdLst>
                <a:gd name="T0" fmla="*/ 5 w 8"/>
                <a:gd name="T1" fmla="*/ 5 h 17"/>
                <a:gd name="T2" fmla="*/ 5 w 8"/>
                <a:gd name="T3" fmla="*/ 5 h 17"/>
                <a:gd name="T4" fmla="*/ 3 w 8"/>
                <a:gd name="T5" fmla="*/ 5 h 17"/>
                <a:gd name="T6" fmla="*/ 0 w 8"/>
                <a:gd name="T7" fmla="*/ 3 h 17"/>
                <a:gd name="T8" fmla="*/ 5 w 8"/>
                <a:gd name="T9" fmla="*/ 0 h 17"/>
                <a:gd name="T10" fmla="*/ 8 w 8"/>
                <a:gd name="T11" fmla="*/ 0 h 17"/>
                <a:gd name="T12" fmla="*/ 8 w 8"/>
                <a:gd name="T13" fmla="*/ 17 h 17"/>
                <a:gd name="T14" fmla="*/ 5 w 8"/>
                <a:gd name="T15" fmla="*/ 17 h 17"/>
                <a:gd name="T16" fmla="*/ 5 w 8"/>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7">
                  <a:moveTo>
                    <a:pt x="5" y="5"/>
                  </a:moveTo>
                  <a:lnTo>
                    <a:pt x="5" y="5"/>
                  </a:lnTo>
                  <a:lnTo>
                    <a:pt x="3" y="5"/>
                  </a:lnTo>
                  <a:lnTo>
                    <a:pt x="0" y="3"/>
                  </a:lnTo>
                  <a:lnTo>
                    <a:pt x="5" y="0"/>
                  </a:lnTo>
                  <a:lnTo>
                    <a:pt x="8" y="0"/>
                  </a:lnTo>
                  <a:lnTo>
                    <a:pt x="8" y="17"/>
                  </a:lnTo>
                  <a:lnTo>
                    <a:pt x="5" y="17"/>
                  </a:lnTo>
                  <a:lnTo>
                    <a:pt x="5" y="5"/>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1" name="Freeform 51"/>
            <p:cNvSpPr>
              <a:spLocks noEditPoints="1"/>
            </p:cNvSpPr>
            <p:nvPr/>
          </p:nvSpPr>
          <p:spPr bwMode="auto">
            <a:xfrm>
              <a:off x="5270" y="1681"/>
              <a:ext cx="12" cy="17"/>
            </a:xfrm>
            <a:custGeom>
              <a:avLst/>
              <a:gdLst>
                <a:gd name="T0" fmla="*/ 5 w 5"/>
                <a:gd name="T1" fmla="*/ 4 h 7"/>
                <a:gd name="T2" fmla="*/ 3 w 5"/>
                <a:gd name="T3" fmla="*/ 7 h 7"/>
                <a:gd name="T4" fmla="*/ 0 w 5"/>
                <a:gd name="T5" fmla="*/ 4 h 7"/>
                <a:gd name="T6" fmla="*/ 3 w 5"/>
                <a:gd name="T7" fmla="*/ 0 h 7"/>
                <a:gd name="T8" fmla="*/ 5 w 5"/>
                <a:gd name="T9" fmla="*/ 4 h 7"/>
                <a:gd name="T10" fmla="*/ 2 w 5"/>
                <a:gd name="T11" fmla="*/ 4 h 7"/>
                <a:gd name="T12" fmla="*/ 3 w 5"/>
                <a:gd name="T13" fmla="*/ 6 h 7"/>
                <a:gd name="T14" fmla="*/ 4 w 5"/>
                <a:gd name="T15" fmla="*/ 4 h 7"/>
                <a:gd name="T16" fmla="*/ 3 w 5"/>
                <a:gd name="T17" fmla="*/ 1 h 7"/>
                <a:gd name="T18" fmla="*/ 2 w 5"/>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5" y="4"/>
                  </a:moveTo>
                  <a:cubicBezTo>
                    <a:pt x="5" y="6"/>
                    <a:pt x="4" y="7"/>
                    <a:pt x="3" y="7"/>
                  </a:cubicBezTo>
                  <a:cubicBezTo>
                    <a:pt x="1" y="7"/>
                    <a:pt x="0" y="5"/>
                    <a:pt x="0" y="4"/>
                  </a:cubicBezTo>
                  <a:cubicBezTo>
                    <a:pt x="0" y="2"/>
                    <a:pt x="1" y="0"/>
                    <a:pt x="3" y="0"/>
                  </a:cubicBezTo>
                  <a:cubicBezTo>
                    <a:pt x="5" y="0"/>
                    <a:pt x="5" y="2"/>
                    <a:pt x="5" y="4"/>
                  </a:cubicBezTo>
                  <a:close/>
                  <a:moveTo>
                    <a:pt x="2" y="4"/>
                  </a:moveTo>
                  <a:cubicBezTo>
                    <a:pt x="2" y="5"/>
                    <a:pt x="2" y="6"/>
                    <a:pt x="3" y="6"/>
                  </a:cubicBezTo>
                  <a:cubicBezTo>
                    <a:pt x="3" y="6"/>
                    <a:pt x="4" y="5"/>
                    <a:pt x="4" y="4"/>
                  </a:cubicBezTo>
                  <a:cubicBezTo>
                    <a:pt x="4" y="2"/>
                    <a:pt x="3" y="1"/>
                    <a:pt x="3" y="1"/>
                  </a:cubicBezTo>
                  <a:cubicBezTo>
                    <a:pt x="2" y="1"/>
                    <a:pt x="2" y="2"/>
                    <a:pt x="2" y="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2" name="Freeform 52"/>
            <p:cNvSpPr>
              <a:spLocks noEditPoints="1"/>
            </p:cNvSpPr>
            <p:nvPr/>
          </p:nvSpPr>
          <p:spPr bwMode="auto">
            <a:xfrm>
              <a:off x="5284" y="1681"/>
              <a:ext cx="12" cy="17"/>
            </a:xfrm>
            <a:custGeom>
              <a:avLst/>
              <a:gdLst>
                <a:gd name="T0" fmla="*/ 5 w 5"/>
                <a:gd name="T1" fmla="*/ 4 h 7"/>
                <a:gd name="T2" fmla="*/ 2 w 5"/>
                <a:gd name="T3" fmla="*/ 7 h 7"/>
                <a:gd name="T4" fmla="*/ 0 w 5"/>
                <a:gd name="T5" fmla="*/ 4 h 7"/>
                <a:gd name="T6" fmla="*/ 2 w 5"/>
                <a:gd name="T7" fmla="*/ 0 h 7"/>
                <a:gd name="T8" fmla="*/ 5 w 5"/>
                <a:gd name="T9" fmla="*/ 4 h 7"/>
                <a:gd name="T10" fmla="*/ 1 w 5"/>
                <a:gd name="T11" fmla="*/ 4 h 7"/>
                <a:gd name="T12" fmla="*/ 2 w 5"/>
                <a:gd name="T13" fmla="*/ 6 h 7"/>
                <a:gd name="T14" fmla="*/ 3 w 5"/>
                <a:gd name="T15" fmla="*/ 4 h 7"/>
                <a:gd name="T16" fmla="*/ 2 w 5"/>
                <a:gd name="T17" fmla="*/ 1 h 7"/>
                <a:gd name="T18" fmla="*/ 1 w 5"/>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5" y="4"/>
                  </a:moveTo>
                  <a:cubicBezTo>
                    <a:pt x="5" y="6"/>
                    <a:pt x="4" y="7"/>
                    <a:pt x="2" y="7"/>
                  </a:cubicBezTo>
                  <a:cubicBezTo>
                    <a:pt x="1" y="7"/>
                    <a:pt x="0" y="5"/>
                    <a:pt x="0" y="4"/>
                  </a:cubicBezTo>
                  <a:cubicBezTo>
                    <a:pt x="0" y="2"/>
                    <a:pt x="1" y="0"/>
                    <a:pt x="2" y="0"/>
                  </a:cubicBezTo>
                  <a:cubicBezTo>
                    <a:pt x="4" y="0"/>
                    <a:pt x="5" y="2"/>
                    <a:pt x="5" y="4"/>
                  </a:cubicBezTo>
                  <a:close/>
                  <a:moveTo>
                    <a:pt x="1" y="4"/>
                  </a:moveTo>
                  <a:cubicBezTo>
                    <a:pt x="1" y="5"/>
                    <a:pt x="2" y="6"/>
                    <a:pt x="2" y="6"/>
                  </a:cubicBezTo>
                  <a:cubicBezTo>
                    <a:pt x="3" y="6"/>
                    <a:pt x="3" y="5"/>
                    <a:pt x="3" y="4"/>
                  </a:cubicBezTo>
                  <a:cubicBezTo>
                    <a:pt x="3" y="2"/>
                    <a:pt x="3" y="1"/>
                    <a:pt x="2" y="1"/>
                  </a:cubicBezTo>
                  <a:cubicBezTo>
                    <a:pt x="2" y="1"/>
                    <a:pt x="1" y="2"/>
                    <a:pt x="1" y="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3" name="Freeform 53"/>
            <p:cNvSpPr>
              <a:spLocks noEditPoints="1"/>
            </p:cNvSpPr>
            <p:nvPr/>
          </p:nvSpPr>
          <p:spPr bwMode="auto">
            <a:xfrm>
              <a:off x="5202" y="1655"/>
              <a:ext cx="111" cy="185"/>
            </a:xfrm>
            <a:custGeom>
              <a:avLst/>
              <a:gdLst>
                <a:gd name="T0" fmla="*/ 8 w 47"/>
                <a:gd name="T1" fmla="*/ 0 h 78"/>
                <a:gd name="T2" fmla="*/ 0 w 47"/>
                <a:gd name="T3" fmla="*/ 70 h 78"/>
                <a:gd name="T4" fmla="*/ 39 w 47"/>
                <a:gd name="T5" fmla="*/ 78 h 78"/>
                <a:gd name="T6" fmla="*/ 47 w 47"/>
                <a:gd name="T7" fmla="*/ 8 h 78"/>
                <a:gd name="T8" fmla="*/ 12 w 47"/>
                <a:gd name="T9" fmla="*/ 68 h 78"/>
                <a:gd name="T10" fmla="*/ 12 w 47"/>
                <a:gd name="T11" fmla="*/ 59 h 78"/>
                <a:gd name="T12" fmla="*/ 12 w 47"/>
                <a:gd name="T13" fmla="*/ 68 h 78"/>
                <a:gd name="T14" fmla="*/ 7 w 47"/>
                <a:gd name="T15" fmla="*/ 52 h 78"/>
                <a:gd name="T16" fmla="*/ 17 w 47"/>
                <a:gd name="T17" fmla="*/ 52 h 78"/>
                <a:gd name="T18" fmla="*/ 12 w 47"/>
                <a:gd name="T19" fmla="*/ 45 h 78"/>
                <a:gd name="T20" fmla="*/ 12 w 47"/>
                <a:gd name="T21" fmla="*/ 36 h 78"/>
                <a:gd name="T22" fmla="*/ 12 w 47"/>
                <a:gd name="T23" fmla="*/ 45 h 78"/>
                <a:gd name="T24" fmla="*/ 8 w 47"/>
                <a:gd name="T25" fmla="*/ 28 h 78"/>
                <a:gd name="T26" fmla="*/ 20 w 47"/>
                <a:gd name="T27" fmla="*/ 26 h 78"/>
                <a:gd name="T28" fmla="*/ 22 w 47"/>
                <a:gd name="T29" fmla="*/ 30 h 78"/>
                <a:gd name="T30" fmla="*/ 10 w 47"/>
                <a:gd name="T31" fmla="*/ 32 h 78"/>
                <a:gd name="T32" fmla="*/ 23 w 47"/>
                <a:gd name="T33" fmla="*/ 68 h 78"/>
                <a:gd name="T34" fmla="*/ 23 w 47"/>
                <a:gd name="T35" fmla="*/ 59 h 78"/>
                <a:gd name="T36" fmla="*/ 23 w 47"/>
                <a:gd name="T37" fmla="*/ 68 h 78"/>
                <a:gd name="T38" fmla="*/ 19 w 47"/>
                <a:gd name="T39" fmla="*/ 52 h 78"/>
                <a:gd name="T40" fmla="*/ 28 w 47"/>
                <a:gd name="T41" fmla="*/ 52 h 78"/>
                <a:gd name="T42" fmla="*/ 23 w 47"/>
                <a:gd name="T43" fmla="*/ 45 h 78"/>
                <a:gd name="T44" fmla="*/ 23 w 47"/>
                <a:gd name="T45" fmla="*/ 36 h 78"/>
                <a:gd name="T46" fmla="*/ 23 w 47"/>
                <a:gd name="T47" fmla="*/ 45 h 78"/>
                <a:gd name="T48" fmla="*/ 26 w 47"/>
                <a:gd name="T49" fmla="*/ 28 h 78"/>
                <a:gd name="T50" fmla="*/ 37 w 47"/>
                <a:gd name="T51" fmla="*/ 26 h 78"/>
                <a:gd name="T52" fmla="*/ 39 w 47"/>
                <a:gd name="T53" fmla="*/ 30 h 78"/>
                <a:gd name="T54" fmla="*/ 28 w 47"/>
                <a:gd name="T55" fmla="*/ 32 h 78"/>
                <a:gd name="T56" fmla="*/ 35 w 47"/>
                <a:gd name="T57" fmla="*/ 68 h 78"/>
                <a:gd name="T58" fmla="*/ 35 w 47"/>
                <a:gd name="T59" fmla="*/ 59 h 78"/>
                <a:gd name="T60" fmla="*/ 35 w 47"/>
                <a:gd name="T61" fmla="*/ 68 h 78"/>
                <a:gd name="T62" fmla="*/ 30 w 47"/>
                <a:gd name="T63" fmla="*/ 52 h 78"/>
                <a:gd name="T64" fmla="*/ 40 w 47"/>
                <a:gd name="T65" fmla="*/ 52 h 78"/>
                <a:gd name="T66" fmla="*/ 35 w 47"/>
                <a:gd name="T67" fmla="*/ 45 h 78"/>
                <a:gd name="T68" fmla="*/ 35 w 47"/>
                <a:gd name="T69" fmla="*/ 36 h 78"/>
                <a:gd name="T70" fmla="*/ 35 w 47"/>
                <a:gd name="T71" fmla="*/ 45 h 78"/>
                <a:gd name="T72" fmla="*/ 37 w 47"/>
                <a:gd name="T73" fmla="*/ 21 h 78"/>
                <a:gd name="T74" fmla="*/ 4 w 47"/>
                <a:gd name="T75" fmla="*/ 16 h 78"/>
                <a:gd name="T76" fmla="*/ 10 w 47"/>
                <a:gd name="T77" fmla="*/ 5 h 78"/>
                <a:gd name="T78" fmla="*/ 43 w 47"/>
                <a:gd name="T79"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78">
                  <a:moveTo>
                    <a:pt x="39" y="0"/>
                  </a:moveTo>
                  <a:cubicBezTo>
                    <a:pt x="8" y="0"/>
                    <a:pt x="8" y="0"/>
                    <a:pt x="8" y="0"/>
                  </a:cubicBezTo>
                  <a:cubicBezTo>
                    <a:pt x="4" y="0"/>
                    <a:pt x="0" y="3"/>
                    <a:pt x="0" y="8"/>
                  </a:cubicBezTo>
                  <a:cubicBezTo>
                    <a:pt x="0" y="70"/>
                    <a:pt x="0" y="70"/>
                    <a:pt x="0" y="70"/>
                  </a:cubicBezTo>
                  <a:cubicBezTo>
                    <a:pt x="0" y="74"/>
                    <a:pt x="4" y="78"/>
                    <a:pt x="8" y="78"/>
                  </a:cubicBezTo>
                  <a:cubicBezTo>
                    <a:pt x="39" y="78"/>
                    <a:pt x="39" y="78"/>
                    <a:pt x="39" y="78"/>
                  </a:cubicBezTo>
                  <a:cubicBezTo>
                    <a:pt x="43" y="78"/>
                    <a:pt x="47" y="74"/>
                    <a:pt x="47" y="70"/>
                  </a:cubicBezTo>
                  <a:cubicBezTo>
                    <a:pt x="47" y="8"/>
                    <a:pt x="47" y="8"/>
                    <a:pt x="47" y="8"/>
                  </a:cubicBezTo>
                  <a:cubicBezTo>
                    <a:pt x="47" y="3"/>
                    <a:pt x="43" y="0"/>
                    <a:pt x="39" y="0"/>
                  </a:cubicBezTo>
                  <a:close/>
                  <a:moveTo>
                    <a:pt x="12" y="68"/>
                  </a:moveTo>
                  <a:cubicBezTo>
                    <a:pt x="10" y="68"/>
                    <a:pt x="7" y="66"/>
                    <a:pt x="7" y="64"/>
                  </a:cubicBezTo>
                  <a:cubicBezTo>
                    <a:pt x="7" y="61"/>
                    <a:pt x="10" y="59"/>
                    <a:pt x="12" y="59"/>
                  </a:cubicBezTo>
                  <a:cubicBezTo>
                    <a:pt x="15" y="59"/>
                    <a:pt x="17" y="61"/>
                    <a:pt x="17" y="64"/>
                  </a:cubicBezTo>
                  <a:cubicBezTo>
                    <a:pt x="17" y="66"/>
                    <a:pt x="15" y="68"/>
                    <a:pt x="12" y="68"/>
                  </a:cubicBezTo>
                  <a:close/>
                  <a:moveTo>
                    <a:pt x="12" y="56"/>
                  </a:moveTo>
                  <a:cubicBezTo>
                    <a:pt x="10" y="56"/>
                    <a:pt x="7" y="54"/>
                    <a:pt x="7" y="52"/>
                  </a:cubicBezTo>
                  <a:cubicBezTo>
                    <a:pt x="7" y="49"/>
                    <a:pt x="10" y="47"/>
                    <a:pt x="12" y="47"/>
                  </a:cubicBezTo>
                  <a:cubicBezTo>
                    <a:pt x="15" y="47"/>
                    <a:pt x="17" y="49"/>
                    <a:pt x="17" y="52"/>
                  </a:cubicBezTo>
                  <a:cubicBezTo>
                    <a:pt x="17" y="54"/>
                    <a:pt x="15" y="56"/>
                    <a:pt x="12" y="56"/>
                  </a:cubicBezTo>
                  <a:close/>
                  <a:moveTo>
                    <a:pt x="12" y="45"/>
                  </a:moveTo>
                  <a:cubicBezTo>
                    <a:pt x="10" y="45"/>
                    <a:pt x="7" y="43"/>
                    <a:pt x="7" y="41"/>
                  </a:cubicBezTo>
                  <a:cubicBezTo>
                    <a:pt x="7" y="38"/>
                    <a:pt x="10" y="36"/>
                    <a:pt x="12" y="36"/>
                  </a:cubicBezTo>
                  <a:cubicBezTo>
                    <a:pt x="15" y="36"/>
                    <a:pt x="17" y="38"/>
                    <a:pt x="17" y="41"/>
                  </a:cubicBezTo>
                  <a:cubicBezTo>
                    <a:pt x="17" y="43"/>
                    <a:pt x="15" y="45"/>
                    <a:pt x="12" y="45"/>
                  </a:cubicBezTo>
                  <a:close/>
                  <a:moveTo>
                    <a:pt x="8" y="30"/>
                  </a:moveTo>
                  <a:cubicBezTo>
                    <a:pt x="8" y="28"/>
                    <a:pt x="8" y="28"/>
                    <a:pt x="8" y="28"/>
                  </a:cubicBezTo>
                  <a:cubicBezTo>
                    <a:pt x="8" y="27"/>
                    <a:pt x="9" y="26"/>
                    <a:pt x="10" y="26"/>
                  </a:cubicBezTo>
                  <a:cubicBezTo>
                    <a:pt x="20" y="26"/>
                    <a:pt x="20" y="26"/>
                    <a:pt x="20" y="26"/>
                  </a:cubicBezTo>
                  <a:cubicBezTo>
                    <a:pt x="21" y="26"/>
                    <a:pt x="22" y="27"/>
                    <a:pt x="22" y="28"/>
                  </a:cubicBezTo>
                  <a:cubicBezTo>
                    <a:pt x="22" y="30"/>
                    <a:pt x="22" y="30"/>
                    <a:pt x="22" y="30"/>
                  </a:cubicBezTo>
                  <a:cubicBezTo>
                    <a:pt x="22" y="31"/>
                    <a:pt x="21" y="32"/>
                    <a:pt x="20" y="32"/>
                  </a:cubicBezTo>
                  <a:cubicBezTo>
                    <a:pt x="10" y="32"/>
                    <a:pt x="10" y="32"/>
                    <a:pt x="10" y="32"/>
                  </a:cubicBezTo>
                  <a:cubicBezTo>
                    <a:pt x="9" y="32"/>
                    <a:pt x="8" y="31"/>
                    <a:pt x="8" y="30"/>
                  </a:cubicBezTo>
                  <a:close/>
                  <a:moveTo>
                    <a:pt x="23" y="68"/>
                  </a:moveTo>
                  <a:cubicBezTo>
                    <a:pt x="21" y="68"/>
                    <a:pt x="19" y="66"/>
                    <a:pt x="19" y="64"/>
                  </a:cubicBezTo>
                  <a:cubicBezTo>
                    <a:pt x="19" y="61"/>
                    <a:pt x="21" y="59"/>
                    <a:pt x="23" y="59"/>
                  </a:cubicBezTo>
                  <a:cubicBezTo>
                    <a:pt x="26" y="59"/>
                    <a:pt x="28" y="61"/>
                    <a:pt x="28" y="64"/>
                  </a:cubicBezTo>
                  <a:cubicBezTo>
                    <a:pt x="28" y="66"/>
                    <a:pt x="26" y="68"/>
                    <a:pt x="23" y="68"/>
                  </a:cubicBezTo>
                  <a:close/>
                  <a:moveTo>
                    <a:pt x="23" y="56"/>
                  </a:moveTo>
                  <a:cubicBezTo>
                    <a:pt x="21" y="56"/>
                    <a:pt x="19" y="54"/>
                    <a:pt x="19" y="52"/>
                  </a:cubicBezTo>
                  <a:cubicBezTo>
                    <a:pt x="19" y="49"/>
                    <a:pt x="21" y="47"/>
                    <a:pt x="23" y="47"/>
                  </a:cubicBezTo>
                  <a:cubicBezTo>
                    <a:pt x="26" y="47"/>
                    <a:pt x="28" y="49"/>
                    <a:pt x="28" y="52"/>
                  </a:cubicBezTo>
                  <a:cubicBezTo>
                    <a:pt x="28" y="54"/>
                    <a:pt x="26" y="56"/>
                    <a:pt x="23" y="56"/>
                  </a:cubicBezTo>
                  <a:close/>
                  <a:moveTo>
                    <a:pt x="23" y="45"/>
                  </a:moveTo>
                  <a:cubicBezTo>
                    <a:pt x="21" y="45"/>
                    <a:pt x="19" y="43"/>
                    <a:pt x="19" y="41"/>
                  </a:cubicBezTo>
                  <a:cubicBezTo>
                    <a:pt x="19" y="38"/>
                    <a:pt x="21" y="36"/>
                    <a:pt x="23" y="36"/>
                  </a:cubicBezTo>
                  <a:cubicBezTo>
                    <a:pt x="26" y="36"/>
                    <a:pt x="28" y="38"/>
                    <a:pt x="28" y="41"/>
                  </a:cubicBezTo>
                  <a:cubicBezTo>
                    <a:pt x="28" y="43"/>
                    <a:pt x="26" y="45"/>
                    <a:pt x="23" y="45"/>
                  </a:cubicBezTo>
                  <a:close/>
                  <a:moveTo>
                    <a:pt x="26" y="30"/>
                  </a:moveTo>
                  <a:cubicBezTo>
                    <a:pt x="26" y="28"/>
                    <a:pt x="26" y="28"/>
                    <a:pt x="26" y="28"/>
                  </a:cubicBezTo>
                  <a:cubicBezTo>
                    <a:pt x="26" y="27"/>
                    <a:pt x="27" y="26"/>
                    <a:pt x="28" y="26"/>
                  </a:cubicBezTo>
                  <a:cubicBezTo>
                    <a:pt x="37" y="26"/>
                    <a:pt x="37" y="26"/>
                    <a:pt x="37" y="26"/>
                  </a:cubicBezTo>
                  <a:cubicBezTo>
                    <a:pt x="38" y="26"/>
                    <a:pt x="39" y="27"/>
                    <a:pt x="39" y="28"/>
                  </a:cubicBezTo>
                  <a:cubicBezTo>
                    <a:pt x="39" y="30"/>
                    <a:pt x="39" y="30"/>
                    <a:pt x="39" y="30"/>
                  </a:cubicBezTo>
                  <a:cubicBezTo>
                    <a:pt x="39" y="31"/>
                    <a:pt x="38" y="32"/>
                    <a:pt x="37" y="32"/>
                  </a:cubicBezTo>
                  <a:cubicBezTo>
                    <a:pt x="28" y="32"/>
                    <a:pt x="28" y="32"/>
                    <a:pt x="28" y="32"/>
                  </a:cubicBezTo>
                  <a:cubicBezTo>
                    <a:pt x="27" y="32"/>
                    <a:pt x="26" y="31"/>
                    <a:pt x="26" y="30"/>
                  </a:cubicBezTo>
                  <a:close/>
                  <a:moveTo>
                    <a:pt x="35" y="68"/>
                  </a:moveTo>
                  <a:cubicBezTo>
                    <a:pt x="32" y="68"/>
                    <a:pt x="30" y="66"/>
                    <a:pt x="30" y="64"/>
                  </a:cubicBezTo>
                  <a:cubicBezTo>
                    <a:pt x="30" y="61"/>
                    <a:pt x="32" y="59"/>
                    <a:pt x="35" y="59"/>
                  </a:cubicBezTo>
                  <a:cubicBezTo>
                    <a:pt x="37" y="59"/>
                    <a:pt x="40" y="61"/>
                    <a:pt x="40" y="64"/>
                  </a:cubicBezTo>
                  <a:cubicBezTo>
                    <a:pt x="40" y="66"/>
                    <a:pt x="37" y="68"/>
                    <a:pt x="35" y="68"/>
                  </a:cubicBezTo>
                  <a:close/>
                  <a:moveTo>
                    <a:pt x="35" y="56"/>
                  </a:moveTo>
                  <a:cubicBezTo>
                    <a:pt x="32" y="56"/>
                    <a:pt x="30" y="54"/>
                    <a:pt x="30" y="52"/>
                  </a:cubicBezTo>
                  <a:cubicBezTo>
                    <a:pt x="30" y="49"/>
                    <a:pt x="32" y="47"/>
                    <a:pt x="35" y="47"/>
                  </a:cubicBezTo>
                  <a:cubicBezTo>
                    <a:pt x="37" y="47"/>
                    <a:pt x="40" y="49"/>
                    <a:pt x="40" y="52"/>
                  </a:cubicBezTo>
                  <a:cubicBezTo>
                    <a:pt x="40" y="54"/>
                    <a:pt x="37" y="56"/>
                    <a:pt x="35" y="56"/>
                  </a:cubicBezTo>
                  <a:close/>
                  <a:moveTo>
                    <a:pt x="35" y="45"/>
                  </a:moveTo>
                  <a:cubicBezTo>
                    <a:pt x="32" y="45"/>
                    <a:pt x="30" y="43"/>
                    <a:pt x="30" y="41"/>
                  </a:cubicBezTo>
                  <a:cubicBezTo>
                    <a:pt x="30" y="38"/>
                    <a:pt x="32" y="36"/>
                    <a:pt x="35" y="36"/>
                  </a:cubicBezTo>
                  <a:cubicBezTo>
                    <a:pt x="37" y="36"/>
                    <a:pt x="40" y="38"/>
                    <a:pt x="40" y="41"/>
                  </a:cubicBezTo>
                  <a:cubicBezTo>
                    <a:pt x="40" y="43"/>
                    <a:pt x="37" y="45"/>
                    <a:pt x="35" y="45"/>
                  </a:cubicBezTo>
                  <a:close/>
                  <a:moveTo>
                    <a:pt x="43" y="16"/>
                  </a:moveTo>
                  <a:cubicBezTo>
                    <a:pt x="43" y="19"/>
                    <a:pt x="40" y="21"/>
                    <a:pt x="37" y="21"/>
                  </a:cubicBezTo>
                  <a:cubicBezTo>
                    <a:pt x="10" y="21"/>
                    <a:pt x="10" y="21"/>
                    <a:pt x="10" y="21"/>
                  </a:cubicBezTo>
                  <a:cubicBezTo>
                    <a:pt x="7" y="21"/>
                    <a:pt x="4" y="19"/>
                    <a:pt x="4" y="16"/>
                  </a:cubicBezTo>
                  <a:cubicBezTo>
                    <a:pt x="4" y="11"/>
                    <a:pt x="4" y="11"/>
                    <a:pt x="4" y="11"/>
                  </a:cubicBezTo>
                  <a:cubicBezTo>
                    <a:pt x="4" y="8"/>
                    <a:pt x="7" y="5"/>
                    <a:pt x="10" y="5"/>
                  </a:cubicBezTo>
                  <a:cubicBezTo>
                    <a:pt x="37" y="5"/>
                    <a:pt x="37" y="5"/>
                    <a:pt x="37" y="5"/>
                  </a:cubicBezTo>
                  <a:cubicBezTo>
                    <a:pt x="40" y="5"/>
                    <a:pt x="43" y="8"/>
                    <a:pt x="43" y="11"/>
                  </a:cubicBezTo>
                  <a:lnTo>
                    <a:pt x="43" y="1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4" name="Oval 54"/>
            <p:cNvSpPr>
              <a:spLocks noChangeArrowheads="1"/>
            </p:cNvSpPr>
            <p:nvPr/>
          </p:nvSpPr>
          <p:spPr bwMode="auto">
            <a:xfrm>
              <a:off x="2343" y="1665"/>
              <a:ext cx="53" cy="52"/>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5" name="Oval 55"/>
            <p:cNvSpPr>
              <a:spLocks noChangeArrowheads="1"/>
            </p:cNvSpPr>
            <p:nvPr/>
          </p:nvSpPr>
          <p:spPr bwMode="auto">
            <a:xfrm>
              <a:off x="2353" y="1795"/>
              <a:ext cx="31" cy="31"/>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6" name="Freeform 56"/>
            <p:cNvSpPr>
              <a:spLocks noEditPoints="1"/>
            </p:cNvSpPr>
            <p:nvPr/>
          </p:nvSpPr>
          <p:spPr bwMode="auto">
            <a:xfrm>
              <a:off x="2303" y="1620"/>
              <a:ext cx="130" cy="253"/>
            </a:xfrm>
            <a:custGeom>
              <a:avLst/>
              <a:gdLst>
                <a:gd name="T0" fmla="*/ 54 w 55"/>
                <a:gd name="T1" fmla="*/ 1 h 107"/>
                <a:gd name="T2" fmla="*/ 36 w 55"/>
                <a:gd name="T3" fmla="*/ 0 h 107"/>
                <a:gd name="T4" fmla="*/ 19 w 55"/>
                <a:gd name="T5" fmla="*/ 0 h 107"/>
                <a:gd name="T6" fmla="*/ 2 w 55"/>
                <a:gd name="T7" fmla="*/ 1 h 107"/>
                <a:gd name="T8" fmla="*/ 0 w 55"/>
                <a:gd name="T9" fmla="*/ 19 h 107"/>
                <a:gd name="T10" fmla="*/ 0 w 55"/>
                <a:gd name="T11" fmla="*/ 88 h 107"/>
                <a:gd name="T12" fmla="*/ 1 w 55"/>
                <a:gd name="T13" fmla="*/ 106 h 107"/>
                <a:gd name="T14" fmla="*/ 19 w 55"/>
                <a:gd name="T15" fmla="*/ 107 h 107"/>
                <a:gd name="T16" fmla="*/ 36 w 55"/>
                <a:gd name="T17" fmla="*/ 107 h 107"/>
                <a:gd name="T18" fmla="*/ 54 w 55"/>
                <a:gd name="T19" fmla="*/ 106 h 107"/>
                <a:gd name="T20" fmla="*/ 55 w 55"/>
                <a:gd name="T21" fmla="*/ 88 h 107"/>
                <a:gd name="T22" fmla="*/ 55 w 55"/>
                <a:gd name="T23" fmla="*/ 19 h 107"/>
                <a:gd name="T24" fmla="*/ 54 w 55"/>
                <a:gd name="T25" fmla="*/ 1 h 107"/>
                <a:gd name="T26" fmla="*/ 7 w 55"/>
                <a:gd name="T27" fmla="*/ 4 h 107"/>
                <a:gd name="T28" fmla="*/ 10 w 55"/>
                <a:gd name="T29" fmla="*/ 7 h 107"/>
                <a:gd name="T30" fmla="*/ 7 w 55"/>
                <a:gd name="T31" fmla="*/ 10 h 107"/>
                <a:gd name="T32" fmla="*/ 4 w 55"/>
                <a:gd name="T33" fmla="*/ 7 h 107"/>
                <a:gd name="T34" fmla="*/ 7 w 55"/>
                <a:gd name="T35" fmla="*/ 4 h 107"/>
                <a:gd name="T36" fmla="*/ 7 w 55"/>
                <a:gd name="T37" fmla="*/ 100 h 107"/>
                <a:gd name="T38" fmla="*/ 4 w 55"/>
                <a:gd name="T39" fmla="*/ 97 h 107"/>
                <a:gd name="T40" fmla="*/ 7 w 55"/>
                <a:gd name="T41" fmla="*/ 94 h 107"/>
                <a:gd name="T42" fmla="*/ 10 w 55"/>
                <a:gd name="T43" fmla="*/ 97 h 107"/>
                <a:gd name="T44" fmla="*/ 7 w 55"/>
                <a:gd name="T45" fmla="*/ 100 h 107"/>
                <a:gd name="T46" fmla="*/ 28 w 55"/>
                <a:gd name="T47" fmla="*/ 95 h 107"/>
                <a:gd name="T48" fmla="*/ 13 w 55"/>
                <a:gd name="T49" fmla="*/ 80 h 107"/>
                <a:gd name="T50" fmla="*/ 28 w 55"/>
                <a:gd name="T51" fmla="*/ 66 h 107"/>
                <a:gd name="T52" fmla="*/ 42 w 55"/>
                <a:gd name="T53" fmla="*/ 80 h 107"/>
                <a:gd name="T54" fmla="*/ 28 w 55"/>
                <a:gd name="T55" fmla="*/ 95 h 107"/>
                <a:gd name="T56" fmla="*/ 28 w 55"/>
                <a:gd name="T57" fmla="*/ 51 h 107"/>
                <a:gd name="T58" fmla="*/ 7 w 55"/>
                <a:gd name="T59" fmla="*/ 30 h 107"/>
                <a:gd name="T60" fmla="*/ 28 w 55"/>
                <a:gd name="T61" fmla="*/ 9 h 107"/>
                <a:gd name="T62" fmla="*/ 49 w 55"/>
                <a:gd name="T63" fmla="*/ 30 h 107"/>
                <a:gd name="T64" fmla="*/ 28 w 55"/>
                <a:gd name="T65" fmla="*/ 51 h 107"/>
                <a:gd name="T66" fmla="*/ 49 w 55"/>
                <a:gd name="T67" fmla="*/ 100 h 107"/>
                <a:gd name="T68" fmla="*/ 46 w 55"/>
                <a:gd name="T69" fmla="*/ 97 h 107"/>
                <a:gd name="T70" fmla="*/ 49 w 55"/>
                <a:gd name="T71" fmla="*/ 94 h 107"/>
                <a:gd name="T72" fmla="*/ 51 w 55"/>
                <a:gd name="T73" fmla="*/ 97 h 107"/>
                <a:gd name="T74" fmla="*/ 49 w 55"/>
                <a:gd name="T75" fmla="*/ 100 h 107"/>
                <a:gd name="T76" fmla="*/ 49 w 55"/>
                <a:gd name="T77" fmla="*/ 10 h 107"/>
                <a:gd name="T78" fmla="*/ 46 w 55"/>
                <a:gd name="T79" fmla="*/ 7 h 107"/>
                <a:gd name="T80" fmla="*/ 49 w 55"/>
                <a:gd name="T81" fmla="*/ 4 h 107"/>
                <a:gd name="T82" fmla="*/ 51 w 55"/>
                <a:gd name="T83" fmla="*/ 7 h 107"/>
                <a:gd name="T84" fmla="*/ 49 w 55"/>
                <a:gd name="T85"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 h="107">
                  <a:moveTo>
                    <a:pt x="54" y="1"/>
                  </a:moveTo>
                  <a:cubicBezTo>
                    <a:pt x="53" y="0"/>
                    <a:pt x="45" y="0"/>
                    <a:pt x="36" y="0"/>
                  </a:cubicBezTo>
                  <a:cubicBezTo>
                    <a:pt x="19" y="0"/>
                    <a:pt x="19" y="0"/>
                    <a:pt x="19" y="0"/>
                  </a:cubicBezTo>
                  <a:cubicBezTo>
                    <a:pt x="10" y="0"/>
                    <a:pt x="2" y="0"/>
                    <a:pt x="2" y="1"/>
                  </a:cubicBezTo>
                  <a:cubicBezTo>
                    <a:pt x="1" y="1"/>
                    <a:pt x="0" y="10"/>
                    <a:pt x="0" y="19"/>
                  </a:cubicBezTo>
                  <a:cubicBezTo>
                    <a:pt x="0" y="88"/>
                    <a:pt x="0" y="88"/>
                    <a:pt x="0" y="88"/>
                  </a:cubicBezTo>
                  <a:cubicBezTo>
                    <a:pt x="0" y="97"/>
                    <a:pt x="1" y="105"/>
                    <a:pt x="1" y="106"/>
                  </a:cubicBezTo>
                  <a:cubicBezTo>
                    <a:pt x="1" y="106"/>
                    <a:pt x="10" y="107"/>
                    <a:pt x="19" y="107"/>
                  </a:cubicBezTo>
                  <a:cubicBezTo>
                    <a:pt x="36" y="107"/>
                    <a:pt x="36" y="107"/>
                    <a:pt x="36" y="107"/>
                  </a:cubicBezTo>
                  <a:cubicBezTo>
                    <a:pt x="45" y="107"/>
                    <a:pt x="53" y="107"/>
                    <a:pt x="54" y="106"/>
                  </a:cubicBezTo>
                  <a:cubicBezTo>
                    <a:pt x="55" y="106"/>
                    <a:pt x="55" y="97"/>
                    <a:pt x="55" y="88"/>
                  </a:cubicBezTo>
                  <a:cubicBezTo>
                    <a:pt x="55" y="19"/>
                    <a:pt x="55" y="19"/>
                    <a:pt x="55" y="19"/>
                  </a:cubicBezTo>
                  <a:cubicBezTo>
                    <a:pt x="55" y="10"/>
                    <a:pt x="55" y="1"/>
                    <a:pt x="54" y="1"/>
                  </a:cubicBezTo>
                  <a:close/>
                  <a:moveTo>
                    <a:pt x="7" y="4"/>
                  </a:moveTo>
                  <a:cubicBezTo>
                    <a:pt x="8" y="4"/>
                    <a:pt x="10" y="5"/>
                    <a:pt x="10" y="7"/>
                  </a:cubicBezTo>
                  <a:cubicBezTo>
                    <a:pt x="10" y="8"/>
                    <a:pt x="8" y="10"/>
                    <a:pt x="7" y="10"/>
                  </a:cubicBezTo>
                  <a:cubicBezTo>
                    <a:pt x="6" y="10"/>
                    <a:pt x="4" y="8"/>
                    <a:pt x="4" y="7"/>
                  </a:cubicBezTo>
                  <a:cubicBezTo>
                    <a:pt x="4" y="5"/>
                    <a:pt x="6" y="4"/>
                    <a:pt x="7" y="4"/>
                  </a:cubicBezTo>
                  <a:close/>
                  <a:moveTo>
                    <a:pt x="7" y="100"/>
                  </a:moveTo>
                  <a:cubicBezTo>
                    <a:pt x="6" y="100"/>
                    <a:pt x="4" y="98"/>
                    <a:pt x="4" y="97"/>
                  </a:cubicBezTo>
                  <a:cubicBezTo>
                    <a:pt x="4" y="96"/>
                    <a:pt x="6" y="94"/>
                    <a:pt x="7" y="94"/>
                  </a:cubicBezTo>
                  <a:cubicBezTo>
                    <a:pt x="8" y="94"/>
                    <a:pt x="10" y="96"/>
                    <a:pt x="10" y="97"/>
                  </a:cubicBezTo>
                  <a:cubicBezTo>
                    <a:pt x="10" y="98"/>
                    <a:pt x="8" y="100"/>
                    <a:pt x="7" y="100"/>
                  </a:cubicBezTo>
                  <a:close/>
                  <a:moveTo>
                    <a:pt x="28" y="95"/>
                  </a:moveTo>
                  <a:cubicBezTo>
                    <a:pt x="20" y="95"/>
                    <a:pt x="13" y="88"/>
                    <a:pt x="13" y="80"/>
                  </a:cubicBezTo>
                  <a:cubicBezTo>
                    <a:pt x="13" y="72"/>
                    <a:pt x="20" y="66"/>
                    <a:pt x="28" y="66"/>
                  </a:cubicBezTo>
                  <a:cubicBezTo>
                    <a:pt x="36" y="66"/>
                    <a:pt x="42" y="72"/>
                    <a:pt x="42" y="80"/>
                  </a:cubicBezTo>
                  <a:cubicBezTo>
                    <a:pt x="42" y="88"/>
                    <a:pt x="36" y="95"/>
                    <a:pt x="28" y="95"/>
                  </a:cubicBezTo>
                  <a:close/>
                  <a:moveTo>
                    <a:pt x="28" y="51"/>
                  </a:moveTo>
                  <a:cubicBezTo>
                    <a:pt x="16" y="51"/>
                    <a:pt x="7" y="41"/>
                    <a:pt x="7" y="30"/>
                  </a:cubicBezTo>
                  <a:cubicBezTo>
                    <a:pt x="7" y="18"/>
                    <a:pt x="16" y="9"/>
                    <a:pt x="28" y="9"/>
                  </a:cubicBezTo>
                  <a:cubicBezTo>
                    <a:pt x="39" y="9"/>
                    <a:pt x="49" y="18"/>
                    <a:pt x="49" y="30"/>
                  </a:cubicBezTo>
                  <a:cubicBezTo>
                    <a:pt x="49" y="41"/>
                    <a:pt x="39" y="51"/>
                    <a:pt x="28" y="51"/>
                  </a:cubicBezTo>
                  <a:close/>
                  <a:moveTo>
                    <a:pt x="49" y="100"/>
                  </a:moveTo>
                  <a:cubicBezTo>
                    <a:pt x="47" y="100"/>
                    <a:pt x="46" y="98"/>
                    <a:pt x="46" y="97"/>
                  </a:cubicBezTo>
                  <a:cubicBezTo>
                    <a:pt x="46" y="96"/>
                    <a:pt x="47" y="94"/>
                    <a:pt x="49" y="94"/>
                  </a:cubicBezTo>
                  <a:cubicBezTo>
                    <a:pt x="50" y="94"/>
                    <a:pt x="51" y="96"/>
                    <a:pt x="51" y="97"/>
                  </a:cubicBezTo>
                  <a:cubicBezTo>
                    <a:pt x="51" y="98"/>
                    <a:pt x="50" y="100"/>
                    <a:pt x="49" y="100"/>
                  </a:cubicBezTo>
                  <a:close/>
                  <a:moveTo>
                    <a:pt x="49" y="10"/>
                  </a:moveTo>
                  <a:cubicBezTo>
                    <a:pt x="47" y="10"/>
                    <a:pt x="46" y="8"/>
                    <a:pt x="46" y="7"/>
                  </a:cubicBezTo>
                  <a:cubicBezTo>
                    <a:pt x="46" y="5"/>
                    <a:pt x="47" y="4"/>
                    <a:pt x="49" y="4"/>
                  </a:cubicBezTo>
                  <a:cubicBezTo>
                    <a:pt x="50" y="4"/>
                    <a:pt x="51" y="5"/>
                    <a:pt x="51" y="7"/>
                  </a:cubicBezTo>
                  <a:cubicBezTo>
                    <a:pt x="51" y="8"/>
                    <a:pt x="50" y="10"/>
                    <a:pt x="49" y="1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7" name="Freeform 57"/>
            <p:cNvSpPr/>
            <p:nvPr/>
          </p:nvSpPr>
          <p:spPr bwMode="auto">
            <a:xfrm>
              <a:off x="3915" y="1624"/>
              <a:ext cx="246" cy="247"/>
            </a:xfrm>
            <a:custGeom>
              <a:avLst/>
              <a:gdLst>
                <a:gd name="T0" fmla="*/ 99 w 104"/>
                <a:gd name="T1" fmla="*/ 89 h 104"/>
                <a:gd name="T2" fmla="*/ 19 w 104"/>
                <a:gd name="T3" fmla="*/ 89 h 104"/>
                <a:gd name="T4" fmla="*/ 19 w 104"/>
                <a:gd name="T5" fmla="*/ 4 h 104"/>
                <a:gd name="T6" fmla="*/ 12 w 104"/>
                <a:gd name="T7" fmla="*/ 4 h 104"/>
                <a:gd name="T8" fmla="*/ 12 w 104"/>
                <a:gd name="T9" fmla="*/ 89 h 104"/>
                <a:gd name="T10" fmla="*/ 4 w 104"/>
                <a:gd name="T11" fmla="*/ 89 h 104"/>
                <a:gd name="T12" fmla="*/ 4 w 104"/>
                <a:gd name="T13" fmla="*/ 95 h 104"/>
                <a:gd name="T14" fmla="*/ 12 w 104"/>
                <a:gd name="T15" fmla="*/ 95 h 104"/>
                <a:gd name="T16" fmla="*/ 12 w 104"/>
                <a:gd name="T17" fmla="*/ 99 h 104"/>
                <a:gd name="T18" fmla="*/ 19 w 104"/>
                <a:gd name="T19" fmla="*/ 99 h 104"/>
                <a:gd name="T20" fmla="*/ 19 w 104"/>
                <a:gd name="T21" fmla="*/ 95 h 104"/>
                <a:gd name="T22" fmla="*/ 99 w 104"/>
                <a:gd name="T23" fmla="*/ 95 h 104"/>
                <a:gd name="T24" fmla="*/ 99 w 104"/>
                <a:gd name="T25" fmla="*/ 8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4">
                  <a:moveTo>
                    <a:pt x="99" y="89"/>
                  </a:moveTo>
                  <a:cubicBezTo>
                    <a:pt x="73" y="89"/>
                    <a:pt x="46" y="89"/>
                    <a:pt x="19" y="89"/>
                  </a:cubicBezTo>
                  <a:cubicBezTo>
                    <a:pt x="19" y="60"/>
                    <a:pt x="19" y="32"/>
                    <a:pt x="19" y="4"/>
                  </a:cubicBezTo>
                  <a:cubicBezTo>
                    <a:pt x="19" y="0"/>
                    <a:pt x="12" y="0"/>
                    <a:pt x="12" y="4"/>
                  </a:cubicBezTo>
                  <a:cubicBezTo>
                    <a:pt x="12" y="32"/>
                    <a:pt x="12" y="60"/>
                    <a:pt x="12" y="89"/>
                  </a:cubicBezTo>
                  <a:cubicBezTo>
                    <a:pt x="10" y="89"/>
                    <a:pt x="7" y="89"/>
                    <a:pt x="4" y="89"/>
                  </a:cubicBezTo>
                  <a:cubicBezTo>
                    <a:pt x="0" y="89"/>
                    <a:pt x="0" y="95"/>
                    <a:pt x="4" y="95"/>
                  </a:cubicBezTo>
                  <a:cubicBezTo>
                    <a:pt x="7" y="95"/>
                    <a:pt x="10" y="95"/>
                    <a:pt x="12" y="95"/>
                  </a:cubicBezTo>
                  <a:cubicBezTo>
                    <a:pt x="12" y="97"/>
                    <a:pt x="12" y="98"/>
                    <a:pt x="12" y="99"/>
                  </a:cubicBezTo>
                  <a:cubicBezTo>
                    <a:pt x="12" y="104"/>
                    <a:pt x="19" y="104"/>
                    <a:pt x="19" y="99"/>
                  </a:cubicBezTo>
                  <a:cubicBezTo>
                    <a:pt x="19" y="98"/>
                    <a:pt x="19" y="97"/>
                    <a:pt x="19" y="95"/>
                  </a:cubicBezTo>
                  <a:cubicBezTo>
                    <a:pt x="46" y="95"/>
                    <a:pt x="73" y="95"/>
                    <a:pt x="99" y="95"/>
                  </a:cubicBezTo>
                  <a:cubicBezTo>
                    <a:pt x="104" y="95"/>
                    <a:pt x="104" y="89"/>
                    <a:pt x="99" y="8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8" name="Freeform 58"/>
            <p:cNvSpPr/>
            <p:nvPr/>
          </p:nvSpPr>
          <p:spPr bwMode="auto">
            <a:xfrm>
              <a:off x="3955" y="1636"/>
              <a:ext cx="206" cy="185"/>
            </a:xfrm>
            <a:custGeom>
              <a:avLst/>
              <a:gdLst>
                <a:gd name="T0" fmla="*/ 86 w 87"/>
                <a:gd name="T1" fmla="*/ 7 h 78"/>
                <a:gd name="T2" fmla="*/ 82 w 87"/>
                <a:gd name="T3" fmla="*/ 5 h 78"/>
                <a:gd name="T4" fmla="*/ 80 w 87"/>
                <a:gd name="T5" fmla="*/ 4 h 78"/>
                <a:gd name="T6" fmla="*/ 76 w 87"/>
                <a:gd name="T7" fmla="*/ 4 h 78"/>
                <a:gd name="T8" fmla="*/ 62 w 87"/>
                <a:gd name="T9" fmla="*/ 1 h 78"/>
                <a:gd name="T10" fmla="*/ 56 w 87"/>
                <a:gd name="T11" fmla="*/ 5 h 78"/>
                <a:gd name="T12" fmla="*/ 60 w 87"/>
                <a:gd name="T13" fmla="*/ 12 h 78"/>
                <a:gd name="T14" fmla="*/ 42 w 87"/>
                <a:gd name="T15" fmla="*/ 33 h 78"/>
                <a:gd name="T16" fmla="*/ 10 w 87"/>
                <a:gd name="T17" fmla="*/ 60 h 78"/>
                <a:gd name="T18" fmla="*/ 15 w 87"/>
                <a:gd name="T19" fmla="*/ 76 h 78"/>
                <a:gd name="T20" fmla="*/ 51 w 87"/>
                <a:gd name="T21" fmla="*/ 49 h 78"/>
                <a:gd name="T22" fmla="*/ 72 w 87"/>
                <a:gd name="T23" fmla="*/ 23 h 78"/>
                <a:gd name="T24" fmla="*/ 71 w 87"/>
                <a:gd name="T25" fmla="*/ 26 h 78"/>
                <a:gd name="T26" fmla="*/ 75 w 87"/>
                <a:gd name="T27" fmla="*/ 33 h 78"/>
                <a:gd name="T28" fmla="*/ 77 w 87"/>
                <a:gd name="T29" fmla="*/ 33 h 78"/>
                <a:gd name="T30" fmla="*/ 82 w 87"/>
                <a:gd name="T31" fmla="*/ 29 h 78"/>
                <a:gd name="T32" fmla="*/ 86 w 87"/>
                <a:gd name="T33" fmla="*/ 12 h 78"/>
                <a:gd name="T34" fmla="*/ 86 w 87"/>
                <a:gd name="T35"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 h="78">
                  <a:moveTo>
                    <a:pt x="86" y="7"/>
                  </a:moveTo>
                  <a:cubicBezTo>
                    <a:pt x="85" y="6"/>
                    <a:pt x="84" y="5"/>
                    <a:pt x="82" y="5"/>
                  </a:cubicBezTo>
                  <a:cubicBezTo>
                    <a:pt x="80" y="4"/>
                    <a:pt x="80" y="4"/>
                    <a:pt x="80" y="4"/>
                  </a:cubicBezTo>
                  <a:cubicBezTo>
                    <a:pt x="79" y="4"/>
                    <a:pt x="78" y="4"/>
                    <a:pt x="76" y="4"/>
                  </a:cubicBezTo>
                  <a:cubicBezTo>
                    <a:pt x="62" y="1"/>
                    <a:pt x="62" y="1"/>
                    <a:pt x="62" y="1"/>
                  </a:cubicBezTo>
                  <a:cubicBezTo>
                    <a:pt x="59" y="0"/>
                    <a:pt x="56" y="2"/>
                    <a:pt x="56" y="5"/>
                  </a:cubicBezTo>
                  <a:cubicBezTo>
                    <a:pt x="55" y="8"/>
                    <a:pt x="57" y="11"/>
                    <a:pt x="60" y="12"/>
                  </a:cubicBezTo>
                  <a:cubicBezTo>
                    <a:pt x="53" y="17"/>
                    <a:pt x="47" y="25"/>
                    <a:pt x="42" y="33"/>
                  </a:cubicBezTo>
                  <a:cubicBezTo>
                    <a:pt x="34" y="46"/>
                    <a:pt x="26" y="56"/>
                    <a:pt x="10" y="60"/>
                  </a:cubicBezTo>
                  <a:cubicBezTo>
                    <a:pt x="0" y="62"/>
                    <a:pt x="4" y="78"/>
                    <a:pt x="15" y="76"/>
                  </a:cubicBezTo>
                  <a:cubicBezTo>
                    <a:pt x="31" y="72"/>
                    <a:pt x="42" y="62"/>
                    <a:pt x="51" y="49"/>
                  </a:cubicBezTo>
                  <a:cubicBezTo>
                    <a:pt x="58" y="39"/>
                    <a:pt x="63" y="29"/>
                    <a:pt x="72" y="23"/>
                  </a:cubicBezTo>
                  <a:cubicBezTo>
                    <a:pt x="71" y="26"/>
                    <a:pt x="71" y="26"/>
                    <a:pt x="71" y="26"/>
                  </a:cubicBezTo>
                  <a:cubicBezTo>
                    <a:pt x="71" y="29"/>
                    <a:pt x="72" y="32"/>
                    <a:pt x="75" y="33"/>
                  </a:cubicBezTo>
                  <a:cubicBezTo>
                    <a:pt x="76" y="33"/>
                    <a:pt x="76" y="33"/>
                    <a:pt x="77" y="33"/>
                  </a:cubicBezTo>
                  <a:cubicBezTo>
                    <a:pt x="79" y="33"/>
                    <a:pt x="82" y="32"/>
                    <a:pt x="82" y="29"/>
                  </a:cubicBezTo>
                  <a:cubicBezTo>
                    <a:pt x="86" y="12"/>
                    <a:pt x="86" y="12"/>
                    <a:pt x="86" y="12"/>
                  </a:cubicBezTo>
                  <a:cubicBezTo>
                    <a:pt x="87" y="10"/>
                    <a:pt x="87" y="9"/>
                    <a:pt x="86" y="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9" name="Freeform 59"/>
            <p:cNvSpPr>
              <a:spLocks noEditPoints="1"/>
            </p:cNvSpPr>
            <p:nvPr/>
          </p:nvSpPr>
          <p:spPr bwMode="auto">
            <a:xfrm>
              <a:off x="3564" y="1643"/>
              <a:ext cx="107" cy="207"/>
            </a:xfrm>
            <a:custGeom>
              <a:avLst/>
              <a:gdLst>
                <a:gd name="T0" fmla="*/ 32 w 45"/>
                <a:gd name="T1" fmla="*/ 87 h 87"/>
                <a:gd name="T2" fmla="*/ 45 w 45"/>
                <a:gd name="T3" fmla="*/ 11 h 87"/>
                <a:gd name="T4" fmla="*/ 13 w 45"/>
                <a:gd name="T5" fmla="*/ 0 h 87"/>
                <a:gd name="T6" fmla="*/ 0 w 45"/>
                <a:gd name="T7" fmla="*/ 76 h 87"/>
                <a:gd name="T8" fmla="*/ 32 w 45"/>
                <a:gd name="T9" fmla="*/ 69 h 87"/>
                <a:gd name="T10" fmla="*/ 26 w 45"/>
                <a:gd name="T11" fmla="*/ 74 h 87"/>
                <a:gd name="T12" fmla="*/ 19 w 45"/>
                <a:gd name="T13" fmla="*/ 74 h 87"/>
                <a:gd name="T14" fmla="*/ 14 w 45"/>
                <a:gd name="T15" fmla="*/ 69 h 87"/>
                <a:gd name="T16" fmla="*/ 14 w 45"/>
                <a:gd name="T17" fmla="*/ 62 h 87"/>
                <a:gd name="T18" fmla="*/ 19 w 45"/>
                <a:gd name="T19" fmla="*/ 56 h 87"/>
                <a:gd name="T20" fmla="*/ 26 w 45"/>
                <a:gd name="T21" fmla="*/ 56 h 87"/>
                <a:gd name="T22" fmla="*/ 32 w 45"/>
                <a:gd name="T23" fmla="*/ 62 h 87"/>
                <a:gd name="T24" fmla="*/ 32 w 45"/>
                <a:gd name="T25" fmla="*/ 69 h 87"/>
                <a:gd name="T26" fmla="*/ 27 w 45"/>
                <a:gd name="T27" fmla="*/ 48 h 87"/>
                <a:gd name="T28" fmla="*/ 27 w 45"/>
                <a:gd name="T29" fmla="*/ 40 h 87"/>
                <a:gd name="T30" fmla="*/ 40 w 45"/>
                <a:gd name="T31" fmla="*/ 44 h 87"/>
                <a:gd name="T32" fmla="*/ 35 w 45"/>
                <a:gd name="T33" fmla="*/ 10 h 87"/>
                <a:gd name="T34" fmla="*/ 35 w 45"/>
                <a:gd name="T35" fmla="*/ 20 h 87"/>
                <a:gd name="T36" fmla="*/ 35 w 45"/>
                <a:gd name="T37" fmla="*/ 10 h 87"/>
                <a:gd name="T38" fmla="*/ 40 w 45"/>
                <a:gd name="T39" fmla="*/ 31 h 87"/>
                <a:gd name="T40" fmla="*/ 29 w 45"/>
                <a:gd name="T41" fmla="*/ 31 h 87"/>
                <a:gd name="T42" fmla="*/ 23 w 45"/>
                <a:gd name="T43" fmla="*/ 10 h 87"/>
                <a:gd name="T44" fmla="*/ 23 w 45"/>
                <a:gd name="T45" fmla="*/ 20 h 87"/>
                <a:gd name="T46" fmla="*/ 23 w 45"/>
                <a:gd name="T47" fmla="*/ 10 h 87"/>
                <a:gd name="T48" fmla="*/ 28 w 45"/>
                <a:gd name="T49" fmla="*/ 31 h 87"/>
                <a:gd name="T50" fmla="*/ 17 w 45"/>
                <a:gd name="T51" fmla="*/ 31 h 87"/>
                <a:gd name="T52" fmla="*/ 11 w 45"/>
                <a:gd name="T53" fmla="*/ 10 h 87"/>
                <a:gd name="T54" fmla="*/ 11 w 45"/>
                <a:gd name="T55" fmla="*/ 20 h 87"/>
                <a:gd name="T56" fmla="*/ 11 w 45"/>
                <a:gd name="T57" fmla="*/ 10 h 87"/>
                <a:gd name="T58" fmla="*/ 16 w 45"/>
                <a:gd name="T59" fmla="*/ 31 h 87"/>
                <a:gd name="T60" fmla="*/ 5 w 45"/>
                <a:gd name="T61" fmla="*/ 31 h 87"/>
                <a:gd name="T62" fmla="*/ 9 w 45"/>
                <a:gd name="T63" fmla="*/ 40 h 87"/>
                <a:gd name="T64" fmla="*/ 22 w 45"/>
                <a:gd name="T65" fmla="*/ 44 h 87"/>
                <a:gd name="T66" fmla="*/ 9 w 45"/>
                <a:gd name="T67" fmla="*/ 48 h 87"/>
                <a:gd name="T68" fmla="*/ 9 w 45"/>
                <a:gd name="T69"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87">
                  <a:moveTo>
                    <a:pt x="13" y="87"/>
                  </a:moveTo>
                  <a:cubicBezTo>
                    <a:pt x="32" y="87"/>
                    <a:pt x="32" y="87"/>
                    <a:pt x="32" y="87"/>
                  </a:cubicBezTo>
                  <a:cubicBezTo>
                    <a:pt x="39" y="87"/>
                    <a:pt x="45" y="82"/>
                    <a:pt x="45" y="76"/>
                  </a:cubicBezTo>
                  <a:cubicBezTo>
                    <a:pt x="45" y="11"/>
                    <a:pt x="45" y="11"/>
                    <a:pt x="45" y="11"/>
                  </a:cubicBezTo>
                  <a:cubicBezTo>
                    <a:pt x="45" y="5"/>
                    <a:pt x="39" y="0"/>
                    <a:pt x="32" y="0"/>
                  </a:cubicBezTo>
                  <a:cubicBezTo>
                    <a:pt x="13" y="0"/>
                    <a:pt x="13" y="0"/>
                    <a:pt x="13" y="0"/>
                  </a:cubicBezTo>
                  <a:cubicBezTo>
                    <a:pt x="6" y="0"/>
                    <a:pt x="0" y="5"/>
                    <a:pt x="0" y="11"/>
                  </a:cubicBezTo>
                  <a:cubicBezTo>
                    <a:pt x="0" y="76"/>
                    <a:pt x="0" y="76"/>
                    <a:pt x="0" y="76"/>
                  </a:cubicBezTo>
                  <a:cubicBezTo>
                    <a:pt x="0" y="82"/>
                    <a:pt x="6" y="87"/>
                    <a:pt x="13" y="87"/>
                  </a:cubicBezTo>
                  <a:close/>
                  <a:moveTo>
                    <a:pt x="32" y="69"/>
                  </a:moveTo>
                  <a:cubicBezTo>
                    <a:pt x="26" y="69"/>
                    <a:pt x="26" y="69"/>
                    <a:pt x="26" y="69"/>
                  </a:cubicBezTo>
                  <a:cubicBezTo>
                    <a:pt x="26" y="74"/>
                    <a:pt x="26" y="74"/>
                    <a:pt x="26" y="74"/>
                  </a:cubicBezTo>
                  <a:cubicBezTo>
                    <a:pt x="26" y="76"/>
                    <a:pt x="25" y="78"/>
                    <a:pt x="23" y="78"/>
                  </a:cubicBezTo>
                  <a:cubicBezTo>
                    <a:pt x="20" y="78"/>
                    <a:pt x="19" y="76"/>
                    <a:pt x="19" y="74"/>
                  </a:cubicBezTo>
                  <a:cubicBezTo>
                    <a:pt x="19" y="69"/>
                    <a:pt x="19" y="69"/>
                    <a:pt x="19" y="69"/>
                  </a:cubicBezTo>
                  <a:cubicBezTo>
                    <a:pt x="14" y="69"/>
                    <a:pt x="14" y="69"/>
                    <a:pt x="14" y="69"/>
                  </a:cubicBezTo>
                  <a:cubicBezTo>
                    <a:pt x="12" y="69"/>
                    <a:pt x="10" y="68"/>
                    <a:pt x="10" y="65"/>
                  </a:cubicBezTo>
                  <a:cubicBezTo>
                    <a:pt x="10" y="63"/>
                    <a:pt x="12" y="62"/>
                    <a:pt x="14" y="62"/>
                  </a:cubicBezTo>
                  <a:cubicBezTo>
                    <a:pt x="19" y="62"/>
                    <a:pt x="19" y="62"/>
                    <a:pt x="19" y="62"/>
                  </a:cubicBezTo>
                  <a:cubicBezTo>
                    <a:pt x="19" y="56"/>
                    <a:pt x="19" y="56"/>
                    <a:pt x="19" y="56"/>
                  </a:cubicBezTo>
                  <a:cubicBezTo>
                    <a:pt x="19" y="54"/>
                    <a:pt x="20" y="53"/>
                    <a:pt x="23" y="53"/>
                  </a:cubicBezTo>
                  <a:cubicBezTo>
                    <a:pt x="25" y="53"/>
                    <a:pt x="26" y="54"/>
                    <a:pt x="26" y="56"/>
                  </a:cubicBezTo>
                  <a:cubicBezTo>
                    <a:pt x="26" y="62"/>
                    <a:pt x="26" y="62"/>
                    <a:pt x="26" y="62"/>
                  </a:cubicBezTo>
                  <a:cubicBezTo>
                    <a:pt x="32" y="62"/>
                    <a:pt x="32" y="62"/>
                    <a:pt x="32" y="62"/>
                  </a:cubicBezTo>
                  <a:cubicBezTo>
                    <a:pt x="34" y="62"/>
                    <a:pt x="35" y="63"/>
                    <a:pt x="35" y="65"/>
                  </a:cubicBezTo>
                  <a:cubicBezTo>
                    <a:pt x="35" y="68"/>
                    <a:pt x="34" y="69"/>
                    <a:pt x="32" y="69"/>
                  </a:cubicBezTo>
                  <a:close/>
                  <a:moveTo>
                    <a:pt x="36" y="48"/>
                  </a:moveTo>
                  <a:cubicBezTo>
                    <a:pt x="27" y="48"/>
                    <a:pt x="27" y="48"/>
                    <a:pt x="27" y="48"/>
                  </a:cubicBezTo>
                  <a:cubicBezTo>
                    <a:pt x="25" y="48"/>
                    <a:pt x="23" y="46"/>
                    <a:pt x="23" y="44"/>
                  </a:cubicBezTo>
                  <a:cubicBezTo>
                    <a:pt x="23" y="42"/>
                    <a:pt x="25" y="40"/>
                    <a:pt x="27" y="40"/>
                  </a:cubicBezTo>
                  <a:cubicBezTo>
                    <a:pt x="36" y="40"/>
                    <a:pt x="36" y="40"/>
                    <a:pt x="36" y="40"/>
                  </a:cubicBezTo>
                  <a:cubicBezTo>
                    <a:pt x="38" y="40"/>
                    <a:pt x="40" y="42"/>
                    <a:pt x="40" y="44"/>
                  </a:cubicBezTo>
                  <a:cubicBezTo>
                    <a:pt x="40" y="46"/>
                    <a:pt x="38" y="48"/>
                    <a:pt x="36" y="48"/>
                  </a:cubicBezTo>
                  <a:close/>
                  <a:moveTo>
                    <a:pt x="35" y="10"/>
                  </a:moveTo>
                  <a:cubicBezTo>
                    <a:pt x="38" y="10"/>
                    <a:pt x="40" y="12"/>
                    <a:pt x="40" y="15"/>
                  </a:cubicBezTo>
                  <a:cubicBezTo>
                    <a:pt x="40" y="18"/>
                    <a:pt x="38" y="20"/>
                    <a:pt x="35" y="20"/>
                  </a:cubicBezTo>
                  <a:cubicBezTo>
                    <a:pt x="32" y="20"/>
                    <a:pt x="29" y="18"/>
                    <a:pt x="29" y="15"/>
                  </a:cubicBezTo>
                  <a:cubicBezTo>
                    <a:pt x="29" y="12"/>
                    <a:pt x="32" y="10"/>
                    <a:pt x="35" y="10"/>
                  </a:cubicBezTo>
                  <a:close/>
                  <a:moveTo>
                    <a:pt x="35" y="25"/>
                  </a:moveTo>
                  <a:cubicBezTo>
                    <a:pt x="38" y="25"/>
                    <a:pt x="40" y="28"/>
                    <a:pt x="40" y="31"/>
                  </a:cubicBezTo>
                  <a:cubicBezTo>
                    <a:pt x="40" y="34"/>
                    <a:pt x="38" y="36"/>
                    <a:pt x="35" y="36"/>
                  </a:cubicBezTo>
                  <a:cubicBezTo>
                    <a:pt x="32" y="36"/>
                    <a:pt x="29" y="34"/>
                    <a:pt x="29" y="31"/>
                  </a:cubicBezTo>
                  <a:cubicBezTo>
                    <a:pt x="29" y="28"/>
                    <a:pt x="32" y="25"/>
                    <a:pt x="35" y="25"/>
                  </a:cubicBezTo>
                  <a:close/>
                  <a:moveTo>
                    <a:pt x="23" y="10"/>
                  </a:moveTo>
                  <a:cubicBezTo>
                    <a:pt x="25" y="10"/>
                    <a:pt x="28" y="12"/>
                    <a:pt x="28" y="15"/>
                  </a:cubicBezTo>
                  <a:cubicBezTo>
                    <a:pt x="28" y="18"/>
                    <a:pt x="25" y="20"/>
                    <a:pt x="23" y="20"/>
                  </a:cubicBezTo>
                  <a:cubicBezTo>
                    <a:pt x="20" y="20"/>
                    <a:pt x="17" y="18"/>
                    <a:pt x="17" y="15"/>
                  </a:cubicBezTo>
                  <a:cubicBezTo>
                    <a:pt x="17" y="12"/>
                    <a:pt x="20" y="10"/>
                    <a:pt x="23" y="10"/>
                  </a:cubicBezTo>
                  <a:close/>
                  <a:moveTo>
                    <a:pt x="23" y="25"/>
                  </a:moveTo>
                  <a:cubicBezTo>
                    <a:pt x="25" y="25"/>
                    <a:pt x="28" y="28"/>
                    <a:pt x="28" y="31"/>
                  </a:cubicBezTo>
                  <a:cubicBezTo>
                    <a:pt x="28" y="34"/>
                    <a:pt x="25" y="36"/>
                    <a:pt x="23" y="36"/>
                  </a:cubicBezTo>
                  <a:cubicBezTo>
                    <a:pt x="20" y="36"/>
                    <a:pt x="17" y="34"/>
                    <a:pt x="17" y="31"/>
                  </a:cubicBezTo>
                  <a:cubicBezTo>
                    <a:pt x="17" y="28"/>
                    <a:pt x="20" y="25"/>
                    <a:pt x="23" y="25"/>
                  </a:cubicBezTo>
                  <a:close/>
                  <a:moveTo>
                    <a:pt x="11" y="10"/>
                  </a:moveTo>
                  <a:cubicBezTo>
                    <a:pt x="13" y="10"/>
                    <a:pt x="16" y="12"/>
                    <a:pt x="16" y="15"/>
                  </a:cubicBezTo>
                  <a:cubicBezTo>
                    <a:pt x="16" y="18"/>
                    <a:pt x="13" y="20"/>
                    <a:pt x="11" y="20"/>
                  </a:cubicBezTo>
                  <a:cubicBezTo>
                    <a:pt x="8" y="20"/>
                    <a:pt x="5" y="18"/>
                    <a:pt x="5" y="15"/>
                  </a:cubicBezTo>
                  <a:cubicBezTo>
                    <a:pt x="5" y="12"/>
                    <a:pt x="8" y="10"/>
                    <a:pt x="11" y="10"/>
                  </a:cubicBezTo>
                  <a:close/>
                  <a:moveTo>
                    <a:pt x="11" y="25"/>
                  </a:moveTo>
                  <a:cubicBezTo>
                    <a:pt x="13" y="25"/>
                    <a:pt x="16" y="28"/>
                    <a:pt x="16" y="31"/>
                  </a:cubicBezTo>
                  <a:cubicBezTo>
                    <a:pt x="16" y="34"/>
                    <a:pt x="13" y="36"/>
                    <a:pt x="11" y="36"/>
                  </a:cubicBezTo>
                  <a:cubicBezTo>
                    <a:pt x="8" y="36"/>
                    <a:pt x="5" y="34"/>
                    <a:pt x="5" y="31"/>
                  </a:cubicBezTo>
                  <a:cubicBezTo>
                    <a:pt x="5" y="28"/>
                    <a:pt x="8" y="25"/>
                    <a:pt x="11" y="25"/>
                  </a:cubicBezTo>
                  <a:close/>
                  <a:moveTo>
                    <a:pt x="9" y="40"/>
                  </a:moveTo>
                  <a:cubicBezTo>
                    <a:pt x="18" y="40"/>
                    <a:pt x="18" y="40"/>
                    <a:pt x="18" y="40"/>
                  </a:cubicBezTo>
                  <a:cubicBezTo>
                    <a:pt x="20" y="40"/>
                    <a:pt x="22" y="42"/>
                    <a:pt x="22" y="44"/>
                  </a:cubicBezTo>
                  <a:cubicBezTo>
                    <a:pt x="22" y="46"/>
                    <a:pt x="20" y="48"/>
                    <a:pt x="18" y="48"/>
                  </a:cubicBezTo>
                  <a:cubicBezTo>
                    <a:pt x="9" y="48"/>
                    <a:pt x="9" y="48"/>
                    <a:pt x="9" y="48"/>
                  </a:cubicBezTo>
                  <a:cubicBezTo>
                    <a:pt x="7" y="48"/>
                    <a:pt x="5" y="46"/>
                    <a:pt x="5" y="44"/>
                  </a:cubicBezTo>
                  <a:cubicBezTo>
                    <a:pt x="5" y="42"/>
                    <a:pt x="7" y="40"/>
                    <a:pt x="9" y="4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0" name="Freeform 60"/>
            <p:cNvSpPr>
              <a:spLocks noEditPoints="1"/>
            </p:cNvSpPr>
            <p:nvPr/>
          </p:nvSpPr>
          <p:spPr bwMode="auto">
            <a:xfrm>
              <a:off x="4437" y="1641"/>
              <a:ext cx="76" cy="147"/>
            </a:xfrm>
            <a:custGeom>
              <a:avLst/>
              <a:gdLst>
                <a:gd name="T0" fmla="*/ 30 w 32"/>
                <a:gd name="T1" fmla="*/ 0 h 62"/>
                <a:gd name="T2" fmla="*/ 1 w 32"/>
                <a:gd name="T3" fmla="*/ 0 h 62"/>
                <a:gd name="T4" fmla="*/ 0 w 32"/>
                <a:gd name="T5" fmla="*/ 1 h 62"/>
                <a:gd name="T6" fmla="*/ 0 w 32"/>
                <a:gd name="T7" fmla="*/ 60 h 62"/>
                <a:gd name="T8" fmla="*/ 1 w 32"/>
                <a:gd name="T9" fmla="*/ 62 h 62"/>
                <a:gd name="T10" fmla="*/ 30 w 32"/>
                <a:gd name="T11" fmla="*/ 62 h 62"/>
                <a:gd name="T12" fmla="*/ 32 w 32"/>
                <a:gd name="T13" fmla="*/ 60 h 62"/>
                <a:gd name="T14" fmla="*/ 32 w 32"/>
                <a:gd name="T15" fmla="*/ 1 h 62"/>
                <a:gd name="T16" fmla="*/ 30 w 32"/>
                <a:gd name="T17" fmla="*/ 0 h 62"/>
                <a:gd name="T18" fmla="*/ 16 w 32"/>
                <a:gd name="T19" fmla="*/ 54 h 62"/>
                <a:gd name="T20" fmla="*/ 7 w 32"/>
                <a:gd name="T21" fmla="*/ 46 h 62"/>
                <a:gd name="T22" fmla="*/ 16 w 32"/>
                <a:gd name="T23" fmla="*/ 38 h 62"/>
                <a:gd name="T24" fmla="*/ 24 w 32"/>
                <a:gd name="T25" fmla="*/ 46 h 62"/>
                <a:gd name="T26" fmla="*/ 16 w 32"/>
                <a:gd name="T27" fmla="*/ 54 h 62"/>
                <a:gd name="T28" fmla="*/ 16 w 32"/>
                <a:gd name="T29" fmla="*/ 29 h 62"/>
                <a:gd name="T30" fmla="*/ 4 w 32"/>
                <a:gd name="T31" fmla="*/ 17 h 62"/>
                <a:gd name="T32" fmla="*/ 16 w 32"/>
                <a:gd name="T33" fmla="*/ 5 h 62"/>
                <a:gd name="T34" fmla="*/ 28 w 32"/>
                <a:gd name="T35" fmla="*/ 17 h 62"/>
                <a:gd name="T36" fmla="*/ 16 w 32"/>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62">
                  <a:moveTo>
                    <a:pt x="30" y="0"/>
                  </a:moveTo>
                  <a:cubicBezTo>
                    <a:pt x="1" y="0"/>
                    <a:pt x="1" y="0"/>
                    <a:pt x="1" y="0"/>
                  </a:cubicBezTo>
                  <a:cubicBezTo>
                    <a:pt x="1" y="0"/>
                    <a:pt x="0" y="0"/>
                    <a:pt x="0" y="1"/>
                  </a:cubicBezTo>
                  <a:cubicBezTo>
                    <a:pt x="0" y="60"/>
                    <a:pt x="0" y="60"/>
                    <a:pt x="0" y="60"/>
                  </a:cubicBezTo>
                  <a:cubicBezTo>
                    <a:pt x="0" y="61"/>
                    <a:pt x="1" y="62"/>
                    <a:pt x="1" y="62"/>
                  </a:cubicBezTo>
                  <a:cubicBezTo>
                    <a:pt x="30" y="62"/>
                    <a:pt x="30" y="62"/>
                    <a:pt x="30" y="62"/>
                  </a:cubicBezTo>
                  <a:cubicBezTo>
                    <a:pt x="31" y="62"/>
                    <a:pt x="32" y="61"/>
                    <a:pt x="32" y="60"/>
                  </a:cubicBezTo>
                  <a:cubicBezTo>
                    <a:pt x="32" y="1"/>
                    <a:pt x="32" y="1"/>
                    <a:pt x="32" y="1"/>
                  </a:cubicBezTo>
                  <a:cubicBezTo>
                    <a:pt x="32" y="0"/>
                    <a:pt x="31" y="0"/>
                    <a:pt x="30" y="0"/>
                  </a:cubicBezTo>
                  <a:close/>
                  <a:moveTo>
                    <a:pt x="16" y="54"/>
                  </a:moveTo>
                  <a:cubicBezTo>
                    <a:pt x="11" y="54"/>
                    <a:pt x="7" y="51"/>
                    <a:pt x="7" y="46"/>
                  </a:cubicBezTo>
                  <a:cubicBezTo>
                    <a:pt x="7" y="41"/>
                    <a:pt x="11" y="38"/>
                    <a:pt x="16" y="38"/>
                  </a:cubicBezTo>
                  <a:cubicBezTo>
                    <a:pt x="20" y="38"/>
                    <a:pt x="24" y="41"/>
                    <a:pt x="24" y="46"/>
                  </a:cubicBezTo>
                  <a:cubicBezTo>
                    <a:pt x="24" y="51"/>
                    <a:pt x="20" y="54"/>
                    <a:pt x="16" y="54"/>
                  </a:cubicBezTo>
                  <a:close/>
                  <a:moveTo>
                    <a:pt x="16" y="29"/>
                  </a:moveTo>
                  <a:cubicBezTo>
                    <a:pt x="9" y="29"/>
                    <a:pt x="4" y="24"/>
                    <a:pt x="4" y="17"/>
                  </a:cubicBezTo>
                  <a:cubicBezTo>
                    <a:pt x="4" y="10"/>
                    <a:pt x="9" y="5"/>
                    <a:pt x="16" y="5"/>
                  </a:cubicBezTo>
                  <a:cubicBezTo>
                    <a:pt x="22" y="5"/>
                    <a:pt x="28" y="10"/>
                    <a:pt x="28" y="17"/>
                  </a:cubicBezTo>
                  <a:cubicBezTo>
                    <a:pt x="28" y="24"/>
                    <a:pt x="22" y="29"/>
                    <a:pt x="16" y="2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1" name="Oval 61"/>
            <p:cNvSpPr>
              <a:spLocks noChangeArrowheads="1"/>
            </p:cNvSpPr>
            <p:nvPr/>
          </p:nvSpPr>
          <p:spPr bwMode="auto">
            <a:xfrm>
              <a:off x="4461" y="1667"/>
              <a:ext cx="29" cy="28"/>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2" name="Oval 62"/>
            <p:cNvSpPr>
              <a:spLocks noChangeArrowheads="1"/>
            </p:cNvSpPr>
            <p:nvPr/>
          </p:nvSpPr>
          <p:spPr bwMode="auto">
            <a:xfrm>
              <a:off x="4466" y="1740"/>
              <a:ext cx="19" cy="19"/>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3" name="Freeform 63"/>
            <p:cNvSpPr/>
            <p:nvPr/>
          </p:nvSpPr>
          <p:spPr bwMode="auto">
            <a:xfrm>
              <a:off x="4449" y="1793"/>
              <a:ext cx="52" cy="61"/>
            </a:xfrm>
            <a:custGeom>
              <a:avLst/>
              <a:gdLst>
                <a:gd name="T0" fmla="*/ 20 w 22"/>
                <a:gd name="T1" fmla="*/ 19 h 26"/>
                <a:gd name="T2" fmla="*/ 14 w 22"/>
                <a:gd name="T3" fmla="*/ 19 h 26"/>
                <a:gd name="T4" fmla="*/ 14 w 22"/>
                <a:gd name="T5" fmla="*/ 1 h 26"/>
                <a:gd name="T6" fmla="*/ 12 w 22"/>
                <a:gd name="T7" fmla="*/ 0 h 26"/>
                <a:gd name="T8" fmla="*/ 9 w 22"/>
                <a:gd name="T9" fmla="*/ 0 h 26"/>
                <a:gd name="T10" fmla="*/ 8 w 22"/>
                <a:gd name="T11" fmla="*/ 1 h 26"/>
                <a:gd name="T12" fmla="*/ 8 w 22"/>
                <a:gd name="T13" fmla="*/ 19 h 26"/>
                <a:gd name="T14" fmla="*/ 1 w 22"/>
                <a:gd name="T15" fmla="*/ 19 h 26"/>
                <a:gd name="T16" fmla="*/ 0 w 22"/>
                <a:gd name="T17" fmla="*/ 21 h 26"/>
                <a:gd name="T18" fmla="*/ 0 w 22"/>
                <a:gd name="T19" fmla="*/ 24 h 26"/>
                <a:gd name="T20" fmla="*/ 1 w 22"/>
                <a:gd name="T21" fmla="*/ 26 h 26"/>
                <a:gd name="T22" fmla="*/ 20 w 22"/>
                <a:gd name="T23" fmla="*/ 26 h 26"/>
                <a:gd name="T24" fmla="*/ 22 w 22"/>
                <a:gd name="T25" fmla="*/ 24 h 26"/>
                <a:gd name="T26" fmla="*/ 22 w 22"/>
                <a:gd name="T27" fmla="*/ 21 h 26"/>
                <a:gd name="T28" fmla="*/ 20 w 22"/>
                <a:gd name="T29"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6">
                  <a:moveTo>
                    <a:pt x="20" y="19"/>
                  </a:moveTo>
                  <a:cubicBezTo>
                    <a:pt x="14" y="19"/>
                    <a:pt x="14" y="19"/>
                    <a:pt x="14" y="19"/>
                  </a:cubicBezTo>
                  <a:cubicBezTo>
                    <a:pt x="14" y="1"/>
                    <a:pt x="14" y="1"/>
                    <a:pt x="14" y="1"/>
                  </a:cubicBezTo>
                  <a:cubicBezTo>
                    <a:pt x="14" y="0"/>
                    <a:pt x="13" y="0"/>
                    <a:pt x="12" y="0"/>
                  </a:cubicBezTo>
                  <a:cubicBezTo>
                    <a:pt x="9" y="0"/>
                    <a:pt x="9" y="0"/>
                    <a:pt x="9" y="0"/>
                  </a:cubicBezTo>
                  <a:cubicBezTo>
                    <a:pt x="8" y="0"/>
                    <a:pt x="8" y="0"/>
                    <a:pt x="8" y="1"/>
                  </a:cubicBezTo>
                  <a:cubicBezTo>
                    <a:pt x="8" y="19"/>
                    <a:pt x="8" y="19"/>
                    <a:pt x="8" y="19"/>
                  </a:cubicBezTo>
                  <a:cubicBezTo>
                    <a:pt x="1" y="19"/>
                    <a:pt x="1" y="19"/>
                    <a:pt x="1" y="19"/>
                  </a:cubicBezTo>
                  <a:cubicBezTo>
                    <a:pt x="1" y="19"/>
                    <a:pt x="0" y="20"/>
                    <a:pt x="0" y="21"/>
                  </a:cubicBezTo>
                  <a:cubicBezTo>
                    <a:pt x="0" y="24"/>
                    <a:pt x="0" y="24"/>
                    <a:pt x="0" y="24"/>
                  </a:cubicBezTo>
                  <a:cubicBezTo>
                    <a:pt x="0" y="25"/>
                    <a:pt x="1" y="26"/>
                    <a:pt x="1" y="26"/>
                  </a:cubicBezTo>
                  <a:cubicBezTo>
                    <a:pt x="20" y="26"/>
                    <a:pt x="20" y="26"/>
                    <a:pt x="20" y="26"/>
                  </a:cubicBezTo>
                  <a:cubicBezTo>
                    <a:pt x="21" y="26"/>
                    <a:pt x="22" y="25"/>
                    <a:pt x="22" y="24"/>
                  </a:cubicBezTo>
                  <a:cubicBezTo>
                    <a:pt x="22" y="21"/>
                    <a:pt x="22" y="21"/>
                    <a:pt x="22" y="21"/>
                  </a:cubicBezTo>
                  <a:cubicBezTo>
                    <a:pt x="22" y="20"/>
                    <a:pt x="21" y="19"/>
                    <a:pt x="20" y="1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4" name="Freeform 64"/>
            <p:cNvSpPr>
              <a:spLocks noEditPoints="1"/>
            </p:cNvSpPr>
            <p:nvPr/>
          </p:nvSpPr>
          <p:spPr bwMode="auto">
            <a:xfrm>
              <a:off x="4352" y="1641"/>
              <a:ext cx="76" cy="147"/>
            </a:xfrm>
            <a:custGeom>
              <a:avLst/>
              <a:gdLst>
                <a:gd name="T0" fmla="*/ 30 w 32"/>
                <a:gd name="T1" fmla="*/ 0 h 62"/>
                <a:gd name="T2" fmla="*/ 1 w 32"/>
                <a:gd name="T3" fmla="*/ 0 h 62"/>
                <a:gd name="T4" fmla="*/ 0 w 32"/>
                <a:gd name="T5" fmla="*/ 1 h 62"/>
                <a:gd name="T6" fmla="*/ 0 w 32"/>
                <a:gd name="T7" fmla="*/ 60 h 62"/>
                <a:gd name="T8" fmla="*/ 1 w 32"/>
                <a:gd name="T9" fmla="*/ 62 h 62"/>
                <a:gd name="T10" fmla="*/ 30 w 32"/>
                <a:gd name="T11" fmla="*/ 62 h 62"/>
                <a:gd name="T12" fmla="*/ 32 w 32"/>
                <a:gd name="T13" fmla="*/ 60 h 62"/>
                <a:gd name="T14" fmla="*/ 32 w 32"/>
                <a:gd name="T15" fmla="*/ 1 h 62"/>
                <a:gd name="T16" fmla="*/ 30 w 32"/>
                <a:gd name="T17" fmla="*/ 0 h 62"/>
                <a:gd name="T18" fmla="*/ 16 w 32"/>
                <a:gd name="T19" fmla="*/ 54 h 62"/>
                <a:gd name="T20" fmla="*/ 7 w 32"/>
                <a:gd name="T21" fmla="*/ 46 h 62"/>
                <a:gd name="T22" fmla="*/ 16 w 32"/>
                <a:gd name="T23" fmla="*/ 38 h 62"/>
                <a:gd name="T24" fmla="*/ 24 w 32"/>
                <a:gd name="T25" fmla="*/ 46 h 62"/>
                <a:gd name="T26" fmla="*/ 16 w 32"/>
                <a:gd name="T27" fmla="*/ 54 h 62"/>
                <a:gd name="T28" fmla="*/ 16 w 32"/>
                <a:gd name="T29" fmla="*/ 29 h 62"/>
                <a:gd name="T30" fmla="*/ 4 w 32"/>
                <a:gd name="T31" fmla="*/ 17 h 62"/>
                <a:gd name="T32" fmla="*/ 16 w 32"/>
                <a:gd name="T33" fmla="*/ 5 h 62"/>
                <a:gd name="T34" fmla="*/ 28 w 32"/>
                <a:gd name="T35" fmla="*/ 17 h 62"/>
                <a:gd name="T36" fmla="*/ 16 w 32"/>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62">
                  <a:moveTo>
                    <a:pt x="30" y="0"/>
                  </a:moveTo>
                  <a:cubicBezTo>
                    <a:pt x="1" y="0"/>
                    <a:pt x="1" y="0"/>
                    <a:pt x="1" y="0"/>
                  </a:cubicBezTo>
                  <a:cubicBezTo>
                    <a:pt x="1" y="0"/>
                    <a:pt x="0" y="0"/>
                    <a:pt x="0" y="1"/>
                  </a:cubicBezTo>
                  <a:cubicBezTo>
                    <a:pt x="0" y="60"/>
                    <a:pt x="0" y="60"/>
                    <a:pt x="0" y="60"/>
                  </a:cubicBezTo>
                  <a:cubicBezTo>
                    <a:pt x="0" y="61"/>
                    <a:pt x="1" y="62"/>
                    <a:pt x="1" y="62"/>
                  </a:cubicBezTo>
                  <a:cubicBezTo>
                    <a:pt x="30" y="62"/>
                    <a:pt x="30" y="62"/>
                    <a:pt x="30" y="62"/>
                  </a:cubicBezTo>
                  <a:cubicBezTo>
                    <a:pt x="31" y="62"/>
                    <a:pt x="32" y="61"/>
                    <a:pt x="32" y="60"/>
                  </a:cubicBezTo>
                  <a:cubicBezTo>
                    <a:pt x="32" y="1"/>
                    <a:pt x="32" y="1"/>
                    <a:pt x="32" y="1"/>
                  </a:cubicBezTo>
                  <a:cubicBezTo>
                    <a:pt x="32" y="0"/>
                    <a:pt x="31" y="0"/>
                    <a:pt x="30" y="0"/>
                  </a:cubicBezTo>
                  <a:close/>
                  <a:moveTo>
                    <a:pt x="16" y="54"/>
                  </a:moveTo>
                  <a:cubicBezTo>
                    <a:pt x="11" y="54"/>
                    <a:pt x="7" y="51"/>
                    <a:pt x="7" y="46"/>
                  </a:cubicBezTo>
                  <a:cubicBezTo>
                    <a:pt x="7" y="41"/>
                    <a:pt x="11" y="38"/>
                    <a:pt x="16" y="38"/>
                  </a:cubicBezTo>
                  <a:cubicBezTo>
                    <a:pt x="20" y="38"/>
                    <a:pt x="24" y="41"/>
                    <a:pt x="24" y="46"/>
                  </a:cubicBezTo>
                  <a:cubicBezTo>
                    <a:pt x="24" y="51"/>
                    <a:pt x="20" y="54"/>
                    <a:pt x="16" y="54"/>
                  </a:cubicBezTo>
                  <a:close/>
                  <a:moveTo>
                    <a:pt x="16" y="29"/>
                  </a:moveTo>
                  <a:cubicBezTo>
                    <a:pt x="9" y="29"/>
                    <a:pt x="4" y="24"/>
                    <a:pt x="4" y="17"/>
                  </a:cubicBezTo>
                  <a:cubicBezTo>
                    <a:pt x="4" y="10"/>
                    <a:pt x="9" y="5"/>
                    <a:pt x="16" y="5"/>
                  </a:cubicBezTo>
                  <a:cubicBezTo>
                    <a:pt x="22" y="5"/>
                    <a:pt x="28" y="10"/>
                    <a:pt x="28" y="17"/>
                  </a:cubicBezTo>
                  <a:cubicBezTo>
                    <a:pt x="28" y="24"/>
                    <a:pt x="22" y="29"/>
                    <a:pt x="16" y="2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5" name="Oval 65"/>
            <p:cNvSpPr>
              <a:spLocks noChangeArrowheads="1"/>
            </p:cNvSpPr>
            <p:nvPr/>
          </p:nvSpPr>
          <p:spPr bwMode="auto">
            <a:xfrm>
              <a:off x="4376" y="1667"/>
              <a:ext cx="28" cy="28"/>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6" name="Oval 66"/>
            <p:cNvSpPr>
              <a:spLocks noChangeArrowheads="1"/>
            </p:cNvSpPr>
            <p:nvPr/>
          </p:nvSpPr>
          <p:spPr bwMode="auto">
            <a:xfrm>
              <a:off x="4381" y="1740"/>
              <a:ext cx="19" cy="19"/>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7" name="Freeform 67"/>
            <p:cNvSpPr/>
            <p:nvPr/>
          </p:nvSpPr>
          <p:spPr bwMode="auto">
            <a:xfrm>
              <a:off x="4364" y="1793"/>
              <a:ext cx="52" cy="61"/>
            </a:xfrm>
            <a:custGeom>
              <a:avLst/>
              <a:gdLst>
                <a:gd name="T0" fmla="*/ 20 w 22"/>
                <a:gd name="T1" fmla="*/ 19 h 26"/>
                <a:gd name="T2" fmla="*/ 14 w 22"/>
                <a:gd name="T3" fmla="*/ 19 h 26"/>
                <a:gd name="T4" fmla="*/ 14 w 22"/>
                <a:gd name="T5" fmla="*/ 1 h 26"/>
                <a:gd name="T6" fmla="*/ 12 w 22"/>
                <a:gd name="T7" fmla="*/ 0 h 26"/>
                <a:gd name="T8" fmla="*/ 9 w 22"/>
                <a:gd name="T9" fmla="*/ 0 h 26"/>
                <a:gd name="T10" fmla="*/ 8 w 22"/>
                <a:gd name="T11" fmla="*/ 1 h 26"/>
                <a:gd name="T12" fmla="*/ 8 w 22"/>
                <a:gd name="T13" fmla="*/ 19 h 26"/>
                <a:gd name="T14" fmla="*/ 1 w 22"/>
                <a:gd name="T15" fmla="*/ 19 h 26"/>
                <a:gd name="T16" fmla="*/ 0 w 22"/>
                <a:gd name="T17" fmla="*/ 21 h 26"/>
                <a:gd name="T18" fmla="*/ 0 w 22"/>
                <a:gd name="T19" fmla="*/ 24 h 26"/>
                <a:gd name="T20" fmla="*/ 1 w 22"/>
                <a:gd name="T21" fmla="*/ 26 h 26"/>
                <a:gd name="T22" fmla="*/ 20 w 22"/>
                <a:gd name="T23" fmla="*/ 26 h 26"/>
                <a:gd name="T24" fmla="*/ 22 w 22"/>
                <a:gd name="T25" fmla="*/ 24 h 26"/>
                <a:gd name="T26" fmla="*/ 22 w 22"/>
                <a:gd name="T27" fmla="*/ 21 h 26"/>
                <a:gd name="T28" fmla="*/ 20 w 22"/>
                <a:gd name="T29"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6">
                  <a:moveTo>
                    <a:pt x="20" y="19"/>
                  </a:moveTo>
                  <a:cubicBezTo>
                    <a:pt x="14" y="19"/>
                    <a:pt x="14" y="19"/>
                    <a:pt x="14" y="19"/>
                  </a:cubicBezTo>
                  <a:cubicBezTo>
                    <a:pt x="14" y="1"/>
                    <a:pt x="14" y="1"/>
                    <a:pt x="14" y="1"/>
                  </a:cubicBezTo>
                  <a:cubicBezTo>
                    <a:pt x="14" y="0"/>
                    <a:pt x="13" y="0"/>
                    <a:pt x="12" y="0"/>
                  </a:cubicBezTo>
                  <a:cubicBezTo>
                    <a:pt x="9" y="0"/>
                    <a:pt x="9" y="0"/>
                    <a:pt x="9" y="0"/>
                  </a:cubicBezTo>
                  <a:cubicBezTo>
                    <a:pt x="8" y="0"/>
                    <a:pt x="8" y="0"/>
                    <a:pt x="8" y="1"/>
                  </a:cubicBezTo>
                  <a:cubicBezTo>
                    <a:pt x="8" y="19"/>
                    <a:pt x="8" y="19"/>
                    <a:pt x="8" y="19"/>
                  </a:cubicBezTo>
                  <a:cubicBezTo>
                    <a:pt x="1" y="19"/>
                    <a:pt x="1" y="19"/>
                    <a:pt x="1" y="19"/>
                  </a:cubicBezTo>
                  <a:cubicBezTo>
                    <a:pt x="1" y="19"/>
                    <a:pt x="0" y="20"/>
                    <a:pt x="0" y="21"/>
                  </a:cubicBezTo>
                  <a:cubicBezTo>
                    <a:pt x="0" y="24"/>
                    <a:pt x="0" y="24"/>
                    <a:pt x="0" y="24"/>
                  </a:cubicBezTo>
                  <a:cubicBezTo>
                    <a:pt x="0" y="25"/>
                    <a:pt x="1" y="26"/>
                    <a:pt x="1" y="26"/>
                  </a:cubicBezTo>
                  <a:cubicBezTo>
                    <a:pt x="20" y="26"/>
                    <a:pt x="20" y="26"/>
                    <a:pt x="20" y="26"/>
                  </a:cubicBezTo>
                  <a:cubicBezTo>
                    <a:pt x="21" y="26"/>
                    <a:pt x="22" y="25"/>
                    <a:pt x="22" y="24"/>
                  </a:cubicBezTo>
                  <a:cubicBezTo>
                    <a:pt x="22" y="21"/>
                    <a:pt x="22" y="21"/>
                    <a:pt x="22" y="21"/>
                  </a:cubicBezTo>
                  <a:cubicBezTo>
                    <a:pt x="22" y="20"/>
                    <a:pt x="21" y="19"/>
                    <a:pt x="20" y="1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8" name="Freeform 68"/>
            <p:cNvSpPr/>
            <p:nvPr/>
          </p:nvSpPr>
          <p:spPr bwMode="auto">
            <a:xfrm>
              <a:off x="4724" y="1838"/>
              <a:ext cx="258" cy="9"/>
            </a:xfrm>
            <a:custGeom>
              <a:avLst/>
              <a:gdLst>
                <a:gd name="T0" fmla="*/ 2 w 109"/>
                <a:gd name="T1" fmla="*/ 4 h 4"/>
                <a:gd name="T2" fmla="*/ 0 w 109"/>
                <a:gd name="T3" fmla="*/ 2 h 4"/>
                <a:gd name="T4" fmla="*/ 2 w 109"/>
                <a:gd name="T5" fmla="*/ 0 h 4"/>
                <a:gd name="T6" fmla="*/ 107 w 109"/>
                <a:gd name="T7" fmla="*/ 0 h 4"/>
                <a:gd name="T8" fmla="*/ 109 w 109"/>
                <a:gd name="T9" fmla="*/ 2 h 4"/>
                <a:gd name="T10" fmla="*/ 107 w 109"/>
                <a:gd name="T11" fmla="*/ 4 h 4"/>
                <a:gd name="T12" fmla="*/ 2 w 10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9" h="4">
                  <a:moveTo>
                    <a:pt x="2" y="4"/>
                  </a:moveTo>
                  <a:cubicBezTo>
                    <a:pt x="1" y="4"/>
                    <a:pt x="0" y="3"/>
                    <a:pt x="0" y="2"/>
                  </a:cubicBezTo>
                  <a:cubicBezTo>
                    <a:pt x="0" y="1"/>
                    <a:pt x="1" y="0"/>
                    <a:pt x="2" y="0"/>
                  </a:cubicBezTo>
                  <a:cubicBezTo>
                    <a:pt x="107" y="0"/>
                    <a:pt x="107" y="0"/>
                    <a:pt x="107" y="0"/>
                  </a:cubicBezTo>
                  <a:cubicBezTo>
                    <a:pt x="108" y="0"/>
                    <a:pt x="109" y="1"/>
                    <a:pt x="109" y="2"/>
                  </a:cubicBezTo>
                  <a:cubicBezTo>
                    <a:pt x="109" y="3"/>
                    <a:pt x="108" y="4"/>
                    <a:pt x="107" y="4"/>
                  </a:cubicBezTo>
                  <a:lnTo>
                    <a:pt x="2" y="4"/>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9" name="Rectangle 69"/>
            <p:cNvSpPr>
              <a:spLocks noChangeArrowheads="1"/>
            </p:cNvSpPr>
            <p:nvPr/>
          </p:nvSpPr>
          <p:spPr bwMode="auto">
            <a:xfrm>
              <a:off x="4755" y="1693"/>
              <a:ext cx="37" cy="126"/>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0" name="Rectangle 70"/>
            <p:cNvSpPr>
              <a:spLocks noChangeArrowheads="1"/>
            </p:cNvSpPr>
            <p:nvPr/>
          </p:nvSpPr>
          <p:spPr bwMode="auto">
            <a:xfrm>
              <a:off x="4811" y="1648"/>
              <a:ext cx="38" cy="17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1" name="Rectangle 71"/>
            <p:cNvSpPr>
              <a:spLocks noChangeArrowheads="1"/>
            </p:cNvSpPr>
            <p:nvPr/>
          </p:nvSpPr>
          <p:spPr bwMode="auto">
            <a:xfrm>
              <a:off x="4863" y="1700"/>
              <a:ext cx="38" cy="11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2" name="Rectangle 72"/>
            <p:cNvSpPr>
              <a:spLocks noChangeArrowheads="1"/>
            </p:cNvSpPr>
            <p:nvPr/>
          </p:nvSpPr>
          <p:spPr bwMode="auto">
            <a:xfrm>
              <a:off x="4920" y="1740"/>
              <a:ext cx="38" cy="7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3" name="Freeform 73"/>
            <p:cNvSpPr>
              <a:spLocks noEditPoints="1"/>
            </p:cNvSpPr>
            <p:nvPr/>
          </p:nvSpPr>
          <p:spPr bwMode="auto">
            <a:xfrm>
              <a:off x="2701" y="1653"/>
              <a:ext cx="154" cy="189"/>
            </a:xfrm>
            <a:custGeom>
              <a:avLst/>
              <a:gdLst>
                <a:gd name="T0" fmla="*/ 0 w 65"/>
                <a:gd name="T1" fmla="*/ 53 h 80"/>
                <a:gd name="T2" fmla="*/ 22 w 65"/>
                <a:gd name="T3" fmla="*/ 62 h 80"/>
                <a:gd name="T4" fmla="*/ 6 w 65"/>
                <a:gd name="T5" fmla="*/ 70 h 80"/>
                <a:gd name="T6" fmla="*/ 34 w 65"/>
                <a:gd name="T7" fmla="*/ 80 h 80"/>
                <a:gd name="T8" fmla="*/ 62 w 65"/>
                <a:gd name="T9" fmla="*/ 70 h 80"/>
                <a:gd name="T10" fmla="*/ 45 w 65"/>
                <a:gd name="T11" fmla="*/ 62 h 80"/>
                <a:gd name="T12" fmla="*/ 65 w 65"/>
                <a:gd name="T13" fmla="*/ 53 h 80"/>
                <a:gd name="T14" fmla="*/ 65 w 65"/>
                <a:gd name="T15" fmla="*/ 0 h 80"/>
                <a:gd name="T16" fmla="*/ 51 w 65"/>
                <a:gd name="T17" fmla="*/ 72 h 80"/>
                <a:gd name="T18" fmla="*/ 51 w 65"/>
                <a:gd name="T19" fmla="*/ 72 h 80"/>
                <a:gd name="T20" fmla="*/ 33 w 65"/>
                <a:gd name="T21" fmla="*/ 76 h 80"/>
                <a:gd name="T22" fmla="*/ 15 w 65"/>
                <a:gd name="T23" fmla="*/ 72 h 80"/>
                <a:gd name="T24" fmla="*/ 33 w 65"/>
                <a:gd name="T25" fmla="*/ 75 h 80"/>
                <a:gd name="T26" fmla="*/ 23 w 65"/>
                <a:gd name="T27" fmla="*/ 67 h 80"/>
                <a:gd name="T28" fmla="*/ 23 w 65"/>
                <a:gd name="T29" fmla="*/ 62 h 80"/>
                <a:gd name="T30" fmla="*/ 23 w 65"/>
                <a:gd name="T31" fmla="*/ 53 h 80"/>
                <a:gd name="T32" fmla="*/ 44 w 65"/>
                <a:gd name="T33" fmla="*/ 62 h 80"/>
                <a:gd name="T34" fmla="*/ 44 w 65"/>
                <a:gd name="T35" fmla="*/ 63 h 80"/>
                <a:gd name="T36" fmla="*/ 23 w 65"/>
                <a:gd name="T37" fmla="*/ 67 h 80"/>
                <a:gd name="T38" fmla="*/ 45 w 65"/>
                <a:gd name="T39" fmla="*/ 52 h 80"/>
                <a:gd name="T40" fmla="*/ 2 w 65"/>
                <a:gd name="T41" fmla="*/ 52 h 80"/>
                <a:gd name="T42" fmla="*/ 64 w 65"/>
                <a:gd name="T43" fmla="*/ 1 h 80"/>
                <a:gd name="T44" fmla="*/ 60 w 65"/>
                <a:gd name="T45" fmla="*/ 45 h 80"/>
                <a:gd name="T46" fmla="*/ 6 w 65"/>
                <a:gd name="T47" fmla="*/ 5 h 80"/>
                <a:gd name="T48" fmla="*/ 60 w 65"/>
                <a:gd name="T49" fmla="*/ 45 h 80"/>
                <a:gd name="T50" fmla="*/ 54 w 65"/>
                <a:gd name="T51" fmla="*/ 48 h 80"/>
                <a:gd name="T52" fmla="*/ 58 w 65"/>
                <a:gd name="T53" fmla="*/ 48 h 80"/>
                <a:gd name="T54" fmla="*/ 56 w 65"/>
                <a:gd name="T55" fmla="*/ 49 h 80"/>
                <a:gd name="T56" fmla="*/ 56 w 65"/>
                <a:gd name="T57" fmla="*/ 47 h 80"/>
                <a:gd name="T58" fmla="*/ 56 w 65"/>
                <a:gd name="T59" fmla="*/ 49 h 80"/>
                <a:gd name="T60" fmla="*/ 29 w 65"/>
                <a:gd name="T61" fmla="*/ 48 h 80"/>
                <a:gd name="T62" fmla="*/ 31 w 65"/>
                <a:gd name="T63" fmla="*/ 48 h 80"/>
                <a:gd name="T64" fmla="*/ 36 w 65"/>
                <a:gd name="T65" fmla="*/ 47 h 80"/>
                <a:gd name="T66" fmla="*/ 36 w 65"/>
                <a:gd name="T67" fmla="*/ 49 h 80"/>
                <a:gd name="T68" fmla="*/ 36 w 65"/>
                <a:gd name="T69" fmla="*/ 47 h 80"/>
                <a:gd name="T70" fmla="*/ 40 w 65"/>
                <a:gd name="T71" fmla="*/ 48 h 80"/>
                <a:gd name="T72" fmla="*/ 42 w 65"/>
                <a:gd name="T73"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80">
                  <a:moveTo>
                    <a:pt x="0" y="0"/>
                  </a:moveTo>
                  <a:cubicBezTo>
                    <a:pt x="0" y="53"/>
                    <a:pt x="0" y="53"/>
                    <a:pt x="0" y="53"/>
                  </a:cubicBezTo>
                  <a:cubicBezTo>
                    <a:pt x="22" y="53"/>
                    <a:pt x="22" y="53"/>
                    <a:pt x="22" y="53"/>
                  </a:cubicBezTo>
                  <a:cubicBezTo>
                    <a:pt x="22" y="62"/>
                    <a:pt x="22" y="62"/>
                    <a:pt x="22" y="62"/>
                  </a:cubicBezTo>
                  <a:cubicBezTo>
                    <a:pt x="19" y="62"/>
                    <a:pt x="17" y="63"/>
                    <a:pt x="14" y="64"/>
                  </a:cubicBezTo>
                  <a:cubicBezTo>
                    <a:pt x="9" y="65"/>
                    <a:pt x="6" y="67"/>
                    <a:pt x="6" y="70"/>
                  </a:cubicBezTo>
                  <a:cubicBezTo>
                    <a:pt x="6" y="73"/>
                    <a:pt x="9" y="75"/>
                    <a:pt x="14" y="77"/>
                  </a:cubicBezTo>
                  <a:cubicBezTo>
                    <a:pt x="19" y="79"/>
                    <a:pt x="26" y="80"/>
                    <a:pt x="34" y="80"/>
                  </a:cubicBezTo>
                  <a:cubicBezTo>
                    <a:pt x="42" y="80"/>
                    <a:pt x="49" y="79"/>
                    <a:pt x="54" y="77"/>
                  </a:cubicBezTo>
                  <a:cubicBezTo>
                    <a:pt x="59" y="75"/>
                    <a:pt x="62" y="73"/>
                    <a:pt x="62" y="70"/>
                  </a:cubicBezTo>
                  <a:cubicBezTo>
                    <a:pt x="62" y="67"/>
                    <a:pt x="59" y="65"/>
                    <a:pt x="54" y="64"/>
                  </a:cubicBezTo>
                  <a:cubicBezTo>
                    <a:pt x="51" y="63"/>
                    <a:pt x="48" y="62"/>
                    <a:pt x="45" y="62"/>
                  </a:cubicBezTo>
                  <a:cubicBezTo>
                    <a:pt x="45" y="53"/>
                    <a:pt x="45" y="53"/>
                    <a:pt x="45" y="53"/>
                  </a:cubicBezTo>
                  <a:cubicBezTo>
                    <a:pt x="65" y="53"/>
                    <a:pt x="65" y="53"/>
                    <a:pt x="65" y="53"/>
                  </a:cubicBezTo>
                  <a:cubicBezTo>
                    <a:pt x="65" y="52"/>
                    <a:pt x="65" y="52"/>
                    <a:pt x="65" y="52"/>
                  </a:cubicBezTo>
                  <a:cubicBezTo>
                    <a:pt x="65" y="0"/>
                    <a:pt x="65" y="0"/>
                    <a:pt x="65" y="0"/>
                  </a:cubicBezTo>
                  <a:lnTo>
                    <a:pt x="0" y="0"/>
                  </a:lnTo>
                  <a:close/>
                  <a:moveTo>
                    <a:pt x="51" y="72"/>
                  </a:moveTo>
                  <a:cubicBezTo>
                    <a:pt x="51" y="72"/>
                    <a:pt x="51" y="72"/>
                    <a:pt x="51" y="72"/>
                  </a:cubicBezTo>
                  <a:cubicBezTo>
                    <a:pt x="51" y="72"/>
                    <a:pt x="51" y="72"/>
                    <a:pt x="51" y="72"/>
                  </a:cubicBezTo>
                  <a:cubicBezTo>
                    <a:pt x="51" y="73"/>
                    <a:pt x="51" y="73"/>
                    <a:pt x="51" y="73"/>
                  </a:cubicBezTo>
                  <a:cubicBezTo>
                    <a:pt x="46" y="75"/>
                    <a:pt x="40" y="76"/>
                    <a:pt x="33" y="76"/>
                  </a:cubicBezTo>
                  <a:cubicBezTo>
                    <a:pt x="27" y="76"/>
                    <a:pt x="20" y="75"/>
                    <a:pt x="15" y="73"/>
                  </a:cubicBezTo>
                  <a:cubicBezTo>
                    <a:pt x="15" y="72"/>
                    <a:pt x="15" y="72"/>
                    <a:pt x="15" y="72"/>
                  </a:cubicBezTo>
                  <a:cubicBezTo>
                    <a:pt x="16" y="72"/>
                    <a:pt x="16" y="72"/>
                    <a:pt x="16" y="72"/>
                  </a:cubicBezTo>
                  <a:cubicBezTo>
                    <a:pt x="21" y="74"/>
                    <a:pt x="27" y="75"/>
                    <a:pt x="33" y="75"/>
                  </a:cubicBezTo>
                  <a:cubicBezTo>
                    <a:pt x="40" y="75"/>
                    <a:pt x="46" y="74"/>
                    <a:pt x="51" y="72"/>
                  </a:cubicBezTo>
                  <a:close/>
                  <a:moveTo>
                    <a:pt x="23" y="67"/>
                  </a:moveTo>
                  <a:cubicBezTo>
                    <a:pt x="23" y="63"/>
                    <a:pt x="23" y="63"/>
                    <a:pt x="23" y="63"/>
                  </a:cubicBezTo>
                  <a:cubicBezTo>
                    <a:pt x="23" y="62"/>
                    <a:pt x="23" y="62"/>
                    <a:pt x="23" y="62"/>
                  </a:cubicBezTo>
                  <a:cubicBezTo>
                    <a:pt x="23" y="62"/>
                    <a:pt x="23" y="62"/>
                    <a:pt x="23" y="62"/>
                  </a:cubicBezTo>
                  <a:cubicBezTo>
                    <a:pt x="23" y="53"/>
                    <a:pt x="23" y="53"/>
                    <a:pt x="23" y="53"/>
                  </a:cubicBezTo>
                  <a:cubicBezTo>
                    <a:pt x="44" y="53"/>
                    <a:pt x="44" y="53"/>
                    <a:pt x="44" y="53"/>
                  </a:cubicBezTo>
                  <a:cubicBezTo>
                    <a:pt x="44" y="62"/>
                    <a:pt x="44" y="62"/>
                    <a:pt x="44" y="62"/>
                  </a:cubicBezTo>
                  <a:cubicBezTo>
                    <a:pt x="44" y="62"/>
                    <a:pt x="44" y="62"/>
                    <a:pt x="44" y="62"/>
                  </a:cubicBezTo>
                  <a:cubicBezTo>
                    <a:pt x="44" y="63"/>
                    <a:pt x="44" y="63"/>
                    <a:pt x="44" y="63"/>
                  </a:cubicBezTo>
                  <a:cubicBezTo>
                    <a:pt x="44" y="67"/>
                    <a:pt x="44" y="67"/>
                    <a:pt x="44" y="67"/>
                  </a:cubicBezTo>
                  <a:lnTo>
                    <a:pt x="23" y="67"/>
                  </a:lnTo>
                  <a:close/>
                  <a:moveTo>
                    <a:pt x="64" y="52"/>
                  </a:moveTo>
                  <a:cubicBezTo>
                    <a:pt x="45" y="52"/>
                    <a:pt x="45" y="52"/>
                    <a:pt x="45" y="52"/>
                  </a:cubicBezTo>
                  <a:cubicBezTo>
                    <a:pt x="22" y="52"/>
                    <a:pt x="22" y="52"/>
                    <a:pt x="22" y="52"/>
                  </a:cubicBezTo>
                  <a:cubicBezTo>
                    <a:pt x="2" y="52"/>
                    <a:pt x="2" y="52"/>
                    <a:pt x="2" y="52"/>
                  </a:cubicBezTo>
                  <a:cubicBezTo>
                    <a:pt x="2" y="1"/>
                    <a:pt x="2" y="1"/>
                    <a:pt x="2" y="1"/>
                  </a:cubicBezTo>
                  <a:cubicBezTo>
                    <a:pt x="64" y="1"/>
                    <a:pt x="64" y="1"/>
                    <a:pt x="64" y="1"/>
                  </a:cubicBezTo>
                  <a:lnTo>
                    <a:pt x="64" y="52"/>
                  </a:lnTo>
                  <a:close/>
                  <a:moveTo>
                    <a:pt x="60" y="45"/>
                  </a:moveTo>
                  <a:cubicBezTo>
                    <a:pt x="60" y="5"/>
                    <a:pt x="60" y="5"/>
                    <a:pt x="60" y="5"/>
                  </a:cubicBezTo>
                  <a:cubicBezTo>
                    <a:pt x="6" y="5"/>
                    <a:pt x="6" y="5"/>
                    <a:pt x="6" y="5"/>
                  </a:cubicBezTo>
                  <a:cubicBezTo>
                    <a:pt x="6" y="45"/>
                    <a:pt x="6" y="45"/>
                    <a:pt x="6" y="45"/>
                  </a:cubicBezTo>
                  <a:cubicBezTo>
                    <a:pt x="60" y="45"/>
                    <a:pt x="60" y="45"/>
                    <a:pt x="60" y="45"/>
                  </a:cubicBezTo>
                  <a:close/>
                  <a:moveTo>
                    <a:pt x="56" y="46"/>
                  </a:moveTo>
                  <a:cubicBezTo>
                    <a:pt x="55" y="46"/>
                    <a:pt x="54" y="47"/>
                    <a:pt x="54" y="48"/>
                  </a:cubicBezTo>
                  <a:cubicBezTo>
                    <a:pt x="54" y="49"/>
                    <a:pt x="55" y="50"/>
                    <a:pt x="56" y="50"/>
                  </a:cubicBezTo>
                  <a:cubicBezTo>
                    <a:pt x="57" y="50"/>
                    <a:pt x="58" y="49"/>
                    <a:pt x="58" y="48"/>
                  </a:cubicBezTo>
                  <a:cubicBezTo>
                    <a:pt x="58" y="47"/>
                    <a:pt x="57" y="46"/>
                    <a:pt x="56" y="46"/>
                  </a:cubicBezTo>
                  <a:close/>
                  <a:moveTo>
                    <a:pt x="56" y="49"/>
                  </a:moveTo>
                  <a:cubicBezTo>
                    <a:pt x="56" y="49"/>
                    <a:pt x="55" y="49"/>
                    <a:pt x="55" y="48"/>
                  </a:cubicBezTo>
                  <a:cubicBezTo>
                    <a:pt x="55" y="48"/>
                    <a:pt x="56" y="47"/>
                    <a:pt x="56" y="47"/>
                  </a:cubicBezTo>
                  <a:cubicBezTo>
                    <a:pt x="57" y="47"/>
                    <a:pt x="57" y="48"/>
                    <a:pt x="57" y="48"/>
                  </a:cubicBezTo>
                  <a:cubicBezTo>
                    <a:pt x="57" y="49"/>
                    <a:pt x="57" y="49"/>
                    <a:pt x="56" y="49"/>
                  </a:cubicBezTo>
                  <a:close/>
                  <a:moveTo>
                    <a:pt x="30" y="47"/>
                  </a:moveTo>
                  <a:cubicBezTo>
                    <a:pt x="29" y="47"/>
                    <a:pt x="29" y="48"/>
                    <a:pt x="29" y="48"/>
                  </a:cubicBezTo>
                  <a:cubicBezTo>
                    <a:pt x="29" y="49"/>
                    <a:pt x="29" y="49"/>
                    <a:pt x="30" y="49"/>
                  </a:cubicBezTo>
                  <a:cubicBezTo>
                    <a:pt x="31" y="49"/>
                    <a:pt x="31" y="49"/>
                    <a:pt x="31" y="48"/>
                  </a:cubicBezTo>
                  <a:cubicBezTo>
                    <a:pt x="31" y="48"/>
                    <a:pt x="31" y="47"/>
                    <a:pt x="30" y="47"/>
                  </a:cubicBezTo>
                  <a:close/>
                  <a:moveTo>
                    <a:pt x="36" y="47"/>
                  </a:moveTo>
                  <a:cubicBezTo>
                    <a:pt x="35" y="47"/>
                    <a:pt x="34" y="48"/>
                    <a:pt x="34" y="48"/>
                  </a:cubicBezTo>
                  <a:cubicBezTo>
                    <a:pt x="34" y="49"/>
                    <a:pt x="35" y="49"/>
                    <a:pt x="36" y="49"/>
                  </a:cubicBezTo>
                  <a:cubicBezTo>
                    <a:pt x="36" y="49"/>
                    <a:pt x="37" y="49"/>
                    <a:pt x="37" y="48"/>
                  </a:cubicBezTo>
                  <a:cubicBezTo>
                    <a:pt x="37" y="48"/>
                    <a:pt x="36" y="47"/>
                    <a:pt x="36" y="47"/>
                  </a:cubicBezTo>
                  <a:close/>
                  <a:moveTo>
                    <a:pt x="41" y="47"/>
                  </a:moveTo>
                  <a:cubicBezTo>
                    <a:pt x="40" y="47"/>
                    <a:pt x="40" y="48"/>
                    <a:pt x="40" y="48"/>
                  </a:cubicBezTo>
                  <a:cubicBezTo>
                    <a:pt x="40" y="49"/>
                    <a:pt x="40" y="49"/>
                    <a:pt x="41" y="49"/>
                  </a:cubicBezTo>
                  <a:cubicBezTo>
                    <a:pt x="42" y="49"/>
                    <a:pt x="42" y="49"/>
                    <a:pt x="42" y="48"/>
                  </a:cubicBezTo>
                  <a:cubicBezTo>
                    <a:pt x="42" y="48"/>
                    <a:pt x="42" y="47"/>
                    <a:pt x="41" y="4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4" name="Freeform 74"/>
            <p:cNvSpPr/>
            <p:nvPr/>
          </p:nvSpPr>
          <p:spPr bwMode="auto">
            <a:xfrm>
              <a:off x="3086" y="1667"/>
              <a:ext cx="57" cy="159"/>
            </a:xfrm>
            <a:custGeom>
              <a:avLst/>
              <a:gdLst>
                <a:gd name="T0" fmla="*/ 23 w 24"/>
                <a:gd name="T1" fmla="*/ 39 h 67"/>
                <a:gd name="T2" fmla="*/ 20 w 24"/>
                <a:gd name="T3" fmla="*/ 38 h 67"/>
                <a:gd name="T4" fmla="*/ 18 w 24"/>
                <a:gd name="T5" fmla="*/ 19 h 67"/>
                <a:gd name="T6" fmla="*/ 12 w 24"/>
                <a:gd name="T7" fmla="*/ 0 h 67"/>
                <a:gd name="T8" fmla="*/ 6 w 24"/>
                <a:gd name="T9" fmla="*/ 19 h 67"/>
                <a:gd name="T10" fmla="*/ 5 w 24"/>
                <a:gd name="T11" fmla="*/ 38 h 67"/>
                <a:gd name="T12" fmla="*/ 2 w 24"/>
                <a:gd name="T13" fmla="*/ 39 h 67"/>
                <a:gd name="T14" fmla="*/ 0 w 24"/>
                <a:gd name="T15" fmla="*/ 44 h 67"/>
                <a:gd name="T16" fmla="*/ 1 w 24"/>
                <a:gd name="T17" fmla="*/ 48 h 67"/>
                <a:gd name="T18" fmla="*/ 5 w 24"/>
                <a:gd name="T19" fmla="*/ 50 h 67"/>
                <a:gd name="T20" fmla="*/ 6 w 24"/>
                <a:gd name="T21" fmla="*/ 58 h 67"/>
                <a:gd name="T22" fmla="*/ 12 w 24"/>
                <a:gd name="T23" fmla="*/ 67 h 67"/>
                <a:gd name="T24" fmla="*/ 18 w 24"/>
                <a:gd name="T25" fmla="*/ 58 h 67"/>
                <a:gd name="T26" fmla="*/ 20 w 24"/>
                <a:gd name="T27" fmla="*/ 50 h 67"/>
                <a:gd name="T28" fmla="*/ 23 w 24"/>
                <a:gd name="T29" fmla="*/ 49 h 67"/>
                <a:gd name="T30" fmla="*/ 24 w 24"/>
                <a:gd name="T31" fmla="*/ 44 h 67"/>
                <a:gd name="T32" fmla="*/ 23 w 24"/>
                <a:gd name="T33"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67">
                  <a:moveTo>
                    <a:pt x="23" y="39"/>
                  </a:moveTo>
                  <a:cubicBezTo>
                    <a:pt x="22" y="38"/>
                    <a:pt x="21" y="38"/>
                    <a:pt x="20" y="38"/>
                  </a:cubicBezTo>
                  <a:cubicBezTo>
                    <a:pt x="19" y="38"/>
                    <a:pt x="18" y="30"/>
                    <a:pt x="18" y="19"/>
                  </a:cubicBezTo>
                  <a:cubicBezTo>
                    <a:pt x="18" y="9"/>
                    <a:pt x="16" y="0"/>
                    <a:pt x="12" y="0"/>
                  </a:cubicBezTo>
                  <a:cubicBezTo>
                    <a:pt x="9" y="0"/>
                    <a:pt x="6" y="9"/>
                    <a:pt x="6" y="19"/>
                  </a:cubicBezTo>
                  <a:cubicBezTo>
                    <a:pt x="6" y="30"/>
                    <a:pt x="5" y="38"/>
                    <a:pt x="5" y="38"/>
                  </a:cubicBezTo>
                  <a:cubicBezTo>
                    <a:pt x="4" y="38"/>
                    <a:pt x="2" y="38"/>
                    <a:pt x="2" y="39"/>
                  </a:cubicBezTo>
                  <a:cubicBezTo>
                    <a:pt x="1" y="39"/>
                    <a:pt x="0" y="42"/>
                    <a:pt x="0" y="44"/>
                  </a:cubicBezTo>
                  <a:cubicBezTo>
                    <a:pt x="0" y="46"/>
                    <a:pt x="1" y="48"/>
                    <a:pt x="1" y="48"/>
                  </a:cubicBezTo>
                  <a:cubicBezTo>
                    <a:pt x="1" y="49"/>
                    <a:pt x="4" y="50"/>
                    <a:pt x="5" y="50"/>
                  </a:cubicBezTo>
                  <a:cubicBezTo>
                    <a:pt x="5" y="50"/>
                    <a:pt x="6" y="53"/>
                    <a:pt x="6" y="58"/>
                  </a:cubicBezTo>
                  <a:cubicBezTo>
                    <a:pt x="6" y="63"/>
                    <a:pt x="9" y="67"/>
                    <a:pt x="12" y="67"/>
                  </a:cubicBezTo>
                  <a:cubicBezTo>
                    <a:pt x="16" y="67"/>
                    <a:pt x="18" y="63"/>
                    <a:pt x="18" y="58"/>
                  </a:cubicBezTo>
                  <a:cubicBezTo>
                    <a:pt x="18" y="53"/>
                    <a:pt x="19" y="50"/>
                    <a:pt x="20" y="50"/>
                  </a:cubicBezTo>
                  <a:cubicBezTo>
                    <a:pt x="21" y="50"/>
                    <a:pt x="22" y="49"/>
                    <a:pt x="23" y="49"/>
                  </a:cubicBezTo>
                  <a:cubicBezTo>
                    <a:pt x="24" y="49"/>
                    <a:pt x="24" y="46"/>
                    <a:pt x="24" y="44"/>
                  </a:cubicBezTo>
                  <a:cubicBezTo>
                    <a:pt x="24" y="42"/>
                    <a:pt x="24" y="39"/>
                    <a:pt x="23" y="3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5" name="Freeform 75"/>
            <p:cNvSpPr/>
            <p:nvPr/>
          </p:nvSpPr>
          <p:spPr bwMode="auto">
            <a:xfrm>
              <a:off x="3148" y="1667"/>
              <a:ext cx="54" cy="159"/>
            </a:xfrm>
            <a:custGeom>
              <a:avLst/>
              <a:gdLst>
                <a:gd name="T0" fmla="*/ 22 w 23"/>
                <a:gd name="T1" fmla="*/ 17 h 67"/>
                <a:gd name="T2" fmla="*/ 19 w 23"/>
                <a:gd name="T3" fmla="*/ 17 h 67"/>
                <a:gd name="T4" fmla="*/ 18 w 23"/>
                <a:gd name="T5" fmla="*/ 8 h 67"/>
                <a:gd name="T6" fmla="*/ 11 w 23"/>
                <a:gd name="T7" fmla="*/ 0 h 67"/>
                <a:gd name="T8" fmla="*/ 5 w 23"/>
                <a:gd name="T9" fmla="*/ 8 h 67"/>
                <a:gd name="T10" fmla="*/ 4 w 23"/>
                <a:gd name="T11" fmla="*/ 17 h 67"/>
                <a:gd name="T12" fmla="*/ 1 w 23"/>
                <a:gd name="T13" fmla="*/ 17 h 67"/>
                <a:gd name="T14" fmla="*/ 0 w 23"/>
                <a:gd name="T15" fmla="*/ 22 h 67"/>
                <a:gd name="T16" fmla="*/ 0 w 23"/>
                <a:gd name="T17" fmla="*/ 27 h 67"/>
                <a:gd name="T18" fmla="*/ 4 w 23"/>
                <a:gd name="T19" fmla="*/ 28 h 67"/>
                <a:gd name="T20" fmla="*/ 5 w 23"/>
                <a:gd name="T21" fmla="*/ 47 h 67"/>
                <a:gd name="T22" fmla="*/ 11 w 23"/>
                <a:gd name="T23" fmla="*/ 67 h 67"/>
                <a:gd name="T24" fmla="*/ 18 w 23"/>
                <a:gd name="T25" fmla="*/ 47 h 67"/>
                <a:gd name="T26" fmla="*/ 19 w 23"/>
                <a:gd name="T27" fmla="*/ 28 h 67"/>
                <a:gd name="T28" fmla="*/ 22 w 23"/>
                <a:gd name="T29" fmla="*/ 27 h 67"/>
                <a:gd name="T30" fmla="*/ 23 w 23"/>
                <a:gd name="T31" fmla="*/ 22 h 67"/>
                <a:gd name="T32" fmla="*/ 22 w 23"/>
                <a:gd name="T33"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67">
                  <a:moveTo>
                    <a:pt x="22" y="17"/>
                  </a:moveTo>
                  <a:cubicBezTo>
                    <a:pt x="21" y="17"/>
                    <a:pt x="20" y="17"/>
                    <a:pt x="19" y="17"/>
                  </a:cubicBezTo>
                  <a:cubicBezTo>
                    <a:pt x="18" y="17"/>
                    <a:pt x="18" y="13"/>
                    <a:pt x="18" y="8"/>
                  </a:cubicBezTo>
                  <a:cubicBezTo>
                    <a:pt x="18" y="4"/>
                    <a:pt x="15" y="0"/>
                    <a:pt x="11" y="0"/>
                  </a:cubicBezTo>
                  <a:cubicBezTo>
                    <a:pt x="8" y="0"/>
                    <a:pt x="5" y="4"/>
                    <a:pt x="5" y="8"/>
                  </a:cubicBezTo>
                  <a:cubicBezTo>
                    <a:pt x="5" y="13"/>
                    <a:pt x="5" y="17"/>
                    <a:pt x="4" y="17"/>
                  </a:cubicBezTo>
                  <a:cubicBezTo>
                    <a:pt x="3" y="17"/>
                    <a:pt x="2" y="17"/>
                    <a:pt x="1" y="17"/>
                  </a:cubicBezTo>
                  <a:cubicBezTo>
                    <a:pt x="0" y="17"/>
                    <a:pt x="0" y="20"/>
                    <a:pt x="0" y="22"/>
                  </a:cubicBezTo>
                  <a:cubicBezTo>
                    <a:pt x="0" y="24"/>
                    <a:pt x="0" y="26"/>
                    <a:pt x="0" y="27"/>
                  </a:cubicBezTo>
                  <a:cubicBezTo>
                    <a:pt x="1" y="27"/>
                    <a:pt x="3" y="28"/>
                    <a:pt x="4" y="28"/>
                  </a:cubicBezTo>
                  <a:cubicBezTo>
                    <a:pt x="5" y="28"/>
                    <a:pt x="5" y="37"/>
                    <a:pt x="5" y="47"/>
                  </a:cubicBezTo>
                  <a:cubicBezTo>
                    <a:pt x="5" y="58"/>
                    <a:pt x="8" y="67"/>
                    <a:pt x="11" y="67"/>
                  </a:cubicBezTo>
                  <a:cubicBezTo>
                    <a:pt x="15" y="67"/>
                    <a:pt x="18" y="58"/>
                    <a:pt x="18" y="47"/>
                  </a:cubicBezTo>
                  <a:cubicBezTo>
                    <a:pt x="18" y="37"/>
                    <a:pt x="18" y="28"/>
                    <a:pt x="19" y="28"/>
                  </a:cubicBezTo>
                  <a:cubicBezTo>
                    <a:pt x="20" y="28"/>
                    <a:pt x="21" y="28"/>
                    <a:pt x="22" y="27"/>
                  </a:cubicBezTo>
                  <a:cubicBezTo>
                    <a:pt x="23" y="27"/>
                    <a:pt x="23" y="24"/>
                    <a:pt x="23" y="22"/>
                  </a:cubicBezTo>
                  <a:cubicBezTo>
                    <a:pt x="23" y="20"/>
                    <a:pt x="23" y="17"/>
                    <a:pt x="22" y="1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6" name="Freeform 76"/>
            <p:cNvSpPr/>
            <p:nvPr/>
          </p:nvSpPr>
          <p:spPr bwMode="auto">
            <a:xfrm>
              <a:off x="3207" y="1667"/>
              <a:ext cx="57" cy="159"/>
            </a:xfrm>
            <a:custGeom>
              <a:avLst/>
              <a:gdLst>
                <a:gd name="T0" fmla="*/ 22 w 24"/>
                <a:gd name="T1" fmla="*/ 31 h 67"/>
                <a:gd name="T2" fmla="*/ 19 w 24"/>
                <a:gd name="T3" fmla="*/ 30 h 67"/>
                <a:gd name="T4" fmla="*/ 18 w 24"/>
                <a:gd name="T5" fmla="*/ 15 h 67"/>
                <a:gd name="T6" fmla="*/ 12 w 24"/>
                <a:gd name="T7" fmla="*/ 0 h 67"/>
                <a:gd name="T8" fmla="*/ 6 w 24"/>
                <a:gd name="T9" fmla="*/ 15 h 67"/>
                <a:gd name="T10" fmla="*/ 4 w 24"/>
                <a:gd name="T11" fmla="*/ 30 h 67"/>
                <a:gd name="T12" fmla="*/ 1 w 24"/>
                <a:gd name="T13" fmla="*/ 31 h 67"/>
                <a:gd name="T14" fmla="*/ 0 w 24"/>
                <a:gd name="T15" fmla="*/ 36 h 67"/>
                <a:gd name="T16" fmla="*/ 0 w 24"/>
                <a:gd name="T17" fmla="*/ 41 h 67"/>
                <a:gd name="T18" fmla="*/ 4 w 24"/>
                <a:gd name="T19" fmla="*/ 42 h 67"/>
                <a:gd name="T20" fmla="*/ 6 w 24"/>
                <a:gd name="T21" fmla="*/ 54 h 67"/>
                <a:gd name="T22" fmla="*/ 12 w 24"/>
                <a:gd name="T23" fmla="*/ 67 h 67"/>
                <a:gd name="T24" fmla="*/ 18 w 24"/>
                <a:gd name="T25" fmla="*/ 54 h 67"/>
                <a:gd name="T26" fmla="*/ 19 w 24"/>
                <a:gd name="T27" fmla="*/ 42 h 67"/>
                <a:gd name="T28" fmla="*/ 22 w 24"/>
                <a:gd name="T29" fmla="*/ 41 h 67"/>
                <a:gd name="T30" fmla="*/ 24 w 24"/>
                <a:gd name="T31" fmla="*/ 36 h 67"/>
                <a:gd name="T32" fmla="*/ 22 w 24"/>
                <a:gd name="T33"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67">
                  <a:moveTo>
                    <a:pt x="22" y="31"/>
                  </a:moveTo>
                  <a:cubicBezTo>
                    <a:pt x="22" y="31"/>
                    <a:pt x="20" y="30"/>
                    <a:pt x="19" y="30"/>
                  </a:cubicBezTo>
                  <a:cubicBezTo>
                    <a:pt x="18" y="30"/>
                    <a:pt x="18" y="24"/>
                    <a:pt x="18" y="15"/>
                  </a:cubicBezTo>
                  <a:cubicBezTo>
                    <a:pt x="18" y="7"/>
                    <a:pt x="15" y="0"/>
                    <a:pt x="12" y="0"/>
                  </a:cubicBezTo>
                  <a:cubicBezTo>
                    <a:pt x="8" y="0"/>
                    <a:pt x="6" y="7"/>
                    <a:pt x="6" y="15"/>
                  </a:cubicBezTo>
                  <a:cubicBezTo>
                    <a:pt x="6" y="24"/>
                    <a:pt x="5" y="30"/>
                    <a:pt x="4" y="30"/>
                  </a:cubicBezTo>
                  <a:cubicBezTo>
                    <a:pt x="3" y="30"/>
                    <a:pt x="2" y="31"/>
                    <a:pt x="1" y="31"/>
                  </a:cubicBezTo>
                  <a:cubicBezTo>
                    <a:pt x="0" y="31"/>
                    <a:pt x="0" y="34"/>
                    <a:pt x="0" y="36"/>
                  </a:cubicBezTo>
                  <a:cubicBezTo>
                    <a:pt x="0" y="38"/>
                    <a:pt x="0" y="40"/>
                    <a:pt x="0" y="41"/>
                  </a:cubicBezTo>
                  <a:cubicBezTo>
                    <a:pt x="1" y="41"/>
                    <a:pt x="3" y="42"/>
                    <a:pt x="4" y="42"/>
                  </a:cubicBezTo>
                  <a:cubicBezTo>
                    <a:pt x="5" y="42"/>
                    <a:pt x="6" y="47"/>
                    <a:pt x="6" y="54"/>
                  </a:cubicBezTo>
                  <a:cubicBezTo>
                    <a:pt x="6" y="61"/>
                    <a:pt x="8" y="67"/>
                    <a:pt x="12" y="67"/>
                  </a:cubicBezTo>
                  <a:cubicBezTo>
                    <a:pt x="15" y="67"/>
                    <a:pt x="18" y="61"/>
                    <a:pt x="18" y="54"/>
                  </a:cubicBezTo>
                  <a:cubicBezTo>
                    <a:pt x="18" y="47"/>
                    <a:pt x="18" y="42"/>
                    <a:pt x="19" y="42"/>
                  </a:cubicBezTo>
                  <a:cubicBezTo>
                    <a:pt x="20" y="42"/>
                    <a:pt x="22" y="42"/>
                    <a:pt x="22" y="41"/>
                  </a:cubicBezTo>
                  <a:cubicBezTo>
                    <a:pt x="23" y="41"/>
                    <a:pt x="24" y="38"/>
                    <a:pt x="24" y="36"/>
                  </a:cubicBezTo>
                  <a:cubicBezTo>
                    <a:pt x="24" y="34"/>
                    <a:pt x="23" y="31"/>
                    <a:pt x="22" y="3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7" name="Freeform 77"/>
            <p:cNvSpPr/>
            <p:nvPr/>
          </p:nvSpPr>
          <p:spPr bwMode="auto">
            <a:xfrm>
              <a:off x="3266" y="1667"/>
              <a:ext cx="57" cy="159"/>
            </a:xfrm>
            <a:custGeom>
              <a:avLst/>
              <a:gdLst>
                <a:gd name="T0" fmla="*/ 22 w 24"/>
                <a:gd name="T1" fmla="*/ 18 h 67"/>
                <a:gd name="T2" fmla="*/ 20 w 24"/>
                <a:gd name="T3" fmla="*/ 17 h 67"/>
                <a:gd name="T4" fmla="*/ 18 w 24"/>
                <a:gd name="T5" fmla="*/ 9 h 67"/>
                <a:gd name="T6" fmla="*/ 12 w 24"/>
                <a:gd name="T7" fmla="*/ 0 h 67"/>
                <a:gd name="T8" fmla="*/ 6 w 24"/>
                <a:gd name="T9" fmla="*/ 9 h 67"/>
                <a:gd name="T10" fmla="*/ 4 w 24"/>
                <a:gd name="T11" fmla="*/ 17 h 67"/>
                <a:gd name="T12" fmla="*/ 1 w 24"/>
                <a:gd name="T13" fmla="*/ 18 h 67"/>
                <a:gd name="T14" fmla="*/ 0 w 24"/>
                <a:gd name="T15" fmla="*/ 23 h 67"/>
                <a:gd name="T16" fmla="*/ 1 w 24"/>
                <a:gd name="T17" fmla="*/ 28 h 67"/>
                <a:gd name="T18" fmla="*/ 4 w 24"/>
                <a:gd name="T19" fmla="*/ 29 h 67"/>
                <a:gd name="T20" fmla="*/ 6 w 24"/>
                <a:gd name="T21" fmla="*/ 48 h 67"/>
                <a:gd name="T22" fmla="*/ 12 w 24"/>
                <a:gd name="T23" fmla="*/ 67 h 67"/>
                <a:gd name="T24" fmla="*/ 18 w 24"/>
                <a:gd name="T25" fmla="*/ 48 h 67"/>
                <a:gd name="T26" fmla="*/ 20 w 24"/>
                <a:gd name="T27" fmla="*/ 29 h 67"/>
                <a:gd name="T28" fmla="*/ 22 w 24"/>
                <a:gd name="T29" fmla="*/ 28 h 67"/>
                <a:gd name="T30" fmla="*/ 24 w 24"/>
                <a:gd name="T31" fmla="*/ 23 h 67"/>
                <a:gd name="T32" fmla="*/ 22 w 24"/>
                <a:gd name="T3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67">
                  <a:moveTo>
                    <a:pt x="22" y="18"/>
                  </a:moveTo>
                  <a:cubicBezTo>
                    <a:pt x="22" y="18"/>
                    <a:pt x="21" y="17"/>
                    <a:pt x="20" y="17"/>
                  </a:cubicBezTo>
                  <a:cubicBezTo>
                    <a:pt x="19" y="17"/>
                    <a:pt x="18" y="14"/>
                    <a:pt x="18" y="9"/>
                  </a:cubicBezTo>
                  <a:cubicBezTo>
                    <a:pt x="18" y="4"/>
                    <a:pt x="15" y="0"/>
                    <a:pt x="12" y="0"/>
                  </a:cubicBezTo>
                  <a:cubicBezTo>
                    <a:pt x="9" y="0"/>
                    <a:pt x="6" y="4"/>
                    <a:pt x="6" y="9"/>
                  </a:cubicBezTo>
                  <a:cubicBezTo>
                    <a:pt x="6" y="14"/>
                    <a:pt x="5" y="17"/>
                    <a:pt x="4" y="17"/>
                  </a:cubicBezTo>
                  <a:cubicBezTo>
                    <a:pt x="3" y="17"/>
                    <a:pt x="2" y="18"/>
                    <a:pt x="1" y="18"/>
                  </a:cubicBezTo>
                  <a:cubicBezTo>
                    <a:pt x="1" y="18"/>
                    <a:pt x="0" y="21"/>
                    <a:pt x="0" y="23"/>
                  </a:cubicBezTo>
                  <a:cubicBezTo>
                    <a:pt x="0" y="25"/>
                    <a:pt x="0" y="27"/>
                    <a:pt x="1" y="28"/>
                  </a:cubicBezTo>
                  <a:cubicBezTo>
                    <a:pt x="1" y="28"/>
                    <a:pt x="3" y="29"/>
                    <a:pt x="4" y="29"/>
                  </a:cubicBezTo>
                  <a:cubicBezTo>
                    <a:pt x="5" y="29"/>
                    <a:pt x="6" y="37"/>
                    <a:pt x="6" y="48"/>
                  </a:cubicBezTo>
                  <a:cubicBezTo>
                    <a:pt x="6" y="58"/>
                    <a:pt x="9" y="67"/>
                    <a:pt x="12" y="67"/>
                  </a:cubicBezTo>
                  <a:cubicBezTo>
                    <a:pt x="15" y="67"/>
                    <a:pt x="18" y="58"/>
                    <a:pt x="18" y="48"/>
                  </a:cubicBezTo>
                  <a:cubicBezTo>
                    <a:pt x="18" y="37"/>
                    <a:pt x="19" y="29"/>
                    <a:pt x="20" y="29"/>
                  </a:cubicBezTo>
                  <a:cubicBezTo>
                    <a:pt x="21" y="29"/>
                    <a:pt x="22" y="29"/>
                    <a:pt x="22" y="28"/>
                  </a:cubicBezTo>
                  <a:cubicBezTo>
                    <a:pt x="23" y="28"/>
                    <a:pt x="24" y="25"/>
                    <a:pt x="24" y="23"/>
                  </a:cubicBezTo>
                  <a:cubicBezTo>
                    <a:pt x="24" y="21"/>
                    <a:pt x="23" y="18"/>
                    <a:pt x="22" y="18"/>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8" name="Freeform 78"/>
            <p:cNvSpPr/>
            <p:nvPr/>
          </p:nvSpPr>
          <p:spPr bwMode="auto">
            <a:xfrm>
              <a:off x="1937" y="1695"/>
              <a:ext cx="47" cy="74"/>
            </a:xfrm>
            <a:custGeom>
              <a:avLst/>
              <a:gdLst>
                <a:gd name="T0" fmla="*/ 3 w 20"/>
                <a:gd name="T1" fmla="*/ 13 h 31"/>
                <a:gd name="T2" fmla="*/ 4 w 20"/>
                <a:gd name="T3" fmla="*/ 19 h 31"/>
                <a:gd name="T4" fmla="*/ 0 w 20"/>
                <a:gd name="T5" fmla="*/ 27 h 31"/>
                <a:gd name="T6" fmla="*/ 0 w 20"/>
                <a:gd name="T7" fmla="*/ 31 h 31"/>
                <a:gd name="T8" fmla="*/ 20 w 20"/>
                <a:gd name="T9" fmla="*/ 31 h 31"/>
                <a:gd name="T10" fmla="*/ 13 w 20"/>
                <a:gd name="T11" fmla="*/ 10 h 31"/>
                <a:gd name="T12" fmla="*/ 0 w 20"/>
                <a:gd name="T13" fmla="*/ 0 h 31"/>
                <a:gd name="T14" fmla="*/ 0 w 20"/>
                <a:gd name="T15" fmla="*/ 10 h 31"/>
                <a:gd name="T16" fmla="*/ 3 w 20"/>
                <a:gd name="T17"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3" y="13"/>
                  </a:moveTo>
                  <a:cubicBezTo>
                    <a:pt x="4" y="14"/>
                    <a:pt x="4" y="17"/>
                    <a:pt x="4" y="19"/>
                  </a:cubicBezTo>
                  <a:cubicBezTo>
                    <a:pt x="4" y="23"/>
                    <a:pt x="3" y="26"/>
                    <a:pt x="0" y="27"/>
                  </a:cubicBezTo>
                  <a:cubicBezTo>
                    <a:pt x="0" y="31"/>
                    <a:pt x="0" y="31"/>
                    <a:pt x="0" y="31"/>
                  </a:cubicBezTo>
                  <a:cubicBezTo>
                    <a:pt x="20" y="31"/>
                    <a:pt x="20" y="31"/>
                    <a:pt x="20" y="31"/>
                  </a:cubicBezTo>
                  <a:cubicBezTo>
                    <a:pt x="19" y="23"/>
                    <a:pt x="16" y="16"/>
                    <a:pt x="13" y="10"/>
                  </a:cubicBezTo>
                  <a:cubicBezTo>
                    <a:pt x="9" y="4"/>
                    <a:pt x="4" y="1"/>
                    <a:pt x="0" y="0"/>
                  </a:cubicBezTo>
                  <a:cubicBezTo>
                    <a:pt x="0" y="10"/>
                    <a:pt x="0" y="10"/>
                    <a:pt x="0" y="10"/>
                  </a:cubicBezTo>
                  <a:cubicBezTo>
                    <a:pt x="1" y="10"/>
                    <a:pt x="2" y="11"/>
                    <a:pt x="3" y="1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9" name="Freeform 79"/>
            <p:cNvSpPr/>
            <p:nvPr/>
          </p:nvSpPr>
          <p:spPr bwMode="auto">
            <a:xfrm>
              <a:off x="1927" y="1688"/>
              <a:ext cx="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0" y="0"/>
                  </a:cubicBezTo>
                  <a:cubicBezTo>
                    <a:pt x="1" y="0"/>
                    <a:pt x="1" y="0"/>
                    <a:pt x="2"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0" name="Freeform 80"/>
            <p:cNvSpPr>
              <a:spLocks noEditPoints="1"/>
            </p:cNvSpPr>
            <p:nvPr/>
          </p:nvSpPr>
          <p:spPr bwMode="auto">
            <a:xfrm>
              <a:off x="1877" y="1778"/>
              <a:ext cx="109" cy="81"/>
            </a:xfrm>
            <a:custGeom>
              <a:avLst/>
              <a:gdLst>
                <a:gd name="T0" fmla="*/ 0 w 46"/>
                <a:gd name="T1" fmla="*/ 0 h 34"/>
                <a:gd name="T2" fmla="*/ 0 w 46"/>
                <a:gd name="T3" fmla="*/ 3 h 34"/>
                <a:gd name="T4" fmla="*/ 7 w 46"/>
                <a:gd name="T5" fmla="*/ 26 h 34"/>
                <a:gd name="T6" fmla="*/ 23 w 46"/>
                <a:gd name="T7" fmla="*/ 34 h 34"/>
                <a:gd name="T8" fmla="*/ 39 w 46"/>
                <a:gd name="T9" fmla="*/ 26 h 34"/>
                <a:gd name="T10" fmla="*/ 46 w 46"/>
                <a:gd name="T11" fmla="*/ 3 h 34"/>
                <a:gd name="T12" fmla="*/ 46 w 46"/>
                <a:gd name="T13" fmla="*/ 0 h 34"/>
                <a:gd name="T14" fmla="*/ 0 w 46"/>
                <a:gd name="T15" fmla="*/ 0 h 34"/>
                <a:gd name="T16" fmla="*/ 26 w 46"/>
                <a:gd name="T17" fmla="*/ 27 h 34"/>
                <a:gd name="T18" fmla="*/ 26 w 46"/>
                <a:gd name="T19" fmla="*/ 27 h 34"/>
                <a:gd name="T20" fmla="*/ 26 w 46"/>
                <a:gd name="T21" fmla="*/ 27 h 34"/>
                <a:gd name="T22" fmla="*/ 25 w 46"/>
                <a:gd name="T23" fmla="*/ 26 h 34"/>
                <a:gd name="T24" fmla="*/ 26 w 46"/>
                <a:gd name="T25" fmla="*/ 25 h 34"/>
                <a:gd name="T26" fmla="*/ 41 w 46"/>
                <a:gd name="T27" fmla="*/ 7 h 34"/>
                <a:gd name="T28" fmla="*/ 41 w 46"/>
                <a:gd name="T29" fmla="*/ 6 h 34"/>
                <a:gd name="T30" fmla="*/ 42 w 46"/>
                <a:gd name="T31" fmla="*/ 5 h 34"/>
                <a:gd name="T32" fmla="*/ 43 w 46"/>
                <a:gd name="T33" fmla="*/ 6 h 34"/>
                <a:gd name="T34" fmla="*/ 43 w 46"/>
                <a:gd name="T35" fmla="*/ 7 h 34"/>
                <a:gd name="T36" fmla="*/ 26 w 46"/>
                <a:gd name="T37"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34">
                  <a:moveTo>
                    <a:pt x="0" y="0"/>
                  </a:moveTo>
                  <a:cubicBezTo>
                    <a:pt x="0" y="1"/>
                    <a:pt x="0" y="2"/>
                    <a:pt x="0" y="3"/>
                  </a:cubicBezTo>
                  <a:cubicBezTo>
                    <a:pt x="0" y="13"/>
                    <a:pt x="3" y="20"/>
                    <a:pt x="7" y="26"/>
                  </a:cubicBezTo>
                  <a:cubicBezTo>
                    <a:pt x="11" y="31"/>
                    <a:pt x="17" y="34"/>
                    <a:pt x="23" y="34"/>
                  </a:cubicBezTo>
                  <a:cubicBezTo>
                    <a:pt x="29" y="34"/>
                    <a:pt x="35" y="31"/>
                    <a:pt x="39" y="26"/>
                  </a:cubicBezTo>
                  <a:cubicBezTo>
                    <a:pt x="43" y="20"/>
                    <a:pt x="46" y="13"/>
                    <a:pt x="46" y="3"/>
                  </a:cubicBezTo>
                  <a:cubicBezTo>
                    <a:pt x="46" y="2"/>
                    <a:pt x="46" y="1"/>
                    <a:pt x="46" y="0"/>
                  </a:cubicBezTo>
                  <a:lnTo>
                    <a:pt x="0" y="0"/>
                  </a:lnTo>
                  <a:close/>
                  <a:moveTo>
                    <a:pt x="26" y="27"/>
                  </a:moveTo>
                  <a:cubicBezTo>
                    <a:pt x="26" y="27"/>
                    <a:pt x="26" y="27"/>
                    <a:pt x="26" y="27"/>
                  </a:cubicBezTo>
                  <a:cubicBezTo>
                    <a:pt x="26" y="27"/>
                    <a:pt x="26" y="27"/>
                    <a:pt x="26" y="27"/>
                  </a:cubicBezTo>
                  <a:cubicBezTo>
                    <a:pt x="26" y="27"/>
                    <a:pt x="25" y="26"/>
                    <a:pt x="25" y="26"/>
                  </a:cubicBezTo>
                  <a:cubicBezTo>
                    <a:pt x="25" y="25"/>
                    <a:pt x="25" y="25"/>
                    <a:pt x="26" y="25"/>
                  </a:cubicBezTo>
                  <a:cubicBezTo>
                    <a:pt x="34" y="25"/>
                    <a:pt x="41" y="17"/>
                    <a:pt x="41" y="7"/>
                  </a:cubicBezTo>
                  <a:cubicBezTo>
                    <a:pt x="41" y="6"/>
                    <a:pt x="41" y="6"/>
                    <a:pt x="41" y="6"/>
                  </a:cubicBezTo>
                  <a:cubicBezTo>
                    <a:pt x="40" y="6"/>
                    <a:pt x="41" y="5"/>
                    <a:pt x="42" y="5"/>
                  </a:cubicBezTo>
                  <a:cubicBezTo>
                    <a:pt x="42" y="5"/>
                    <a:pt x="43" y="6"/>
                    <a:pt x="43" y="6"/>
                  </a:cubicBezTo>
                  <a:cubicBezTo>
                    <a:pt x="43" y="7"/>
                    <a:pt x="43" y="7"/>
                    <a:pt x="43" y="7"/>
                  </a:cubicBezTo>
                  <a:cubicBezTo>
                    <a:pt x="43" y="18"/>
                    <a:pt x="36" y="27"/>
                    <a:pt x="26" y="2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1" name="Freeform 81"/>
            <p:cNvSpPr/>
            <p:nvPr/>
          </p:nvSpPr>
          <p:spPr bwMode="auto">
            <a:xfrm>
              <a:off x="1880" y="1695"/>
              <a:ext cx="47" cy="74"/>
            </a:xfrm>
            <a:custGeom>
              <a:avLst/>
              <a:gdLst>
                <a:gd name="T0" fmla="*/ 15 w 20"/>
                <a:gd name="T1" fmla="*/ 19 h 31"/>
                <a:gd name="T2" fmla="*/ 17 w 20"/>
                <a:gd name="T3" fmla="*/ 13 h 31"/>
                <a:gd name="T4" fmla="*/ 20 w 20"/>
                <a:gd name="T5" fmla="*/ 10 h 31"/>
                <a:gd name="T6" fmla="*/ 20 w 20"/>
                <a:gd name="T7" fmla="*/ 0 h 31"/>
                <a:gd name="T8" fmla="*/ 7 w 20"/>
                <a:gd name="T9" fmla="*/ 10 h 31"/>
                <a:gd name="T10" fmla="*/ 0 w 20"/>
                <a:gd name="T11" fmla="*/ 31 h 31"/>
                <a:gd name="T12" fmla="*/ 20 w 20"/>
                <a:gd name="T13" fmla="*/ 31 h 31"/>
                <a:gd name="T14" fmla="*/ 20 w 20"/>
                <a:gd name="T15" fmla="*/ 27 h 31"/>
                <a:gd name="T16" fmla="*/ 15 w 20"/>
                <a:gd name="T17"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5" y="19"/>
                  </a:moveTo>
                  <a:cubicBezTo>
                    <a:pt x="15" y="17"/>
                    <a:pt x="16" y="15"/>
                    <a:pt x="17" y="13"/>
                  </a:cubicBezTo>
                  <a:cubicBezTo>
                    <a:pt x="18" y="11"/>
                    <a:pt x="19" y="10"/>
                    <a:pt x="20" y="10"/>
                  </a:cubicBezTo>
                  <a:cubicBezTo>
                    <a:pt x="20" y="0"/>
                    <a:pt x="20" y="0"/>
                    <a:pt x="20" y="0"/>
                  </a:cubicBezTo>
                  <a:cubicBezTo>
                    <a:pt x="15" y="1"/>
                    <a:pt x="11" y="4"/>
                    <a:pt x="7" y="10"/>
                  </a:cubicBezTo>
                  <a:cubicBezTo>
                    <a:pt x="3" y="16"/>
                    <a:pt x="1" y="24"/>
                    <a:pt x="0" y="31"/>
                  </a:cubicBezTo>
                  <a:cubicBezTo>
                    <a:pt x="20" y="31"/>
                    <a:pt x="20" y="31"/>
                    <a:pt x="20" y="31"/>
                  </a:cubicBezTo>
                  <a:cubicBezTo>
                    <a:pt x="20" y="27"/>
                    <a:pt x="20" y="27"/>
                    <a:pt x="20" y="27"/>
                  </a:cubicBezTo>
                  <a:cubicBezTo>
                    <a:pt x="17" y="26"/>
                    <a:pt x="15" y="23"/>
                    <a:pt x="15" y="1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2" name="Freeform 82"/>
            <p:cNvSpPr/>
            <p:nvPr/>
          </p:nvSpPr>
          <p:spPr bwMode="auto">
            <a:xfrm>
              <a:off x="1932" y="1688"/>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3" name="Freeform 83"/>
            <p:cNvSpPr/>
            <p:nvPr/>
          </p:nvSpPr>
          <p:spPr bwMode="auto">
            <a:xfrm>
              <a:off x="1906" y="1634"/>
              <a:ext cx="33" cy="52"/>
            </a:xfrm>
            <a:custGeom>
              <a:avLst/>
              <a:gdLst>
                <a:gd name="T0" fmla="*/ 3 w 14"/>
                <a:gd name="T1" fmla="*/ 10 h 22"/>
                <a:gd name="T2" fmla="*/ 9 w 14"/>
                <a:gd name="T3" fmla="*/ 12 h 22"/>
                <a:gd name="T4" fmla="*/ 11 w 14"/>
                <a:gd name="T5" fmla="*/ 13 h 22"/>
                <a:gd name="T6" fmla="*/ 12 w 14"/>
                <a:gd name="T7" fmla="*/ 15 h 22"/>
                <a:gd name="T8" fmla="*/ 10 w 14"/>
                <a:gd name="T9" fmla="*/ 21 h 22"/>
                <a:gd name="T10" fmla="*/ 10 w 14"/>
                <a:gd name="T11" fmla="*/ 22 h 22"/>
                <a:gd name="T12" fmla="*/ 11 w 14"/>
                <a:gd name="T13" fmla="*/ 22 h 22"/>
                <a:gd name="T14" fmla="*/ 12 w 14"/>
                <a:gd name="T15" fmla="*/ 22 h 22"/>
                <a:gd name="T16" fmla="*/ 14 w 14"/>
                <a:gd name="T17" fmla="*/ 15 h 22"/>
                <a:gd name="T18" fmla="*/ 12 w 14"/>
                <a:gd name="T19" fmla="*/ 11 h 22"/>
                <a:gd name="T20" fmla="*/ 6 w 14"/>
                <a:gd name="T21" fmla="*/ 9 h 22"/>
                <a:gd name="T22" fmla="*/ 3 w 14"/>
                <a:gd name="T23" fmla="*/ 8 h 22"/>
                <a:gd name="T24" fmla="*/ 3 w 14"/>
                <a:gd name="T25" fmla="*/ 6 h 22"/>
                <a:gd name="T26" fmla="*/ 4 w 14"/>
                <a:gd name="T27" fmla="*/ 2 h 22"/>
                <a:gd name="T28" fmla="*/ 4 w 14"/>
                <a:gd name="T29" fmla="*/ 0 h 22"/>
                <a:gd name="T30" fmla="*/ 2 w 14"/>
                <a:gd name="T31" fmla="*/ 1 h 22"/>
                <a:gd name="T32" fmla="*/ 0 w 14"/>
                <a:gd name="T33" fmla="*/ 6 h 22"/>
                <a:gd name="T34" fmla="*/ 3 w 14"/>
                <a:gd name="T3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22">
                  <a:moveTo>
                    <a:pt x="3" y="10"/>
                  </a:moveTo>
                  <a:cubicBezTo>
                    <a:pt x="5" y="11"/>
                    <a:pt x="7" y="11"/>
                    <a:pt x="9" y="12"/>
                  </a:cubicBezTo>
                  <a:cubicBezTo>
                    <a:pt x="10" y="12"/>
                    <a:pt x="11" y="13"/>
                    <a:pt x="11" y="13"/>
                  </a:cubicBezTo>
                  <a:cubicBezTo>
                    <a:pt x="12" y="14"/>
                    <a:pt x="12" y="14"/>
                    <a:pt x="12" y="15"/>
                  </a:cubicBezTo>
                  <a:cubicBezTo>
                    <a:pt x="12" y="16"/>
                    <a:pt x="12" y="18"/>
                    <a:pt x="10" y="21"/>
                  </a:cubicBezTo>
                  <a:cubicBezTo>
                    <a:pt x="10" y="21"/>
                    <a:pt x="10" y="22"/>
                    <a:pt x="10" y="22"/>
                  </a:cubicBezTo>
                  <a:cubicBezTo>
                    <a:pt x="11" y="22"/>
                    <a:pt x="11" y="22"/>
                    <a:pt x="11" y="22"/>
                  </a:cubicBezTo>
                  <a:cubicBezTo>
                    <a:pt x="11" y="22"/>
                    <a:pt x="11" y="22"/>
                    <a:pt x="12" y="22"/>
                  </a:cubicBezTo>
                  <a:cubicBezTo>
                    <a:pt x="13" y="19"/>
                    <a:pt x="14" y="17"/>
                    <a:pt x="14" y="15"/>
                  </a:cubicBezTo>
                  <a:cubicBezTo>
                    <a:pt x="14" y="13"/>
                    <a:pt x="13" y="12"/>
                    <a:pt x="12" y="11"/>
                  </a:cubicBezTo>
                  <a:cubicBezTo>
                    <a:pt x="10" y="10"/>
                    <a:pt x="7" y="9"/>
                    <a:pt x="6" y="9"/>
                  </a:cubicBezTo>
                  <a:cubicBezTo>
                    <a:pt x="5" y="9"/>
                    <a:pt x="4" y="8"/>
                    <a:pt x="3" y="8"/>
                  </a:cubicBezTo>
                  <a:cubicBezTo>
                    <a:pt x="3" y="8"/>
                    <a:pt x="3" y="7"/>
                    <a:pt x="3" y="6"/>
                  </a:cubicBezTo>
                  <a:cubicBezTo>
                    <a:pt x="3" y="5"/>
                    <a:pt x="3" y="4"/>
                    <a:pt x="4" y="2"/>
                  </a:cubicBezTo>
                  <a:cubicBezTo>
                    <a:pt x="5" y="1"/>
                    <a:pt x="4" y="1"/>
                    <a:pt x="4" y="0"/>
                  </a:cubicBezTo>
                  <a:cubicBezTo>
                    <a:pt x="3" y="0"/>
                    <a:pt x="3" y="0"/>
                    <a:pt x="2" y="1"/>
                  </a:cubicBezTo>
                  <a:cubicBezTo>
                    <a:pt x="1" y="3"/>
                    <a:pt x="0" y="5"/>
                    <a:pt x="0" y="6"/>
                  </a:cubicBezTo>
                  <a:cubicBezTo>
                    <a:pt x="0" y="8"/>
                    <a:pt x="2" y="10"/>
                    <a:pt x="3" y="1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4" name="Freeform 84"/>
            <p:cNvSpPr/>
            <p:nvPr/>
          </p:nvSpPr>
          <p:spPr bwMode="auto">
            <a:xfrm>
              <a:off x="5571" y="1226"/>
              <a:ext cx="260" cy="95"/>
            </a:xfrm>
            <a:custGeom>
              <a:avLst/>
              <a:gdLst>
                <a:gd name="T0" fmla="*/ 55 w 110"/>
                <a:gd name="T1" fmla="*/ 0 h 40"/>
                <a:gd name="T2" fmla="*/ 0 w 110"/>
                <a:gd name="T3" fmla="*/ 31 h 40"/>
                <a:gd name="T4" fmla="*/ 13 w 110"/>
                <a:gd name="T5" fmla="*/ 39 h 40"/>
                <a:gd name="T6" fmla="*/ 24 w 110"/>
                <a:gd name="T7" fmla="*/ 24 h 40"/>
                <a:gd name="T8" fmla="*/ 55 w 110"/>
                <a:gd name="T9" fmla="*/ 13 h 40"/>
                <a:gd name="T10" fmla="*/ 86 w 110"/>
                <a:gd name="T11" fmla="*/ 24 h 40"/>
                <a:gd name="T12" fmla="*/ 97 w 110"/>
                <a:gd name="T13" fmla="*/ 39 h 40"/>
                <a:gd name="T14" fmla="*/ 110 w 110"/>
                <a:gd name="T15" fmla="*/ 31 h 40"/>
                <a:gd name="T16" fmla="*/ 55 w 110"/>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40">
                  <a:moveTo>
                    <a:pt x="55" y="0"/>
                  </a:moveTo>
                  <a:cubicBezTo>
                    <a:pt x="24" y="0"/>
                    <a:pt x="0" y="14"/>
                    <a:pt x="0" y="31"/>
                  </a:cubicBezTo>
                  <a:cubicBezTo>
                    <a:pt x="0" y="39"/>
                    <a:pt x="5" y="40"/>
                    <a:pt x="13" y="39"/>
                  </a:cubicBezTo>
                  <a:cubicBezTo>
                    <a:pt x="15" y="33"/>
                    <a:pt x="19" y="28"/>
                    <a:pt x="24" y="24"/>
                  </a:cubicBezTo>
                  <a:cubicBezTo>
                    <a:pt x="32" y="17"/>
                    <a:pt x="43" y="13"/>
                    <a:pt x="55" y="13"/>
                  </a:cubicBezTo>
                  <a:cubicBezTo>
                    <a:pt x="67" y="13"/>
                    <a:pt x="78" y="17"/>
                    <a:pt x="86" y="24"/>
                  </a:cubicBezTo>
                  <a:cubicBezTo>
                    <a:pt x="91" y="28"/>
                    <a:pt x="95" y="33"/>
                    <a:pt x="97" y="39"/>
                  </a:cubicBezTo>
                  <a:cubicBezTo>
                    <a:pt x="105" y="40"/>
                    <a:pt x="110" y="39"/>
                    <a:pt x="110" y="31"/>
                  </a:cubicBezTo>
                  <a:cubicBezTo>
                    <a:pt x="110" y="14"/>
                    <a:pt x="86" y="0"/>
                    <a:pt x="55"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5" name="Freeform 85"/>
            <p:cNvSpPr>
              <a:spLocks noEditPoints="1"/>
            </p:cNvSpPr>
            <p:nvPr/>
          </p:nvSpPr>
          <p:spPr bwMode="auto">
            <a:xfrm>
              <a:off x="5606" y="1266"/>
              <a:ext cx="190" cy="133"/>
            </a:xfrm>
            <a:custGeom>
              <a:avLst/>
              <a:gdLst>
                <a:gd name="T0" fmla="*/ 40 w 80"/>
                <a:gd name="T1" fmla="*/ 0 h 56"/>
                <a:gd name="T2" fmla="*/ 0 w 80"/>
                <a:gd name="T3" fmla="*/ 35 h 56"/>
                <a:gd name="T4" fmla="*/ 40 w 80"/>
                <a:gd name="T5" fmla="*/ 56 h 56"/>
                <a:gd name="T6" fmla="*/ 80 w 80"/>
                <a:gd name="T7" fmla="*/ 35 h 56"/>
                <a:gd name="T8" fmla="*/ 40 w 80"/>
                <a:gd name="T9" fmla="*/ 0 h 56"/>
                <a:gd name="T10" fmla="*/ 40 w 80"/>
                <a:gd name="T11" fmla="*/ 38 h 56"/>
                <a:gd name="T12" fmla="*/ 22 w 80"/>
                <a:gd name="T13" fmla="*/ 24 h 56"/>
                <a:gd name="T14" fmla="*/ 40 w 80"/>
                <a:gd name="T15" fmla="*/ 9 h 56"/>
                <a:gd name="T16" fmla="*/ 58 w 80"/>
                <a:gd name="T17" fmla="*/ 24 h 56"/>
                <a:gd name="T18" fmla="*/ 40 w 80"/>
                <a:gd name="T19"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56">
                  <a:moveTo>
                    <a:pt x="40" y="0"/>
                  </a:moveTo>
                  <a:cubicBezTo>
                    <a:pt x="18" y="0"/>
                    <a:pt x="0" y="16"/>
                    <a:pt x="0" y="35"/>
                  </a:cubicBezTo>
                  <a:cubicBezTo>
                    <a:pt x="0" y="55"/>
                    <a:pt x="18" y="56"/>
                    <a:pt x="40" y="56"/>
                  </a:cubicBezTo>
                  <a:cubicBezTo>
                    <a:pt x="62" y="56"/>
                    <a:pt x="80" y="55"/>
                    <a:pt x="80" y="35"/>
                  </a:cubicBezTo>
                  <a:cubicBezTo>
                    <a:pt x="80" y="16"/>
                    <a:pt x="62" y="0"/>
                    <a:pt x="40" y="0"/>
                  </a:cubicBezTo>
                  <a:close/>
                  <a:moveTo>
                    <a:pt x="40" y="38"/>
                  </a:moveTo>
                  <a:cubicBezTo>
                    <a:pt x="30" y="38"/>
                    <a:pt x="22" y="32"/>
                    <a:pt x="22" y="24"/>
                  </a:cubicBezTo>
                  <a:cubicBezTo>
                    <a:pt x="22" y="16"/>
                    <a:pt x="30" y="9"/>
                    <a:pt x="40" y="9"/>
                  </a:cubicBezTo>
                  <a:cubicBezTo>
                    <a:pt x="50" y="9"/>
                    <a:pt x="58" y="16"/>
                    <a:pt x="58" y="24"/>
                  </a:cubicBezTo>
                  <a:cubicBezTo>
                    <a:pt x="58" y="32"/>
                    <a:pt x="50" y="38"/>
                    <a:pt x="40" y="38"/>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6" name="Freeform 86"/>
            <p:cNvSpPr/>
            <p:nvPr/>
          </p:nvSpPr>
          <p:spPr bwMode="auto">
            <a:xfrm>
              <a:off x="5183" y="1238"/>
              <a:ext cx="180" cy="187"/>
            </a:xfrm>
            <a:custGeom>
              <a:avLst/>
              <a:gdLst>
                <a:gd name="T0" fmla="*/ 53 w 76"/>
                <a:gd name="T1" fmla="*/ 20 h 79"/>
                <a:gd name="T2" fmla="*/ 54 w 76"/>
                <a:gd name="T3" fmla="*/ 25 h 79"/>
                <a:gd name="T4" fmla="*/ 56 w 76"/>
                <a:gd name="T5" fmla="*/ 26 h 79"/>
                <a:gd name="T6" fmla="*/ 68 w 76"/>
                <a:gd name="T7" fmla="*/ 28 h 79"/>
                <a:gd name="T8" fmla="*/ 70 w 76"/>
                <a:gd name="T9" fmla="*/ 29 h 79"/>
                <a:gd name="T10" fmla="*/ 75 w 76"/>
                <a:gd name="T11" fmla="*/ 24 h 79"/>
                <a:gd name="T12" fmla="*/ 75 w 76"/>
                <a:gd name="T13" fmla="*/ 22 h 79"/>
                <a:gd name="T14" fmla="*/ 74 w 76"/>
                <a:gd name="T15" fmla="*/ 9 h 79"/>
                <a:gd name="T16" fmla="*/ 74 w 76"/>
                <a:gd name="T17" fmla="*/ 8 h 79"/>
                <a:gd name="T18" fmla="*/ 69 w 76"/>
                <a:gd name="T19" fmla="*/ 6 h 79"/>
                <a:gd name="T20" fmla="*/ 66 w 76"/>
                <a:gd name="T21" fmla="*/ 9 h 79"/>
                <a:gd name="T22" fmla="*/ 65 w 76"/>
                <a:gd name="T23" fmla="*/ 9 h 79"/>
                <a:gd name="T24" fmla="*/ 39 w 76"/>
                <a:gd name="T25" fmla="*/ 0 h 79"/>
                <a:gd name="T26" fmla="*/ 0 w 76"/>
                <a:gd name="T27" fmla="*/ 40 h 79"/>
                <a:gd name="T28" fmla="*/ 39 w 76"/>
                <a:gd name="T29" fmla="*/ 79 h 79"/>
                <a:gd name="T30" fmla="*/ 72 w 76"/>
                <a:gd name="T31" fmla="*/ 61 h 79"/>
                <a:gd name="T32" fmla="*/ 71 w 76"/>
                <a:gd name="T33" fmla="*/ 54 h 79"/>
                <a:gd name="T34" fmla="*/ 64 w 76"/>
                <a:gd name="T35" fmla="*/ 55 h 79"/>
                <a:gd name="T36" fmla="*/ 39 w 76"/>
                <a:gd name="T37" fmla="*/ 68 h 79"/>
                <a:gd name="T38" fmla="*/ 10 w 76"/>
                <a:gd name="T39" fmla="*/ 40 h 79"/>
                <a:gd name="T40" fmla="*/ 39 w 76"/>
                <a:gd name="T41" fmla="*/ 11 h 79"/>
                <a:gd name="T42" fmla="*/ 57 w 76"/>
                <a:gd name="T43" fmla="*/ 16 h 79"/>
                <a:gd name="T44" fmla="*/ 56 w 76"/>
                <a:gd name="T45" fmla="*/ 17 h 79"/>
                <a:gd name="T46" fmla="*/ 53 w 76"/>
                <a:gd name="T47"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79">
                  <a:moveTo>
                    <a:pt x="53" y="20"/>
                  </a:moveTo>
                  <a:cubicBezTo>
                    <a:pt x="50" y="22"/>
                    <a:pt x="51" y="25"/>
                    <a:pt x="54" y="25"/>
                  </a:cubicBezTo>
                  <a:cubicBezTo>
                    <a:pt x="56" y="26"/>
                    <a:pt x="56" y="26"/>
                    <a:pt x="56" y="26"/>
                  </a:cubicBezTo>
                  <a:cubicBezTo>
                    <a:pt x="59" y="26"/>
                    <a:pt x="65" y="28"/>
                    <a:pt x="68" y="28"/>
                  </a:cubicBezTo>
                  <a:cubicBezTo>
                    <a:pt x="70" y="29"/>
                    <a:pt x="70" y="29"/>
                    <a:pt x="70" y="29"/>
                  </a:cubicBezTo>
                  <a:cubicBezTo>
                    <a:pt x="73" y="29"/>
                    <a:pt x="76" y="27"/>
                    <a:pt x="75" y="24"/>
                  </a:cubicBezTo>
                  <a:cubicBezTo>
                    <a:pt x="75" y="22"/>
                    <a:pt x="75" y="22"/>
                    <a:pt x="75" y="22"/>
                  </a:cubicBezTo>
                  <a:cubicBezTo>
                    <a:pt x="75" y="19"/>
                    <a:pt x="75" y="13"/>
                    <a:pt x="74" y="9"/>
                  </a:cubicBezTo>
                  <a:cubicBezTo>
                    <a:pt x="74" y="8"/>
                    <a:pt x="74" y="8"/>
                    <a:pt x="74" y="8"/>
                  </a:cubicBezTo>
                  <a:cubicBezTo>
                    <a:pt x="74" y="4"/>
                    <a:pt x="72" y="3"/>
                    <a:pt x="69" y="6"/>
                  </a:cubicBezTo>
                  <a:cubicBezTo>
                    <a:pt x="66" y="9"/>
                    <a:pt x="66" y="9"/>
                    <a:pt x="66" y="9"/>
                  </a:cubicBezTo>
                  <a:cubicBezTo>
                    <a:pt x="65" y="9"/>
                    <a:pt x="65" y="9"/>
                    <a:pt x="65" y="9"/>
                  </a:cubicBezTo>
                  <a:cubicBezTo>
                    <a:pt x="58" y="4"/>
                    <a:pt x="49" y="0"/>
                    <a:pt x="39" y="0"/>
                  </a:cubicBezTo>
                  <a:cubicBezTo>
                    <a:pt x="18" y="0"/>
                    <a:pt x="0" y="18"/>
                    <a:pt x="0" y="40"/>
                  </a:cubicBezTo>
                  <a:cubicBezTo>
                    <a:pt x="0" y="61"/>
                    <a:pt x="18" y="79"/>
                    <a:pt x="39" y="79"/>
                  </a:cubicBezTo>
                  <a:cubicBezTo>
                    <a:pt x="53" y="79"/>
                    <a:pt x="65" y="72"/>
                    <a:pt x="72" y="61"/>
                  </a:cubicBezTo>
                  <a:cubicBezTo>
                    <a:pt x="74" y="59"/>
                    <a:pt x="73" y="55"/>
                    <a:pt x="71" y="54"/>
                  </a:cubicBezTo>
                  <a:cubicBezTo>
                    <a:pt x="68" y="52"/>
                    <a:pt x="65" y="53"/>
                    <a:pt x="64" y="55"/>
                  </a:cubicBezTo>
                  <a:cubicBezTo>
                    <a:pt x="58" y="63"/>
                    <a:pt x="49" y="68"/>
                    <a:pt x="39" y="68"/>
                  </a:cubicBezTo>
                  <a:cubicBezTo>
                    <a:pt x="23" y="68"/>
                    <a:pt x="10" y="55"/>
                    <a:pt x="10" y="40"/>
                  </a:cubicBezTo>
                  <a:cubicBezTo>
                    <a:pt x="10" y="24"/>
                    <a:pt x="23" y="11"/>
                    <a:pt x="39" y="11"/>
                  </a:cubicBezTo>
                  <a:cubicBezTo>
                    <a:pt x="46" y="11"/>
                    <a:pt x="52" y="13"/>
                    <a:pt x="57" y="16"/>
                  </a:cubicBezTo>
                  <a:cubicBezTo>
                    <a:pt x="56" y="17"/>
                    <a:pt x="56" y="17"/>
                    <a:pt x="56" y="17"/>
                  </a:cubicBezTo>
                  <a:lnTo>
                    <a:pt x="53" y="2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7" name="Freeform 87"/>
            <p:cNvSpPr/>
            <p:nvPr/>
          </p:nvSpPr>
          <p:spPr bwMode="auto">
            <a:xfrm>
              <a:off x="2436" y="1236"/>
              <a:ext cx="45" cy="116"/>
            </a:xfrm>
            <a:custGeom>
              <a:avLst/>
              <a:gdLst>
                <a:gd name="T0" fmla="*/ 1 w 19"/>
                <a:gd name="T1" fmla="*/ 43 h 49"/>
                <a:gd name="T2" fmla="*/ 9 w 19"/>
                <a:gd name="T3" fmla="*/ 25 h 49"/>
                <a:gd name="T4" fmla="*/ 1 w 19"/>
                <a:gd name="T5" fmla="*/ 6 h 49"/>
                <a:gd name="T6" fmla="*/ 1 w 19"/>
                <a:gd name="T7" fmla="*/ 1 h 49"/>
                <a:gd name="T8" fmla="*/ 6 w 19"/>
                <a:gd name="T9" fmla="*/ 1 h 49"/>
                <a:gd name="T10" fmla="*/ 6 w 19"/>
                <a:gd name="T11" fmla="*/ 48 h 49"/>
                <a:gd name="T12" fmla="*/ 1 w 19"/>
                <a:gd name="T13" fmla="*/ 48 h 49"/>
                <a:gd name="T14" fmla="*/ 1 w 19"/>
                <a:gd name="T15" fmla="*/ 43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9">
                  <a:moveTo>
                    <a:pt x="1" y="43"/>
                  </a:moveTo>
                  <a:cubicBezTo>
                    <a:pt x="6" y="38"/>
                    <a:pt x="9" y="31"/>
                    <a:pt x="9" y="25"/>
                  </a:cubicBezTo>
                  <a:cubicBezTo>
                    <a:pt x="9" y="18"/>
                    <a:pt x="6" y="11"/>
                    <a:pt x="1" y="6"/>
                  </a:cubicBezTo>
                  <a:cubicBezTo>
                    <a:pt x="0" y="5"/>
                    <a:pt x="0" y="3"/>
                    <a:pt x="1" y="1"/>
                  </a:cubicBezTo>
                  <a:cubicBezTo>
                    <a:pt x="3" y="0"/>
                    <a:pt x="5" y="0"/>
                    <a:pt x="6" y="1"/>
                  </a:cubicBezTo>
                  <a:cubicBezTo>
                    <a:pt x="19" y="14"/>
                    <a:pt x="19" y="35"/>
                    <a:pt x="6" y="48"/>
                  </a:cubicBezTo>
                  <a:cubicBezTo>
                    <a:pt x="5" y="49"/>
                    <a:pt x="3" y="49"/>
                    <a:pt x="1" y="48"/>
                  </a:cubicBezTo>
                  <a:cubicBezTo>
                    <a:pt x="0" y="47"/>
                    <a:pt x="0" y="44"/>
                    <a:pt x="1" y="4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8" name="Freeform 88"/>
            <p:cNvSpPr/>
            <p:nvPr/>
          </p:nvSpPr>
          <p:spPr bwMode="auto">
            <a:xfrm>
              <a:off x="2419" y="1252"/>
              <a:ext cx="36" cy="83"/>
            </a:xfrm>
            <a:custGeom>
              <a:avLst/>
              <a:gdLst>
                <a:gd name="T0" fmla="*/ 1 w 15"/>
                <a:gd name="T1" fmla="*/ 29 h 35"/>
                <a:gd name="T2" fmla="*/ 1 w 15"/>
                <a:gd name="T3" fmla="*/ 6 h 35"/>
                <a:gd name="T4" fmla="*/ 1 w 15"/>
                <a:gd name="T5" fmla="*/ 2 h 35"/>
                <a:gd name="T6" fmla="*/ 6 w 15"/>
                <a:gd name="T7" fmla="*/ 2 h 35"/>
                <a:gd name="T8" fmla="*/ 6 w 15"/>
                <a:gd name="T9" fmla="*/ 34 h 35"/>
                <a:gd name="T10" fmla="*/ 1 w 15"/>
                <a:gd name="T11" fmla="*/ 34 h 35"/>
                <a:gd name="T12" fmla="*/ 1 w 15"/>
                <a:gd name="T13" fmla="*/ 29 h 35"/>
              </a:gdLst>
              <a:ahLst/>
              <a:cxnLst>
                <a:cxn ang="0">
                  <a:pos x="T0" y="T1"/>
                </a:cxn>
                <a:cxn ang="0">
                  <a:pos x="T2" y="T3"/>
                </a:cxn>
                <a:cxn ang="0">
                  <a:pos x="T4" y="T5"/>
                </a:cxn>
                <a:cxn ang="0">
                  <a:pos x="T6" y="T7"/>
                </a:cxn>
                <a:cxn ang="0">
                  <a:pos x="T8" y="T9"/>
                </a:cxn>
                <a:cxn ang="0">
                  <a:pos x="T10" y="T11"/>
                </a:cxn>
                <a:cxn ang="0">
                  <a:pos x="T12" y="T13"/>
                </a:cxn>
              </a:cxnLst>
              <a:rect l="0" t="0" r="r" b="b"/>
              <a:pathLst>
                <a:path w="15" h="35">
                  <a:moveTo>
                    <a:pt x="1" y="29"/>
                  </a:moveTo>
                  <a:cubicBezTo>
                    <a:pt x="7" y="23"/>
                    <a:pt x="7" y="13"/>
                    <a:pt x="1" y="6"/>
                  </a:cubicBezTo>
                  <a:cubicBezTo>
                    <a:pt x="0" y="5"/>
                    <a:pt x="0" y="3"/>
                    <a:pt x="1" y="2"/>
                  </a:cubicBezTo>
                  <a:cubicBezTo>
                    <a:pt x="2" y="0"/>
                    <a:pt x="4" y="0"/>
                    <a:pt x="6" y="2"/>
                  </a:cubicBezTo>
                  <a:cubicBezTo>
                    <a:pt x="15" y="10"/>
                    <a:pt x="15" y="25"/>
                    <a:pt x="6" y="34"/>
                  </a:cubicBezTo>
                  <a:cubicBezTo>
                    <a:pt x="4" y="35"/>
                    <a:pt x="2" y="35"/>
                    <a:pt x="1" y="34"/>
                  </a:cubicBezTo>
                  <a:cubicBezTo>
                    <a:pt x="0" y="32"/>
                    <a:pt x="0" y="30"/>
                    <a:pt x="1" y="2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9" name="Freeform 89"/>
            <p:cNvSpPr/>
            <p:nvPr/>
          </p:nvSpPr>
          <p:spPr bwMode="auto">
            <a:xfrm>
              <a:off x="2287" y="1236"/>
              <a:ext cx="45" cy="116"/>
            </a:xfrm>
            <a:custGeom>
              <a:avLst/>
              <a:gdLst>
                <a:gd name="T0" fmla="*/ 17 w 19"/>
                <a:gd name="T1" fmla="*/ 6 h 49"/>
                <a:gd name="T2" fmla="*/ 10 w 19"/>
                <a:gd name="T3" fmla="*/ 25 h 49"/>
                <a:gd name="T4" fmla="*/ 17 w 19"/>
                <a:gd name="T5" fmla="*/ 43 h 49"/>
                <a:gd name="T6" fmla="*/ 17 w 19"/>
                <a:gd name="T7" fmla="*/ 48 h 49"/>
                <a:gd name="T8" fmla="*/ 13 w 19"/>
                <a:gd name="T9" fmla="*/ 48 h 49"/>
                <a:gd name="T10" fmla="*/ 13 w 19"/>
                <a:gd name="T11" fmla="*/ 1 h 49"/>
                <a:gd name="T12" fmla="*/ 17 w 19"/>
                <a:gd name="T13" fmla="*/ 1 h 49"/>
                <a:gd name="T14" fmla="*/ 17 w 19"/>
                <a:gd name="T15" fmla="*/ 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9">
                  <a:moveTo>
                    <a:pt x="17" y="6"/>
                  </a:moveTo>
                  <a:cubicBezTo>
                    <a:pt x="12" y="11"/>
                    <a:pt x="10" y="18"/>
                    <a:pt x="10" y="25"/>
                  </a:cubicBezTo>
                  <a:cubicBezTo>
                    <a:pt x="10" y="31"/>
                    <a:pt x="12" y="38"/>
                    <a:pt x="17" y="43"/>
                  </a:cubicBezTo>
                  <a:cubicBezTo>
                    <a:pt x="19" y="44"/>
                    <a:pt x="19" y="47"/>
                    <a:pt x="17" y="48"/>
                  </a:cubicBezTo>
                  <a:cubicBezTo>
                    <a:pt x="16" y="49"/>
                    <a:pt x="14" y="49"/>
                    <a:pt x="13" y="48"/>
                  </a:cubicBezTo>
                  <a:cubicBezTo>
                    <a:pt x="0" y="35"/>
                    <a:pt x="0" y="14"/>
                    <a:pt x="13" y="1"/>
                  </a:cubicBezTo>
                  <a:cubicBezTo>
                    <a:pt x="14" y="0"/>
                    <a:pt x="16" y="0"/>
                    <a:pt x="17" y="1"/>
                  </a:cubicBezTo>
                  <a:cubicBezTo>
                    <a:pt x="19" y="3"/>
                    <a:pt x="19" y="5"/>
                    <a:pt x="17" y="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0" name="Freeform 90"/>
            <p:cNvSpPr/>
            <p:nvPr/>
          </p:nvSpPr>
          <p:spPr bwMode="auto">
            <a:xfrm>
              <a:off x="2313" y="1252"/>
              <a:ext cx="35" cy="83"/>
            </a:xfrm>
            <a:custGeom>
              <a:avLst/>
              <a:gdLst>
                <a:gd name="T0" fmla="*/ 14 w 15"/>
                <a:gd name="T1" fmla="*/ 6 h 35"/>
                <a:gd name="T2" fmla="*/ 14 w 15"/>
                <a:gd name="T3" fmla="*/ 29 h 35"/>
                <a:gd name="T4" fmla="*/ 14 w 15"/>
                <a:gd name="T5" fmla="*/ 34 h 35"/>
                <a:gd name="T6" fmla="*/ 9 w 15"/>
                <a:gd name="T7" fmla="*/ 34 h 35"/>
                <a:gd name="T8" fmla="*/ 9 w 15"/>
                <a:gd name="T9" fmla="*/ 2 h 35"/>
                <a:gd name="T10" fmla="*/ 14 w 15"/>
                <a:gd name="T11" fmla="*/ 2 h 35"/>
                <a:gd name="T12" fmla="*/ 14 w 15"/>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15" h="35">
                  <a:moveTo>
                    <a:pt x="14" y="6"/>
                  </a:moveTo>
                  <a:cubicBezTo>
                    <a:pt x="7" y="13"/>
                    <a:pt x="7" y="23"/>
                    <a:pt x="14" y="29"/>
                  </a:cubicBezTo>
                  <a:cubicBezTo>
                    <a:pt x="15" y="30"/>
                    <a:pt x="15" y="32"/>
                    <a:pt x="14" y="34"/>
                  </a:cubicBezTo>
                  <a:cubicBezTo>
                    <a:pt x="12" y="35"/>
                    <a:pt x="10" y="35"/>
                    <a:pt x="9" y="34"/>
                  </a:cubicBezTo>
                  <a:cubicBezTo>
                    <a:pt x="0" y="25"/>
                    <a:pt x="0" y="10"/>
                    <a:pt x="9" y="2"/>
                  </a:cubicBezTo>
                  <a:cubicBezTo>
                    <a:pt x="10" y="0"/>
                    <a:pt x="12" y="0"/>
                    <a:pt x="14" y="2"/>
                  </a:cubicBezTo>
                  <a:cubicBezTo>
                    <a:pt x="15" y="3"/>
                    <a:pt x="15" y="5"/>
                    <a:pt x="14" y="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1" name="Freeform 91"/>
            <p:cNvSpPr>
              <a:spLocks noEditPoints="1"/>
            </p:cNvSpPr>
            <p:nvPr/>
          </p:nvSpPr>
          <p:spPr bwMode="auto">
            <a:xfrm>
              <a:off x="2282" y="1375"/>
              <a:ext cx="187" cy="67"/>
            </a:xfrm>
            <a:custGeom>
              <a:avLst/>
              <a:gdLst>
                <a:gd name="T0" fmla="*/ 77 w 79"/>
                <a:gd name="T1" fmla="*/ 0 h 28"/>
                <a:gd name="T2" fmla="*/ 2 w 79"/>
                <a:gd name="T3" fmla="*/ 0 h 28"/>
                <a:gd name="T4" fmla="*/ 0 w 79"/>
                <a:gd name="T5" fmla="*/ 2 h 28"/>
                <a:gd name="T6" fmla="*/ 0 w 79"/>
                <a:gd name="T7" fmla="*/ 26 h 28"/>
                <a:gd name="T8" fmla="*/ 2 w 79"/>
                <a:gd name="T9" fmla="*/ 28 h 28"/>
                <a:gd name="T10" fmla="*/ 77 w 79"/>
                <a:gd name="T11" fmla="*/ 28 h 28"/>
                <a:gd name="T12" fmla="*/ 79 w 79"/>
                <a:gd name="T13" fmla="*/ 26 h 28"/>
                <a:gd name="T14" fmla="*/ 79 w 79"/>
                <a:gd name="T15" fmla="*/ 2 h 28"/>
                <a:gd name="T16" fmla="*/ 77 w 79"/>
                <a:gd name="T17" fmla="*/ 0 h 28"/>
                <a:gd name="T18" fmla="*/ 14 w 79"/>
                <a:gd name="T19" fmla="*/ 19 h 28"/>
                <a:gd name="T20" fmla="*/ 6 w 79"/>
                <a:gd name="T21" fmla="*/ 14 h 28"/>
                <a:gd name="T22" fmla="*/ 14 w 79"/>
                <a:gd name="T23" fmla="*/ 8 h 28"/>
                <a:gd name="T24" fmla="*/ 23 w 79"/>
                <a:gd name="T25" fmla="*/ 14 h 28"/>
                <a:gd name="T26" fmla="*/ 14 w 79"/>
                <a:gd name="T27" fmla="*/ 19 h 28"/>
                <a:gd name="T28" fmla="*/ 72 w 79"/>
                <a:gd name="T29" fmla="*/ 16 h 28"/>
                <a:gd name="T30" fmla="*/ 70 w 79"/>
                <a:gd name="T31" fmla="*/ 18 h 28"/>
                <a:gd name="T32" fmla="*/ 36 w 79"/>
                <a:gd name="T33" fmla="*/ 18 h 28"/>
                <a:gd name="T34" fmla="*/ 34 w 79"/>
                <a:gd name="T35" fmla="*/ 16 h 28"/>
                <a:gd name="T36" fmla="*/ 34 w 79"/>
                <a:gd name="T37" fmla="*/ 12 h 28"/>
                <a:gd name="T38" fmla="*/ 36 w 79"/>
                <a:gd name="T39" fmla="*/ 10 h 28"/>
                <a:gd name="T40" fmla="*/ 70 w 79"/>
                <a:gd name="T41" fmla="*/ 10 h 28"/>
                <a:gd name="T42" fmla="*/ 72 w 79"/>
                <a:gd name="T43" fmla="*/ 12 h 28"/>
                <a:gd name="T44" fmla="*/ 72 w 79"/>
                <a:gd name="T4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28">
                  <a:moveTo>
                    <a:pt x="77" y="0"/>
                  </a:moveTo>
                  <a:cubicBezTo>
                    <a:pt x="2" y="0"/>
                    <a:pt x="2" y="0"/>
                    <a:pt x="2" y="0"/>
                  </a:cubicBezTo>
                  <a:cubicBezTo>
                    <a:pt x="1" y="0"/>
                    <a:pt x="0" y="1"/>
                    <a:pt x="0" y="2"/>
                  </a:cubicBezTo>
                  <a:cubicBezTo>
                    <a:pt x="0" y="26"/>
                    <a:pt x="0" y="26"/>
                    <a:pt x="0" y="26"/>
                  </a:cubicBezTo>
                  <a:cubicBezTo>
                    <a:pt x="0" y="27"/>
                    <a:pt x="1" y="28"/>
                    <a:pt x="2" y="28"/>
                  </a:cubicBezTo>
                  <a:cubicBezTo>
                    <a:pt x="77" y="28"/>
                    <a:pt x="77" y="28"/>
                    <a:pt x="77" y="28"/>
                  </a:cubicBezTo>
                  <a:cubicBezTo>
                    <a:pt x="78" y="28"/>
                    <a:pt x="79" y="27"/>
                    <a:pt x="79" y="26"/>
                  </a:cubicBezTo>
                  <a:cubicBezTo>
                    <a:pt x="79" y="2"/>
                    <a:pt x="79" y="2"/>
                    <a:pt x="79" y="2"/>
                  </a:cubicBezTo>
                  <a:cubicBezTo>
                    <a:pt x="79" y="1"/>
                    <a:pt x="78" y="0"/>
                    <a:pt x="77" y="0"/>
                  </a:cubicBezTo>
                  <a:close/>
                  <a:moveTo>
                    <a:pt x="14" y="19"/>
                  </a:moveTo>
                  <a:cubicBezTo>
                    <a:pt x="10" y="19"/>
                    <a:pt x="6" y="17"/>
                    <a:pt x="6" y="14"/>
                  </a:cubicBezTo>
                  <a:cubicBezTo>
                    <a:pt x="6" y="11"/>
                    <a:pt x="10" y="8"/>
                    <a:pt x="14" y="8"/>
                  </a:cubicBezTo>
                  <a:cubicBezTo>
                    <a:pt x="19" y="8"/>
                    <a:pt x="23" y="11"/>
                    <a:pt x="23" y="14"/>
                  </a:cubicBezTo>
                  <a:cubicBezTo>
                    <a:pt x="23" y="17"/>
                    <a:pt x="19" y="19"/>
                    <a:pt x="14" y="19"/>
                  </a:cubicBezTo>
                  <a:close/>
                  <a:moveTo>
                    <a:pt x="72" y="16"/>
                  </a:moveTo>
                  <a:cubicBezTo>
                    <a:pt x="72" y="17"/>
                    <a:pt x="71" y="18"/>
                    <a:pt x="70" y="18"/>
                  </a:cubicBezTo>
                  <a:cubicBezTo>
                    <a:pt x="36" y="18"/>
                    <a:pt x="36" y="18"/>
                    <a:pt x="36" y="18"/>
                  </a:cubicBezTo>
                  <a:cubicBezTo>
                    <a:pt x="35" y="18"/>
                    <a:pt x="34" y="17"/>
                    <a:pt x="34" y="16"/>
                  </a:cubicBezTo>
                  <a:cubicBezTo>
                    <a:pt x="34" y="12"/>
                    <a:pt x="34" y="12"/>
                    <a:pt x="34" y="12"/>
                  </a:cubicBezTo>
                  <a:cubicBezTo>
                    <a:pt x="34" y="11"/>
                    <a:pt x="35" y="10"/>
                    <a:pt x="36" y="10"/>
                  </a:cubicBezTo>
                  <a:cubicBezTo>
                    <a:pt x="70" y="10"/>
                    <a:pt x="70" y="10"/>
                    <a:pt x="70" y="10"/>
                  </a:cubicBezTo>
                  <a:cubicBezTo>
                    <a:pt x="71" y="10"/>
                    <a:pt x="72" y="11"/>
                    <a:pt x="72" y="12"/>
                  </a:cubicBezTo>
                  <a:lnTo>
                    <a:pt x="72" y="1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2" name="Freeform 92"/>
            <p:cNvSpPr/>
            <p:nvPr/>
          </p:nvSpPr>
          <p:spPr bwMode="auto">
            <a:xfrm>
              <a:off x="2372" y="1285"/>
              <a:ext cx="21" cy="83"/>
            </a:xfrm>
            <a:custGeom>
              <a:avLst/>
              <a:gdLst>
                <a:gd name="T0" fmla="*/ 9 w 9"/>
                <a:gd name="T1" fmla="*/ 32 h 35"/>
                <a:gd name="T2" fmla="*/ 7 w 9"/>
                <a:gd name="T3" fmla="*/ 35 h 35"/>
                <a:gd name="T4" fmla="*/ 2 w 9"/>
                <a:gd name="T5" fmla="*/ 35 h 35"/>
                <a:gd name="T6" fmla="*/ 0 w 9"/>
                <a:gd name="T7" fmla="*/ 32 h 35"/>
                <a:gd name="T8" fmla="*/ 0 w 9"/>
                <a:gd name="T9" fmla="*/ 2 h 35"/>
                <a:gd name="T10" fmla="*/ 2 w 9"/>
                <a:gd name="T11" fmla="*/ 0 h 35"/>
                <a:gd name="T12" fmla="*/ 7 w 9"/>
                <a:gd name="T13" fmla="*/ 0 h 35"/>
                <a:gd name="T14" fmla="*/ 9 w 9"/>
                <a:gd name="T15" fmla="*/ 2 h 35"/>
                <a:gd name="T16" fmla="*/ 9 w 9"/>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5">
                  <a:moveTo>
                    <a:pt x="9" y="32"/>
                  </a:moveTo>
                  <a:cubicBezTo>
                    <a:pt x="9" y="34"/>
                    <a:pt x="8" y="35"/>
                    <a:pt x="7" y="35"/>
                  </a:cubicBezTo>
                  <a:cubicBezTo>
                    <a:pt x="2" y="35"/>
                    <a:pt x="2" y="35"/>
                    <a:pt x="2" y="35"/>
                  </a:cubicBezTo>
                  <a:cubicBezTo>
                    <a:pt x="1" y="35"/>
                    <a:pt x="0" y="34"/>
                    <a:pt x="0" y="32"/>
                  </a:cubicBezTo>
                  <a:cubicBezTo>
                    <a:pt x="0" y="2"/>
                    <a:pt x="0" y="2"/>
                    <a:pt x="0" y="2"/>
                  </a:cubicBezTo>
                  <a:cubicBezTo>
                    <a:pt x="0" y="1"/>
                    <a:pt x="1" y="0"/>
                    <a:pt x="2" y="0"/>
                  </a:cubicBezTo>
                  <a:cubicBezTo>
                    <a:pt x="7" y="0"/>
                    <a:pt x="7" y="0"/>
                    <a:pt x="7" y="0"/>
                  </a:cubicBezTo>
                  <a:cubicBezTo>
                    <a:pt x="8" y="0"/>
                    <a:pt x="9" y="1"/>
                    <a:pt x="9" y="2"/>
                  </a:cubicBezTo>
                  <a:lnTo>
                    <a:pt x="9" y="32"/>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3" name="Freeform 93"/>
            <p:cNvSpPr/>
            <p:nvPr/>
          </p:nvSpPr>
          <p:spPr bwMode="auto">
            <a:xfrm>
              <a:off x="3962" y="1257"/>
              <a:ext cx="170" cy="156"/>
            </a:xfrm>
            <a:custGeom>
              <a:avLst/>
              <a:gdLst>
                <a:gd name="T0" fmla="*/ 69 w 72"/>
                <a:gd name="T1" fmla="*/ 1 h 66"/>
                <a:gd name="T2" fmla="*/ 60 w 72"/>
                <a:gd name="T3" fmla="*/ 3 h 66"/>
                <a:gd name="T4" fmla="*/ 30 w 72"/>
                <a:gd name="T5" fmla="*/ 50 h 66"/>
                <a:gd name="T6" fmla="*/ 15 w 72"/>
                <a:gd name="T7" fmla="*/ 31 h 66"/>
                <a:gd name="T8" fmla="*/ 0 w 72"/>
                <a:gd name="T9" fmla="*/ 31 h 66"/>
                <a:gd name="T10" fmla="*/ 1 w 72"/>
                <a:gd name="T11" fmla="*/ 31 h 66"/>
                <a:gd name="T12" fmla="*/ 26 w 72"/>
                <a:gd name="T13" fmla="*/ 64 h 66"/>
                <a:gd name="T14" fmla="*/ 30 w 72"/>
                <a:gd name="T15" fmla="*/ 66 h 66"/>
                <a:gd name="T16" fmla="*/ 30 w 72"/>
                <a:gd name="T17" fmla="*/ 66 h 66"/>
                <a:gd name="T18" fmla="*/ 35 w 72"/>
                <a:gd name="T19" fmla="*/ 64 h 66"/>
                <a:gd name="T20" fmla="*/ 70 w 72"/>
                <a:gd name="T21" fmla="*/ 10 h 66"/>
                <a:gd name="T22" fmla="*/ 69 w 72"/>
                <a:gd name="T2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66">
                  <a:moveTo>
                    <a:pt x="69" y="1"/>
                  </a:moveTo>
                  <a:cubicBezTo>
                    <a:pt x="66" y="0"/>
                    <a:pt x="62" y="0"/>
                    <a:pt x="60" y="3"/>
                  </a:cubicBezTo>
                  <a:cubicBezTo>
                    <a:pt x="30" y="50"/>
                    <a:pt x="30" y="50"/>
                    <a:pt x="30" y="50"/>
                  </a:cubicBezTo>
                  <a:cubicBezTo>
                    <a:pt x="15" y="31"/>
                    <a:pt x="15" y="31"/>
                    <a:pt x="15" y="31"/>
                  </a:cubicBezTo>
                  <a:cubicBezTo>
                    <a:pt x="0" y="31"/>
                    <a:pt x="0" y="31"/>
                    <a:pt x="0" y="31"/>
                  </a:cubicBezTo>
                  <a:cubicBezTo>
                    <a:pt x="1" y="31"/>
                    <a:pt x="1" y="31"/>
                    <a:pt x="1" y="31"/>
                  </a:cubicBezTo>
                  <a:cubicBezTo>
                    <a:pt x="26" y="64"/>
                    <a:pt x="26" y="64"/>
                    <a:pt x="26" y="64"/>
                  </a:cubicBezTo>
                  <a:cubicBezTo>
                    <a:pt x="27" y="66"/>
                    <a:pt x="28" y="66"/>
                    <a:pt x="30" y="66"/>
                  </a:cubicBezTo>
                  <a:cubicBezTo>
                    <a:pt x="30" y="66"/>
                    <a:pt x="30" y="66"/>
                    <a:pt x="30" y="66"/>
                  </a:cubicBezTo>
                  <a:cubicBezTo>
                    <a:pt x="32" y="66"/>
                    <a:pt x="34" y="65"/>
                    <a:pt x="35" y="64"/>
                  </a:cubicBezTo>
                  <a:cubicBezTo>
                    <a:pt x="70" y="10"/>
                    <a:pt x="70" y="10"/>
                    <a:pt x="70" y="10"/>
                  </a:cubicBezTo>
                  <a:cubicBezTo>
                    <a:pt x="72" y="7"/>
                    <a:pt x="71" y="3"/>
                    <a:pt x="69" y="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4" name="Freeform 94"/>
            <p:cNvSpPr/>
            <p:nvPr/>
          </p:nvSpPr>
          <p:spPr bwMode="auto">
            <a:xfrm>
              <a:off x="3598" y="1404"/>
              <a:ext cx="56" cy="66"/>
            </a:xfrm>
            <a:custGeom>
              <a:avLst/>
              <a:gdLst>
                <a:gd name="T0" fmla="*/ 22 w 24"/>
                <a:gd name="T1" fmla="*/ 21 h 28"/>
                <a:gd name="T2" fmla="*/ 15 w 24"/>
                <a:gd name="T3" fmla="*/ 21 h 28"/>
                <a:gd name="T4" fmla="*/ 15 w 24"/>
                <a:gd name="T5" fmla="*/ 1 h 28"/>
                <a:gd name="T6" fmla="*/ 14 w 24"/>
                <a:gd name="T7" fmla="*/ 0 h 28"/>
                <a:gd name="T8" fmla="*/ 10 w 24"/>
                <a:gd name="T9" fmla="*/ 0 h 28"/>
                <a:gd name="T10" fmla="*/ 9 w 24"/>
                <a:gd name="T11" fmla="*/ 1 h 28"/>
                <a:gd name="T12" fmla="*/ 9 w 24"/>
                <a:gd name="T13" fmla="*/ 21 h 28"/>
                <a:gd name="T14" fmla="*/ 2 w 24"/>
                <a:gd name="T15" fmla="*/ 21 h 28"/>
                <a:gd name="T16" fmla="*/ 0 w 24"/>
                <a:gd name="T17" fmla="*/ 23 h 28"/>
                <a:gd name="T18" fmla="*/ 0 w 24"/>
                <a:gd name="T19" fmla="*/ 26 h 28"/>
                <a:gd name="T20" fmla="*/ 2 w 24"/>
                <a:gd name="T21" fmla="*/ 28 h 28"/>
                <a:gd name="T22" fmla="*/ 22 w 24"/>
                <a:gd name="T23" fmla="*/ 28 h 28"/>
                <a:gd name="T24" fmla="*/ 24 w 24"/>
                <a:gd name="T25" fmla="*/ 26 h 28"/>
                <a:gd name="T26" fmla="*/ 24 w 24"/>
                <a:gd name="T27" fmla="*/ 23 h 28"/>
                <a:gd name="T28" fmla="*/ 22 w 24"/>
                <a:gd name="T2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8">
                  <a:moveTo>
                    <a:pt x="22" y="21"/>
                  </a:moveTo>
                  <a:cubicBezTo>
                    <a:pt x="15" y="21"/>
                    <a:pt x="15" y="21"/>
                    <a:pt x="15" y="21"/>
                  </a:cubicBezTo>
                  <a:cubicBezTo>
                    <a:pt x="15" y="1"/>
                    <a:pt x="15" y="1"/>
                    <a:pt x="15" y="1"/>
                  </a:cubicBezTo>
                  <a:cubicBezTo>
                    <a:pt x="15" y="1"/>
                    <a:pt x="15" y="0"/>
                    <a:pt x="14" y="0"/>
                  </a:cubicBezTo>
                  <a:cubicBezTo>
                    <a:pt x="10" y="0"/>
                    <a:pt x="10" y="0"/>
                    <a:pt x="10" y="0"/>
                  </a:cubicBezTo>
                  <a:cubicBezTo>
                    <a:pt x="9" y="0"/>
                    <a:pt x="9" y="1"/>
                    <a:pt x="9" y="1"/>
                  </a:cubicBezTo>
                  <a:cubicBezTo>
                    <a:pt x="9" y="21"/>
                    <a:pt x="9" y="21"/>
                    <a:pt x="9" y="21"/>
                  </a:cubicBezTo>
                  <a:cubicBezTo>
                    <a:pt x="2" y="21"/>
                    <a:pt x="2" y="21"/>
                    <a:pt x="2" y="21"/>
                  </a:cubicBezTo>
                  <a:cubicBezTo>
                    <a:pt x="1" y="21"/>
                    <a:pt x="0" y="22"/>
                    <a:pt x="0" y="23"/>
                  </a:cubicBezTo>
                  <a:cubicBezTo>
                    <a:pt x="0" y="26"/>
                    <a:pt x="0" y="26"/>
                    <a:pt x="0" y="26"/>
                  </a:cubicBezTo>
                  <a:cubicBezTo>
                    <a:pt x="0" y="27"/>
                    <a:pt x="1" y="28"/>
                    <a:pt x="2" y="28"/>
                  </a:cubicBezTo>
                  <a:cubicBezTo>
                    <a:pt x="22" y="28"/>
                    <a:pt x="22" y="28"/>
                    <a:pt x="22" y="28"/>
                  </a:cubicBezTo>
                  <a:cubicBezTo>
                    <a:pt x="23" y="28"/>
                    <a:pt x="24" y="27"/>
                    <a:pt x="24" y="26"/>
                  </a:cubicBezTo>
                  <a:cubicBezTo>
                    <a:pt x="24" y="23"/>
                    <a:pt x="24" y="23"/>
                    <a:pt x="24" y="23"/>
                  </a:cubicBezTo>
                  <a:cubicBezTo>
                    <a:pt x="24" y="22"/>
                    <a:pt x="23" y="21"/>
                    <a:pt x="22" y="2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Freeform 95"/>
            <p:cNvSpPr/>
            <p:nvPr/>
          </p:nvSpPr>
          <p:spPr bwMode="auto">
            <a:xfrm>
              <a:off x="3569" y="1290"/>
              <a:ext cx="114" cy="121"/>
            </a:xfrm>
            <a:custGeom>
              <a:avLst/>
              <a:gdLst>
                <a:gd name="T0" fmla="*/ 47 w 48"/>
                <a:gd name="T1" fmla="*/ 7 h 51"/>
                <a:gd name="T2" fmla="*/ 48 w 48"/>
                <a:gd name="T3" fmla="*/ 13 h 51"/>
                <a:gd name="T4" fmla="*/ 48 w 48"/>
                <a:gd name="T5" fmla="*/ 25 h 51"/>
                <a:gd name="T6" fmla="*/ 48 w 48"/>
                <a:gd name="T7" fmla="*/ 31 h 51"/>
                <a:gd name="T8" fmla="*/ 47 w 48"/>
                <a:gd name="T9" fmla="*/ 34 h 51"/>
                <a:gd name="T10" fmla="*/ 45 w 48"/>
                <a:gd name="T11" fmla="*/ 40 h 51"/>
                <a:gd name="T12" fmla="*/ 39 w 48"/>
                <a:gd name="T13" fmla="*/ 46 h 51"/>
                <a:gd name="T14" fmla="*/ 31 w 48"/>
                <a:gd name="T15" fmla="*/ 50 h 51"/>
                <a:gd name="T16" fmla="*/ 25 w 48"/>
                <a:gd name="T17" fmla="*/ 51 h 51"/>
                <a:gd name="T18" fmla="*/ 24 w 48"/>
                <a:gd name="T19" fmla="*/ 51 h 51"/>
                <a:gd name="T20" fmla="*/ 24 w 48"/>
                <a:gd name="T21" fmla="*/ 51 h 51"/>
                <a:gd name="T22" fmla="*/ 23 w 48"/>
                <a:gd name="T23" fmla="*/ 51 h 51"/>
                <a:gd name="T24" fmla="*/ 20 w 48"/>
                <a:gd name="T25" fmla="*/ 51 h 51"/>
                <a:gd name="T26" fmla="*/ 17 w 48"/>
                <a:gd name="T27" fmla="*/ 50 h 51"/>
                <a:gd name="T28" fmla="*/ 11 w 48"/>
                <a:gd name="T29" fmla="*/ 48 h 51"/>
                <a:gd name="T30" fmla="*/ 5 w 48"/>
                <a:gd name="T31" fmla="*/ 42 h 51"/>
                <a:gd name="T32" fmla="*/ 1 w 48"/>
                <a:gd name="T33" fmla="*/ 34 h 51"/>
                <a:gd name="T34" fmla="*/ 0 w 48"/>
                <a:gd name="T35" fmla="*/ 25 h 51"/>
                <a:gd name="T36" fmla="*/ 0 w 48"/>
                <a:gd name="T37" fmla="*/ 13 h 51"/>
                <a:gd name="T38" fmla="*/ 1 w 48"/>
                <a:gd name="T39" fmla="*/ 7 h 51"/>
                <a:gd name="T40" fmla="*/ 3 w 48"/>
                <a:gd name="T41" fmla="*/ 1 h 51"/>
                <a:gd name="T42" fmla="*/ 4 w 48"/>
                <a:gd name="T43" fmla="*/ 2 h 51"/>
                <a:gd name="T44" fmla="*/ 4 w 48"/>
                <a:gd name="T45" fmla="*/ 7 h 51"/>
                <a:gd name="T46" fmla="*/ 4 w 48"/>
                <a:gd name="T47" fmla="*/ 13 h 51"/>
                <a:gd name="T48" fmla="*/ 4 w 48"/>
                <a:gd name="T49" fmla="*/ 25 h 51"/>
                <a:gd name="T50" fmla="*/ 4 w 48"/>
                <a:gd name="T51" fmla="*/ 31 h 51"/>
                <a:gd name="T52" fmla="*/ 7 w 48"/>
                <a:gd name="T53" fmla="*/ 38 h 51"/>
                <a:gd name="T54" fmla="*/ 11 w 48"/>
                <a:gd name="T55" fmla="*/ 43 h 51"/>
                <a:gd name="T56" fmla="*/ 18 w 48"/>
                <a:gd name="T57" fmla="*/ 46 h 51"/>
                <a:gd name="T58" fmla="*/ 23 w 48"/>
                <a:gd name="T59" fmla="*/ 47 h 51"/>
                <a:gd name="T60" fmla="*/ 24 w 48"/>
                <a:gd name="T61" fmla="*/ 47 h 51"/>
                <a:gd name="T62" fmla="*/ 24 w 48"/>
                <a:gd name="T63" fmla="*/ 47 h 51"/>
                <a:gd name="T64" fmla="*/ 25 w 48"/>
                <a:gd name="T65" fmla="*/ 47 h 51"/>
                <a:gd name="T66" fmla="*/ 28 w 48"/>
                <a:gd name="T67" fmla="*/ 47 h 51"/>
                <a:gd name="T68" fmla="*/ 35 w 48"/>
                <a:gd name="T69" fmla="*/ 44 h 51"/>
                <a:gd name="T70" fmla="*/ 40 w 48"/>
                <a:gd name="T71" fmla="*/ 40 h 51"/>
                <a:gd name="T72" fmla="*/ 43 w 48"/>
                <a:gd name="T73" fmla="*/ 33 h 51"/>
                <a:gd name="T74" fmla="*/ 44 w 48"/>
                <a:gd name="T75" fmla="*/ 25 h 51"/>
                <a:gd name="T76" fmla="*/ 44 w 48"/>
                <a:gd name="T77" fmla="*/ 13 h 51"/>
                <a:gd name="T78" fmla="*/ 44 w 48"/>
                <a:gd name="T79" fmla="*/ 7 h 51"/>
                <a:gd name="T80" fmla="*/ 44 w 48"/>
                <a:gd name="T81" fmla="*/ 2 h 51"/>
                <a:gd name="T82" fmla="*/ 45 w 48"/>
                <a:gd name="T83" fmla="*/ 1 h 51"/>
                <a:gd name="T84" fmla="*/ 47 w 48"/>
                <a:gd name="T85"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51">
                  <a:moveTo>
                    <a:pt x="47" y="7"/>
                  </a:moveTo>
                  <a:cubicBezTo>
                    <a:pt x="48" y="8"/>
                    <a:pt x="48" y="11"/>
                    <a:pt x="48" y="13"/>
                  </a:cubicBezTo>
                  <a:cubicBezTo>
                    <a:pt x="48" y="25"/>
                    <a:pt x="48" y="25"/>
                    <a:pt x="48" y="25"/>
                  </a:cubicBezTo>
                  <a:cubicBezTo>
                    <a:pt x="48" y="27"/>
                    <a:pt x="48" y="29"/>
                    <a:pt x="48" y="31"/>
                  </a:cubicBezTo>
                  <a:cubicBezTo>
                    <a:pt x="48" y="31"/>
                    <a:pt x="48" y="32"/>
                    <a:pt x="47" y="34"/>
                  </a:cubicBezTo>
                  <a:cubicBezTo>
                    <a:pt x="47" y="36"/>
                    <a:pt x="46" y="38"/>
                    <a:pt x="45" y="40"/>
                  </a:cubicBezTo>
                  <a:cubicBezTo>
                    <a:pt x="44" y="41"/>
                    <a:pt x="40" y="45"/>
                    <a:pt x="39" y="46"/>
                  </a:cubicBezTo>
                  <a:cubicBezTo>
                    <a:pt x="38" y="47"/>
                    <a:pt x="33" y="50"/>
                    <a:pt x="31" y="50"/>
                  </a:cubicBezTo>
                  <a:cubicBezTo>
                    <a:pt x="30" y="51"/>
                    <a:pt x="25" y="51"/>
                    <a:pt x="25" y="51"/>
                  </a:cubicBezTo>
                  <a:cubicBezTo>
                    <a:pt x="24" y="51"/>
                    <a:pt x="24" y="51"/>
                    <a:pt x="24" y="51"/>
                  </a:cubicBezTo>
                  <a:cubicBezTo>
                    <a:pt x="24" y="51"/>
                    <a:pt x="24" y="51"/>
                    <a:pt x="24" y="51"/>
                  </a:cubicBezTo>
                  <a:cubicBezTo>
                    <a:pt x="23" y="51"/>
                    <a:pt x="23" y="51"/>
                    <a:pt x="23" y="51"/>
                  </a:cubicBezTo>
                  <a:cubicBezTo>
                    <a:pt x="23" y="51"/>
                    <a:pt x="21" y="51"/>
                    <a:pt x="20" y="51"/>
                  </a:cubicBezTo>
                  <a:cubicBezTo>
                    <a:pt x="20" y="51"/>
                    <a:pt x="18" y="51"/>
                    <a:pt x="17" y="50"/>
                  </a:cubicBezTo>
                  <a:cubicBezTo>
                    <a:pt x="15" y="50"/>
                    <a:pt x="13" y="48"/>
                    <a:pt x="11" y="48"/>
                  </a:cubicBezTo>
                  <a:cubicBezTo>
                    <a:pt x="10" y="47"/>
                    <a:pt x="6" y="43"/>
                    <a:pt x="5" y="42"/>
                  </a:cubicBezTo>
                  <a:cubicBezTo>
                    <a:pt x="4" y="41"/>
                    <a:pt x="1" y="36"/>
                    <a:pt x="1" y="34"/>
                  </a:cubicBezTo>
                  <a:cubicBezTo>
                    <a:pt x="0" y="32"/>
                    <a:pt x="0" y="27"/>
                    <a:pt x="0" y="25"/>
                  </a:cubicBezTo>
                  <a:cubicBezTo>
                    <a:pt x="0" y="13"/>
                    <a:pt x="0" y="13"/>
                    <a:pt x="0" y="13"/>
                  </a:cubicBezTo>
                  <a:cubicBezTo>
                    <a:pt x="0" y="11"/>
                    <a:pt x="0" y="8"/>
                    <a:pt x="1" y="7"/>
                  </a:cubicBezTo>
                  <a:cubicBezTo>
                    <a:pt x="3" y="1"/>
                    <a:pt x="3" y="1"/>
                    <a:pt x="3" y="1"/>
                  </a:cubicBezTo>
                  <a:cubicBezTo>
                    <a:pt x="4" y="0"/>
                    <a:pt x="4" y="0"/>
                    <a:pt x="4" y="2"/>
                  </a:cubicBezTo>
                  <a:cubicBezTo>
                    <a:pt x="4" y="7"/>
                    <a:pt x="4" y="7"/>
                    <a:pt x="4" y="7"/>
                  </a:cubicBezTo>
                  <a:cubicBezTo>
                    <a:pt x="4" y="8"/>
                    <a:pt x="4" y="11"/>
                    <a:pt x="4" y="13"/>
                  </a:cubicBezTo>
                  <a:cubicBezTo>
                    <a:pt x="4" y="25"/>
                    <a:pt x="4" y="25"/>
                    <a:pt x="4" y="25"/>
                  </a:cubicBezTo>
                  <a:cubicBezTo>
                    <a:pt x="4" y="27"/>
                    <a:pt x="4" y="29"/>
                    <a:pt x="4" y="31"/>
                  </a:cubicBezTo>
                  <a:cubicBezTo>
                    <a:pt x="4" y="32"/>
                    <a:pt x="6" y="36"/>
                    <a:pt x="7" y="38"/>
                  </a:cubicBezTo>
                  <a:cubicBezTo>
                    <a:pt x="7" y="39"/>
                    <a:pt x="10" y="42"/>
                    <a:pt x="11" y="43"/>
                  </a:cubicBezTo>
                  <a:cubicBezTo>
                    <a:pt x="12" y="44"/>
                    <a:pt x="17" y="46"/>
                    <a:pt x="18" y="46"/>
                  </a:cubicBezTo>
                  <a:cubicBezTo>
                    <a:pt x="19" y="47"/>
                    <a:pt x="23" y="47"/>
                    <a:pt x="23" y="47"/>
                  </a:cubicBezTo>
                  <a:cubicBezTo>
                    <a:pt x="24" y="47"/>
                    <a:pt x="24" y="47"/>
                    <a:pt x="24" y="47"/>
                  </a:cubicBezTo>
                  <a:cubicBezTo>
                    <a:pt x="24" y="47"/>
                    <a:pt x="24" y="47"/>
                    <a:pt x="24" y="47"/>
                  </a:cubicBezTo>
                  <a:cubicBezTo>
                    <a:pt x="25" y="47"/>
                    <a:pt x="25" y="47"/>
                    <a:pt x="25" y="47"/>
                  </a:cubicBezTo>
                  <a:cubicBezTo>
                    <a:pt x="25" y="47"/>
                    <a:pt x="26" y="47"/>
                    <a:pt x="28" y="47"/>
                  </a:cubicBezTo>
                  <a:cubicBezTo>
                    <a:pt x="29" y="47"/>
                    <a:pt x="34" y="45"/>
                    <a:pt x="35" y="44"/>
                  </a:cubicBezTo>
                  <a:cubicBezTo>
                    <a:pt x="36" y="44"/>
                    <a:pt x="39" y="41"/>
                    <a:pt x="40" y="40"/>
                  </a:cubicBezTo>
                  <a:cubicBezTo>
                    <a:pt x="41" y="38"/>
                    <a:pt x="43" y="34"/>
                    <a:pt x="43" y="33"/>
                  </a:cubicBezTo>
                  <a:cubicBezTo>
                    <a:pt x="44" y="32"/>
                    <a:pt x="44" y="27"/>
                    <a:pt x="44" y="25"/>
                  </a:cubicBezTo>
                  <a:cubicBezTo>
                    <a:pt x="44" y="13"/>
                    <a:pt x="44" y="13"/>
                    <a:pt x="44" y="13"/>
                  </a:cubicBezTo>
                  <a:cubicBezTo>
                    <a:pt x="44" y="11"/>
                    <a:pt x="44" y="8"/>
                    <a:pt x="44" y="7"/>
                  </a:cubicBezTo>
                  <a:cubicBezTo>
                    <a:pt x="44" y="2"/>
                    <a:pt x="44" y="2"/>
                    <a:pt x="44" y="2"/>
                  </a:cubicBezTo>
                  <a:cubicBezTo>
                    <a:pt x="44" y="0"/>
                    <a:pt x="45" y="0"/>
                    <a:pt x="45" y="1"/>
                  </a:cubicBezTo>
                  <a:lnTo>
                    <a:pt x="4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6" name="Freeform 96"/>
            <p:cNvSpPr>
              <a:spLocks noEditPoints="1"/>
            </p:cNvSpPr>
            <p:nvPr/>
          </p:nvSpPr>
          <p:spPr bwMode="auto">
            <a:xfrm>
              <a:off x="3586" y="1205"/>
              <a:ext cx="80" cy="185"/>
            </a:xfrm>
            <a:custGeom>
              <a:avLst/>
              <a:gdLst>
                <a:gd name="T0" fmla="*/ 0 w 34"/>
                <a:gd name="T1" fmla="*/ 18 h 78"/>
                <a:gd name="T2" fmla="*/ 11 w 34"/>
                <a:gd name="T3" fmla="*/ 18 h 78"/>
                <a:gd name="T4" fmla="*/ 14 w 34"/>
                <a:gd name="T5" fmla="*/ 20 h 78"/>
                <a:gd name="T6" fmla="*/ 11 w 34"/>
                <a:gd name="T7" fmla="*/ 23 h 78"/>
                <a:gd name="T8" fmla="*/ 0 w 34"/>
                <a:gd name="T9" fmla="*/ 23 h 78"/>
                <a:gd name="T10" fmla="*/ 0 w 34"/>
                <a:gd name="T11" fmla="*/ 27 h 78"/>
                <a:gd name="T12" fmla="*/ 11 w 34"/>
                <a:gd name="T13" fmla="*/ 27 h 78"/>
                <a:gd name="T14" fmla="*/ 14 w 34"/>
                <a:gd name="T15" fmla="*/ 29 h 78"/>
                <a:gd name="T16" fmla="*/ 11 w 34"/>
                <a:gd name="T17" fmla="*/ 32 h 78"/>
                <a:gd name="T18" fmla="*/ 0 w 34"/>
                <a:gd name="T19" fmla="*/ 32 h 78"/>
                <a:gd name="T20" fmla="*/ 0 w 34"/>
                <a:gd name="T21" fmla="*/ 36 h 78"/>
                <a:gd name="T22" fmla="*/ 11 w 34"/>
                <a:gd name="T23" fmla="*/ 36 h 78"/>
                <a:gd name="T24" fmla="*/ 14 w 34"/>
                <a:gd name="T25" fmla="*/ 39 h 78"/>
                <a:gd name="T26" fmla="*/ 11 w 34"/>
                <a:gd name="T27" fmla="*/ 41 h 78"/>
                <a:gd name="T28" fmla="*/ 0 w 34"/>
                <a:gd name="T29" fmla="*/ 41 h 78"/>
                <a:gd name="T30" fmla="*/ 0 w 34"/>
                <a:gd name="T31" fmla="*/ 45 h 78"/>
                <a:gd name="T32" fmla="*/ 11 w 34"/>
                <a:gd name="T33" fmla="*/ 45 h 78"/>
                <a:gd name="T34" fmla="*/ 14 w 34"/>
                <a:gd name="T35" fmla="*/ 48 h 78"/>
                <a:gd name="T36" fmla="*/ 11 w 34"/>
                <a:gd name="T37" fmla="*/ 51 h 78"/>
                <a:gd name="T38" fmla="*/ 0 w 34"/>
                <a:gd name="T39" fmla="*/ 51 h 78"/>
                <a:gd name="T40" fmla="*/ 0 w 34"/>
                <a:gd name="T41" fmla="*/ 54 h 78"/>
                <a:gd name="T42" fmla="*/ 11 w 34"/>
                <a:gd name="T43" fmla="*/ 54 h 78"/>
                <a:gd name="T44" fmla="*/ 14 w 34"/>
                <a:gd name="T45" fmla="*/ 57 h 78"/>
                <a:gd name="T46" fmla="*/ 11 w 34"/>
                <a:gd name="T47" fmla="*/ 60 h 78"/>
                <a:gd name="T48" fmla="*/ 0 w 34"/>
                <a:gd name="T49" fmla="*/ 60 h 78"/>
                <a:gd name="T50" fmla="*/ 0 w 34"/>
                <a:gd name="T51" fmla="*/ 61 h 78"/>
                <a:gd name="T52" fmla="*/ 17 w 34"/>
                <a:gd name="T53" fmla="*/ 78 h 78"/>
                <a:gd name="T54" fmla="*/ 17 w 34"/>
                <a:gd name="T55" fmla="*/ 0 h 78"/>
                <a:gd name="T56" fmla="*/ 0 w 34"/>
                <a:gd name="T57" fmla="*/ 18 h 78"/>
                <a:gd name="T58" fmla="*/ 20 w 34"/>
                <a:gd name="T59" fmla="*/ 20 h 78"/>
                <a:gd name="T60" fmla="*/ 23 w 34"/>
                <a:gd name="T61" fmla="*/ 18 h 78"/>
                <a:gd name="T62" fmla="*/ 34 w 34"/>
                <a:gd name="T63" fmla="*/ 18 h 78"/>
                <a:gd name="T64" fmla="*/ 18 w 34"/>
                <a:gd name="T65" fmla="*/ 0 h 78"/>
                <a:gd name="T66" fmla="*/ 18 w 34"/>
                <a:gd name="T67" fmla="*/ 78 h 78"/>
                <a:gd name="T68" fmla="*/ 34 w 34"/>
                <a:gd name="T69" fmla="*/ 61 h 78"/>
                <a:gd name="T70" fmla="*/ 34 w 34"/>
                <a:gd name="T71" fmla="*/ 60 h 78"/>
                <a:gd name="T72" fmla="*/ 23 w 34"/>
                <a:gd name="T73" fmla="*/ 60 h 78"/>
                <a:gd name="T74" fmla="*/ 20 w 34"/>
                <a:gd name="T75" fmla="*/ 57 h 78"/>
                <a:gd name="T76" fmla="*/ 23 w 34"/>
                <a:gd name="T77" fmla="*/ 54 h 78"/>
                <a:gd name="T78" fmla="*/ 34 w 34"/>
                <a:gd name="T79" fmla="*/ 54 h 78"/>
                <a:gd name="T80" fmla="*/ 34 w 34"/>
                <a:gd name="T81" fmla="*/ 51 h 78"/>
                <a:gd name="T82" fmla="*/ 23 w 34"/>
                <a:gd name="T83" fmla="*/ 51 h 78"/>
                <a:gd name="T84" fmla="*/ 20 w 34"/>
                <a:gd name="T85" fmla="*/ 48 h 78"/>
                <a:gd name="T86" fmla="*/ 23 w 34"/>
                <a:gd name="T87" fmla="*/ 45 h 78"/>
                <a:gd name="T88" fmla="*/ 34 w 34"/>
                <a:gd name="T89" fmla="*/ 45 h 78"/>
                <a:gd name="T90" fmla="*/ 34 w 34"/>
                <a:gd name="T91" fmla="*/ 41 h 78"/>
                <a:gd name="T92" fmla="*/ 23 w 34"/>
                <a:gd name="T93" fmla="*/ 41 h 78"/>
                <a:gd name="T94" fmla="*/ 20 w 34"/>
                <a:gd name="T95" fmla="*/ 39 h 78"/>
                <a:gd name="T96" fmla="*/ 23 w 34"/>
                <a:gd name="T97" fmla="*/ 36 h 78"/>
                <a:gd name="T98" fmla="*/ 34 w 34"/>
                <a:gd name="T99" fmla="*/ 36 h 78"/>
                <a:gd name="T100" fmla="*/ 34 w 34"/>
                <a:gd name="T101" fmla="*/ 32 h 78"/>
                <a:gd name="T102" fmla="*/ 23 w 34"/>
                <a:gd name="T103" fmla="*/ 32 h 78"/>
                <a:gd name="T104" fmla="*/ 20 w 34"/>
                <a:gd name="T105" fmla="*/ 29 h 78"/>
                <a:gd name="T106" fmla="*/ 23 w 34"/>
                <a:gd name="T107" fmla="*/ 27 h 78"/>
                <a:gd name="T108" fmla="*/ 34 w 34"/>
                <a:gd name="T109" fmla="*/ 27 h 78"/>
                <a:gd name="T110" fmla="*/ 34 w 34"/>
                <a:gd name="T111" fmla="*/ 23 h 78"/>
                <a:gd name="T112" fmla="*/ 23 w 34"/>
                <a:gd name="T113" fmla="*/ 23 h 78"/>
                <a:gd name="T114" fmla="*/ 20 w 34"/>
                <a:gd name="T115"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78">
                  <a:moveTo>
                    <a:pt x="0" y="18"/>
                  </a:moveTo>
                  <a:cubicBezTo>
                    <a:pt x="11" y="18"/>
                    <a:pt x="11" y="18"/>
                    <a:pt x="11" y="18"/>
                  </a:cubicBezTo>
                  <a:cubicBezTo>
                    <a:pt x="13" y="18"/>
                    <a:pt x="14" y="19"/>
                    <a:pt x="14" y="20"/>
                  </a:cubicBezTo>
                  <a:cubicBezTo>
                    <a:pt x="14" y="22"/>
                    <a:pt x="13" y="23"/>
                    <a:pt x="11" y="23"/>
                  </a:cubicBezTo>
                  <a:cubicBezTo>
                    <a:pt x="0" y="23"/>
                    <a:pt x="0" y="23"/>
                    <a:pt x="0" y="23"/>
                  </a:cubicBezTo>
                  <a:cubicBezTo>
                    <a:pt x="0" y="27"/>
                    <a:pt x="0" y="27"/>
                    <a:pt x="0" y="27"/>
                  </a:cubicBezTo>
                  <a:cubicBezTo>
                    <a:pt x="11" y="27"/>
                    <a:pt x="11" y="27"/>
                    <a:pt x="11" y="27"/>
                  </a:cubicBezTo>
                  <a:cubicBezTo>
                    <a:pt x="13" y="27"/>
                    <a:pt x="14" y="28"/>
                    <a:pt x="14" y="29"/>
                  </a:cubicBezTo>
                  <a:cubicBezTo>
                    <a:pt x="14" y="31"/>
                    <a:pt x="13" y="32"/>
                    <a:pt x="11" y="32"/>
                  </a:cubicBezTo>
                  <a:cubicBezTo>
                    <a:pt x="0" y="32"/>
                    <a:pt x="0" y="32"/>
                    <a:pt x="0" y="32"/>
                  </a:cubicBezTo>
                  <a:cubicBezTo>
                    <a:pt x="0" y="36"/>
                    <a:pt x="0" y="36"/>
                    <a:pt x="0" y="36"/>
                  </a:cubicBezTo>
                  <a:cubicBezTo>
                    <a:pt x="11" y="36"/>
                    <a:pt x="11" y="36"/>
                    <a:pt x="11" y="36"/>
                  </a:cubicBezTo>
                  <a:cubicBezTo>
                    <a:pt x="13" y="36"/>
                    <a:pt x="14" y="37"/>
                    <a:pt x="14" y="39"/>
                  </a:cubicBezTo>
                  <a:cubicBezTo>
                    <a:pt x="14" y="40"/>
                    <a:pt x="13" y="41"/>
                    <a:pt x="11" y="41"/>
                  </a:cubicBezTo>
                  <a:cubicBezTo>
                    <a:pt x="0" y="41"/>
                    <a:pt x="0" y="41"/>
                    <a:pt x="0" y="41"/>
                  </a:cubicBezTo>
                  <a:cubicBezTo>
                    <a:pt x="0" y="45"/>
                    <a:pt x="0" y="45"/>
                    <a:pt x="0" y="45"/>
                  </a:cubicBezTo>
                  <a:cubicBezTo>
                    <a:pt x="11" y="45"/>
                    <a:pt x="11" y="45"/>
                    <a:pt x="11" y="45"/>
                  </a:cubicBezTo>
                  <a:cubicBezTo>
                    <a:pt x="13" y="45"/>
                    <a:pt x="14" y="46"/>
                    <a:pt x="14" y="48"/>
                  </a:cubicBezTo>
                  <a:cubicBezTo>
                    <a:pt x="14" y="49"/>
                    <a:pt x="13" y="51"/>
                    <a:pt x="11" y="51"/>
                  </a:cubicBezTo>
                  <a:cubicBezTo>
                    <a:pt x="0" y="51"/>
                    <a:pt x="0" y="51"/>
                    <a:pt x="0" y="51"/>
                  </a:cubicBezTo>
                  <a:cubicBezTo>
                    <a:pt x="0" y="54"/>
                    <a:pt x="0" y="54"/>
                    <a:pt x="0" y="54"/>
                  </a:cubicBezTo>
                  <a:cubicBezTo>
                    <a:pt x="11" y="54"/>
                    <a:pt x="11" y="54"/>
                    <a:pt x="11" y="54"/>
                  </a:cubicBezTo>
                  <a:cubicBezTo>
                    <a:pt x="13" y="54"/>
                    <a:pt x="14" y="56"/>
                    <a:pt x="14" y="57"/>
                  </a:cubicBezTo>
                  <a:cubicBezTo>
                    <a:pt x="14" y="59"/>
                    <a:pt x="13" y="60"/>
                    <a:pt x="11" y="60"/>
                  </a:cubicBezTo>
                  <a:cubicBezTo>
                    <a:pt x="0" y="60"/>
                    <a:pt x="0" y="60"/>
                    <a:pt x="0" y="60"/>
                  </a:cubicBezTo>
                  <a:cubicBezTo>
                    <a:pt x="0" y="61"/>
                    <a:pt x="0" y="61"/>
                    <a:pt x="0" y="61"/>
                  </a:cubicBezTo>
                  <a:cubicBezTo>
                    <a:pt x="0" y="71"/>
                    <a:pt x="7" y="78"/>
                    <a:pt x="17" y="78"/>
                  </a:cubicBezTo>
                  <a:cubicBezTo>
                    <a:pt x="17" y="0"/>
                    <a:pt x="17" y="0"/>
                    <a:pt x="17" y="0"/>
                  </a:cubicBezTo>
                  <a:cubicBezTo>
                    <a:pt x="7" y="1"/>
                    <a:pt x="0" y="8"/>
                    <a:pt x="0" y="18"/>
                  </a:cubicBezTo>
                  <a:close/>
                  <a:moveTo>
                    <a:pt x="20" y="20"/>
                  </a:moveTo>
                  <a:cubicBezTo>
                    <a:pt x="20" y="19"/>
                    <a:pt x="22" y="18"/>
                    <a:pt x="23" y="18"/>
                  </a:cubicBezTo>
                  <a:cubicBezTo>
                    <a:pt x="34" y="18"/>
                    <a:pt x="34" y="18"/>
                    <a:pt x="34" y="18"/>
                  </a:cubicBezTo>
                  <a:cubicBezTo>
                    <a:pt x="34" y="8"/>
                    <a:pt x="27" y="1"/>
                    <a:pt x="18" y="0"/>
                  </a:cubicBezTo>
                  <a:cubicBezTo>
                    <a:pt x="18" y="78"/>
                    <a:pt x="18" y="78"/>
                    <a:pt x="18" y="78"/>
                  </a:cubicBezTo>
                  <a:cubicBezTo>
                    <a:pt x="27" y="78"/>
                    <a:pt x="34" y="71"/>
                    <a:pt x="34" y="61"/>
                  </a:cubicBezTo>
                  <a:cubicBezTo>
                    <a:pt x="34" y="60"/>
                    <a:pt x="34" y="60"/>
                    <a:pt x="34" y="60"/>
                  </a:cubicBezTo>
                  <a:cubicBezTo>
                    <a:pt x="23" y="60"/>
                    <a:pt x="23" y="60"/>
                    <a:pt x="23" y="60"/>
                  </a:cubicBezTo>
                  <a:cubicBezTo>
                    <a:pt x="22" y="60"/>
                    <a:pt x="20" y="59"/>
                    <a:pt x="20" y="57"/>
                  </a:cubicBezTo>
                  <a:cubicBezTo>
                    <a:pt x="20" y="56"/>
                    <a:pt x="22" y="54"/>
                    <a:pt x="23" y="54"/>
                  </a:cubicBezTo>
                  <a:cubicBezTo>
                    <a:pt x="34" y="54"/>
                    <a:pt x="34" y="54"/>
                    <a:pt x="34" y="54"/>
                  </a:cubicBezTo>
                  <a:cubicBezTo>
                    <a:pt x="34" y="51"/>
                    <a:pt x="34" y="51"/>
                    <a:pt x="34" y="51"/>
                  </a:cubicBezTo>
                  <a:cubicBezTo>
                    <a:pt x="23" y="51"/>
                    <a:pt x="23" y="51"/>
                    <a:pt x="23" y="51"/>
                  </a:cubicBezTo>
                  <a:cubicBezTo>
                    <a:pt x="22" y="51"/>
                    <a:pt x="20" y="49"/>
                    <a:pt x="20" y="48"/>
                  </a:cubicBezTo>
                  <a:cubicBezTo>
                    <a:pt x="20" y="46"/>
                    <a:pt x="22" y="45"/>
                    <a:pt x="23" y="45"/>
                  </a:cubicBezTo>
                  <a:cubicBezTo>
                    <a:pt x="34" y="45"/>
                    <a:pt x="34" y="45"/>
                    <a:pt x="34" y="45"/>
                  </a:cubicBezTo>
                  <a:cubicBezTo>
                    <a:pt x="34" y="41"/>
                    <a:pt x="34" y="41"/>
                    <a:pt x="34" y="41"/>
                  </a:cubicBezTo>
                  <a:cubicBezTo>
                    <a:pt x="23" y="41"/>
                    <a:pt x="23" y="41"/>
                    <a:pt x="23" y="41"/>
                  </a:cubicBezTo>
                  <a:cubicBezTo>
                    <a:pt x="22" y="41"/>
                    <a:pt x="20" y="40"/>
                    <a:pt x="20" y="39"/>
                  </a:cubicBezTo>
                  <a:cubicBezTo>
                    <a:pt x="20" y="37"/>
                    <a:pt x="22" y="36"/>
                    <a:pt x="23" y="36"/>
                  </a:cubicBezTo>
                  <a:cubicBezTo>
                    <a:pt x="34" y="36"/>
                    <a:pt x="34" y="36"/>
                    <a:pt x="34" y="36"/>
                  </a:cubicBezTo>
                  <a:cubicBezTo>
                    <a:pt x="34" y="32"/>
                    <a:pt x="34" y="32"/>
                    <a:pt x="34" y="32"/>
                  </a:cubicBezTo>
                  <a:cubicBezTo>
                    <a:pt x="23" y="32"/>
                    <a:pt x="23" y="32"/>
                    <a:pt x="23" y="32"/>
                  </a:cubicBezTo>
                  <a:cubicBezTo>
                    <a:pt x="22" y="32"/>
                    <a:pt x="20" y="31"/>
                    <a:pt x="20" y="29"/>
                  </a:cubicBezTo>
                  <a:cubicBezTo>
                    <a:pt x="20" y="28"/>
                    <a:pt x="22" y="27"/>
                    <a:pt x="23" y="27"/>
                  </a:cubicBezTo>
                  <a:cubicBezTo>
                    <a:pt x="34" y="27"/>
                    <a:pt x="34" y="27"/>
                    <a:pt x="34" y="27"/>
                  </a:cubicBezTo>
                  <a:cubicBezTo>
                    <a:pt x="34" y="23"/>
                    <a:pt x="34" y="23"/>
                    <a:pt x="34" y="23"/>
                  </a:cubicBezTo>
                  <a:cubicBezTo>
                    <a:pt x="23" y="23"/>
                    <a:pt x="23" y="23"/>
                    <a:pt x="23" y="23"/>
                  </a:cubicBezTo>
                  <a:cubicBezTo>
                    <a:pt x="22" y="23"/>
                    <a:pt x="20" y="22"/>
                    <a:pt x="20" y="2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7" name="Freeform 97"/>
            <p:cNvSpPr>
              <a:spLocks noEditPoints="1"/>
            </p:cNvSpPr>
            <p:nvPr/>
          </p:nvSpPr>
          <p:spPr bwMode="auto">
            <a:xfrm>
              <a:off x="4317" y="1264"/>
              <a:ext cx="248" cy="154"/>
            </a:xfrm>
            <a:custGeom>
              <a:avLst/>
              <a:gdLst>
                <a:gd name="T0" fmla="*/ 99 w 105"/>
                <a:gd name="T1" fmla="*/ 53 h 65"/>
                <a:gd name="T2" fmla="*/ 98 w 105"/>
                <a:gd name="T3" fmla="*/ 53 h 65"/>
                <a:gd name="T4" fmla="*/ 98 w 105"/>
                <a:gd name="T5" fmla="*/ 2 h 65"/>
                <a:gd name="T6" fmla="*/ 97 w 105"/>
                <a:gd name="T7" fmla="*/ 0 h 65"/>
                <a:gd name="T8" fmla="*/ 95 w 105"/>
                <a:gd name="T9" fmla="*/ 0 h 65"/>
                <a:gd name="T10" fmla="*/ 10 w 105"/>
                <a:gd name="T11" fmla="*/ 0 h 65"/>
                <a:gd name="T12" fmla="*/ 8 w 105"/>
                <a:gd name="T13" fmla="*/ 0 h 65"/>
                <a:gd name="T14" fmla="*/ 7 w 105"/>
                <a:gd name="T15" fmla="*/ 2 h 65"/>
                <a:gd name="T16" fmla="*/ 7 w 105"/>
                <a:gd name="T17" fmla="*/ 53 h 65"/>
                <a:gd name="T18" fmla="*/ 6 w 105"/>
                <a:gd name="T19" fmla="*/ 53 h 65"/>
                <a:gd name="T20" fmla="*/ 0 w 105"/>
                <a:gd name="T21" fmla="*/ 59 h 65"/>
                <a:gd name="T22" fmla="*/ 6 w 105"/>
                <a:gd name="T23" fmla="*/ 65 h 65"/>
                <a:gd name="T24" fmla="*/ 99 w 105"/>
                <a:gd name="T25" fmla="*/ 65 h 65"/>
                <a:gd name="T26" fmla="*/ 105 w 105"/>
                <a:gd name="T27" fmla="*/ 59 h 65"/>
                <a:gd name="T28" fmla="*/ 99 w 105"/>
                <a:gd name="T29" fmla="*/ 53 h 65"/>
                <a:gd name="T30" fmla="*/ 71 w 105"/>
                <a:gd name="T31" fmla="*/ 60 h 65"/>
                <a:gd name="T32" fmla="*/ 70 w 105"/>
                <a:gd name="T33" fmla="*/ 61 h 65"/>
                <a:gd name="T34" fmla="*/ 35 w 105"/>
                <a:gd name="T35" fmla="*/ 61 h 65"/>
                <a:gd name="T36" fmla="*/ 34 w 105"/>
                <a:gd name="T37" fmla="*/ 60 h 65"/>
                <a:gd name="T38" fmla="*/ 34 w 105"/>
                <a:gd name="T39" fmla="*/ 56 h 65"/>
                <a:gd name="T40" fmla="*/ 35 w 105"/>
                <a:gd name="T41" fmla="*/ 55 h 65"/>
                <a:gd name="T42" fmla="*/ 70 w 105"/>
                <a:gd name="T43" fmla="*/ 55 h 65"/>
                <a:gd name="T44" fmla="*/ 71 w 105"/>
                <a:gd name="T45" fmla="*/ 56 h 65"/>
                <a:gd name="T46" fmla="*/ 71 w 105"/>
                <a:gd name="T47" fmla="*/ 60 h 65"/>
                <a:gd name="T48" fmla="*/ 94 w 105"/>
                <a:gd name="T49" fmla="*/ 53 h 65"/>
                <a:gd name="T50" fmla="*/ 11 w 105"/>
                <a:gd name="T51" fmla="*/ 53 h 65"/>
                <a:gd name="T52" fmla="*/ 11 w 105"/>
                <a:gd name="T53" fmla="*/ 4 h 65"/>
                <a:gd name="T54" fmla="*/ 94 w 105"/>
                <a:gd name="T55" fmla="*/ 4 h 65"/>
                <a:gd name="T56" fmla="*/ 94 w 105"/>
                <a:gd name="T57"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65">
                  <a:moveTo>
                    <a:pt x="99" y="53"/>
                  </a:moveTo>
                  <a:cubicBezTo>
                    <a:pt x="98" y="53"/>
                    <a:pt x="98" y="53"/>
                    <a:pt x="98" y="53"/>
                  </a:cubicBezTo>
                  <a:cubicBezTo>
                    <a:pt x="98" y="2"/>
                    <a:pt x="98" y="2"/>
                    <a:pt x="98" y="2"/>
                  </a:cubicBezTo>
                  <a:cubicBezTo>
                    <a:pt x="98" y="2"/>
                    <a:pt x="98" y="1"/>
                    <a:pt x="97" y="0"/>
                  </a:cubicBezTo>
                  <a:cubicBezTo>
                    <a:pt x="97" y="0"/>
                    <a:pt x="96" y="0"/>
                    <a:pt x="95" y="0"/>
                  </a:cubicBezTo>
                  <a:cubicBezTo>
                    <a:pt x="10" y="0"/>
                    <a:pt x="10" y="0"/>
                    <a:pt x="10" y="0"/>
                  </a:cubicBezTo>
                  <a:cubicBezTo>
                    <a:pt x="9" y="0"/>
                    <a:pt x="8" y="0"/>
                    <a:pt x="8" y="0"/>
                  </a:cubicBezTo>
                  <a:cubicBezTo>
                    <a:pt x="7" y="1"/>
                    <a:pt x="7" y="2"/>
                    <a:pt x="7" y="2"/>
                  </a:cubicBezTo>
                  <a:cubicBezTo>
                    <a:pt x="7" y="53"/>
                    <a:pt x="7" y="53"/>
                    <a:pt x="7" y="53"/>
                  </a:cubicBezTo>
                  <a:cubicBezTo>
                    <a:pt x="6" y="53"/>
                    <a:pt x="6" y="53"/>
                    <a:pt x="6" y="53"/>
                  </a:cubicBezTo>
                  <a:cubicBezTo>
                    <a:pt x="2" y="53"/>
                    <a:pt x="0" y="56"/>
                    <a:pt x="0" y="59"/>
                  </a:cubicBezTo>
                  <a:cubicBezTo>
                    <a:pt x="0" y="62"/>
                    <a:pt x="2" y="65"/>
                    <a:pt x="6" y="65"/>
                  </a:cubicBezTo>
                  <a:cubicBezTo>
                    <a:pt x="99" y="65"/>
                    <a:pt x="99" y="65"/>
                    <a:pt x="99" y="65"/>
                  </a:cubicBezTo>
                  <a:cubicBezTo>
                    <a:pt x="102" y="65"/>
                    <a:pt x="105" y="62"/>
                    <a:pt x="105" y="59"/>
                  </a:cubicBezTo>
                  <a:cubicBezTo>
                    <a:pt x="105" y="56"/>
                    <a:pt x="102" y="53"/>
                    <a:pt x="99" y="53"/>
                  </a:cubicBezTo>
                  <a:close/>
                  <a:moveTo>
                    <a:pt x="71" y="60"/>
                  </a:moveTo>
                  <a:cubicBezTo>
                    <a:pt x="71" y="61"/>
                    <a:pt x="70" y="61"/>
                    <a:pt x="70" y="61"/>
                  </a:cubicBezTo>
                  <a:cubicBezTo>
                    <a:pt x="35" y="61"/>
                    <a:pt x="35" y="61"/>
                    <a:pt x="35" y="61"/>
                  </a:cubicBezTo>
                  <a:cubicBezTo>
                    <a:pt x="34" y="61"/>
                    <a:pt x="34" y="61"/>
                    <a:pt x="34" y="60"/>
                  </a:cubicBezTo>
                  <a:cubicBezTo>
                    <a:pt x="34" y="56"/>
                    <a:pt x="34" y="56"/>
                    <a:pt x="34" y="56"/>
                  </a:cubicBezTo>
                  <a:cubicBezTo>
                    <a:pt x="34" y="55"/>
                    <a:pt x="34" y="55"/>
                    <a:pt x="35" y="55"/>
                  </a:cubicBezTo>
                  <a:cubicBezTo>
                    <a:pt x="70" y="55"/>
                    <a:pt x="70" y="55"/>
                    <a:pt x="70" y="55"/>
                  </a:cubicBezTo>
                  <a:cubicBezTo>
                    <a:pt x="70" y="55"/>
                    <a:pt x="71" y="55"/>
                    <a:pt x="71" y="56"/>
                  </a:cubicBezTo>
                  <a:lnTo>
                    <a:pt x="71" y="60"/>
                  </a:lnTo>
                  <a:close/>
                  <a:moveTo>
                    <a:pt x="94" y="53"/>
                  </a:moveTo>
                  <a:cubicBezTo>
                    <a:pt x="11" y="53"/>
                    <a:pt x="11" y="53"/>
                    <a:pt x="11" y="53"/>
                  </a:cubicBezTo>
                  <a:cubicBezTo>
                    <a:pt x="11" y="4"/>
                    <a:pt x="11" y="4"/>
                    <a:pt x="11" y="4"/>
                  </a:cubicBezTo>
                  <a:cubicBezTo>
                    <a:pt x="94" y="4"/>
                    <a:pt x="94" y="4"/>
                    <a:pt x="94" y="4"/>
                  </a:cubicBezTo>
                  <a:lnTo>
                    <a:pt x="94" y="5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8" name="Freeform 98"/>
            <p:cNvSpPr/>
            <p:nvPr/>
          </p:nvSpPr>
          <p:spPr bwMode="auto">
            <a:xfrm>
              <a:off x="4381" y="1290"/>
              <a:ext cx="26" cy="81"/>
            </a:xfrm>
            <a:custGeom>
              <a:avLst/>
              <a:gdLst>
                <a:gd name="T0" fmla="*/ 7 w 11"/>
                <a:gd name="T1" fmla="*/ 0 h 34"/>
                <a:gd name="T2" fmla="*/ 0 w 11"/>
                <a:gd name="T3" fmla="*/ 16 h 34"/>
                <a:gd name="T4" fmla="*/ 8 w 11"/>
                <a:gd name="T5" fmla="*/ 34 h 34"/>
                <a:gd name="T6" fmla="*/ 10 w 11"/>
                <a:gd name="T7" fmla="*/ 34 h 34"/>
                <a:gd name="T8" fmla="*/ 10 w 11"/>
                <a:gd name="T9" fmla="*/ 32 h 34"/>
                <a:gd name="T10" fmla="*/ 3 w 11"/>
                <a:gd name="T11" fmla="*/ 16 h 34"/>
                <a:gd name="T12" fmla="*/ 9 w 11"/>
                <a:gd name="T13" fmla="*/ 2 h 34"/>
                <a:gd name="T14" fmla="*/ 9 w 11"/>
                <a:gd name="T15" fmla="*/ 0 h 34"/>
                <a:gd name="T16" fmla="*/ 7 w 11"/>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4">
                  <a:moveTo>
                    <a:pt x="7" y="0"/>
                  </a:moveTo>
                  <a:cubicBezTo>
                    <a:pt x="2" y="5"/>
                    <a:pt x="0" y="10"/>
                    <a:pt x="0" y="16"/>
                  </a:cubicBezTo>
                  <a:cubicBezTo>
                    <a:pt x="0" y="22"/>
                    <a:pt x="3" y="29"/>
                    <a:pt x="8" y="34"/>
                  </a:cubicBezTo>
                  <a:cubicBezTo>
                    <a:pt x="8" y="34"/>
                    <a:pt x="9" y="34"/>
                    <a:pt x="10" y="34"/>
                  </a:cubicBezTo>
                  <a:cubicBezTo>
                    <a:pt x="11" y="33"/>
                    <a:pt x="11" y="32"/>
                    <a:pt x="10" y="32"/>
                  </a:cubicBezTo>
                  <a:cubicBezTo>
                    <a:pt x="6" y="27"/>
                    <a:pt x="3" y="22"/>
                    <a:pt x="3" y="16"/>
                  </a:cubicBezTo>
                  <a:cubicBezTo>
                    <a:pt x="3" y="11"/>
                    <a:pt x="5" y="6"/>
                    <a:pt x="9" y="2"/>
                  </a:cubicBezTo>
                  <a:cubicBezTo>
                    <a:pt x="9" y="2"/>
                    <a:pt x="9" y="1"/>
                    <a:pt x="9" y="0"/>
                  </a:cubicBezTo>
                  <a:cubicBezTo>
                    <a:pt x="8" y="0"/>
                    <a:pt x="7" y="0"/>
                    <a:pt x="7"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9" name="Freeform 99"/>
            <p:cNvSpPr/>
            <p:nvPr/>
          </p:nvSpPr>
          <p:spPr bwMode="auto">
            <a:xfrm>
              <a:off x="4402" y="1295"/>
              <a:ext cx="21" cy="71"/>
            </a:xfrm>
            <a:custGeom>
              <a:avLst/>
              <a:gdLst>
                <a:gd name="T0" fmla="*/ 6 w 9"/>
                <a:gd name="T1" fmla="*/ 1 h 30"/>
                <a:gd name="T2" fmla="*/ 0 w 9"/>
                <a:gd name="T3" fmla="*/ 14 h 30"/>
                <a:gd name="T4" fmla="*/ 7 w 9"/>
                <a:gd name="T5" fmla="*/ 29 h 30"/>
                <a:gd name="T6" fmla="*/ 9 w 9"/>
                <a:gd name="T7" fmla="*/ 29 h 30"/>
                <a:gd name="T8" fmla="*/ 9 w 9"/>
                <a:gd name="T9" fmla="*/ 27 h 30"/>
                <a:gd name="T10" fmla="*/ 3 w 9"/>
                <a:gd name="T11" fmla="*/ 14 h 30"/>
                <a:gd name="T12" fmla="*/ 8 w 9"/>
                <a:gd name="T13" fmla="*/ 3 h 30"/>
                <a:gd name="T14" fmla="*/ 8 w 9"/>
                <a:gd name="T15" fmla="*/ 1 h 30"/>
                <a:gd name="T16" fmla="*/ 6 w 9"/>
                <a:gd name="T1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0">
                  <a:moveTo>
                    <a:pt x="6" y="1"/>
                  </a:moveTo>
                  <a:cubicBezTo>
                    <a:pt x="2" y="5"/>
                    <a:pt x="0" y="9"/>
                    <a:pt x="0" y="14"/>
                  </a:cubicBezTo>
                  <a:cubicBezTo>
                    <a:pt x="0" y="20"/>
                    <a:pt x="2" y="25"/>
                    <a:pt x="7" y="29"/>
                  </a:cubicBezTo>
                  <a:cubicBezTo>
                    <a:pt x="7" y="30"/>
                    <a:pt x="8" y="30"/>
                    <a:pt x="9" y="29"/>
                  </a:cubicBezTo>
                  <a:cubicBezTo>
                    <a:pt x="9" y="29"/>
                    <a:pt x="9" y="28"/>
                    <a:pt x="9" y="27"/>
                  </a:cubicBezTo>
                  <a:cubicBezTo>
                    <a:pt x="5" y="23"/>
                    <a:pt x="3" y="19"/>
                    <a:pt x="3" y="14"/>
                  </a:cubicBezTo>
                  <a:cubicBezTo>
                    <a:pt x="3" y="10"/>
                    <a:pt x="5" y="6"/>
                    <a:pt x="8" y="3"/>
                  </a:cubicBezTo>
                  <a:cubicBezTo>
                    <a:pt x="8" y="2"/>
                    <a:pt x="8" y="1"/>
                    <a:pt x="8" y="1"/>
                  </a:cubicBezTo>
                  <a:cubicBezTo>
                    <a:pt x="7" y="0"/>
                    <a:pt x="6" y="0"/>
                    <a:pt x="6" y="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0" name="Freeform 100"/>
            <p:cNvSpPr/>
            <p:nvPr/>
          </p:nvSpPr>
          <p:spPr bwMode="auto">
            <a:xfrm>
              <a:off x="4423" y="1302"/>
              <a:ext cx="19" cy="57"/>
            </a:xfrm>
            <a:custGeom>
              <a:avLst/>
              <a:gdLst>
                <a:gd name="T0" fmla="*/ 5 w 8"/>
                <a:gd name="T1" fmla="*/ 1 h 24"/>
                <a:gd name="T2" fmla="*/ 0 w 8"/>
                <a:gd name="T3" fmla="*/ 11 h 24"/>
                <a:gd name="T4" fmla="*/ 5 w 8"/>
                <a:gd name="T5" fmla="*/ 24 h 24"/>
                <a:gd name="T6" fmla="*/ 7 w 8"/>
                <a:gd name="T7" fmla="*/ 24 h 24"/>
                <a:gd name="T8" fmla="*/ 7 w 8"/>
                <a:gd name="T9" fmla="*/ 21 h 24"/>
                <a:gd name="T10" fmla="*/ 3 w 8"/>
                <a:gd name="T11" fmla="*/ 11 h 24"/>
                <a:gd name="T12" fmla="*/ 7 w 8"/>
                <a:gd name="T13" fmla="*/ 3 h 24"/>
                <a:gd name="T14" fmla="*/ 7 w 8"/>
                <a:gd name="T15" fmla="*/ 1 h 24"/>
                <a:gd name="T16" fmla="*/ 5 w 8"/>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4">
                  <a:moveTo>
                    <a:pt x="5" y="1"/>
                  </a:moveTo>
                  <a:cubicBezTo>
                    <a:pt x="2" y="3"/>
                    <a:pt x="0" y="7"/>
                    <a:pt x="0" y="11"/>
                  </a:cubicBezTo>
                  <a:cubicBezTo>
                    <a:pt x="0" y="16"/>
                    <a:pt x="2" y="20"/>
                    <a:pt x="5" y="24"/>
                  </a:cubicBezTo>
                  <a:cubicBezTo>
                    <a:pt x="6" y="24"/>
                    <a:pt x="7" y="24"/>
                    <a:pt x="7" y="24"/>
                  </a:cubicBezTo>
                  <a:cubicBezTo>
                    <a:pt x="8" y="23"/>
                    <a:pt x="8" y="22"/>
                    <a:pt x="7" y="21"/>
                  </a:cubicBezTo>
                  <a:cubicBezTo>
                    <a:pt x="5" y="19"/>
                    <a:pt x="3" y="15"/>
                    <a:pt x="3" y="11"/>
                  </a:cubicBezTo>
                  <a:cubicBezTo>
                    <a:pt x="3" y="8"/>
                    <a:pt x="4" y="5"/>
                    <a:pt x="7" y="3"/>
                  </a:cubicBezTo>
                  <a:cubicBezTo>
                    <a:pt x="7" y="2"/>
                    <a:pt x="7" y="1"/>
                    <a:pt x="7" y="1"/>
                  </a:cubicBezTo>
                  <a:cubicBezTo>
                    <a:pt x="6" y="0"/>
                    <a:pt x="5" y="0"/>
                    <a:pt x="5" y="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1" name="Oval 101"/>
            <p:cNvSpPr>
              <a:spLocks noChangeArrowheads="1"/>
            </p:cNvSpPr>
            <p:nvPr/>
          </p:nvSpPr>
          <p:spPr bwMode="auto">
            <a:xfrm>
              <a:off x="4445" y="1318"/>
              <a:ext cx="23" cy="24"/>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2" name="Freeform 102"/>
            <p:cNvSpPr>
              <a:spLocks noEditPoints="1"/>
            </p:cNvSpPr>
            <p:nvPr/>
          </p:nvSpPr>
          <p:spPr bwMode="auto">
            <a:xfrm>
              <a:off x="4762" y="1207"/>
              <a:ext cx="97" cy="107"/>
            </a:xfrm>
            <a:custGeom>
              <a:avLst/>
              <a:gdLst>
                <a:gd name="T0" fmla="*/ 40 w 41"/>
                <a:gd name="T1" fmla="*/ 2 h 45"/>
                <a:gd name="T2" fmla="*/ 37 w 41"/>
                <a:gd name="T3" fmla="*/ 0 h 45"/>
                <a:gd name="T4" fmla="*/ 5 w 41"/>
                <a:gd name="T5" fmla="*/ 0 h 45"/>
                <a:gd name="T6" fmla="*/ 1 w 41"/>
                <a:gd name="T7" fmla="*/ 2 h 45"/>
                <a:gd name="T8" fmla="*/ 0 w 41"/>
                <a:gd name="T9" fmla="*/ 5 h 45"/>
                <a:gd name="T10" fmla="*/ 0 w 41"/>
                <a:gd name="T11" fmla="*/ 30 h 45"/>
                <a:gd name="T12" fmla="*/ 1 w 41"/>
                <a:gd name="T13" fmla="*/ 33 h 45"/>
                <a:gd name="T14" fmla="*/ 5 w 41"/>
                <a:gd name="T15" fmla="*/ 34 h 45"/>
                <a:gd name="T16" fmla="*/ 37 w 41"/>
                <a:gd name="T17" fmla="*/ 34 h 45"/>
                <a:gd name="T18" fmla="*/ 40 w 41"/>
                <a:gd name="T19" fmla="*/ 33 h 45"/>
                <a:gd name="T20" fmla="*/ 41 w 41"/>
                <a:gd name="T21" fmla="*/ 30 h 45"/>
                <a:gd name="T22" fmla="*/ 41 w 41"/>
                <a:gd name="T23" fmla="*/ 5 h 45"/>
                <a:gd name="T24" fmla="*/ 40 w 41"/>
                <a:gd name="T25" fmla="*/ 2 h 45"/>
                <a:gd name="T26" fmla="*/ 39 w 41"/>
                <a:gd name="T27" fmla="*/ 30 h 45"/>
                <a:gd name="T28" fmla="*/ 38 w 41"/>
                <a:gd name="T29" fmla="*/ 31 h 45"/>
                <a:gd name="T30" fmla="*/ 37 w 41"/>
                <a:gd name="T31" fmla="*/ 32 h 45"/>
                <a:gd name="T32" fmla="*/ 5 w 41"/>
                <a:gd name="T33" fmla="*/ 32 h 45"/>
                <a:gd name="T34" fmla="*/ 3 w 41"/>
                <a:gd name="T35" fmla="*/ 31 h 45"/>
                <a:gd name="T36" fmla="*/ 2 w 41"/>
                <a:gd name="T37" fmla="*/ 30 h 45"/>
                <a:gd name="T38" fmla="*/ 2 w 41"/>
                <a:gd name="T39" fmla="*/ 5 h 45"/>
                <a:gd name="T40" fmla="*/ 3 w 41"/>
                <a:gd name="T41" fmla="*/ 3 h 45"/>
                <a:gd name="T42" fmla="*/ 5 w 41"/>
                <a:gd name="T43" fmla="*/ 3 h 45"/>
                <a:gd name="T44" fmla="*/ 37 w 41"/>
                <a:gd name="T45" fmla="*/ 3 h 45"/>
                <a:gd name="T46" fmla="*/ 38 w 41"/>
                <a:gd name="T47" fmla="*/ 3 h 45"/>
                <a:gd name="T48" fmla="*/ 39 w 41"/>
                <a:gd name="T49" fmla="*/ 5 h 45"/>
                <a:gd name="T50" fmla="*/ 39 w 41"/>
                <a:gd name="T51" fmla="*/ 30 h 45"/>
                <a:gd name="T52" fmla="*/ 40 w 41"/>
                <a:gd name="T53" fmla="*/ 35 h 45"/>
                <a:gd name="T54" fmla="*/ 2 w 41"/>
                <a:gd name="T55" fmla="*/ 35 h 45"/>
                <a:gd name="T56" fmla="*/ 1 w 41"/>
                <a:gd name="T57" fmla="*/ 35 h 45"/>
                <a:gd name="T58" fmla="*/ 0 w 41"/>
                <a:gd name="T59" fmla="*/ 36 h 45"/>
                <a:gd name="T60" fmla="*/ 0 w 41"/>
                <a:gd name="T61" fmla="*/ 44 h 45"/>
                <a:gd name="T62" fmla="*/ 1 w 41"/>
                <a:gd name="T63" fmla="*/ 45 h 45"/>
                <a:gd name="T64" fmla="*/ 2 w 41"/>
                <a:gd name="T65" fmla="*/ 45 h 45"/>
                <a:gd name="T66" fmla="*/ 40 w 41"/>
                <a:gd name="T67" fmla="*/ 45 h 45"/>
                <a:gd name="T68" fmla="*/ 41 w 41"/>
                <a:gd name="T69" fmla="*/ 45 h 45"/>
                <a:gd name="T70" fmla="*/ 41 w 41"/>
                <a:gd name="T71" fmla="*/ 44 h 45"/>
                <a:gd name="T72" fmla="*/ 41 w 41"/>
                <a:gd name="T73" fmla="*/ 36 h 45"/>
                <a:gd name="T74" fmla="*/ 41 w 41"/>
                <a:gd name="T75" fmla="*/ 35 h 45"/>
                <a:gd name="T76" fmla="*/ 40 w 41"/>
                <a:gd name="T77" fmla="*/ 35 h 45"/>
                <a:gd name="T78" fmla="*/ 39 w 41"/>
                <a:gd name="T79" fmla="*/ 43 h 45"/>
                <a:gd name="T80" fmla="*/ 3 w 41"/>
                <a:gd name="T81" fmla="*/ 43 h 45"/>
                <a:gd name="T82" fmla="*/ 3 w 41"/>
                <a:gd name="T83" fmla="*/ 37 h 45"/>
                <a:gd name="T84" fmla="*/ 39 w 41"/>
                <a:gd name="T85" fmla="*/ 37 h 45"/>
                <a:gd name="T86" fmla="*/ 39 w 41"/>
                <a:gd name="T87" fmla="*/ 43 h 45"/>
                <a:gd name="T88" fmla="*/ 5 w 41"/>
                <a:gd name="T89" fmla="*/ 42 h 45"/>
                <a:gd name="T90" fmla="*/ 23 w 41"/>
                <a:gd name="T91" fmla="*/ 42 h 45"/>
                <a:gd name="T92" fmla="*/ 24 w 41"/>
                <a:gd name="T93" fmla="*/ 42 h 45"/>
                <a:gd name="T94" fmla="*/ 24 w 41"/>
                <a:gd name="T95" fmla="*/ 41 h 45"/>
                <a:gd name="T96" fmla="*/ 24 w 41"/>
                <a:gd name="T97" fmla="*/ 40 h 45"/>
                <a:gd name="T98" fmla="*/ 24 w 41"/>
                <a:gd name="T99" fmla="*/ 39 h 45"/>
                <a:gd name="T100" fmla="*/ 23 w 41"/>
                <a:gd name="T101" fmla="*/ 39 h 45"/>
                <a:gd name="T102" fmla="*/ 5 w 41"/>
                <a:gd name="T103" fmla="*/ 39 h 45"/>
                <a:gd name="T104" fmla="*/ 4 w 41"/>
                <a:gd name="T105" fmla="*/ 39 h 45"/>
                <a:gd name="T106" fmla="*/ 4 w 41"/>
                <a:gd name="T107" fmla="*/ 40 h 45"/>
                <a:gd name="T108" fmla="*/ 4 w 41"/>
                <a:gd name="T109" fmla="*/ 41 h 45"/>
                <a:gd name="T110" fmla="*/ 4 w 41"/>
                <a:gd name="T111" fmla="*/ 42 h 45"/>
                <a:gd name="T112" fmla="*/ 5 w 41"/>
                <a:gd name="T11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45">
                  <a:moveTo>
                    <a:pt x="40" y="2"/>
                  </a:moveTo>
                  <a:cubicBezTo>
                    <a:pt x="39" y="1"/>
                    <a:pt x="38" y="0"/>
                    <a:pt x="37" y="0"/>
                  </a:cubicBezTo>
                  <a:cubicBezTo>
                    <a:pt x="5" y="0"/>
                    <a:pt x="5" y="0"/>
                    <a:pt x="5" y="0"/>
                  </a:cubicBezTo>
                  <a:cubicBezTo>
                    <a:pt x="3" y="0"/>
                    <a:pt x="2" y="1"/>
                    <a:pt x="1" y="2"/>
                  </a:cubicBezTo>
                  <a:cubicBezTo>
                    <a:pt x="0" y="2"/>
                    <a:pt x="0" y="4"/>
                    <a:pt x="0" y="5"/>
                  </a:cubicBezTo>
                  <a:cubicBezTo>
                    <a:pt x="0" y="30"/>
                    <a:pt x="0" y="30"/>
                    <a:pt x="0" y="30"/>
                  </a:cubicBezTo>
                  <a:cubicBezTo>
                    <a:pt x="0" y="31"/>
                    <a:pt x="0" y="32"/>
                    <a:pt x="1" y="33"/>
                  </a:cubicBezTo>
                  <a:cubicBezTo>
                    <a:pt x="2" y="34"/>
                    <a:pt x="3" y="34"/>
                    <a:pt x="5" y="34"/>
                  </a:cubicBezTo>
                  <a:cubicBezTo>
                    <a:pt x="37" y="34"/>
                    <a:pt x="37" y="34"/>
                    <a:pt x="37" y="34"/>
                  </a:cubicBezTo>
                  <a:cubicBezTo>
                    <a:pt x="38" y="34"/>
                    <a:pt x="39" y="34"/>
                    <a:pt x="40" y="33"/>
                  </a:cubicBezTo>
                  <a:cubicBezTo>
                    <a:pt x="41" y="32"/>
                    <a:pt x="41" y="31"/>
                    <a:pt x="41" y="30"/>
                  </a:cubicBezTo>
                  <a:cubicBezTo>
                    <a:pt x="41" y="5"/>
                    <a:pt x="41" y="5"/>
                    <a:pt x="41" y="5"/>
                  </a:cubicBezTo>
                  <a:cubicBezTo>
                    <a:pt x="41" y="4"/>
                    <a:pt x="41" y="2"/>
                    <a:pt x="40" y="2"/>
                  </a:cubicBezTo>
                  <a:close/>
                  <a:moveTo>
                    <a:pt x="39" y="30"/>
                  </a:moveTo>
                  <a:cubicBezTo>
                    <a:pt x="39" y="30"/>
                    <a:pt x="39" y="31"/>
                    <a:pt x="38" y="31"/>
                  </a:cubicBezTo>
                  <a:cubicBezTo>
                    <a:pt x="38" y="32"/>
                    <a:pt x="37" y="32"/>
                    <a:pt x="37" y="32"/>
                  </a:cubicBezTo>
                  <a:cubicBezTo>
                    <a:pt x="5" y="32"/>
                    <a:pt x="5" y="32"/>
                    <a:pt x="5" y="32"/>
                  </a:cubicBezTo>
                  <a:cubicBezTo>
                    <a:pt x="4" y="32"/>
                    <a:pt x="3" y="32"/>
                    <a:pt x="3" y="31"/>
                  </a:cubicBezTo>
                  <a:cubicBezTo>
                    <a:pt x="3" y="31"/>
                    <a:pt x="2" y="30"/>
                    <a:pt x="2" y="30"/>
                  </a:cubicBezTo>
                  <a:cubicBezTo>
                    <a:pt x="2" y="5"/>
                    <a:pt x="2" y="5"/>
                    <a:pt x="2" y="5"/>
                  </a:cubicBezTo>
                  <a:cubicBezTo>
                    <a:pt x="2" y="4"/>
                    <a:pt x="3" y="4"/>
                    <a:pt x="3" y="3"/>
                  </a:cubicBezTo>
                  <a:cubicBezTo>
                    <a:pt x="3" y="3"/>
                    <a:pt x="4" y="3"/>
                    <a:pt x="5" y="3"/>
                  </a:cubicBezTo>
                  <a:cubicBezTo>
                    <a:pt x="37" y="3"/>
                    <a:pt x="37" y="3"/>
                    <a:pt x="37" y="3"/>
                  </a:cubicBezTo>
                  <a:cubicBezTo>
                    <a:pt x="37" y="3"/>
                    <a:pt x="38" y="3"/>
                    <a:pt x="38" y="3"/>
                  </a:cubicBezTo>
                  <a:cubicBezTo>
                    <a:pt x="39" y="4"/>
                    <a:pt x="39" y="4"/>
                    <a:pt x="39" y="5"/>
                  </a:cubicBezTo>
                  <a:lnTo>
                    <a:pt x="39" y="30"/>
                  </a:lnTo>
                  <a:close/>
                  <a:moveTo>
                    <a:pt x="40" y="35"/>
                  </a:moveTo>
                  <a:cubicBezTo>
                    <a:pt x="2" y="35"/>
                    <a:pt x="2" y="35"/>
                    <a:pt x="2" y="35"/>
                  </a:cubicBezTo>
                  <a:cubicBezTo>
                    <a:pt x="1" y="35"/>
                    <a:pt x="1" y="35"/>
                    <a:pt x="1" y="35"/>
                  </a:cubicBezTo>
                  <a:cubicBezTo>
                    <a:pt x="0" y="36"/>
                    <a:pt x="0" y="36"/>
                    <a:pt x="0" y="36"/>
                  </a:cubicBezTo>
                  <a:cubicBezTo>
                    <a:pt x="0" y="44"/>
                    <a:pt x="0" y="44"/>
                    <a:pt x="0" y="44"/>
                  </a:cubicBezTo>
                  <a:cubicBezTo>
                    <a:pt x="1" y="45"/>
                    <a:pt x="1" y="45"/>
                    <a:pt x="1" y="45"/>
                  </a:cubicBezTo>
                  <a:cubicBezTo>
                    <a:pt x="2" y="45"/>
                    <a:pt x="2" y="45"/>
                    <a:pt x="2" y="45"/>
                  </a:cubicBezTo>
                  <a:cubicBezTo>
                    <a:pt x="40" y="45"/>
                    <a:pt x="40" y="45"/>
                    <a:pt x="40" y="45"/>
                  </a:cubicBezTo>
                  <a:cubicBezTo>
                    <a:pt x="41" y="45"/>
                    <a:pt x="41" y="45"/>
                    <a:pt x="41" y="45"/>
                  </a:cubicBezTo>
                  <a:cubicBezTo>
                    <a:pt x="41" y="44"/>
                    <a:pt x="41" y="44"/>
                    <a:pt x="41" y="44"/>
                  </a:cubicBezTo>
                  <a:cubicBezTo>
                    <a:pt x="41" y="36"/>
                    <a:pt x="41" y="36"/>
                    <a:pt x="41" y="36"/>
                  </a:cubicBezTo>
                  <a:cubicBezTo>
                    <a:pt x="41" y="35"/>
                    <a:pt x="41" y="35"/>
                    <a:pt x="41" y="35"/>
                  </a:cubicBezTo>
                  <a:lnTo>
                    <a:pt x="40" y="35"/>
                  </a:lnTo>
                  <a:close/>
                  <a:moveTo>
                    <a:pt x="39" y="43"/>
                  </a:moveTo>
                  <a:cubicBezTo>
                    <a:pt x="3" y="43"/>
                    <a:pt x="3" y="43"/>
                    <a:pt x="3" y="43"/>
                  </a:cubicBezTo>
                  <a:cubicBezTo>
                    <a:pt x="3" y="37"/>
                    <a:pt x="3" y="37"/>
                    <a:pt x="3" y="37"/>
                  </a:cubicBezTo>
                  <a:cubicBezTo>
                    <a:pt x="39" y="37"/>
                    <a:pt x="39" y="37"/>
                    <a:pt x="39" y="37"/>
                  </a:cubicBezTo>
                  <a:lnTo>
                    <a:pt x="39" y="43"/>
                  </a:lnTo>
                  <a:close/>
                  <a:moveTo>
                    <a:pt x="5" y="42"/>
                  </a:moveTo>
                  <a:cubicBezTo>
                    <a:pt x="23" y="42"/>
                    <a:pt x="23" y="42"/>
                    <a:pt x="23" y="42"/>
                  </a:cubicBezTo>
                  <a:cubicBezTo>
                    <a:pt x="24" y="42"/>
                    <a:pt x="24" y="42"/>
                    <a:pt x="24" y="42"/>
                  </a:cubicBezTo>
                  <a:cubicBezTo>
                    <a:pt x="24" y="41"/>
                    <a:pt x="24" y="41"/>
                    <a:pt x="24" y="41"/>
                  </a:cubicBezTo>
                  <a:cubicBezTo>
                    <a:pt x="24" y="40"/>
                    <a:pt x="24" y="40"/>
                    <a:pt x="24" y="40"/>
                  </a:cubicBezTo>
                  <a:cubicBezTo>
                    <a:pt x="24" y="39"/>
                    <a:pt x="24" y="39"/>
                    <a:pt x="24" y="39"/>
                  </a:cubicBezTo>
                  <a:cubicBezTo>
                    <a:pt x="23" y="39"/>
                    <a:pt x="23" y="39"/>
                    <a:pt x="23" y="39"/>
                  </a:cubicBezTo>
                  <a:cubicBezTo>
                    <a:pt x="5" y="39"/>
                    <a:pt x="5" y="39"/>
                    <a:pt x="5" y="39"/>
                  </a:cubicBezTo>
                  <a:cubicBezTo>
                    <a:pt x="4" y="39"/>
                    <a:pt x="4" y="39"/>
                    <a:pt x="4" y="39"/>
                  </a:cubicBezTo>
                  <a:cubicBezTo>
                    <a:pt x="4" y="40"/>
                    <a:pt x="4" y="40"/>
                    <a:pt x="4" y="40"/>
                  </a:cubicBezTo>
                  <a:cubicBezTo>
                    <a:pt x="4" y="41"/>
                    <a:pt x="4" y="41"/>
                    <a:pt x="4" y="41"/>
                  </a:cubicBezTo>
                  <a:cubicBezTo>
                    <a:pt x="4" y="42"/>
                    <a:pt x="4" y="42"/>
                    <a:pt x="4" y="42"/>
                  </a:cubicBezTo>
                  <a:lnTo>
                    <a:pt x="5" y="42"/>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3" name="Freeform 103"/>
            <p:cNvSpPr>
              <a:spLocks noEditPoints="1"/>
            </p:cNvSpPr>
            <p:nvPr/>
          </p:nvSpPr>
          <p:spPr bwMode="auto">
            <a:xfrm>
              <a:off x="4863" y="1323"/>
              <a:ext cx="97" cy="107"/>
            </a:xfrm>
            <a:custGeom>
              <a:avLst/>
              <a:gdLst>
                <a:gd name="T0" fmla="*/ 40 w 41"/>
                <a:gd name="T1" fmla="*/ 1 h 45"/>
                <a:gd name="T2" fmla="*/ 36 w 41"/>
                <a:gd name="T3" fmla="*/ 0 h 45"/>
                <a:gd name="T4" fmla="*/ 4 w 41"/>
                <a:gd name="T5" fmla="*/ 0 h 45"/>
                <a:gd name="T6" fmla="*/ 1 w 41"/>
                <a:gd name="T7" fmla="*/ 1 h 45"/>
                <a:gd name="T8" fmla="*/ 0 w 41"/>
                <a:gd name="T9" fmla="*/ 5 h 45"/>
                <a:gd name="T10" fmla="*/ 0 w 41"/>
                <a:gd name="T11" fmla="*/ 30 h 45"/>
                <a:gd name="T12" fmla="*/ 1 w 41"/>
                <a:gd name="T13" fmla="*/ 33 h 45"/>
                <a:gd name="T14" fmla="*/ 4 w 41"/>
                <a:gd name="T15" fmla="*/ 34 h 45"/>
                <a:gd name="T16" fmla="*/ 36 w 41"/>
                <a:gd name="T17" fmla="*/ 34 h 45"/>
                <a:gd name="T18" fmla="*/ 40 w 41"/>
                <a:gd name="T19" fmla="*/ 33 h 45"/>
                <a:gd name="T20" fmla="*/ 41 w 41"/>
                <a:gd name="T21" fmla="*/ 30 h 45"/>
                <a:gd name="T22" fmla="*/ 41 w 41"/>
                <a:gd name="T23" fmla="*/ 5 h 45"/>
                <a:gd name="T24" fmla="*/ 40 w 41"/>
                <a:gd name="T25" fmla="*/ 1 h 45"/>
                <a:gd name="T26" fmla="*/ 39 w 41"/>
                <a:gd name="T27" fmla="*/ 30 h 45"/>
                <a:gd name="T28" fmla="*/ 38 w 41"/>
                <a:gd name="T29" fmla="*/ 31 h 45"/>
                <a:gd name="T30" fmla="*/ 36 w 41"/>
                <a:gd name="T31" fmla="*/ 32 h 45"/>
                <a:gd name="T32" fmla="*/ 4 w 41"/>
                <a:gd name="T33" fmla="*/ 32 h 45"/>
                <a:gd name="T34" fmla="*/ 3 w 41"/>
                <a:gd name="T35" fmla="*/ 31 h 45"/>
                <a:gd name="T36" fmla="*/ 2 w 41"/>
                <a:gd name="T37" fmla="*/ 30 h 45"/>
                <a:gd name="T38" fmla="*/ 2 w 41"/>
                <a:gd name="T39" fmla="*/ 5 h 45"/>
                <a:gd name="T40" fmla="*/ 3 w 41"/>
                <a:gd name="T41" fmla="*/ 3 h 45"/>
                <a:gd name="T42" fmla="*/ 4 w 41"/>
                <a:gd name="T43" fmla="*/ 2 h 45"/>
                <a:gd name="T44" fmla="*/ 36 w 41"/>
                <a:gd name="T45" fmla="*/ 2 h 45"/>
                <a:gd name="T46" fmla="*/ 38 w 41"/>
                <a:gd name="T47" fmla="*/ 3 h 45"/>
                <a:gd name="T48" fmla="*/ 39 w 41"/>
                <a:gd name="T49" fmla="*/ 5 h 45"/>
                <a:gd name="T50" fmla="*/ 39 w 41"/>
                <a:gd name="T51" fmla="*/ 30 h 45"/>
                <a:gd name="T52" fmla="*/ 40 w 41"/>
                <a:gd name="T53" fmla="*/ 35 h 45"/>
                <a:gd name="T54" fmla="*/ 1 w 41"/>
                <a:gd name="T55" fmla="*/ 35 h 45"/>
                <a:gd name="T56" fmla="*/ 1 w 41"/>
                <a:gd name="T57" fmla="*/ 35 h 45"/>
                <a:gd name="T58" fmla="*/ 0 w 41"/>
                <a:gd name="T59" fmla="*/ 36 h 45"/>
                <a:gd name="T60" fmla="*/ 0 w 41"/>
                <a:gd name="T61" fmla="*/ 44 h 45"/>
                <a:gd name="T62" fmla="*/ 1 w 41"/>
                <a:gd name="T63" fmla="*/ 45 h 45"/>
                <a:gd name="T64" fmla="*/ 1 w 41"/>
                <a:gd name="T65" fmla="*/ 45 h 45"/>
                <a:gd name="T66" fmla="*/ 40 w 41"/>
                <a:gd name="T67" fmla="*/ 45 h 45"/>
                <a:gd name="T68" fmla="*/ 40 w 41"/>
                <a:gd name="T69" fmla="*/ 45 h 45"/>
                <a:gd name="T70" fmla="*/ 41 w 41"/>
                <a:gd name="T71" fmla="*/ 44 h 45"/>
                <a:gd name="T72" fmla="*/ 41 w 41"/>
                <a:gd name="T73" fmla="*/ 36 h 45"/>
                <a:gd name="T74" fmla="*/ 40 w 41"/>
                <a:gd name="T75" fmla="*/ 35 h 45"/>
                <a:gd name="T76" fmla="*/ 38 w 41"/>
                <a:gd name="T77" fmla="*/ 43 h 45"/>
                <a:gd name="T78" fmla="*/ 3 w 41"/>
                <a:gd name="T79" fmla="*/ 43 h 45"/>
                <a:gd name="T80" fmla="*/ 3 w 41"/>
                <a:gd name="T81" fmla="*/ 37 h 45"/>
                <a:gd name="T82" fmla="*/ 38 w 41"/>
                <a:gd name="T83" fmla="*/ 37 h 45"/>
                <a:gd name="T84" fmla="*/ 38 w 41"/>
                <a:gd name="T85" fmla="*/ 43 h 45"/>
                <a:gd name="T86" fmla="*/ 5 w 41"/>
                <a:gd name="T87" fmla="*/ 42 h 45"/>
                <a:gd name="T88" fmla="*/ 23 w 41"/>
                <a:gd name="T89" fmla="*/ 42 h 45"/>
                <a:gd name="T90" fmla="*/ 23 w 41"/>
                <a:gd name="T91" fmla="*/ 42 h 45"/>
                <a:gd name="T92" fmla="*/ 24 w 41"/>
                <a:gd name="T93" fmla="*/ 41 h 45"/>
                <a:gd name="T94" fmla="*/ 24 w 41"/>
                <a:gd name="T95" fmla="*/ 40 h 45"/>
                <a:gd name="T96" fmla="*/ 23 w 41"/>
                <a:gd name="T97" fmla="*/ 39 h 45"/>
                <a:gd name="T98" fmla="*/ 23 w 41"/>
                <a:gd name="T99" fmla="*/ 38 h 45"/>
                <a:gd name="T100" fmla="*/ 5 w 41"/>
                <a:gd name="T101" fmla="*/ 38 h 45"/>
                <a:gd name="T102" fmla="*/ 4 w 41"/>
                <a:gd name="T103" fmla="*/ 39 h 45"/>
                <a:gd name="T104" fmla="*/ 3 w 41"/>
                <a:gd name="T105" fmla="*/ 40 h 45"/>
                <a:gd name="T106" fmla="*/ 3 w 41"/>
                <a:gd name="T107" fmla="*/ 41 h 45"/>
                <a:gd name="T108" fmla="*/ 4 w 41"/>
                <a:gd name="T109" fmla="*/ 42 h 45"/>
                <a:gd name="T110" fmla="*/ 5 w 41"/>
                <a:gd name="T11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45">
                  <a:moveTo>
                    <a:pt x="40" y="1"/>
                  </a:moveTo>
                  <a:cubicBezTo>
                    <a:pt x="39" y="1"/>
                    <a:pt x="38" y="0"/>
                    <a:pt x="36" y="0"/>
                  </a:cubicBezTo>
                  <a:cubicBezTo>
                    <a:pt x="4" y="0"/>
                    <a:pt x="4" y="0"/>
                    <a:pt x="4" y="0"/>
                  </a:cubicBezTo>
                  <a:cubicBezTo>
                    <a:pt x="3" y="0"/>
                    <a:pt x="2" y="1"/>
                    <a:pt x="1" y="1"/>
                  </a:cubicBezTo>
                  <a:cubicBezTo>
                    <a:pt x="0" y="2"/>
                    <a:pt x="0" y="3"/>
                    <a:pt x="0" y="5"/>
                  </a:cubicBezTo>
                  <a:cubicBezTo>
                    <a:pt x="0" y="30"/>
                    <a:pt x="0" y="30"/>
                    <a:pt x="0" y="30"/>
                  </a:cubicBezTo>
                  <a:cubicBezTo>
                    <a:pt x="0" y="31"/>
                    <a:pt x="0" y="32"/>
                    <a:pt x="1" y="33"/>
                  </a:cubicBezTo>
                  <a:cubicBezTo>
                    <a:pt x="2" y="34"/>
                    <a:pt x="3" y="34"/>
                    <a:pt x="4" y="34"/>
                  </a:cubicBezTo>
                  <a:cubicBezTo>
                    <a:pt x="36" y="34"/>
                    <a:pt x="36" y="34"/>
                    <a:pt x="36" y="34"/>
                  </a:cubicBezTo>
                  <a:cubicBezTo>
                    <a:pt x="38" y="34"/>
                    <a:pt x="39" y="34"/>
                    <a:pt x="40" y="33"/>
                  </a:cubicBezTo>
                  <a:cubicBezTo>
                    <a:pt x="41" y="32"/>
                    <a:pt x="41" y="31"/>
                    <a:pt x="41" y="30"/>
                  </a:cubicBezTo>
                  <a:cubicBezTo>
                    <a:pt x="41" y="5"/>
                    <a:pt x="41" y="5"/>
                    <a:pt x="41" y="5"/>
                  </a:cubicBezTo>
                  <a:cubicBezTo>
                    <a:pt x="41" y="3"/>
                    <a:pt x="41" y="2"/>
                    <a:pt x="40" y="1"/>
                  </a:cubicBezTo>
                  <a:close/>
                  <a:moveTo>
                    <a:pt x="39" y="30"/>
                  </a:moveTo>
                  <a:cubicBezTo>
                    <a:pt x="39" y="30"/>
                    <a:pt x="39" y="31"/>
                    <a:pt x="38" y="31"/>
                  </a:cubicBezTo>
                  <a:cubicBezTo>
                    <a:pt x="38" y="32"/>
                    <a:pt x="37" y="32"/>
                    <a:pt x="36" y="32"/>
                  </a:cubicBezTo>
                  <a:cubicBezTo>
                    <a:pt x="4" y="32"/>
                    <a:pt x="4" y="32"/>
                    <a:pt x="4" y="32"/>
                  </a:cubicBezTo>
                  <a:cubicBezTo>
                    <a:pt x="4" y="32"/>
                    <a:pt x="3" y="32"/>
                    <a:pt x="3" y="31"/>
                  </a:cubicBezTo>
                  <a:cubicBezTo>
                    <a:pt x="2" y="31"/>
                    <a:pt x="2" y="30"/>
                    <a:pt x="2" y="30"/>
                  </a:cubicBezTo>
                  <a:cubicBezTo>
                    <a:pt x="2" y="5"/>
                    <a:pt x="2" y="5"/>
                    <a:pt x="2" y="5"/>
                  </a:cubicBezTo>
                  <a:cubicBezTo>
                    <a:pt x="2" y="4"/>
                    <a:pt x="2" y="3"/>
                    <a:pt x="3" y="3"/>
                  </a:cubicBezTo>
                  <a:cubicBezTo>
                    <a:pt x="3" y="3"/>
                    <a:pt x="4" y="2"/>
                    <a:pt x="4" y="2"/>
                  </a:cubicBezTo>
                  <a:cubicBezTo>
                    <a:pt x="36" y="2"/>
                    <a:pt x="36" y="2"/>
                    <a:pt x="36" y="2"/>
                  </a:cubicBezTo>
                  <a:cubicBezTo>
                    <a:pt x="37" y="2"/>
                    <a:pt x="38" y="3"/>
                    <a:pt x="38" y="3"/>
                  </a:cubicBezTo>
                  <a:cubicBezTo>
                    <a:pt x="39" y="3"/>
                    <a:pt x="39" y="4"/>
                    <a:pt x="39" y="5"/>
                  </a:cubicBezTo>
                  <a:lnTo>
                    <a:pt x="39" y="30"/>
                  </a:lnTo>
                  <a:close/>
                  <a:moveTo>
                    <a:pt x="40" y="35"/>
                  </a:moveTo>
                  <a:cubicBezTo>
                    <a:pt x="1" y="35"/>
                    <a:pt x="1" y="35"/>
                    <a:pt x="1" y="35"/>
                  </a:cubicBezTo>
                  <a:cubicBezTo>
                    <a:pt x="1" y="35"/>
                    <a:pt x="1" y="35"/>
                    <a:pt x="1" y="35"/>
                  </a:cubicBezTo>
                  <a:cubicBezTo>
                    <a:pt x="0" y="36"/>
                    <a:pt x="0" y="36"/>
                    <a:pt x="0" y="36"/>
                  </a:cubicBezTo>
                  <a:cubicBezTo>
                    <a:pt x="0" y="44"/>
                    <a:pt x="0" y="44"/>
                    <a:pt x="0" y="44"/>
                  </a:cubicBezTo>
                  <a:cubicBezTo>
                    <a:pt x="1" y="45"/>
                    <a:pt x="1" y="45"/>
                    <a:pt x="1" y="45"/>
                  </a:cubicBezTo>
                  <a:cubicBezTo>
                    <a:pt x="1" y="45"/>
                    <a:pt x="1" y="45"/>
                    <a:pt x="1" y="45"/>
                  </a:cubicBezTo>
                  <a:cubicBezTo>
                    <a:pt x="40" y="45"/>
                    <a:pt x="40" y="45"/>
                    <a:pt x="40" y="45"/>
                  </a:cubicBezTo>
                  <a:cubicBezTo>
                    <a:pt x="40" y="45"/>
                    <a:pt x="40" y="45"/>
                    <a:pt x="40" y="45"/>
                  </a:cubicBezTo>
                  <a:cubicBezTo>
                    <a:pt x="41" y="44"/>
                    <a:pt x="41" y="44"/>
                    <a:pt x="41" y="44"/>
                  </a:cubicBezTo>
                  <a:cubicBezTo>
                    <a:pt x="41" y="36"/>
                    <a:pt x="41" y="36"/>
                    <a:pt x="41" y="36"/>
                  </a:cubicBezTo>
                  <a:cubicBezTo>
                    <a:pt x="40" y="35"/>
                    <a:pt x="40" y="35"/>
                    <a:pt x="40" y="35"/>
                  </a:cubicBezTo>
                  <a:close/>
                  <a:moveTo>
                    <a:pt x="38" y="43"/>
                  </a:moveTo>
                  <a:cubicBezTo>
                    <a:pt x="3" y="43"/>
                    <a:pt x="3" y="43"/>
                    <a:pt x="3" y="43"/>
                  </a:cubicBezTo>
                  <a:cubicBezTo>
                    <a:pt x="3" y="37"/>
                    <a:pt x="3" y="37"/>
                    <a:pt x="3" y="37"/>
                  </a:cubicBezTo>
                  <a:cubicBezTo>
                    <a:pt x="38" y="37"/>
                    <a:pt x="38" y="37"/>
                    <a:pt x="38" y="37"/>
                  </a:cubicBezTo>
                  <a:lnTo>
                    <a:pt x="38" y="43"/>
                  </a:lnTo>
                  <a:close/>
                  <a:moveTo>
                    <a:pt x="5" y="42"/>
                  </a:moveTo>
                  <a:cubicBezTo>
                    <a:pt x="23" y="42"/>
                    <a:pt x="23" y="42"/>
                    <a:pt x="23" y="42"/>
                  </a:cubicBezTo>
                  <a:cubicBezTo>
                    <a:pt x="23" y="42"/>
                    <a:pt x="23" y="42"/>
                    <a:pt x="23" y="42"/>
                  </a:cubicBezTo>
                  <a:cubicBezTo>
                    <a:pt x="24" y="41"/>
                    <a:pt x="24" y="41"/>
                    <a:pt x="24" y="41"/>
                  </a:cubicBezTo>
                  <a:cubicBezTo>
                    <a:pt x="24" y="40"/>
                    <a:pt x="24" y="40"/>
                    <a:pt x="24" y="40"/>
                  </a:cubicBezTo>
                  <a:cubicBezTo>
                    <a:pt x="23" y="39"/>
                    <a:pt x="23" y="39"/>
                    <a:pt x="23" y="39"/>
                  </a:cubicBezTo>
                  <a:cubicBezTo>
                    <a:pt x="23" y="38"/>
                    <a:pt x="23" y="38"/>
                    <a:pt x="23" y="38"/>
                  </a:cubicBezTo>
                  <a:cubicBezTo>
                    <a:pt x="5" y="38"/>
                    <a:pt x="5" y="38"/>
                    <a:pt x="5" y="38"/>
                  </a:cubicBezTo>
                  <a:cubicBezTo>
                    <a:pt x="4" y="39"/>
                    <a:pt x="4" y="39"/>
                    <a:pt x="4" y="39"/>
                  </a:cubicBezTo>
                  <a:cubicBezTo>
                    <a:pt x="3" y="40"/>
                    <a:pt x="3" y="40"/>
                    <a:pt x="3" y="40"/>
                  </a:cubicBezTo>
                  <a:cubicBezTo>
                    <a:pt x="3" y="41"/>
                    <a:pt x="3" y="41"/>
                    <a:pt x="3" y="41"/>
                  </a:cubicBezTo>
                  <a:cubicBezTo>
                    <a:pt x="4" y="42"/>
                    <a:pt x="4" y="42"/>
                    <a:pt x="4" y="42"/>
                  </a:cubicBezTo>
                  <a:lnTo>
                    <a:pt x="5" y="42"/>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4" name="Freeform 104"/>
            <p:cNvSpPr>
              <a:spLocks noEditPoints="1"/>
            </p:cNvSpPr>
            <p:nvPr/>
          </p:nvSpPr>
          <p:spPr bwMode="auto">
            <a:xfrm>
              <a:off x="4939" y="1228"/>
              <a:ext cx="10" cy="76"/>
            </a:xfrm>
            <a:custGeom>
              <a:avLst/>
              <a:gdLst>
                <a:gd name="T0" fmla="*/ 0 w 10"/>
                <a:gd name="T1" fmla="*/ 0 h 76"/>
                <a:gd name="T2" fmla="*/ 0 w 10"/>
                <a:gd name="T3" fmla="*/ 8 h 76"/>
                <a:gd name="T4" fmla="*/ 5 w 10"/>
                <a:gd name="T5" fmla="*/ 8 h 76"/>
                <a:gd name="T6" fmla="*/ 5 w 10"/>
                <a:gd name="T7" fmla="*/ 12 h 76"/>
                <a:gd name="T8" fmla="*/ 10 w 10"/>
                <a:gd name="T9" fmla="*/ 12 h 76"/>
                <a:gd name="T10" fmla="*/ 10 w 10"/>
                <a:gd name="T11" fmla="*/ 0 h 76"/>
                <a:gd name="T12" fmla="*/ 0 w 10"/>
                <a:gd name="T13" fmla="*/ 0 h 76"/>
                <a:gd name="T14" fmla="*/ 5 w 10"/>
                <a:gd name="T15" fmla="*/ 76 h 76"/>
                <a:gd name="T16" fmla="*/ 10 w 10"/>
                <a:gd name="T17" fmla="*/ 76 h 76"/>
                <a:gd name="T18" fmla="*/ 10 w 10"/>
                <a:gd name="T19" fmla="*/ 60 h 76"/>
                <a:gd name="T20" fmla="*/ 5 w 10"/>
                <a:gd name="T21" fmla="*/ 60 h 76"/>
                <a:gd name="T22" fmla="*/ 5 w 10"/>
                <a:gd name="T23" fmla="*/ 76 h 76"/>
                <a:gd name="T24" fmla="*/ 5 w 10"/>
                <a:gd name="T25" fmla="*/ 45 h 76"/>
                <a:gd name="T26" fmla="*/ 10 w 10"/>
                <a:gd name="T27" fmla="*/ 45 h 76"/>
                <a:gd name="T28" fmla="*/ 10 w 10"/>
                <a:gd name="T29" fmla="*/ 26 h 76"/>
                <a:gd name="T30" fmla="*/ 5 w 10"/>
                <a:gd name="T31" fmla="*/ 26 h 76"/>
                <a:gd name="T32" fmla="*/ 5 w 10"/>
                <a:gd name="T33" fmla="*/ 4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6">
                  <a:moveTo>
                    <a:pt x="0" y="0"/>
                  </a:moveTo>
                  <a:lnTo>
                    <a:pt x="0" y="8"/>
                  </a:lnTo>
                  <a:lnTo>
                    <a:pt x="5" y="8"/>
                  </a:lnTo>
                  <a:lnTo>
                    <a:pt x="5" y="12"/>
                  </a:lnTo>
                  <a:lnTo>
                    <a:pt x="10" y="12"/>
                  </a:lnTo>
                  <a:lnTo>
                    <a:pt x="10" y="0"/>
                  </a:lnTo>
                  <a:lnTo>
                    <a:pt x="0" y="0"/>
                  </a:lnTo>
                  <a:close/>
                  <a:moveTo>
                    <a:pt x="5" y="76"/>
                  </a:moveTo>
                  <a:lnTo>
                    <a:pt x="10" y="76"/>
                  </a:lnTo>
                  <a:lnTo>
                    <a:pt x="10" y="60"/>
                  </a:lnTo>
                  <a:lnTo>
                    <a:pt x="5" y="60"/>
                  </a:lnTo>
                  <a:lnTo>
                    <a:pt x="5" y="76"/>
                  </a:lnTo>
                  <a:close/>
                  <a:moveTo>
                    <a:pt x="5" y="45"/>
                  </a:moveTo>
                  <a:lnTo>
                    <a:pt x="10" y="45"/>
                  </a:lnTo>
                  <a:lnTo>
                    <a:pt x="10" y="26"/>
                  </a:lnTo>
                  <a:lnTo>
                    <a:pt x="5" y="26"/>
                  </a:lnTo>
                  <a:lnTo>
                    <a:pt x="5" y="45"/>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5" name="Rectangle 105"/>
            <p:cNvSpPr>
              <a:spLocks noChangeArrowheads="1"/>
            </p:cNvSpPr>
            <p:nvPr/>
          </p:nvSpPr>
          <p:spPr bwMode="auto">
            <a:xfrm>
              <a:off x="4828" y="1416"/>
              <a:ext cx="16" cy="4"/>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6" name="Rectangle 106"/>
            <p:cNvSpPr>
              <a:spLocks noChangeArrowheads="1"/>
            </p:cNvSpPr>
            <p:nvPr/>
          </p:nvSpPr>
          <p:spPr bwMode="auto">
            <a:xfrm>
              <a:off x="4795" y="1416"/>
              <a:ext cx="16" cy="4"/>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7" name="Freeform 107"/>
            <p:cNvSpPr>
              <a:spLocks noEditPoints="1"/>
            </p:cNvSpPr>
            <p:nvPr/>
          </p:nvSpPr>
          <p:spPr bwMode="auto">
            <a:xfrm>
              <a:off x="4769" y="1345"/>
              <a:ext cx="9" cy="75"/>
            </a:xfrm>
            <a:custGeom>
              <a:avLst/>
              <a:gdLst>
                <a:gd name="T0" fmla="*/ 9 w 9"/>
                <a:gd name="T1" fmla="*/ 75 h 75"/>
                <a:gd name="T2" fmla="*/ 9 w 9"/>
                <a:gd name="T3" fmla="*/ 71 h 75"/>
                <a:gd name="T4" fmla="*/ 4 w 9"/>
                <a:gd name="T5" fmla="*/ 71 h 75"/>
                <a:gd name="T6" fmla="*/ 4 w 9"/>
                <a:gd name="T7" fmla="*/ 64 h 75"/>
                <a:gd name="T8" fmla="*/ 0 w 9"/>
                <a:gd name="T9" fmla="*/ 64 h 75"/>
                <a:gd name="T10" fmla="*/ 0 w 9"/>
                <a:gd name="T11" fmla="*/ 75 h 75"/>
                <a:gd name="T12" fmla="*/ 9 w 9"/>
                <a:gd name="T13" fmla="*/ 75 h 75"/>
                <a:gd name="T14" fmla="*/ 4 w 9"/>
                <a:gd name="T15" fmla="*/ 0 h 75"/>
                <a:gd name="T16" fmla="*/ 0 w 9"/>
                <a:gd name="T17" fmla="*/ 0 h 75"/>
                <a:gd name="T18" fmla="*/ 0 w 9"/>
                <a:gd name="T19" fmla="*/ 16 h 75"/>
                <a:gd name="T20" fmla="*/ 4 w 9"/>
                <a:gd name="T21" fmla="*/ 16 h 75"/>
                <a:gd name="T22" fmla="*/ 4 w 9"/>
                <a:gd name="T23" fmla="*/ 0 h 75"/>
                <a:gd name="T24" fmla="*/ 4 w 9"/>
                <a:gd name="T25" fmla="*/ 33 h 75"/>
                <a:gd name="T26" fmla="*/ 0 w 9"/>
                <a:gd name="T27" fmla="*/ 33 h 75"/>
                <a:gd name="T28" fmla="*/ 0 w 9"/>
                <a:gd name="T29" fmla="*/ 49 h 75"/>
                <a:gd name="T30" fmla="*/ 4 w 9"/>
                <a:gd name="T31" fmla="*/ 49 h 75"/>
                <a:gd name="T32" fmla="*/ 4 w 9"/>
                <a:gd name="T33" fmla="*/ 3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75">
                  <a:moveTo>
                    <a:pt x="9" y="75"/>
                  </a:moveTo>
                  <a:lnTo>
                    <a:pt x="9" y="71"/>
                  </a:lnTo>
                  <a:lnTo>
                    <a:pt x="4" y="71"/>
                  </a:lnTo>
                  <a:lnTo>
                    <a:pt x="4" y="64"/>
                  </a:lnTo>
                  <a:lnTo>
                    <a:pt x="0" y="64"/>
                  </a:lnTo>
                  <a:lnTo>
                    <a:pt x="0" y="75"/>
                  </a:lnTo>
                  <a:lnTo>
                    <a:pt x="9" y="75"/>
                  </a:lnTo>
                  <a:close/>
                  <a:moveTo>
                    <a:pt x="4" y="0"/>
                  </a:moveTo>
                  <a:lnTo>
                    <a:pt x="0" y="0"/>
                  </a:lnTo>
                  <a:lnTo>
                    <a:pt x="0" y="16"/>
                  </a:lnTo>
                  <a:lnTo>
                    <a:pt x="4" y="16"/>
                  </a:lnTo>
                  <a:lnTo>
                    <a:pt x="4" y="0"/>
                  </a:lnTo>
                  <a:close/>
                  <a:moveTo>
                    <a:pt x="4" y="33"/>
                  </a:moveTo>
                  <a:lnTo>
                    <a:pt x="0" y="33"/>
                  </a:lnTo>
                  <a:lnTo>
                    <a:pt x="0" y="49"/>
                  </a:lnTo>
                  <a:lnTo>
                    <a:pt x="4" y="49"/>
                  </a:lnTo>
                  <a:lnTo>
                    <a:pt x="4" y="3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8" name="Freeform 108"/>
            <p:cNvSpPr/>
            <p:nvPr/>
          </p:nvSpPr>
          <p:spPr bwMode="auto">
            <a:xfrm>
              <a:off x="2691" y="1309"/>
              <a:ext cx="154" cy="107"/>
            </a:xfrm>
            <a:custGeom>
              <a:avLst/>
              <a:gdLst>
                <a:gd name="T0" fmla="*/ 42 w 65"/>
                <a:gd name="T1" fmla="*/ 32 h 45"/>
                <a:gd name="T2" fmla="*/ 27 w 65"/>
                <a:gd name="T3" fmla="*/ 26 h 45"/>
                <a:gd name="T4" fmla="*/ 22 w 65"/>
                <a:gd name="T5" fmla="*/ 15 h 45"/>
                <a:gd name="T6" fmla="*/ 30 w 65"/>
                <a:gd name="T7" fmla="*/ 15 h 45"/>
                <a:gd name="T8" fmla="*/ 15 w 65"/>
                <a:gd name="T9" fmla="*/ 0 h 45"/>
                <a:gd name="T10" fmla="*/ 0 w 65"/>
                <a:gd name="T11" fmla="*/ 15 h 45"/>
                <a:gd name="T12" fmla="*/ 9 w 65"/>
                <a:gd name="T13" fmla="*/ 15 h 45"/>
                <a:gd name="T14" fmla="*/ 18 w 65"/>
                <a:gd name="T15" fmla="*/ 35 h 45"/>
                <a:gd name="T16" fmla="*/ 42 w 65"/>
                <a:gd name="T17" fmla="*/ 45 h 45"/>
                <a:gd name="T18" fmla="*/ 65 w 65"/>
                <a:gd name="T19" fmla="*/ 36 h 45"/>
                <a:gd name="T20" fmla="*/ 56 w 65"/>
                <a:gd name="T21" fmla="*/ 26 h 45"/>
                <a:gd name="T22" fmla="*/ 42 w 65"/>
                <a:gd name="T23"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45">
                  <a:moveTo>
                    <a:pt x="42" y="32"/>
                  </a:moveTo>
                  <a:cubicBezTo>
                    <a:pt x="36" y="32"/>
                    <a:pt x="31" y="30"/>
                    <a:pt x="27" y="26"/>
                  </a:cubicBezTo>
                  <a:cubicBezTo>
                    <a:pt x="24" y="23"/>
                    <a:pt x="22" y="19"/>
                    <a:pt x="22" y="15"/>
                  </a:cubicBezTo>
                  <a:cubicBezTo>
                    <a:pt x="30" y="15"/>
                    <a:pt x="30" y="15"/>
                    <a:pt x="30" y="15"/>
                  </a:cubicBezTo>
                  <a:cubicBezTo>
                    <a:pt x="15" y="0"/>
                    <a:pt x="15" y="0"/>
                    <a:pt x="15" y="0"/>
                  </a:cubicBezTo>
                  <a:cubicBezTo>
                    <a:pt x="0" y="15"/>
                    <a:pt x="0" y="15"/>
                    <a:pt x="0" y="15"/>
                  </a:cubicBezTo>
                  <a:cubicBezTo>
                    <a:pt x="9" y="15"/>
                    <a:pt x="9" y="15"/>
                    <a:pt x="9" y="15"/>
                  </a:cubicBezTo>
                  <a:cubicBezTo>
                    <a:pt x="9" y="23"/>
                    <a:pt x="13" y="30"/>
                    <a:pt x="18" y="35"/>
                  </a:cubicBezTo>
                  <a:cubicBezTo>
                    <a:pt x="25" y="42"/>
                    <a:pt x="33" y="45"/>
                    <a:pt x="42" y="45"/>
                  </a:cubicBezTo>
                  <a:cubicBezTo>
                    <a:pt x="51" y="45"/>
                    <a:pt x="59" y="42"/>
                    <a:pt x="65" y="36"/>
                  </a:cubicBezTo>
                  <a:cubicBezTo>
                    <a:pt x="56" y="26"/>
                    <a:pt x="56" y="26"/>
                    <a:pt x="56" y="26"/>
                  </a:cubicBezTo>
                  <a:cubicBezTo>
                    <a:pt x="52" y="30"/>
                    <a:pt x="47" y="32"/>
                    <a:pt x="42" y="3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9" name="Freeform 109"/>
            <p:cNvSpPr/>
            <p:nvPr/>
          </p:nvSpPr>
          <p:spPr bwMode="auto">
            <a:xfrm>
              <a:off x="2736" y="1254"/>
              <a:ext cx="147" cy="105"/>
            </a:xfrm>
            <a:custGeom>
              <a:avLst/>
              <a:gdLst>
                <a:gd name="T0" fmla="*/ 9 w 62"/>
                <a:gd name="T1" fmla="*/ 20 h 44"/>
                <a:gd name="T2" fmla="*/ 22 w 62"/>
                <a:gd name="T3" fmla="*/ 13 h 44"/>
                <a:gd name="T4" fmla="*/ 42 w 62"/>
                <a:gd name="T5" fmla="*/ 30 h 44"/>
                <a:gd name="T6" fmla="*/ 34 w 62"/>
                <a:gd name="T7" fmla="*/ 30 h 44"/>
                <a:gd name="T8" fmla="*/ 49 w 62"/>
                <a:gd name="T9" fmla="*/ 44 h 44"/>
                <a:gd name="T10" fmla="*/ 62 w 62"/>
                <a:gd name="T11" fmla="*/ 29 h 44"/>
                <a:gd name="T12" fmla="*/ 54 w 62"/>
                <a:gd name="T13" fmla="*/ 29 h 44"/>
                <a:gd name="T14" fmla="*/ 21 w 62"/>
                <a:gd name="T15" fmla="*/ 1 h 44"/>
                <a:gd name="T16" fmla="*/ 0 w 62"/>
                <a:gd name="T17" fmla="*/ 11 h 44"/>
                <a:gd name="T18" fmla="*/ 9 w 62"/>
                <a:gd name="T19"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4">
                  <a:moveTo>
                    <a:pt x="9" y="20"/>
                  </a:moveTo>
                  <a:cubicBezTo>
                    <a:pt x="12" y="16"/>
                    <a:pt x="17" y="14"/>
                    <a:pt x="22" y="13"/>
                  </a:cubicBezTo>
                  <a:cubicBezTo>
                    <a:pt x="32" y="13"/>
                    <a:pt x="40" y="20"/>
                    <a:pt x="42" y="30"/>
                  </a:cubicBezTo>
                  <a:cubicBezTo>
                    <a:pt x="34" y="30"/>
                    <a:pt x="34" y="30"/>
                    <a:pt x="34" y="30"/>
                  </a:cubicBezTo>
                  <a:cubicBezTo>
                    <a:pt x="49" y="44"/>
                    <a:pt x="49" y="44"/>
                    <a:pt x="49" y="44"/>
                  </a:cubicBezTo>
                  <a:cubicBezTo>
                    <a:pt x="62" y="29"/>
                    <a:pt x="62" y="29"/>
                    <a:pt x="62" y="29"/>
                  </a:cubicBezTo>
                  <a:cubicBezTo>
                    <a:pt x="54" y="29"/>
                    <a:pt x="54" y="29"/>
                    <a:pt x="54" y="29"/>
                  </a:cubicBezTo>
                  <a:cubicBezTo>
                    <a:pt x="52" y="13"/>
                    <a:pt x="38" y="0"/>
                    <a:pt x="21" y="1"/>
                  </a:cubicBezTo>
                  <a:cubicBezTo>
                    <a:pt x="13" y="2"/>
                    <a:pt x="5" y="5"/>
                    <a:pt x="0" y="11"/>
                  </a:cubicBezTo>
                  <a:lnTo>
                    <a:pt x="9" y="2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0" name="Freeform 110"/>
            <p:cNvSpPr/>
            <p:nvPr/>
          </p:nvSpPr>
          <p:spPr bwMode="auto">
            <a:xfrm>
              <a:off x="3221" y="1292"/>
              <a:ext cx="71" cy="124"/>
            </a:xfrm>
            <a:custGeom>
              <a:avLst/>
              <a:gdLst>
                <a:gd name="T0" fmla="*/ 30 w 30"/>
                <a:gd name="T1" fmla="*/ 24 h 52"/>
                <a:gd name="T2" fmla="*/ 30 w 30"/>
                <a:gd name="T3" fmla="*/ 23 h 52"/>
                <a:gd name="T4" fmla="*/ 30 w 30"/>
                <a:gd name="T5" fmla="*/ 21 h 52"/>
                <a:gd name="T6" fmla="*/ 21 w 30"/>
                <a:gd name="T7" fmla="*/ 0 h 52"/>
                <a:gd name="T8" fmla="*/ 2 w 30"/>
                <a:gd name="T9" fmla="*/ 21 h 52"/>
                <a:gd name="T10" fmla="*/ 0 w 30"/>
                <a:gd name="T11" fmla="*/ 23 h 52"/>
                <a:gd name="T12" fmla="*/ 1 w 30"/>
                <a:gd name="T13" fmla="*/ 24 h 52"/>
                <a:gd name="T14" fmla="*/ 12 w 30"/>
                <a:gd name="T15" fmla="*/ 52 h 52"/>
                <a:gd name="T16" fmla="*/ 30 w 30"/>
                <a:gd name="T17"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52">
                  <a:moveTo>
                    <a:pt x="30" y="24"/>
                  </a:moveTo>
                  <a:cubicBezTo>
                    <a:pt x="30" y="24"/>
                    <a:pt x="30" y="23"/>
                    <a:pt x="30" y="23"/>
                  </a:cubicBezTo>
                  <a:cubicBezTo>
                    <a:pt x="30" y="22"/>
                    <a:pt x="30" y="21"/>
                    <a:pt x="30" y="21"/>
                  </a:cubicBezTo>
                  <a:cubicBezTo>
                    <a:pt x="30" y="13"/>
                    <a:pt x="27" y="5"/>
                    <a:pt x="21" y="0"/>
                  </a:cubicBezTo>
                  <a:cubicBezTo>
                    <a:pt x="2" y="21"/>
                    <a:pt x="2" y="21"/>
                    <a:pt x="2" y="21"/>
                  </a:cubicBezTo>
                  <a:cubicBezTo>
                    <a:pt x="0" y="23"/>
                    <a:pt x="0" y="23"/>
                    <a:pt x="0" y="23"/>
                  </a:cubicBezTo>
                  <a:cubicBezTo>
                    <a:pt x="1" y="24"/>
                    <a:pt x="1" y="24"/>
                    <a:pt x="1" y="24"/>
                  </a:cubicBezTo>
                  <a:cubicBezTo>
                    <a:pt x="12" y="52"/>
                    <a:pt x="12" y="52"/>
                    <a:pt x="12" y="52"/>
                  </a:cubicBezTo>
                  <a:cubicBezTo>
                    <a:pt x="22" y="47"/>
                    <a:pt x="30" y="37"/>
                    <a:pt x="30" y="2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1" name="Freeform 111"/>
            <p:cNvSpPr/>
            <p:nvPr/>
          </p:nvSpPr>
          <p:spPr bwMode="auto">
            <a:xfrm>
              <a:off x="3134" y="1352"/>
              <a:ext cx="104" cy="73"/>
            </a:xfrm>
            <a:custGeom>
              <a:avLst/>
              <a:gdLst>
                <a:gd name="T0" fmla="*/ 44 w 44"/>
                <a:gd name="T1" fmla="*/ 29 h 31"/>
                <a:gd name="T2" fmla="*/ 33 w 44"/>
                <a:gd name="T3" fmla="*/ 1 h 31"/>
                <a:gd name="T4" fmla="*/ 33 w 44"/>
                <a:gd name="T5" fmla="*/ 0 h 31"/>
                <a:gd name="T6" fmla="*/ 30 w 44"/>
                <a:gd name="T7" fmla="*/ 0 h 31"/>
                <a:gd name="T8" fmla="*/ 0 w 44"/>
                <a:gd name="T9" fmla="*/ 0 h 31"/>
                <a:gd name="T10" fmla="*/ 10 w 44"/>
                <a:gd name="T11" fmla="*/ 22 h 31"/>
                <a:gd name="T12" fmla="*/ 13 w 44"/>
                <a:gd name="T13" fmla="*/ 24 h 31"/>
                <a:gd name="T14" fmla="*/ 33 w 44"/>
                <a:gd name="T15" fmla="*/ 31 h 31"/>
                <a:gd name="T16" fmla="*/ 44 w 44"/>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1">
                  <a:moveTo>
                    <a:pt x="44" y="29"/>
                  </a:moveTo>
                  <a:cubicBezTo>
                    <a:pt x="33" y="1"/>
                    <a:pt x="33" y="1"/>
                    <a:pt x="33" y="1"/>
                  </a:cubicBezTo>
                  <a:cubicBezTo>
                    <a:pt x="33" y="0"/>
                    <a:pt x="33" y="0"/>
                    <a:pt x="33" y="0"/>
                  </a:cubicBezTo>
                  <a:cubicBezTo>
                    <a:pt x="30" y="0"/>
                    <a:pt x="30" y="0"/>
                    <a:pt x="30" y="0"/>
                  </a:cubicBezTo>
                  <a:cubicBezTo>
                    <a:pt x="0" y="0"/>
                    <a:pt x="0" y="0"/>
                    <a:pt x="0" y="0"/>
                  </a:cubicBezTo>
                  <a:cubicBezTo>
                    <a:pt x="0" y="8"/>
                    <a:pt x="4" y="16"/>
                    <a:pt x="10" y="22"/>
                  </a:cubicBezTo>
                  <a:cubicBezTo>
                    <a:pt x="11" y="23"/>
                    <a:pt x="12" y="23"/>
                    <a:pt x="13" y="24"/>
                  </a:cubicBezTo>
                  <a:cubicBezTo>
                    <a:pt x="18" y="29"/>
                    <a:pt x="25" y="31"/>
                    <a:pt x="33" y="31"/>
                  </a:cubicBezTo>
                  <a:cubicBezTo>
                    <a:pt x="37" y="31"/>
                    <a:pt x="40" y="30"/>
                    <a:pt x="44" y="2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2" name="Freeform 112"/>
            <p:cNvSpPr/>
            <p:nvPr/>
          </p:nvSpPr>
          <p:spPr bwMode="auto">
            <a:xfrm>
              <a:off x="3136" y="1264"/>
              <a:ext cx="128" cy="76"/>
            </a:xfrm>
            <a:custGeom>
              <a:avLst/>
              <a:gdLst>
                <a:gd name="T0" fmla="*/ 33 w 54"/>
                <a:gd name="T1" fmla="*/ 0 h 32"/>
                <a:gd name="T2" fmla="*/ 23 w 54"/>
                <a:gd name="T3" fmla="*/ 2 h 32"/>
                <a:gd name="T4" fmla="*/ 20 w 54"/>
                <a:gd name="T5" fmla="*/ 3 h 32"/>
                <a:gd name="T6" fmla="*/ 4 w 54"/>
                <a:gd name="T7" fmla="*/ 17 h 32"/>
                <a:gd name="T8" fmla="*/ 29 w 54"/>
                <a:gd name="T9" fmla="*/ 17 h 32"/>
                <a:gd name="T10" fmla="*/ 31 w 54"/>
                <a:gd name="T11" fmla="*/ 18 h 32"/>
                <a:gd name="T12" fmla="*/ 31 w 54"/>
                <a:gd name="T13" fmla="*/ 19 h 32"/>
                <a:gd name="T14" fmla="*/ 29 w 54"/>
                <a:gd name="T15" fmla="*/ 20 h 32"/>
                <a:gd name="T16" fmla="*/ 2 w 54"/>
                <a:gd name="T17" fmla="*/ 20 h 32"/>
                <a:gd name="T18" fmla="*/ 1 w 54"/>
                <a:gd name="T19" fmla="*/ 23 h 32"/>
                <a:gd name="T20" fmla="*/ 27 w 54"/>
                <a:gd name="T21" fmla="*/ 23 h 32"/>
                <a:gd name="T22" fmla="*/ 28 w 54"/>
                <a:gd name="T23" fmla="*/ 24 h 32"/>
                <a:gd name="T24" fmla="*/ 28 w 54"/>
                <a:gd name="T25" fmla="*/ 25 h 32"/>
                <a:gd name="T26" fmla="*/ 27 w 54"/>
                <a:gd name="T27" fmla="*/ 26 h 32"/>
                <a:gd name="T28" fmla="*/ 0 w 54"/>
                <a:gd name="T29" fmla="*/ 26 h 32"/>
                <a:gd name="T30" fmla="*/ 0 w 54"/>
                <a:gd name="T31" fmla="*/ 32 h 32"/>
                <a:gd name="T32" fmla="*/ 31 w 54"/>
                <a:gd name="T33" fmla="*/ 32 h 32"/>
                <a:gd name="T34" fmla="*/ 33 w 54"/>
                <a:gd name="T35" fmla="*/ 32 h 32"/>
                <a:gd name="T36" fmla="*/ 34 w 54"/>
                <a:gd name="T37" fmla="*/ 30 h 32"/>
                <a:gd name="T38" fmla="*/ 54 w 54"/>
                <a:gd name="T39" fmla="*/ 8 h 32"/>
                <a:gd name="T40" fmla="*/ 33 w 54"/>
                <a:gd name="T4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32">
                  <a:moveTo>
                    <a:pt x="33" y="0"/>
                  </a:moveTo>
                  <a:cubicBezTo>
                    <a:pt x="29" y="0"/>
                    <a:pt x="26" y="1"/>
                    <a:pt x="23" y="2"/>
                  </a:cubicBezTo>
                  <a:cubicBezTo>
                    <a:pt x="22" y="2"/>
                    <a:pt x="21" y="2"/>
                    <a:pt x="20" y="3"/>
                  </a:cubicBezTo>
                  <a:cubicBezTo>
                    <a:pt x="13" y="6"/>
                    <a:pt x="7" y="11"/>
                    <a:pt x="4" y="17"/>
                  </a:cubicBezTo>
                  <a:cubicBezTo>
                    <a:pt x="29" y="17"/>
                    <a:pt x="29" y="17"/>
                    <a:pt x="29" y="17"/>
                  </a:cubicBezTo>
                  <a:cubicBezTo>
                    <a:pt x="30" y="17"/>
                    <a:pt x="31" y="18"/>
                    <a:pt x="31" y="18"/>
                  </a:cubicBezTo>
                  <a:cubicBezTo>
                    <a:pt x="31" y="19"/>
                    <a:pt x="31" y="19"/>
                    <a:pt x="31" y="19"/>
                  </a:cubicBezTo>
                  <a:cubicBezTo>
                    <a:pt x="31" y="20"/>
                    <a:pt x="30" y="20"/>
                    <a:pt x="29" y="20"/>
                  </a:cubicBezTo>
                  <a:cubicBezTo>
                    <a:pt x="2" y="20"/>
                    <a:pt x="2" y="20"/>
                    <a:pt x="2" y="20"/>
                  </a:cubicBezTo>
                  <a:cubicBezTo>
                    <a:pt x="2" y="21"/>
                    <a:pt x="2" y="22"/>
                    <a:pt x="1" y="23"/>
                  </a:cubicBezTo>
                  <a:cubicBezTo>
                    <a:pt x="27" y="23"/>
                    <a:pt x="27" y="23"/>
                    <a:pt x="27" y="23"/>
                  </a:cubicBezTo>
                  <a:cubicBezTo>
                    <a:pt x="28" y="23"/>
                    <a:pt x="28" y="23"/>
                    <a:pt x="28" y="24"/>
                  </a:cubicBezTo>
                  <a:cubicBezTo>
                    <a:pt x="28" y="25"/>
                    <a:pt x="28" y="25"/>
                    <a:pt x="28" y="25"/>
                  </a:cubicBezTo>
                  <a:cubicBezTo>
                    <a:pt x="28" y="26"/>
                    <a:pt x="28" y="26"/>
                    <a:pt x="27" y="26"/>
                  </a:cubicBezTo>
                  <a:cubicBezTo>
                    <a:pt x="0" y="26"/>
                    <a:pt x="0" y="26"/>
                    <a:pt x="0" y="26"/>
                  </a:cubicBezTo>
                  <a:cubicBezTo>
                    <a:pt x="0" y="28"/>
                    <a:pt x="0" y="30"/>
                    <a:pt x="0" y="32"/>
                  </a:cubicBezTo>
                  <a:cubicBezTo>
                    <a:pt x="31" y="32"/>
                    <a:pt x="31" y="32"/>
                    <a:pt x="31" y="32"/>
                  </a:cubicBezTo>
                  <a:cubicBezTo>
                    <a:pt x="33" y="32"/>
                    <a:pt x="33" y="32"/>
                    <a:pt x="33" y="32"/>
                  </a:cubicBezTo>
                  <a:cubicBezTo>
                    <a:pt x="34" y="30"/>
                    <a:pt x="34" y="30"/>
                    <a:pt x="34" y="30"/>
                  </a:cubicBezTo>
                  <a:cubicBezTo>
                    <a:pt x="54" y="8"/>
                    <a:pt x="54" y="8"/>
                    <a:pt x="54" y="8"/>
                  </a:cubicBezTo>
                  <a:cubicBezTo>
                    <a:pt x="48" y="3"/>
                    <a:pt x="41" y="0"/>
                    <a:pt x="33"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3" name="Freeform 113"/>
            <p:cNvSpPr/>
            <p:nvPr/>
          </p:nvSpPr>
          <p:spPr bwMode="auto">
            <a:xfrm>
              <a:off x="1896" y="1259"/>
              <a:ext cx="24" cy="83"/>
            </a:xfrm>
            <a:custGeom>
              <a:avLst/>
              <a:gdLst>
                <a:gd name="T0" fmla="*/ 6 w 10"/>
                <a:gd name="T1" fmla="*/ 0 h 35"/>
                <a:gd name="T2" fmla="*/ 0 w 10"/>
                <a:gd name="T3" fmla="*/ 16 h 35"/>
                <a:gd name="T4" fmla="*/ 7 w 10"/>
                <a:gd name="T5" fmla="*/ 34 h 35"/>
                <a:gd name="T6" fmla="*/ 10 w 10"/>
                <a:gd name="T7" fmla="*/ 34 h 35"/>
                <a:gd name="T8" fmla="*/ 10 w 10"/>
                <a:gd name="T9" fmla="*/ 32 h 35"/>
                <a:gd name="T10" fmla="*/ 3 w 10"/>
                <a:gd name="T11" fmla="*/ 16 h 35"/>
                <a:gd name="T12" fmla="*/ 8 w 10"/>
                <a:gd name="T13" fmla="*/ 3 h 35"/>
                <a:gd name="T14" fmla="*/ 8 w 10"/>
                <a:gd name="T15" fmla="*/ 0 h 35"/>
                <a:gd name="T16" fmla="*/ 6 w 10"/>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5">
                  <a:moveTo>
                    <a:pt x="6" y="0"/>
                  </a:moveTo>
                  <a:cubicBezTo>
                    <a:pt x="2" y="5"/>
                    <a:pt x="0" y="11"/>
                    <a:pt x="0" y="16"/>
                  </a:cubicBezTo>
                  <a:cubicBezTo>
                    <a:pt x="0" y="23"/>
                    <a:pt x="2" y="29"/>
                    <a:pt x="7" y="34"/>
                  </a:cubicBezTo>
                  <a:cubicBezTo>
                    <a:pt x="8" y="35"/>
                    <a:pt x="9" y="35"/>
                    <a:pt x="10" y="34"/>
                  </a:cubicBezTo>
                  <a:cubicBezTo>
                    <a:pt x="10" y="33"/>
                    <a:pt x="10" y="33"/>
                    <a:pt x="10" y="32"/>
                  </a:cubicBezTo>
                  <a:cubicBezTo>
                    <a:pt x="5" y="28"/>
                    <a:pt x="3" y="22"/>
                    <a:pt x="3" y="16"/>
                  </a:cubicBezTo>
                  <a:cubicBezTo>
                    <a:pt x="3" y="11"/>
                    <a:pt x="5" y="6"/>
                    <a:pt x="8" y="3"/>
                  </a:cubicBezTo>
                  <a:cubicBezTo>
                    <a:pt x="9" y="2"/>
                    <a:pt x="9" y="1"/>
                    <a:pt x="8" y="0"/>
                  </a:cubicBezTo>
                  <a:cubicBezTo>
                    <a:pt x="8" y="0"/>
                    <a:pt x="7" y="0"/>
                    <a:pt x="6"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4" name="Freeform 114"/>
            <p:cNvSpPr/>
            <p:nvPr/>
          </p:nvSpPr>
          <p:spPr bwMode="auto">
            <a:xfrm>
              <a:off x="1918" y="1266"/>
              <a:ext cx="21" cy="69"/>
            </a:xfrm>
            <a:custGeom>
              <a:avLst/>
              <a:gdLst>
                <a:gd name="T0" fmla="*/ 5 w 9"/>
                <a:gd name="T1" fmla="*/ 0 h 29"/>
                <a:gd name="T2" fmla="*/ 0 w 9"/>
                <a:gd name="T3" fmla="*/ 13 h 29"/>
                <a:gd name="T4" fmla="*/ 6 w 9"/>
                <a:gd name="T5" fmla="*/ 28 h 29"/>
                <a:gd name="T6" fmla="*/ 8 w 9"/>
                <a:gd name="T7" fmla="*/ 28 h 29"/>
                <a:gd name="T8" fmla="*/ 8 w 9"/>
                <a:gd name="T9" fmla="*/ 26 h 29"/>
                <a:gd name="T10" fmla="*/ 3 w 9"/>
                <a:gd name="T11" fmla="*/ 13 h 29"/>
                <a:gd name="T12" fmla="*/ 7 w 9"/>
                <a:gd name="T13" fmla="*/ 2 h 29"/>
                <a:gd name="T14" fmla="*/ 7 w 9"/>
                <a:gd name="T15" fmla="*/ 0 h 29"/>
                <a:gd name="T16" fmla="*/ 5 w 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9">
                  <a:moveTo>
                    <a:pt x="5" y="0"/>
                  </a:moveTo>
                  <a:cubicBezTo>
                    <a:pt x="2" y="4"/>
                    <a:pt x="0" y="9"/>
                    <a:pt x="0" y="13"/>
                  </a:cubicBezTo>
                  <a:cubicBezTo>
                    <a:pt x="0" y="19"/>
                    <a:pt x="2" y="24"/>
                    <a:pt x="6" y="28"/>
                  </a:cubicBezTo>
                  <a:cubicBezTo>
                    <a:pt x="7" y="29"/>
                    <a:pt x="8" y="29"/>
                    <a:pt x="8" y="28"/>
                  </a:cubicBezTo>
                  <a:cubicBezTo>
                    <a:pt x="9" y="28"/>
                    <a:pt x="9" y="27"/>
                    <a:pt x="8" y="26"/>
                  </a:cubicBezTo>
                  <a:cubicBezTo>
                    <a:pt x="5" y="23"/>
                    <a:pt x="3" y="18"/>
                    <a:pt x="3" y="13"/>
                  </a:cubicBezTo>
                  <a:cubicBezTo>
                    <a:pt x="3" y="9"/>
                    <a:pt x="4" y="5"/>
                    <a:pt x="7" y="2"/>
                  </a:cubicBezTo>
                  <a:cubicBezTo>
                    <a:pt x="8" y="2"/>
                    <a:pt x="8" y="1"/>
                    <a:pt x="7" y="0"/>
                  </a:cubicBezTo>
                  <a:cubicBezTo>
                    <a:pt x="7" y="0"/>
                    <a:pt x="6" y="0"/>
                    <a:pt x="5"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5" name="Freeform 115"/>
            <p:cNvSpPr/>
            <p:nvPr/>
          </p:nvSpPr>
          <p:spPr bwMode="auto">
            <a:xfrm>
              <a:off x="1939" y="1271"/>
              <a:ext cx="19" cy="57"/>
            </a:xfrm>
            <a:custGeom>
              <a:avLst/>
              <a:gdLst>
                <a:gd name="T0" fmla="*/ 4 w 8"/>
                <a:gd name="T1" fmla="*/ 1 h 24"/>
                <a:gd name="T2" fmla="*/ 0 w 8"/>
                <a:gd name="T3" fmla="*/ 12 h 24"/>
                <a:gd name="T4" fmla="*/ 5 w 8"/>
                <a:gd name="T5" fmla="*/ 24 h 24"/>
                <a:gd name="T6" fmla="*/ 7 w 8"/>
                <a:gd name="T7" fmla="*/ 24 h 24"/>
                <a:gd name="T8" fmla="*/ 7 w 8"/>
                <a:gd name="T9" fmla="*/ 22 h 24"/>
                <a:gd name="T10" fmla="*/ 3 w 8"/>
                <a:gd name="T11" fmla="*/ 12 h 24"/>
                <a:gd name="T12" fmla="*/ 6 w 8"/>
                <a:gd name="T13" fmla="*/ 3 h 24"/>
                <a:gd name="T14" fmla="*/ 6 w 8"/>
                <a:gd name="T15" fmla="*/ 1 h 24"/>
                <a:gd name="T16" fmla="*/ 4 w 8"/>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4">
                  <a:moveTo>
                    <a:pt x="4" y="1"/>
                  </a:moveTo>
                  <a:cubicBezTo>
                    <a:pt x="1" y="4"/>
                    <a:pt x="0" y="8"/>
                    <a:pt x="0" y="12"/>
                  </a:cubicBezTo>
                  <a:cubicBezTo>
                    <a:pt x="0" y="16"/>
                    <a:pt x="2" y="20"/>
                    <a:pt x="5" y="24"/>
                  </a:cubicBezTo>
                  <a:cubicBezTo>
                    <a:pt x="5" y="24"/>
                    <a:pt x="6" y="24"/>
                    <a:pt x="7" y="24"/>
                  </a:cubicBezTo>
                  <a:cubicBezTo>
                    <a:pt x="8" y="23"/>
                    <a:pt x="8" y="22"/>
                    <a:pt x="7" y="22"/>
                  </a:cubicBezTo>
                  <a:cubicBezTo>
                    <a:pt x="4" y="19"/>
                    <a:pt x="3" y="15"/>
                    <a:pt x="3" y="12"/>
                  </a:cubicBezTo>
                  <a:cubicBezTo>
                    <a:pt x="3" y="8"/>
                    <a:pt x="4" y="5"/>
                    <a:pt x="6" y="3"/>
                  </a:cubicBezTo>
                  <a:cubicBezTo>
                    <a:pt x="7" y="2"/>
                    <a:pt x="7" y="1"/>
                    <a:pt x="6" y="1"/>
                  </a:cubicBezTo>
                  <a:cubicBezTo>
                    <a:pt x="6" y="0"/>
                    <a:pt x="5" y="0"/>
                    <a:pt x="4" y="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6" name="Oval 116"/>
            <p:cNvSpPr>
              <a:spLocks noChangeArrowheads="1"/>
            </p:cNvSpPr>
            <p:nvPr/>
          </p:nvSpPr>
          <p:spPr bwMode="auto">
            <a:xfrm>
              <a:off x="1960" y="1288"/>
              <a:ext cx="24" cy="26"/>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7" name="Freeform 117"/>
            <p:cNvSpPr>
              <a:spLocks noEditPoints="1"/>
            </p:cNvSpPr>
            <p:nvPr/>
          </p:nvSpPr>
          <p:spPr bwMode="auto">
            <a:xfrm>
              <a:off x="1870" y="1228"/>
              <a:ext cx="140" cy="223"/>
            </a:xfrm>
            <a:custGeom>
              <a:avLst/>
              <a:gdLst>
                <a:gd name="T0" fmla="*/ 56 w 59"/>
                <a:gd name="T1" fmla="*/ 0 h 94"/>
                <a:gd name="T2" fmla="*/ 3 w 59"/>
                <a:gd name="T3" fmla="*/ 0 h 94"/>
                <a:gd name="T4" fmla="*/ 0 w 59"/>
                <a:gd name="T5" fmla="*/ 3 h 94"/>
                <a:gd name="T6" fmla="*/ 0 w 59"/>
                <a:gd name="T7" fmla="*/ 91 h 94"/>
                <a:gd name="T8" fmla="*/ 3 w 59"/>
                <a:gd name="T9" fmla="*/ 94 h 94"/>
                <a:gd name="T10" fmla="*/ 56 w 59"/>
                <a:gd name="T11" fmla="*/ 94 h 94"/>
                <a:gd name="T12" fmla="*/ 59 w 59"/>
                <a:gd name="T13" fmla="*/ 91 h 94"/>
                <a:gd name="T14" fmla="*/ 59 w 59"/>
                <a:gd name="T15" fmla="*/ 3 h 94"/>
                <a:gd name="T16" fmla="*/ 56 w 59"/>
                <a:gd name="T17" fmla="*/ 0 h 94"/>
                <a:gd name="T18" fmla="*/ 28 w 59"/>
                <a:gd name="T19" fmla="*/ 82 h 94"/>
                <a:gd name="T20" fmla="*/ 23 w 59"/>
                <a:gd name="T21" fmla="*/ 85 h 94"/>
                <a:gd name="T22" fmla="*/ 14 w 59"/>
                <a:gd name="T23" fmla="*/ 79 h 94"/>
                <a:gd name="T24" fmla="*/ 17 w 59"/>
                <a:gd name="T25" fmla="*/ 74 h 94"/>
                <a:gd name="T26" fmla="*/ 22 w 59"/>
                <a:gd name="T27" fmla="*/ 74 h 94"/>
                <a:gd name="T28" fmla="*/ 28 w 59"/>
                <a:gd name="T29" fmla="*/ 79 h 94"/>
                <a:gd name="T30" fmla="*/ 28 w 59"/>
                <a:gd name="T31" fmla="*/ 82 h 94"/>
                <a:gd name="T32" fmla="*/ 28 w 59"/>
                <a:gd name="T33" fmla="*/ 66 h 94"/>
                <a:gd name="T34" fmla="*/ 22 w 59"/>
                <a:gd name="T35" fmla="*/ 72 h 94"/>
                <a:gd name="T36" fmla="*/ 17 w 59"/>
                <a:gd name="T37" fmla="*/ 72 h 94"/>
                <a:gd name="T38" fmla="*/ 14 w 59"/>
                <a:gd name="T39" fmla="*/ 67 h 94"/>
                <a:gd name="T40" fmla="*/ 23 w 59"/>
                <a:gd name="T41" fmla="*/ 60 h 94"/>
                <a:gd name="T42" fmla="*/ 28 w 59"/>
                <a:gd name="T43" fmla="*/ 64 h 94"/>
                <a:gd name="T44" fmla="*/ 28 w 59"/>
                <a:gd name="T45" fmla="*/ 66 h 94"/>
                <a:gd name="T46" fmla="*/ 45 w 59"/>
                <a:gd name="T47" fmla="*/ 79 h 94"/>
                <a:gd name="T48" fmla="*/ 36 w 59"/>
                <a:gd name="T49" fmla="*/ 85 h 94"/>
                <a:gd name="T50" fmla="*/ 31 w 59"/>
                <a:gd name="T51" fmla="*/ 82 h 94"/>
                <a:gd name="T52" fmla="*/ 31 w 59"/>
                <a:gd name="T53" fmla="*/ 79 h 94"/>
                <a:gd name="T54" fmla="*/ 37 w 59"/>
                <a:gd name="T55" fmla="*/ 74 h 94"/>
                <a:gd name="T56" fmla="*/ 42 w 59"/>
                <a:gd name="T57" fmla="*/ 74 h 94"/>
                <a:gd name="T58" fmla="*/ 45 w 59"/>
                <a:gd name="T59" fmla="*/ 79 h 94"/>
                <a:gd name="T60" fmla="*/ 42 w 59"/>
                <a:gd name="T61" fmla="*/ 72 h 94"/>
                <a:gd name="T62" fmla="*/ 37 w 59"/>
                <a:gd name="T63" fmla="*/ 72 h 94"/>
                <a:gd name="T64" fmla="*/ 31 w 59"/>
                <a:gd name="T65" fmla="*/ 66 h 94"/>
                <a:gd name="T66" fmla="*/ 31 w 59"/>
                <a:gd name="T67" fmla="*/ 64 h 94"/>
                <a:gd name="T68" fmla="*/ 36 w 59"/>
                <a:gd name="T69" fmla="*/ 60 h 94"/>
                <a:gd name="T70" fmla="*/ 45 w 59"/>
                <a:gd name="T71" fmla="*/ 67 h 94"/>
                <a:gd name="T72" fmla="*/ 42 w 59"/>
                <a:gd name="T73" fmla="*/ 72 h 94"/>
                <a:gd name="T74" fmla="*/ 54 w 59"/>
                <a:gd name="T75" fmla="*/ 49 h 94"/>
                <a:gd name="T76" fmla="*/ 50 w 59"/>
                <a:gd name="T77" fmla="*/ 52 h 94"/>
                <a:gd name="T78" fmla="*/ 9 w 59"/>
                <a:gd name="T79" fmla="*/ 52 h 94"/>
                <a:gd name="T80" fmla="*/ 5 w 59"/>
                <a:gd name="T81" fmla="*/ 49 h 94"/>
                <a:gd name="T82" fmla="*/ 5 w 59"/>
                <a:gd name="T83" fmla="*/ 10 h 94"/>
                <a:gd name="T84" fmla="*/ 9 w 59"/>
                <a:gd name="T85" fmla="*/ 7 h 94"/>
                <a:gd name="T86" fmla="*/ 50 w 59"/>
                <a:gd name="T87" fmla="*/ 7 h 94"/>
                <a:gd name="T88" fmla="*/ 54 w 59"/>
                <a:gd name="T89" fmla="*/ 10 h 94"/>
                <a:gd name="T90" fmla="*/ 54 w 59"/>
                <a:gd name="T91" fmla="*/ 4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94">
                  <a:moveTo>
                    <a:pt x="56" y="0"/>
                  </a:moveTo>
                  <a:cubicBezTo>
                    <a:pt x="3" y="0"/>
                    <a:pt x="3" y="0"/>
                    <a:pt x="3" y="0"/>
                  </a:cubicBezTo>
                  <a:cubicBezTo>
                    <a:pt x="1" y="0"/>
                    <a:pt x="0" y="1"/>
                    <a:pt x="0" y="3"/>
                  </a:cubicBezTo>
                  <a:cubicBezTo>
                    <a:pt x="0" y="91"/>
                    <a:pt x="0" y="91"/>
                    <a:pt x="0" y="91"/>
                  </a:cubicBezTo>
                  <a:cubicBezTo>
                    <a:pt x="0" y="93"/>
                    <a:pt x="1" y="94"/>
                    <a:pt x="3" y="94"/>
                  </a:cubicBezTo>
                  <a:cubicBezTo>
                    <a:pt x="56" y="94"/>
                    <a:pt x="56" y="94"/>
                    <a:pt x="56" y="94"/>
                  </a:cubicBezTo>
                  <a:cubicBezTo>
                    <a:pt x="58" y="94"/>
                    <a:pt x="59" y="93"/>
                    <a:pt x="59" y="91"/>
                  </a:cubicBezTo>
                  <a:cubicBezTo>
                    <a:pt x="59" y="3"/>
                    <a:pt x="59" y="3"/>
                    <a:pt x="59" y="3"/>
                  </a:cubicBezTo>
                  <a:cubicBezTo>
                    <a:pt x="59" y="1"/>
                    <a:pt x="58" y="0"/>
                    <a:pt x="56" y="0"/>
                  </a:cubicBezTo>
                  <a:close/>
                  <a:moveTo>
                    <a:pt x="28" y="82"/>
                  </a:moveTo>
                  <a:cubicBezTo>
                    <a:pt x="28" y="85"/>
                    <a:pt x="26" y="86"/>
                    <a:pt x="23" y="85"/>
                  </a:cubicBezTo>
                  <a:cubicBezTo>
                    <a:pt x="14" y="79"/>
                    <a:pt x="14" y="79"/>
                    <a:pt x="14" y="79"/>
                  </a:cubicBezTo>
                  <a:cubicBezTo>
                    <a:pt x="12" y="76"/>
                    <a:pt x="13" y="74"/>
                    <a:pt x="17" y="74"/>
                  </a:cubicBezTo>
                  <a:cubicBezTo>
                    <a:pt x="22" y="74"/>
                    <a:pt x="22" y="74"/>
                    <a:pt x="22" y="74"/>
                  </a:cubicBezTo>
                  <a:cubicBezTo>
                    <a:pt x="26" y="74"/>
                    <a:pt x="28" y="76"/>
                    <a:pt x="28" y="79"/>
                  </a:cubicBezTo>
                  <a:lnTo>
                    <a:pt x="28" y="82"/>
                  </a:lnTo>
                  <a:close/>
                  <a:moveTo>
                    <a:pt x="28" y="66"/>
                  </a:moveTo>
                  <a:cubicBezTo>
                    <a:pt x="28" y="69"/>
                    <a:pt x="26" y="72"/>
                    <a:pt x="22" y="72"/>
                  </a:cubicBezTo>
                  <a:cubicBezTo>
                    <a:pt x="17" y="72"/>
                    <a:pt x="17" y="72"/>
                    <a:pt x="17" y="72"/>
                  </a:cubicBezTo>
                  <a:cubicBezTo>
                    <a:pt x="13" y="72"/>
                    <a:pt x="12" y="70"/>
                    <a:pt x="14" y="67"/>
                  </a:cubicBezTo>
                  <a:cubicBezTo>
                    <a:pt x="23" y="60"/>
                    <a:pt x="23" y="60"/>
                    <a:pt x="23" y="60"/>
                  </a:cubicBezTo>
                  <a:cubicBezTo>
                    <a:pt x="26" y="59"/>
                    <a:pt x="28" y="61"/>
                    <a:pt x="28" y="64"/>
                  </a:cubicBezTo>
                  <a:lnTo>
                    <a:pt x="28" y="66"/>
                  </a:lnTo>
                  <a:close/>
                  <a:moveTo>
                    <a:pt x="45" y="79"/>
                  </a:moveTo>
                  <a:cubicBezTo>
                    <a:pt x="36" y="85"/>
                    <a:pt x="36" y="85"/>
                    <a:pt x="36" y="85"/>
                  </a:cubicBezTo>
                  <a:cubicBezTo>
                    <a:pt x="33" y="86"/>
                    <a:pt x="31" y="85"/>
                    <a:pt x="31" y="82"/>
                  </a:cubicBezTo>
                  <a:cubicBezTo>
                    <a:pt x="31" y="79"/>
                    <a:pt x="31" y="79"/>
                    <a:pt x="31" y="79"/>
                  </a:cubicBezTo>
                  <a:cubicBezTo>
                    <a:pt x="31" y="76"/>
                    <a:pt x="33" y="74"/>
                    <a:pt x="37" y="74"/>
                  </a:cubicBezTo>
                  <a:cubicBezTo>
                    <a:pt x="42" y="74"/>
                    <a:pt x="42" y="74"/>
                    <a:pt x="42" y="74"/>
                  </a:cubicBezTo>
                  <a:cubicBezTo>
                    <a:pt x="46" y="74"/>
                    <a:pt x="47" y="76"/>
                    <a:pt x="45" y="79"/>
                  </a:cubicBezTo>
                  <a:close/>
                  <a:moveTo>
                    <a:pt x="42" y="72"/>
                  </a:moveTo>
                  <a:cubicBezTo>
                    <a:pt x="37" y="72"/>
                    <a:pt x="37" y="72"/>
                    <a:pt x="37" y="72"/>
                  </a:cubicBezTo>
                  <a:cubicBezTo>
                    <a:pt x="33" y="72"/>
                    <a:pt x="31" y="69"/>
                    <a:pt x="31" y="66"/>
                  </a:cubicBezTo>
                  <a:cubicBezTo>
                    <a:pt x="31" y="64"/>
                    <a:pt x="31" y="64"/>
                    <a:pt x="31" y="64"/>
                  </a:cubicBezTo>
                  <a:cubicBezTo>
                    <a:pt x="31" y="61"/>
                    <a:pt x="33" y="59"/>
                    <a:pt x="36" y="60"/>
                  </a:cubicBezTo>
                  <a:cubicBezTo>
                    <a:pt x="45" y="67"/>
                    <a:pt x="45" y="67"/>
                    <a:pt x="45" y="67"/>
                  </a:cubicBezTo>
                  <a:cubicBezTo>
                    <a:pt x="47" y="70"/>
                    <a:pt x="46" y="72"/>
                    <a:pt x="42" y="72"/>
                  </a:cubicBezTo>
                  <a:close/>
                  <a:moveTo>
                    <a:pt x="54" y="49"/>
                  </a:moveTo>
                  <a:cubicBezTo>
                    <a:pt x="54" y="51"/>
                    <a:pt x="52" y="52"/>
                    <a:pt x="50" y="52"/>
                  </a:cubicBezTo>
                  <a:cubicBezTo>
                    <a:pt x="9" y="52"/>
                    <a:pt x="9" y="52"/>
                    <a:pt x="9" y="52"/>
                  </a:cubicBezTo>
                  <a:cubicBezTo>
                    <a:pt x="7" y="52"/>
                    <a:pt x="5" y="51"/>
                    <a:pt x="5" y="49"/>
                  </a:cubicBezTo>
                  <a:cubicBezTo>
                    <a:pt x="5" y="10"/>
                    <a:pt x="5" y="10"/>
                    <a:pt x="5" y="10"/>
                  </a:cubicBezTo>
                  <a:cubicBezTo>
                    <a:pt x="5" y="9"/>
                    <a:pt x="7" y="7"/>
                    <a:pt x="9" y="7"/>
                  </a:cubicBezTo>
                  <a:cubicBezTo>
                    <a:pt x="50" y="7"/>
                    <a:pt x="50" y="7"/>
                    <a:pt x="50" y="7"/>
                  </a:cubicBezTo>
                  <a:cubicBezTo>
                    <a:pt x="52" y="7"/>
                    <a:pt x="54" y="9"/>
                    <a:pt x="54" y="10"/>
                  </a:cubicBezTo>
                  <a:lnTo>
                    <a:pt x="54" y="49"/>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8" name="Freeform 118"/>
            <p:cNvSpPr/>
            <p:nvPr/>
          </p:nvSpPr>
          <p:spPr bwMode="auto">
            <a:xfrm>
              <a:off x="5670" y="2997"/>
              <a:ext cx="62" cy="102"/>
            </a:xfrm>
            <a:custGeom>
              <a:avLst/>
              <a:gdLst>
                <a:gd name="T0" fmla="*/ 25 w 26"/>
                <a:gd name="T1" fmla="*/ 36 h 43"/>
                <a:gd name="T2" fmla="*/ 17 w 26"/>
                <a:gd name="T3" fmla="*/ 36 h 43"/>
                <a:gd name="T4" fmla="*/ 17 w 26"/>
                <a:gd name="T5" fmla="*/ 1 h 43"/>
                <a:gd name="T6" fmla="*/ 15 w 26"/>
                <a:gd name="T7" fmla="*/ 0 h 43"/>
                <a:gd name="T8" fmla="*/ 11 w 26"/>
                <a:gd name="T9" fmla="*/ 0 h 43"/>
                <a:gd name="T10" fmla="*/ 9 w 26"/>
                <a:gd name="T11" fmla="*/ 1 h 43"/>
                <a:gd name="T12" fmla="*/ 9 w 26"/>
                <a:gd name="T13" fmla="*/ 36 h 43"/>
                <a:gd name="T14" fmla="*/ 2 w 26"/>
                <a:gd name="T15" fmla="*/ 36 h 43"/>
                <a:gd name="T16" fmla="*/ 0 w 26"/>
                <a:gd name="T17" fmla="*/ 37 h 43"/>
                <a:gd name="T18" fmla="*/ 0 w 26"/>
                <a:gd name="T19" fmla="*/ 41 h 43"/>
                <a:gd name="T20" fmla="*/ 2 w 26"/>
                <a:gd name="T21" fmla="*/ 43 h 43"/>
                <a:gd name="T22" fmla="*/ 25 w 26"/>
                <a:gd name="T23" fmla="*/ 43 h 43"/>
                <a:gd name="T24" fmla="*/ 26 w 26"/>
                <a:gd name="T25" fmla="*/ 41 h 43"/>
                <a:gd name="T26" fmla="*/ 26 w 26"/>
                <a:gd name="T27" fmla="*/ 37 h 43"/>
                <a:gd name="T28" fmla="*/ 25 w 26"/>
                <a:gd name="T29"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3">
                  <a:moveTo>
                    <a:pt x="25" y="36"/>
                  </a:moveTo>
                  <a:cubicBezTo>
                    <a:pt x="17" y="36"/>
                    <a:pt x="17" y="36"/>
                    <a:pt x="17" y="36"/>
                  </a:cubicBezTo>
                  <a:cubicBezTo>
                    <a:pt x="17" y="1"/>
                    <a:pt x="17" y="1"/>
                    <a:pt x="17" y="1"/>
                  </a:cubicBezTo>
                  <a:cubicBezTo>
                    <a:pt x="17" y="0"/>
                    <a:pt x="16" y="0"/>
                    <a:pt x="15" y="0"/>
                  </a:cubicBezTo>
                  <a:cubicBezTo>
                    <a:pt x="11" y="0"/>
                    <a:pt x="11" y="0"/>
                    <a:pt x="11" y="0"/>
                  </a:cubicBezTo>
                  <a:cubicBezTo>
                    <a:pt x="10" y="0"/>
                    <a:pt x="9" y="0"/>
                    <a:pt x="9" y="1"/>
                  </a:cubicBezTo>
                  <a:cubicBezTo>
                    <a:pt x="9" y="36"/>
                    <a:pt x="9" y="36"/>
                    <a:pt x="9" y="36"/>
                  </a:cubicBezTo>
                  <a:cubicBezTo>
                    <a:pt x="2" y="36"/>
                    <a:pt x="2" y="36"/>
                    <a:pt x="2" y="36"/>
                  </a:cubicBezTo>
                  <a:cubicBezTo>
                    <a:pt x="1" y="36"/>
                    <a:pt x="0" y="36"/>
                    <a:pt x="0" y="37"/>
                  </a:cubicBezTo>
                  <a:cubicBezTo>
                    <a:pt x="0" y="41"/>
                    <a:pt x="0" y="41"/>
                    <a:pt x="0" y="41"/>
                  </a:cubicBezTo>
                  <a:cubicBezTo>
                    <a:pt x="0" y="42"/>
                    <a:pt x="1" y="43"/>
                    <a:pt x="2" y="43"/>
                  </a:cubicBezTo>
                  <a:cubicBezTo>
                    <a:pt x="25" y="43"/>
                    <a:pt x="25" y="43"/>
                    <a:pt x="25" y="43"/>
                  </a:cubicBezTo>
                  <a:cubicBezTo>
                    <a:pt x="26" y="43"/>
                    <a:pt x="26" y="42"/>
                    <a:pt x="26" y="41"/>
                  </a:cubicBezTo>
                  <a:cubicBezTo>
                    <a:pt x="26" y="37"/>
                    <a:pt x="26" y="37"/>
                    <a:pt x="26" y="37"/>
                  </a:cubicBezTo>
                  <a:cubicBezTo>
                    <a:pt x="26" y="36"/>
                    <a:pt x="26" y="36"/>
                    <a:pt x="25" y="3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9" name="Freeform 119"/>
            <p:cNvSpPr/>
            <p:nvPr/>
          </p:nvSpPr>
          <p:spPr bwMode="auto">
            <a:xfrm>
              <a:off x="5677" y="2921"/>
              <a:ext cx="50" cy="66"/>
            </a:xfrm>
            <a:custGeom>
              <a:avLst/>
              <a:gdLst>
                <a:gd name="T0" fmla="*/ 21 w 21"/>
                <a:gd name="T1" fmla="*/ 24 h 28"/>
                <a:gd name="T2" fmla="*/ 18 w 21"/>
                <a:gd name="T3" fmla="*/ 28 h 28"/>
                <a:gd name="T4" fmla="*/ 3 w 21"/>
                <a:gd name="T5" fmla="*/ 28 h 28"/>
                <a:gd name="T6" fmla="*/ 0 w 21"/>
                <a:gd name="T7" fmla="*/ 24 h 28"/>
                <a:gd name="T8" fmla="*/ 0 w 21"/>
                <a:gd name="T9" fmla="*/ 4 h 28"/>
                <a:gd name="T10" fmla="*/ 3 w 21"/>
                <a:gd name="T11" fmla="*/ 0 h 28"/>
                <a:gd name="T12" fmla="*/ 18 w 21"/>
                <a:gd name="T13" fmla="*/ 0 h 28"/>
                <a:gd name="T14" fmla="*/ 21 w 21"/>
                <a:gd name="T15" fmla="*/ 4 h 28"/>
                <a:gd name="T16" fmla="*/ 21 w 21"/>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8">
                  <a:moveTo>
                    <a:pt x="21" y="24"/>
                  </a:moveTo>
                  <a:cubicBezTo>
                    <a:pt x="21" y="27"/>
                    <a:pt x="20" y="28"/>
                    <a:pt x="18" y="28"/>
                  </a:cubicBezTo>
                  <a:cubicBezTo>
                    <a:pt x="3" y="28"/>
                    <a:pt x="3" y="28"/>
                    <a:pt x="3" y="28"/>
                  </a:cubicBezTo>
                  <a:cubicBezTo>
                    <a:pt x="1" y="28"/>
                    <a:pt x="0" y="27"/>
                    <a:pt x="0" y="24"/>
                  </a:cubicBezTo>
                  <a:cubicBezTo>
                    <a:pt x="0" y="4"/>
                    <a:pt x="0" y="4"/>
                    <a:pt x="0" y="4"/>
                  </a:cubicBezTo>
                  <a:cubicBezTo>
                    <a:pt x="0" y="1"/>
                    <a:pt x="1" y="0"/>
                    <a:pt x="3" y="0"/>
                  </a:cubicBezTo>
                  <a:cubicBezTo>
                    <a:pt x="18" y="0"/>
                    <a:pt x="18" y="0"/>
                    <a:pt x="18" y="0"/>
                  </a:cubicBezTo>
                  <a:cubicBezTo>
                    <a:pt x="20" y="0"/>
                    <a:pt x="21" y="1"/>
                    <a:pt x="21" y="4"/>
                  </a:cubicBezTo>
                  <a:lnTo>
                    <a:pt x="21" y="24"/>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0" name="Freeform 120"/>
            <p:cNvSpPr/>
            <p:nvPr/>
          </p:nvSpPr>
          <p:spPr bwMode="auto">
            <a:xfrm>
              <a:off x="5744" y="2871"/>
              <a:ext cx="80" cy="159"/>
            </a:xfrm>
            <a:custGeom>
              <a:avLst/>
              <a:gdLst>
                <a:gd name="T0" fmla="*/ 5 w 34"/>
                <a:gd name="T1" fmla="*/ 15 h 67"/>
                <a:gd name="T2" fmla="*/ 0 w 34"/>
                <a:gd name="T3" fmla="*/ 25 h 67"/>
                <a:gd name="T4" fmla="*/ 0 w 34"/>
                <a:gd name="T5" fmla="*/ 41 h 67"/>
                <a:gd name="T6" fmla="*/ 5 w 34"/>
                <a:gd name="T7" fmla="*/ 50 h 67"/>
                <a:gd name="T8" fmla="*/ 28 w 34"/>
                <a:gd name="T9" fmla="*/ 65 h 67"/>
                <a:gd name="T10" fmla="*/ 34 w 34"/>
                <a:gd name="T11" fmla="*/ 62 h 67"/>
                <a:gd name="T12" fmla="*/ 34 w 34"/>
                <a:gd name="T13" fmla="*/ 4 h 67"/>
                <a:gd name="T14" fmla="*/ 28 w 34"/>
                <a:gd name="T15" fmla="*/ 2 h 67"/>
                <a:gd name="T16" fmla="*/ 5 w 34"/>
                <a:gd name="T17" fmla="*/ 1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7">
                  <a:moveTo>
                    <a:pt x="5" y="15"/>
                  </a:moveTo>
                  <a:cubicBezTo>
                    <a:pt x="2" y="17"/>
                    <a:pt x="0" y="21"/>
                    <a:pt x="0" y="25"/>
                  </a:cubicBezTo>
                  <a:cubicBezTo>
                    <a:pt x="0" y="41"/>
                    <a:pt x="0" y="41"/>
                    <a:pt x="0" y="41"/>
                  </a:cubicBezTo>
                  <a:cubicBezTo>
                    <a:pt x="0" y="44"/>
                    <a:pt x="2" y="49"/>
                    <a:pt x="5" y="50"/>
                  </a:cubicBezTo>
                  <a:cubicBezTo>
                    <a:pt x="28" y="65"/>
                    <a:pt x="28" y="65"/>
                    <a:pt x="28" y="65"/>
                  </a:cubicBezTo>
                  <a:cubicBezTo>
                    <a:pt x="31" y="67"/>
                    <a:pt x="34" y="65"/>
                    <a:pt x="34" y="62"/>
                  </a:cubicBezTo>
                  <a:cubicBezTo>
                    <a:pt x="34" y="4"/>
                    <a:pt x="34" y="4"/>
                    <a:pt x="34" y="4"/>
                  </a:cubicBezTo>
                  <a:cubicBezTo>
                    <a:pt x="34" y="1"/>
                    <a:pt x="31" y="0"/>
                    <a:pt x="28" y="2"/>
                  </a:cubicBezTo>
                  <a:lnTo>
                    <a:pt x="5" y="15"/>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1" name="Freeform 121"/>
            <p:cNvSpPr/>
            <p:nvPr/>
          </p:nvSpPr>
          <p:spPr bwMode="auto">
            <a:xfrm>
              <a:off x="5580" y="2871"/>
              <a:ext cx="81" cy="159"/>
            </a:xfrm>
            <a:custGeom>
              <a:avLst/>
              <a:gdLst>
                <a:gd name="T0" fmla="*/ 28 w 34"/>
                <a:gd name="T1" fmla="*/ 51 h 67"/>
                <a:gd name="T2" fmla="*/ 34 w 34"/>
                <a:gd name="T3" fmla="*/ 42 h 67"/>
                <a:gd name="T4" fmla="*/ 34 w 34"/>
                <a:gd name="T5" fmla="*/ 25 h 67"/>
                <a:gd name="T6" fmla="*/ 28 w 34"/>
                <a:gd name="T7" fmla="*/ 16 h 67"/>
                <a:gd name="T8" fmla="*/ 5 w 34"/>
                <a:gd name="T9" fmla="*/ 2 h 67"/>
                <a:gd name="T10" fmla="*/ 0 w 34"/>
                <a:gd name="T11" fmla="*/ 4 h 67"/>
                <a:gd name="T12" fmla="*/ 0 w 34"/>
                <a:gd name="T13" fmla="*/ 62 h 67"/>
                <a:gd name="T14" fmla="*/ 5 w 34"/>
                <a:gd name="T15" fmla="*/ 65 h 67"/>
                <a:gd name="T16" fmla="*/ 28 w 34"/>
                <a:gd name="T17"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7">
                  <a:moveTo>
                    <a:pt x="28" y="51"/>
                  </a:moveTo>
                  <a:cubicBezTo>
                    <a:pt x="31" y="49"/>
                    <a:pt x="34" y="45"/>
                    <a:pt x="34" y="42"/>
                  </a:cubicBezTo>
                  <a:cubicBezTo>
                    <a:pt x="34" y="25"/>
                    <a:pt x="34" y="25"/>
                    <a:pt x="34" y="25"/>
                  </a:cubicBezTo>
                  <a:cubicBezTo>
                    <a:pt x="34" y="22"/>
                    <a:pt x="31" y="18"/>
                    <a:pt x="28" y="16"/>
                  </a:cubicBezTo>
                  <a:cubicBezTo>
                    <a:pt x="5" y="2"/>
                    <a:pt x="5" y="2"/>
                    <a:pt x="5" y="2"/>
                  </a:cubicBezTo>
                  <a:cubicBezTo>
                    <a:pt x="2" y="0"/>
                    <a:pt x="0" y="1"/>
                    <a:pt x="0" y="4"/>
                  </a:cubicBezTo>
                  <a:cubicBezTo>
                    <a:pt x="0" y="62"/>
                    <a:pt x="0" y="62"/>
                    <a:pt x="0" y="62"/>
                  </a:cubicBezTo>
                  <a:cubicBezTo>
                    <a:pt x="0" y="65"/>
                    <a:pt x="2" y="67"/>
                    <a:pt x="5" y="65"/>
                  </a:cubicBezTo>
                  <a:lnTo>
                    <a:pt x="28" y="51"/>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2" name="Freeform 122"/>
            <p:cNvSpPr/>
            <p:nvPr/>
          </p:nvSpPr>
          <p:spPr bwMode="auto">
            <a:xfrm>
              <a:off x="5190" y="2893"/>
              <a:ext cx="14" cy="40"/>
            </a:xfrm>
            <a:custGeom>
              <a:avLst/>
              <a:gdLst>
                <a:gd name="T0" fmla="*/ 3 w 6"/>
                <a:gd name="T1" fmla="*/ 0 h 17"/>
                <a:gd name="T2" fmla="*/ 0 w 6"/>
                <a:gd name="T3" fmla="*/ 2 h 17"/>
                <a:gd name="T4" fmla="*/ 0 w 6"/>
                <a:gd name="T5" fmla="*/ 4 h 17"/>
                <a:gd name="T6" fmla="*/ 0 w 6"/>
                <a:gd name="T7" fmla="*/ 7 h 17"/>
                <a:gd name="T8" fmla="*/ 0 w 6"/>
                <a:gd name="T9" fmla="*/ 10 h 17"/>
                <a:gd name="T10" fmla="*/ 0 w 6"/>
                <a:gd name="T11" fmla="*/ 13 h 17"/>
                <a:gd name="T12" fmla="*/ 0 w 6"/>
                <a:gd name="T13" fmla="*/ 15 h 17"/>
                <a:gd name="T14" fmla="*/ 3 w 6"/>
                <a:gd name="T15" fmla="*/ 17 h 17"/>
                <a:gd name="T16" fmla="*/ 6 w 6"/>
                <a:gd name="T17" fmla="*/ 15 h 17"/>
                <a:gd name="T18" fmla="*/ 6 w 6"/>
                <a:gd name="T19" fmla="*/ 13 h 17"/>
                <a:gd name="T20" fmla="*/ 6 w 6"/>
                <a:gd name="T21" fmla="*/ 10 h 17"/>
                <a:gd name="T22" fmla="*/ 6 w 6"/>
                <a:gd name="T23" fmla="*/ 7 h 17"/>
                <a:gd name="T24" fmla="*/ 6 w 6"/>
                <a:gd name="T25" fmla="*/ 4 h 17"/>
                <a:gd name="T26" fmla="*/ 6 w 6"/>
                <a:gd name="T27" fmla="*/ 2 h 17"/>
                <a:gd name="T28" fmla="*/ 3 w 6"/>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7">
                  <a:moveTo>
                    <a:pt x="3" y="0"/>
                  </a:moveTo>
                  <a:cubicBezTo>
                    <a:pt x="2" y="0"/>
                    <a:pt x="0" y="1"/>
                    <a:pt x="0" y="2"/>
                  </a:cubicBezTo>
                  <a:cubicBezTo>
                    <a:pt x="0" y="4"/>
                    <a:pt x="0" y="4"/>
                    <a:pt x="0" y="4"/>
                  </a:cubicBezTo>
                  <a:cubicBezTo>
                    <a:pt x="0" y="7"/>
                    <a:pt x="0" y="7"/>
                    <a:pt x="0" y="7"/>
                  </a:cubicBezTo>
                  <a:cubicBezTo>
                    <a:pt x="0" y="10"/>
                    <a:pt x="0" y="10"/>
                    <a:pt x="0" y="10"/>
                  </a:cubicBezTo>
                  <a:cubicBezTo>
                    <a:pt x="0" y="13"/>
                    <a:pt x="0" y="13"/>
                    <a:pt x="0" y="13"/>
                  </a:cubicBezTo>
                  <a:cubicBezTo>
                    <a:pt x="0" y="15"/>
                    <a:pt x="0" y="15"/>
                    <a:pt x="0" y="15"/>
                  </a:cubicBezTo>
                  <a:cubicBezTo>
                    <a:pt x="0" y="16"/>
                    <a:pt x="2" y="17"/>
                    <a:pt x="3" y="17"/>
                  </a:cubicBezTo>
                  <a:cubicBezTo>
                    <a:pt x="5" y="17"/>
                    <a:pt x="6" y="16"/>
                    <a:pt x="6" y="15"/>
                  </a:cubicBezTo>
                  <a:cubicBezTo>
                    <a:pt x="6" y="13"/>
                    <a:pt x="6" y="13"/>
                    <a:pt x="6" y="13"/>
                  </a:cubicBezTo>
                  <a:cubicBezTo>
                    <a:pt x="6" y="10"/>
                    <a:pt x="6" y="10"/>
                    <a:pt x="6" y="10"/>
                  </a:cubicBezTo>
                  <a:cubicBezTo>
                    <a:pt x="6" y="7"/>
                    <a:pt x="6" y="7"/>
                    <a:pt x="6" y="7"/>
                  </a:cubicBezTo>
                  <a:cubicBezTo>
                    <a:pt x="6" y="4"/>
                    <a:pt x="6" y="4"/>
                    <a:pt x="6" y="4"/>
                  </a:cubicBezTo>
                  <a:cubicBezTo>
                    <a:pt x="6" y="2"/>
                    <a:pt x="6" y="2"/>
                    <a:pt x="6" y="2"/>
                  </a:cubicBezTo>
                  <a:cubicBezTo>
                    <a:pt x="6" y="1"/>
                    <a:pt x="5" y="0"/>
                    <a:pt x="3"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3" name="Freeform 123"/>
            <p:cNvSpPr/>
            <p:nvPr/>
          </p:nvSpPr>
          <p:spPr bwMode="auto">
            <a:xfrm>
              <a:off x="5166" y="2971"/>
              <a:ext cx="194" cy="142"/>
            </a:xfrm>
            <a:custGeom>
              <a:avLst/>
              <a:gdLst>
                <a:gd name="T0" fmla="*/ 63 w 82"/>
                <a:gd name="T1" fmla="*/ 0 h 60"/>
                <a:gd name="T2" fmla="*/ 48 w 82"/>
                <a:gd name="T3" fmla="*/ 10 h 60"/>
                <a:gd name="T4" fmla="*/ 41 w 82"/>
                <a:gd name="T5" fmla="*/ 11 h 60"/>
                <a:gd name="T6" fmla="*/ 34 w 82"/>
                <a:gd name="T7" fmla="*/ 10 h 60"/>
                <a:gd name="T8" fmla="*/ 19 w 82"/>
                <a:gd name="T9" fmla="*/ 0 h 60"/>
                <a:gd name="T10" fmla="*/ 0 w 82"/>
                <a:gd name="T11" fmla="*/ 35 h 60"/>
                <a:gd name="T12" fmla="*/ 0 w 82"/>
                <a:gd name="T13" fmla="*/ 45 h 60"/>
                <a:gd name="T14" fmla="*/ 41 w 82"/>
                <a:gd name="T15" fmla="*/ 60 h 60"/>
                <a:gd name="T16" fmla="*/ 82 w 82"/>
                <a:gd name="T17" fmla="*/ 45 h 60"/>
                <a:gd name="T18" fmla="*/ 82 w 82"/>
                <a:gd name="T19" fmla="*/ 35 h 60"/>
                <a:gd name="T20" fmla="*/ 63 w 82"/>
                <a:gd name="T2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60">
                  <a:moveTo>
                    <a:pt x="63" y="0"/>
                  </a:moveTo>
                  <a:cubicBezTo>
                    <a:pt x="59" y="5"/>
                    <a:pt x="54" y="8"/>
                    <a:pt x="48" y="10"/>
                  </a:cubicBezTo>
                  <a:cubicBezTo>
                    <a:pt x="46" y="10"/>
                    <a:pt x="43" y="11"/>
                    <a:pt x="41" y="11"/>
                  </a:cubicBezTo>
                  <a:cubicBezTo>
                    <a:pt x="39" y="11"/>
                    <a:pt x="36" y="10"/>
                    <a:pt x="34" y="10"/>
                  </a:cubicBezTo>
                  <a:cubicBezTo>
                    <a:pt x="28" y="8"/>
                    <a:pt x="23" y="5"/>
                    <a:pt x="19" y="0"/>
                  </a:cubicBezTo>
                  <a:cubicBezTo>
                    <a:pt x="7" y="7"/>
                    <a:pt x="0" y="20"/>
                    <a:pt x="0" y="35"/>
                  </a:cubicBezTo>
                  <a:cubicBezTo>
                    <a:pt x="0" y="45"/>
                    <a:pt x="0" y="45"/>
                    <a:pt x="0" y="45"/>
                  </a:cubicBezTo>
                  <a:cubicBezTo>
                    <a:pt x="11" y="54"/>
                    <a:pt x="25" y="60"/>
                    <a:pt x="41" y="60"/>
                  </a:cubicBezTo>
                  <a:cubicBezTo>
                    <a:pt x="57" y="60"/>
                    <a:pt x="71" y="54"/>
                    <a:pt x="82" y="45"/>
                  </a:cubicBezTo>
                  <a:cubicBezTo>
                    <a:pt x="82" y="35"/>
                    <a:pt x="82" y="35"/>
                    <a:pt x="82" y="35"/>
                  </a:cubicBezTo>
                  <a:cubicBezTo>
                    <a:pt x="82" y="20"/>
                    <a:pt x="75" y="7"/>
                    <a:pt x="63"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4" name="Freeform 124"/>
            <p:cNvSpPr/>
            <p:nvPr/>
          </p:nvSpPr>
          <p:spPr bwMode="auto">
            <a:xfrm>
              <a:off x="5209" y="2845"/>
              <a:ext cx="109" cy="133"/>
            </a:xfrm>
            <a:custGeom>
              <a:avLst/>
              <a:gdLst>
                <a:gd name="T0" fmla="*/ 23 w 46"/>
                <a:gd name="T1" fmla="*/ 0 h 56"/>
                <a:gd name="T2" fmla="*/ 0 w 46"/>
                <a:gd name="T3" fmla="*/ 21 h 56"/>
                <a:gd name="T4" fmla="*/ 0 w 46"/>
                <a:gd name="T5" fmla="*/ 35 h 56"/>
                <a:gd name="T6" fmla="*/ 3 w 46"/>
                <a:gd name="T7" fmla="*/ 46 h 56"/>
                <a:gd name="T8" fmla="*/ 17 w 46"/>
                <a:gd name="T9" fmla="*/ 55 h 56"/>
                <a:gd name="T10" fmla="*/ 23 w 46"/>
                <a:gd name="T11" fmla="*/ 56 h 56"/>
                <a:gd name="T12" fmla="*/ 29 w 46"/>
                <a:gd name="T13" fmla="*/ 55 h 56"/>
                <a:gd name="T14" fmla="*/ 43 w 46"/>
                <a:gd name="T15" fmla="*/ 46 h 56"/>
                <a:gd name="T16" fmla="*/ 46 w 46"/>
                <a:gd name="T17" fmla="*/ 35 h 56"/>
                <a:gd name="T18" fmla="*/ 46 w 46"/>
                <a:gd name="T19" fmla="*/ 21 h 56"/>
                <a:gd name="T20" fmla="*/ 23 w 4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6">
                  <a:moveTo>
                    <a:pt x="23" y="0"/>
                  </a:moveTo>
                  <a:cubicBezTo>
                    <a:pt x="10" y="0"/>
                    <a:pt x="0" y="10"/>
                    <a:pt x="0" y="21"/>
                  </a:cubicBezTo>
                  <a:cubicBezTo>
                    <a:pt x="0" y="35"/>
                    <a:pt x="0" y="35"/>
                    <a:pt x="0" y="35"/>
                  </a:cubicBezTo>
                  <a:cubicBezTo>
                    <a:pt x="0" y="39"/>
                    <a:pt x="1" y="43"/>
                    <a:pt x="3" y="46"/>
                  </a:cubicBezTo>
                  <a:cubicBezTo>
                    <a:pt x="6" y="50"/>
                    <a:pt x="11" y="54"/>
                    <a:pt x="17" y="55"/>
                  </a:cubicBezTo>
                  <a:cubicBezTo>
                    <a:pt x="19" y="56"/>
                    <a:pt x="21" y="56"/>
                    <a:pt x="23" y="56"/>
                  </a:cubicBezTo>
                  <a:cubicBezTo>
                    <a:pt x="25" y="56"/>
                    <a:pt x="27" y="56"/>
                    <a:pt x="29" y="55"/>
                  </a:cubicBezTo>
                  <a:cubicBezTo>
                    <a:pt x="35" y="54"/>
                    <a:pt x="40" y="50"/>
                    <a:pt x="43" y="46"/>
                  </a:cubicBezTo>
                  <a:cubicBezTo>
                    <a:pt x="45" y="43"/>
                    <a:pt x="46" y="39"/>
                    <a:pt x="46" y="35"/>
                  </a:cubicBezTo>
                  <a:cubicBezTo>
                    <a:pt x="46" y="21"/>
                    <a:pt x="46" y="21"/>
                    <a:pt x="46" y="21"/>
                  </a:cubicBezTo>
                  <a:cubicBezTo>
                    <a:pt x="46" y="10"/>
                    <a:pt x="36" y="0"/>
                    <a:pt x="23"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5" name="Freeform 125"/>
            <p:cNvSpPr/>
            <p:nvPr/>
          </p:nvSpPr>
          <p:spPr bwMode="auto">
            <a:xfrm>
              <a:off x="5315" y="2893"/>
              <a:ext cx="7" cy="40"/>
            </a:xfrm>
            <a:custGeom>
              <a:avLst/>
              <a:gdLst>
                <a:gd name="T0" fmla="*/ 2 w 3"/>
                <a:gd name="T1" fmla="*/ 0 h 17"/>
                <a:gd name="T2" fmla="*/ 0 w 3"/>
                <a:gd name="T3" fmla="*/ 2 h 17"/>
                <a:gd name="T4" fmla="*/ 0 w 3"/>
                <a:gd name="T5" fmla="*/ 4 h 17"/>
                <a:gd name="T6" fmla="*/ 0 w 3"/>
                <a:gd name="T7" fmla="*/ 7 h 17"/>
                <a:gd name="T8" fmla="*/ 0 w 3"/>
                <a:gd name="T9" fmla="*/ 10 h 17"/>
                <a:gd name="T10" fmla="*/ 0 w 3"/>
                <a:gd name="T11" fmla="*/ 13 h 17"/>
                <a:gd name="T12" fmla="*/ 0 w 3"/>
                <a:gd name="T13" fmla="*/ 15 h 17"/>
                <a:gd name="T14" fmla="*/ 2 w 3"/>
                <a:gd name="T15" fmla="*/ 17 h 17"/>
                <a:gd name="T16" fmla="*/ 3 w 3"/>
                <a:gd name="T17" fmla="*/ 15 h 17"/>
                <a:gd name="T18" fmla="*/ 3 w 3"/>
                <a:gd name="T19" fmla="*/ 13 h 17"/>
                <a:gd name="T20" fmla="*/ 3 w 3"/>
                <a:gd name="T21" fmla="*/ 10 h 17"/>
                <a:gd name="T22" fmla="*/ 3 w 3"/>
                <a:gd name="T23" fmla="*/ 7 h 17"/>
                <a:gd name="T24" fmla="*/ 3 w 3"/>
                <a:gd name="T25" fmla="*/ 4 h 17"/>
                <a:gd name="T26" fmla="*/ 3 w 3"/>
                <a:gd name="T27" fmla="*/ 2 h 17"/>
                <a:gd name="T28" fmla="*/ 2 w 3"/>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7">
                  <a:moveTo>
                    <a:pt x="2" y="0"/>
                  </a:moveTo>
                  <a:cubicBezTo>
                    <a:pt x="1" y="0"/>
                    <a:pt x="0" y="1"/>
                    <a:pt x="0" y="2"/>
                  </a:cubicBezTo>
                  <a:cubicBezTo>
                    <a:pt x="0" y="4"/>
                    <a:pt x="0" y="4"/>
                    <a:pt x="0" y="4"/>
                  </a:cubicBezTo>
                  <a:cubicBezTo>
                    <a:pt x="0" y="7"/>
                    <a:pt x="0" y="7"/>
                    <a:pt x="0" y="7"/>
                  </a:cubicBezTo>
                  <a:cubicBezTo>
                    <a:pt x="0" y="10"/>
                    <a:pt x="0" y="10"/>
                    <a:pt x="0" y="10"/>
                  </a:cubicBezTo>
                  <a:cubicBezTo>
                    <a:pt x="0" y="13"/>
                    <a:pt x="0" y="13"/>
                    <a:pt x="0" y="13"/>
                  </a:cubicBezTo>
                  <a:cubicBezTo>
                    <a:pt x="0" y="15"/>
                    <a:pt x="0" y="15"/>
                    <a:pt x="0" y="15"/>
                  </a:cubicBezTo>
                  <a:cubicBezTo>
                    <a:pt x="0" y="16"/>
                    <a:pt x="1" y="17"/>
                    <a:pt x="2" y="17"/>
                  </a:cubicBezTo>
                  <a:cubicBezTo>
                    <a:pt x="2" y="17"/>
                    <a:pt x="3" y="16"/>
                    <a:pt x="3" y="15"/>
                  </a:cubicBezTo>
                  <a:cubicBezTo>
                    <a:pt x="3" y="13"/>
                    <a:pt x="3" y="13"/>
                    <a:pt x="3" y="13"/>
                  </a:cubicBezTo>
                  <a:cubicBezTo>
                    <a:pt x="3" y="10"/>
                    <a:pt x="3" y="10"/>
                    <a:pt x="3" y="10"/>
                  </a:cubicBezTo>
                  <a:cubicBezTo>
                    <a:pt x="3" y="7"/>
                    <a:pt x="3" y="7"/>
                    <a:pt x="3" y="7"/>
                  </a:cubicBezTo>
                  <a:cubicBezTo>
                    <a:pt x="3" y="4"/>
                    <a:pt x="3" y="4"/>
                    <a:pt x="3" y="4"/>
                  </a:cubicBezTo>
                  <a:cubicBezTo>
                    <a:pt x="3" y="2"/>
                    <a:pt x="3" y="2"/>
                    <a:pt x="3" y="2"/>
                  </a:cubicBezTo>
                  <a:cubicBezTo>
                    <a:pt x="3" y="1"/>
                    <a:pt x="2" y="0"/>
                    <a:pt x="2"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6" name="Freeform 126"/>
            <p:cNvSpPr/>
            <p:nvPr/>
          </p:nvSpPr>
          <p:spPr bwMode="auto">
            <a:xfrm>
              <a:off x="5206" y="2895"/>
              <a:ext cx="8" cy="38"/>
            </a:xfrm>
            <a:custGeom>
              <a:avLst/>
              <a:gdLst>
                <a:gd name="T0" fmla="*/ 1 w 3"/>
                <a:gd name="T1" fmla="*/ 0 h 16"/>
                <a:gd name="T2" fmla="*/ 0 w 3"/>
                <a:gd name="T3" fmla="*/ 1 h 16"/>
                <a:gd name="T4" fmla="*/ 0 w 3"/>
                <a:gd name="T5" fmla="*/ 4 h 16"/>
                <a:gd name="T6" fmla="*/ 0 w 3"/>
                <a:gd name="T7" fmla="*/ 7 h 16"/>
                <a:gd name="T8" fmla="*/ 0 w 3"/>
                <a:gd name="T9" fmla="*/ 9 h 16"/>
                <a:gd name="T10" fmla="*/ 0 w 3"/>
                <a:gd name="T11" fmla="*/ 13 h 16"/>
                <a:gd name="T12" fmla="*/ 0 w 3"/>
                <a:gd name="T13" fmla="*/ 15 h 16"/>
                <a:gd name="T14" fmla="*/ 1 w 3"/>
                <a:gd name="T15" fmla="*/ 16 h 16"/>
                <a:gd name="T16" fmla="*/ 3 w 3"/>
                <a:gd name="T17" fmla="*/ 15 h 16"/>
                <a:gd name="T18" fmla="*/ 3 w 3"/>
                <a:gd name="T19" fmla="*/ 13 h 16"/>
                <a:gd name="T20" fmla="*/ 3 w 3"/>
                <a:gd name="T21" fmla="*/ 9 h 16"/>
                <a:gd name="T22" fmla="*/ 3 w 3"/>
                <a:gd name="T23" fmla="*/ 7 h 16"/>
                <a:gd name="T24" fmla="*/ 3 w 3"/>
                <a:gd name="T25" fmla="*/ 4 h 16"/>
                <a:gd name="T26" fmla="*/ 3 w 3"/>
                <a:gd name="T27" fmla="*/ 1 h 16"/>
                <a:gd name="T28" fmla="*/ 1 w 3"/>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6">
                  <a:moveTo>
                    <a:pt x="1" y="0"/>
                  </a:moveTo>
                  <a:cubicBezTo>
                    <a:pt x="0" y="0"/>
                    <a:pt x="0" y="0"/>
                    <a:pt x="0" y="1"/>
                  </a:cubicBezTo>
                  <a:cubicBezTo>
                    <a:pt x="0" y="4"/>
                    <a:pt x="0" y="4"/>
                    <a:pt x="0" y="4"/>
                  </a:cubicBezTo>
                  <a:cubicBezTo>
                    <a:pt x="0" y="7"/>
                    <a:pt x="0" y="7"/>
                    <a:pt x="0" y="7"/>
                  </a:cubicBezTo>
                  <a:cubicBezTo>
                    <a:pt x="0" y="9"/>
                    <a:pt x="0" y="9"/>
                    <a:pt x="0" y="9"/>
                  </a:cubicBezTo>
                  <a:cubicBezTo>
                    <a:pt x="0" y="13"/>
                    <a:pt x="0" y="13"/>
                    <a:pt x="0" y="13"/>
                  </a:cubicBezTo>
                  <a:cubicBezTo>
                    <a:pt x="0" y="15"/>
                    <a:pt x="0" y="15"/>
                    <a:pt x="0" y="15"/>
                  </a:cubicBezTo>
                  <a:cubicBezTo>
                    <a:pt x="0" y="16"/>
                    <a:pt x="0" y="16"/>
                    <a:pt x="1" y="16"/>
                  </a:cubicBezTo>
                  <a:cubicBezTo>
                    <a:pt x="2" y="16"/>
                    <a:pt x="3" y="16"/>
                    <a:pt x="3" y="15"/>
                  </a:cubicBezTo>
                  <a:cubicBezTo>
                    <a:pt x="3" y="13"/>
                    <a:pt x="3" y="13"/>
                    <a:pt x="3" y="13"/>
                  </a:cubicBezTo>
                  <a:cubicBezTo>
                    <a:pt x="3" y="9"/>
                    <a:pt x="3" y="9"/>
                    <a:pt x="3" y="9"/>
                  </a:cubicBezTo>
                  <a:cubicBezTo>
                    <a:pt x="3" y="7"/>
                    <a:pt x="3" y="7"/>
                    <a:pt x="3" y="7"/>
                  </a:cubicBezTo>
                  <a:cubicBezTo>
                    <a:pt x="3" y="4"/>
                    <a:pt x="3" y="4"/>
                    <a:pt x="3" y="4"/>
                  </a:cubicBezTo>
                  <a:cubicBezTo>
                    <a:pt x="3" y="1"/>
                    <a:pt x="3" y="1"/>
                    <a:pt x="3" y="1"/>
                  </a:cubicBezTo>
                  <a:cubicBezTo>
                    <a:pt x="3" y="0"/>
                    <a:pt x="2" y="0"/>
                    <a:pt x="1"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7" name="Freeform 127"/>
            <p:cNvSpPr/>
            <p:nvPr/>
          </p:nvSpPr>
          <p:spPr bwMode="auto">
            <a:xfrm>
              <a:off x="5325" y="2893"/>
              <a:ext cx="14" cy="40"/>
            </a:xfrm>
            <a:custGeom>
              <a:avLst/>
              <a:gdLst>
                <a:gd name="T0" fmla="*/ 3 w 6"/>
                <a:gd name="T1" fmla="*/ 0 h 17"/>
                <a:gd name="T2" fmla="*/ 0 w 6"/>
                <a:gd name="T3" fmla="*/ 2 h 17"/>
                <a:gd name="T4" fmla="*/ 0 w 6"/>
                <a:gd name="T5" fmla="*/ 4 h 17"/>
                <a:gd name="T6" fmla="*/ 0 w 6"/>
                <a:gd name="T7" fmla="*/ 7 h 17"/>
                <a:gd name="T8" fmla="*/ 0 w 6"/>
                <a:gd name="T9" fmla="*/ 10 h 17"/>
                <a:gd name="T10" fmla="*/ 0 w 6"/>
                <a:gd name="T11" fmla="*/ 13 h 17"/>
                <a:gd name="T12" fmla="*/ 0 w 6"/>
                <a:gd name="T13" fmla="*/ 15 h 17"/>
                <a:gd name="T14" fmla="*/ 3 w 6"/>
                <a:gd name="T15" fmla="*/ 17 h 17"/>
                <a:gd name="T16" fmla="*/ 6 w 6"/>
                <a:gd name="T17" fmla="*/ 15 h 17"/>
                <a:gd name="T18" fmla="*/ 6 w 6"/>
                <a:gd name="T19" fmla="*/ 13 h 17"/>
                <a:gd name="T20" fmla="*/ 6 w 6"/>
                <a:gd name="T21" fmla="*/ 10 h 17"/>
                <a:gd name="T22" fmla="*/ 6 w 6"/>
                <a:gd name="T23" fmla="*/ 7 h 17"/>
                <a:gd name="T24" fmla="*/ 6 w 6"/>
                <a:gd name="T25" fmla="*/ 4 h 17"/>
                <a:gd name="T26" fmla="*/ 6 w 6"/>
                <a:gd name="T27" fmla="*/ 2 h 17"/>
                <a:gd name="T28" fmla="*/ 3 w 6"/>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7">
                  <a:moveTo>
                    <a:pt x="3" y="0"/>
                  </a:moveTo>
                  <a:cubicBezTo>
                    <a:pt x="1" y="0"/>
                    <a:pt x="0" y="1"/>
                    <a:pt x="0" y="2"/>
                  </a:cubicBezTo>
                  <a:cubicBezTo>
                    <a:pt x="0" y="4"/>
                    <a:pt x="0" y="4"/>
                    <a:pt x="0" y="4"/>
                  </a:cubicBezTo>
                  <a:cubicBezTo>
                    <a:pt x="0" y="7"/>
                    <a:pt x="0" y="7"/>
                    <a:pt x="0" y="7"/>
                  </a:cubicBezTo>
                  <a:cubicBezTo>
                    <a:pt x="0" y="10"/>
                    <a:pt x="0" y="10"/>
                    <a:pt x="0" y="10"/>
                  </a:cubicBezTo>
                  <a:cubicBezTo>
                    <a:pt x="0" y="13"/>
                    <a:pt x="0" y="13"/>
                    <a:pt x="0" y="13"/>
                  </a:cubicBezTo>
                  <a:cubicBezTo>
                    <a:pt x="0" y="15"/>
                    <a:pt x="0" y="15"/>
                    <a:pt x="0" y="15"/>
                  </a:cubicBezTo>
                  <a:cubicBezTo>
                    <a:pt x="0" y="16"/>
                    <a:pt x="1" y="17"/>
                    <a:pt x="3" y="17"/>
                  </a:cubicBezTo>
                  <a:cubicBezTo>
                    <a:pt x="4" y="17"/>
                    <a:pt x="6" y="16"/>
                    <a:pt x="6" y="15"/>
                  </a:cubicBezTo>
                  <a:cubicBezTo>
                    <a:pt x="6" y="13"/>
                    <a:pt x="6" y="13"/>
                    <a:pt x="6" y="13"/>
                  </a:cubicBezTo>
                  <a:cubicBezTo>
                    <a:pt x="6" y="10"/>
                    <a:pt x="6" y="10"/>
                    <a:pt x="6" y="10"/>
                  </a:cubicBezTo>
                  <a:cubicBezTo>
                    <a:pt x="6" y="7"/>
                    <a:pt x="6" y="7"/>
                    <a:pt x="6" y="7"/>
                  </a:cubicBezTo>
                  <a:cubicBezTo>
                    <a:pt x="6" y="4"/>
                    <a:pt x="6" y="4"/>
                    <a:pt x="6" y="4"/>
                  </a:cubicBezTo>
                  <a:cubicBezTo>
                    <a:pt x="6" y="2"/>
                    <a:pt x="6" y="2"/>
                    <a:pt x="6" y="2"/>
                  </a:cubicBezTo>
                  <a:cubicBezTo>
                    <a:pt x="6" y="1"/>
                    <a:pt x="4" y="0"/>
                    <a:pt x="3"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8" name="Freeform 128"/>
            <p:cNvSpPr/>
            <p:nvPr/>
          </p:nvSpPr>
          <p:spPr bwMode="auto">
            <a:xfrm>
              <a:off x="5199" y="2836"/>
              <a:ext cx="128" cy="71"/>
            </a:xfrm>
            <a:custGeom>
              <a:avLst/>
              <a:gdLst>
                <a:gd name="T0" fmla="*/ 52 w 54"/>
                <a:gd name="T1" fmla="*/ 13 h 30"/>
                <a:gd name="T2" fmla="*/ 47 w 54"/>
                <a:gd name="T3" fmla="*/ 6 h 30"/>
                <a:gd name="T4" fmla="*/ 40 w 54"/>
                <a:gd name="T5" fmla="*/ 1 h 30"/>
                <a:gd name="T6" fmla="*/ 31 w 54"/>
                <a:gd name="T7" fmla="*/ 0 h 30"/>
                <a:gd name="T8" fmla="*/ 29 w 54"/>
                <a:gd name="T9" fmla="*/ 0 h 30"/>
                <a:gd name="T10" fmla="*/ 27 w 54"/>
                <a:gd name="T11" fmla="*/ 0 h 30"/>
                <a:gd name="T12" fmla="*/ 25 w 54"/>
                <a:gd name="T13" fmla="*/ 0 h 30"/>
                <a:gd name="T14" fmla="*/ 23 w 54"/>
                <a:gd name="T15" fmla="*/ 0 h 30"/>
                <a:gd name="T16" fmla="*/ 14 w 54"/>
                <a:gd name="T17" fmla="*/ 1 h 30"/>
                <a:gd name="T18" fmla="*/ 7 w 54"/>
                <a:gd name="T19" fmla="*/ 6 h 30"/>
                <a:gd name="T20" fmla="*/ 2 w 54"/>
                <a:gd name="T21" fmla="*/ 13 h 30"/>
                <a:gd name="T22" fmla="*/ 0 w 54"/>
                <a:gd name="T23" fmla="*/ 22 h 30"/>
                <a:gd name="T24" fmla="*/ 0 w 54"/>
                <a:gd name="T25" fmla="*/ 22 h 30"/>
                <a:gd name="T26" fmla="*/ 0 w 54"/>
                <a:gd name="T27" fmla="*/ 25 h 30"/>
                <a:gd name="T28" fmla="*/ 0 w 54"/>
                <a:gd name="T29" fmla="*/ 19 h 30"/>
                <a:gd name="T30" fmla="*/ 0 w 54"/>
                <a:gd name="T31" fmla="*/ 19 h 30"/>
                <a:gd name="T32" fmla="*/ 0 w 54"/>
                <a:gd name="T33" fmla="*/ 22 h 30"/>
                <a:gd name="T34" fmla="*/ 0 w 54"/>
                <a:gd name="T35" fmla="*/ 23 h 30"/>
                <a:gd name="T36" fmla="*/ 0 w 54"/>
                <a:gd name="T37" fmla="*/ 25 h 30"/>
                <a:gd name="T38" fmla="*/ 0 w 54"/>
                <a:gd name="T39" fmla="*/ 28 h 30"/>
                <a:gd name="T40" fmla="*/ 2 w 54"/>
                <a:gd name="T41" fmla="*/ 30 h 30"/>
                <a:gd name="T42" fmla="*/ 3 w 54"/>
                <a:gd name="T43" fmla="*/ 28 h 30"/>
                <a:gd name="T44" fmla="*/ 3 w 54"/>
                <a:gd name="T45" fmla="*/ 25 h 30"/>
                <a:gd name="T46" fmla="*/ 3 w 54"/>
                <a:gd name="T47" fmla="*/ 23 h 30"/>
                <a:gd name="T48" fmla="*/ 3 w 54"/>
                <a:gd name="T49" fmla="*/ 22 h 30"/>
                <a:gd name="T50" fmla="*/ 3 w 54"/>
                <a:gd name="T51" fmla="*/ 19 h 30"/>
                <a:gd name="T52" fmla="*/ 3 w 54"/>
                <a:gd name="T53" fmla="*/ 19 h 30"/>
                <a:gd name="T54" fmla="*/ 3 w 54"/>
                <a:gd name="T55" fmla="*/ 25 h 30"/>
                <a:gd name="T56" fmla="*/ 3 w 54"/>
                <a:gd name="T57" fmla="*/ 22 h 30"/>
                <a:gd name="T58" fmla="*/ 3 w 54"/>
                <a:gd name="T59" fmla="*/ 22 h 30"/>
                <a:gd name="T60" fmla="*/ 5 w 54"/>
                <a:gd name="T61" fmla="*/ 15 h 30"/>
                <a:gd name="T62" fmla="*/ 9 w 54"/>
                <a:gd name="T63" fmla="*/ 9 h 30"/>
                <a:gd name="T64" fmla="*/ 15 w 54"/>
                <a:gd name="T65" fmla="*/ 4 h 30"/>
                <a:gd name="T66" fmla="*/ 23 w 54"/>
                <a:gd name="T67" fmla="*/ 3 h 30"/>
                <a:gd name="T68" fmla="*/ 25 w 54"/>
                <a:gd name="T69" fmla="*/ 3 h 30"/>
                <a:gd name="T70" fmla="*/ 27 w 54"/>
                <a:gd name="T71" fmla="*/ 3 h 30"/>
                <a:gd name="T72" fmla="*/ 29 w 54"/>
                <a:gd name="T73" fmla="*/ 3 h 30"/>
                <a:gd name="T74" fmla="*/ 31 w 54"/>
                <a:gd name="T75" fmla="*/ 3 h 30"/>
                <a:gd name="T76" fmla="*/ 39 w 54"/>
                <a:gd name="T77" fmla="*/ 4 h 30"/>
                <a:gd name="T78" fmla="*/ 45 w 54"/>
                <a:gd name="T79" fmla="*/ 9 h 30"/>
                <a:gd name="T80" fmla="*/ 49 w 54"/>
                <a:gd name="T81" fmla="*/ 15 h 30"/>
                <a:gd name="T82" fmla="*/ 51 w 54"/>
                <a:gd name="T83" fmla="*/ 22 h 30"/>
                <a:gd name="T84" fmla="*/ 51 w 54"/>
                <a:gd name="T85" fmla="*/ 22 h 30"/>
                <a:gd name="T86" fmla="*/ 51 w 54"/>
                <a:gd name="T87" fmla="*/ 25 h 30"/>
                <a:gd name="T88" fmla="*/ 51 w 54"/>
                <a:gd name="T89" fmla="*/ 19 h 30"/>
                <a:gd name="T90" fmla="*/ 51 w 54"/>
                <a:gd name="T91" fmla="*/ 19 h 30"/>
                <a:gd name="T92" fmla="*/ 51 w 54"/>
                <a:gd name="T93" fmla="*/ 22 h 30"/>
                <a:gd name="T94" fmla="*/ 51 w 54"/>
                <a:gd name="T95" fmla="*/ 23 h 30"/>
                <a:gd name="T96" fmla="*/ 51 w 54"/>
                <a:gd name="T97" fmla="*/ 25 h 30"/>
                <a:gd name="T98" fmla="*/ 51 w 54"/>
                <a:gd name="T99" fmla="*/ 28 h 30"/>
                <a:gd name="T100" fmla="*/ 53 w 54"/>
                <a:gd name="T101" fmla="*/ 30 h 30"/>
                <a:gd name="T102" fmla="*/ 54 w 54"/>
                <a:gd name="T103" fmla="*/ 28 h 30"/>
                <a:gd name="T104" fmla="*/ 54 w 54"/>
                <a:gd name="T105" fmla="*/ 25 h 30"/>
                <a:gd name="T106" fmla="*/ 54 w 54"/>
                <a:gd name="T107" fmla="*/ 23 h 30"/>
                <a:gd name="T108" fmla="*/ 54 w 54"/>
                <a:gd name="T109" fmla="*/ 22 h 30"/>
                <a:gd name="T110" fmla="*/ 54 w 54"/>
                <a:gd name="T111" fmla="*/ 19 h 30"/>
                <a:gd name="T112" fmla="*/ 54 w 54"/>
                <a:gd name="T113" fmla="*/ 19 h 30"/>
                <a:gd name="T114" fmla="*/ 54 w 54"/>
                <a:gd name="T115" fmla="*/ 25 h 30"/>
                <a:gd name="T116" fmla="*/ 54 w 54"/>
                <a:gd name="T117" fmla="*/ 22 h 30"/>
                <a:gd name="T118" fmla="*/ 54 w 54"/>
                <a:gd name="T119" fmla="*/ 22 h 30"/>
                <a:gd name="T120" fmla="*/ 52 w 54"/>
                <a:gd name="T121"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0">
                  <a:moveTo>
                    <a:pt x="52" y="13"/>
                  </a:moveTo>
                  <a:cubicBezTo>
                    <a:pt x="51" y="11"/>
                    <a:pt x="50" y="8"/>
                    <a:pt x="47" y="6"/>
                  </a:cubicBezTo>
                  <a:cubicBezTo>
                    <a:pt x="45" y="4"/>
                    <a:pt x="43" y="3"/>
                    <a:pt x="40" y="1"/>
                  </a:cubicBezTo>
                  <a:cubicBezTo>
                    <a:pt x="38" y="0"/>
                    <a:pt x="35" y="0"/>
                    <a:pt x="31" y="0"/>
                  </a:cubicBezTo>
                  <a:cubicBezTo>
                    <a:pt x="29" y="0"/>
                    <a:pt x="29" y="0"/>
                    <a:pt x="29" y="0"/>
                  </a:cubicBezTo>
                  <a:cubicBezTo>
                    <a:pt x="27" y="0"/>
                    <a:pt x="27" y="0"/>
                    <a:pt x="27" y="0"/>
                  </a:cubicBezTo>
                  <a:cubicBezTo>
                    <a:pt x="25" y="0"/>
                    <a:pt x="25" y="0"/>
                    <a:pt x="25" y="0"/>
                  </a:cubicBezTo>
                  <a:cubicBezTo>
                    <a:pt x="23" y="0"/>
                    <a:pt x="23" y="0"/>
                    <a:pt x="23" y="0"/>
                  </a:cubicBezTo>
                  <a:cubicBezTo>
                    <a:pt x="19" y="0"/>
                    <a:pt x="16" y="0"/>
                    <a:pt x="14" y="1"/>
                  </a:cubicBezTo>
                  <a:cubicBezTo>
                    <a:pt x="11" y="3"/>
                    <a:pt x="9" y="4"/>
                    <a:pt x="7" y="6"/>
                  </a:cubicBezTo>
                  <a:cubicBezTo>
                    <a:pt x="4" y="8"/>
                    <a:pt x="3" y="11"/>
                    <a:pt x="2" y="13"/>
                  </a:cubicBezTo>
                  <a:cubicBezTo>
                    <a:pt x="1" y="16"/>
                    <a:pt x="0" y="19"/>
                    <a:pt x="0" y="22"/>
                  </a:cubicBezTo>
                  <a:cubicBezTo>
                    <a:pt x="0" y="22"/>
                    <a:pt x="0" y="22"/>
                    <a:pt x="0" y="22"/>
                  </a:cubicBezTo>
                  <a:cubicBezTo>
                    <a:pt x="0" y="25"/>
                    <a:pt x="0" y="25"/>
                    <a:pt x="0" y="25"/>
                  </a:cubicBezTo>
                  <a:cubicBezTo>
                    <a:pt x="0" y="19"/>
                    <a:pt x="0" y="19"/>
                    <a:pt x="0" y="19"/>
                  </a:cubicBezTo>
                  <a:cubicBezTo>
                    <a:pt x="0" y="19"/>
                    <a:pt x="0" y="19"/>
                    <a:pt x="0" y="19"/>
                  </a:cubicBezTo>
                  <a:cubicBezTo>
                    <a:pt x="0" y="22"/>
                    <a:pt x="0" y="22"/>
                    <a:pt x="0" y="22"/>
                  </a:cubicBezTo>
                  <a:cubicBezTo>
                    <a:pt x="0" y="23"/>
                    <a:pt x="0" y="23"/>
                    <a:pt x="0" y="23"/>
                  </a:cubicBezTo>
                  <a:cubicBezTo>
                    <a:pt x="0" y="25"/>
                    <a:pt x="0" y="25"/>
                    <a:pt x="0" y="25"/>
                  </a:cubicBezTo>
                  <a:cubicBezTo>
                    <a:pt x="0" y="28"/>
                    <a:pt x="0" y="28"/>
                    <a:pt x="0" y="28"/>
                  </a:cubicBezTo>
                  <a:cubicBezTo>
                    <a:pt x="0" y="29"/>
                    <a:pt x="1" y="30"/>
                    <a:pt x="2" y="30"/>
                  </a:cubicBezTo>
                  <a:cubicBezTo>
                    <a:pt x="2" y="30"/>
                    <a:pt x="3" y="29"/>
                    <a:pt x="3" y="28"/>
                  </a:cubicBezTo>
                  <a:cubicBezTo>
                    <a:pt x="3" y="25"/>
                    <a:pt x="3" y="25"/>
                    <a:pt x="3" y="25"/>
                  </a:cubicBezTo>
                  <a:cubicBezTo>
                    <a:pt x="3" y="23"/>
                    <a:pt x="3" y="23"/>
                    <a:pt x="3" y="23"/>
                  </a:cubicBezTo>
                  <a:cubicBezTo>
                    <a:pt x="3" y="22"/>
                    <a:pt x="3" y="22"/>
                    <a:pt x="3" y="22"/>
                  </a:cubicBezTo>
                  <a:cubicBezTo>
                    <a:pt x="3" y="19"/>
                    <a:pt x="3" y="19"/>
                    <a:pt x="3" y="19"/>
                  </a:cubicBezTo>
                  <a:cubicBezTo>
                    <a:pt x="3" y="19"/>
                    <a:pt x="3" y="19"/>
                    <a:pt x="3" y="19"/>
                  </a:cubicBezTo>
                  <a:cubicBezTo>
                    <a:pt x="3" y="25"/>
                    <a:pt x="3" y="25"/>
                    <a:pt x="3" y="25"/>
                  </a:cubicBezTo>
                  <a:cubicBezTo>
                    <a:pt x="3" y="22"/>
                    <a:pt x="3" y="22"/>
                    <a:pt x="3" y="22"/>
                  </a:cubicBezTo>
                  <a:cubicBezTo>
                    <a:pt x="3" y="22"/>
                    <a:pt x="3" y="22"/>
                    <a:pt x="3" y="22"/>
                  </a:cubicBezTo>
                  <a:cubicBezTo>
                    <a:pt x="3" y="20"/>
                    <a:pt x="4" y="17"/>
                    <a:pt x="5" y="15"/>
                  </a:cubicBezTo>
                  <a:cubicBezTo>
                    <a:pt x="6" y="12"/>
                    <a:pt x="7" y="10"/>
                    <a:pt x="9" y="9"/>
                  </a:cubicBezTo>
                  <a:cubicBezTo>
                    <a:pt x="11" y="7"/>
                    <a:pt x="13" y="5"/>
                    <a:pt x="15" y="4"/>
                  </a:cubicBezTo>
                  <a:cubicBezTo>
                    <a:pt x="17" y="3"/>
                    <a:pt x="20" y="3"/>
                    <a:pt x="23" y="3"/>
                  </a:cubicBezTo>
                  <a:cubicBezTo>
                    <a:pt x="25" y="3"/>
                    <a:pt x="25" y="3"/>
                    <a:pt x="25" y="3"/>
                  </a:cubicBezTo>
                  <a:cubicBezTo>
                    <a:pt x="27" y="3"/>
                    <a:pt x="27" y="3"/>
                    <a:pt x="27" y="3"/>
                  </a:cubicBezTo>
                  <a:cubicBezTo>
                    <a:pt x="29" y="3"/>
                    <a:pt x="29" y="3"/>
                    <a:pt x="29" y="3"/>
                  </a:cubicBezTo>
                  <a:cubicBezTo>
                    <a:pt x="31" y="3"/>
                    <a:pt x="31" y="3"/>
                    <a:pt x="31" y="3"/>
                  </a:cubicBezTo>
                  <a:cubicBezTo>
                    <a:pt x="34" y="3"/>
                    <a:pt x="37" y="3"/>
                    <a:pt x="39" y="4"/>
                  </a:cubicBezTo>
                  <a:cubicBezTo>
                    <a:pt x="41" y="5"/>
                    <a:pt x="43" y="7"/>
                    <a:pt x="45" y="9"/>
                  </a:cubicBezTo>
                  <a:cubicBezTo>
                    <a:pt x="47" y="10"/>
                    <a:pt x="48" y="12"/>
                    <a:pt x="49" y="15"/>
                  </a:cubicBezTo>
                  <a:cubicBezTo>
                    <a:pt x="50" y="17"/>
                    <a:pt x="51" y="20"/>
                    <a:pt x="51" y="22"/>
                  </a:cubicBezTo>
                  <a:cubicBezTo>
                    <a:pt x="51" y="22"/>
                    <a:pt x="51" y="22"/>
                    <a:pt x="51" y="22"/>
                  </a:cubicBezTo>
                  <a:cubicBezTo>
                    <a:pt x="51" y="25"/>
                    <a:pt x="51" y="25"/>
                    <a:pt x="51" y="25"/>
                  </a:cubicBezTo>
                  <a:cubicBezTo>
                    <a:pt x="51" y="19"/>
                    <a:pt x="51" y="19"/>
                    <a:pt x="51" y="19"/>
                  </a:cubicBezTo>
                  <a:cubicBezTo>
                    <a:pt x="51" y="19"/>
                    <a:pt x="51" y="19"/>
                    <a:pt x="51" y="19"/>
                  </a:cubicBezTo>
                  <a:cubicBezTo>
                    <a:pt x="51" y="22"/>
                    <a:pt x="51" y="22"/>
                    <a:pt x="51" y="22"/>
                  </a:cubicBezTo>
                  <a:cubicBezTo>
                    <a:pt x="51" y="23"/>
                    <a:pt x="51" y="23"/>
                    <a:pt x="51" y="23"/>
                  </a:cubicBezTo>
                  <a:cubicBezTo>
                    <a:pt x="51" y="25"/>
                    <a:pt x="51" y="25"/>
                    <a:pt x="51" y="25"/>
                  </a:cubicBezTo>
                  <a:cubicBezTo>
                    <a:pt x="51" y="28"/>
                    <a:pt x="51" y="28"/>
                    <a:pt x="51" y="28"/>
                  </a:cubicBezTo>
                  <a:cubicBezTo>
                    <a:pt x="51" y="29"/>
                    <a:pt x="52" y="30"/>
                    <a:pt x="53" y="30"/>
                  </a:cubicBezTo>
                  <a:cubicBezTo>
                    <a:pt x="53" y="30"/>
                    <a:pt x="54" y="29"/>
                    <a:pt x="54" y="28"/>
                  </a:cubicBezTo>
                  <a:cubicBezTo>
                    <a:pt x="54" y="25"/>
                    <a:pt x="54" y="25"/>
                    <a:pt x="54" y="25"/>
                  </a:cubicBezTo>
                  <a:cubicBezTo>
                    <a:pt x="54" y="23"/>
                    <a:pt x="54" y="23"/>
                    <a:pt x="54" y="23"/>
                  </a:cubicBezTo>
                  <a:cubicBezTo>
                    <a:pt x="54" y="22"/>
                    <a:pt x="54" y="22"/>
                    <a:pt x="54" y="22"/>
                  </a:cubicBezTo>
                  <a:cubicBezTo>
                    <a:pt x="54" y="19"/>
                    <a:pt x="54" y="19"/>
                    <a:pt x="54" y="19"/>
                  </a:cubicBezTo>
                  <a:cubicBezTo>
                    <a:pt x="54" y="19"/>
                    <a:pt x="54" y="19"/>
                    <a:pt x="54" y="19"/>
                  </a:cubicBezTo>
                  <a:cubicBezTo>
                    <a:pt x="54" y="25"/>
                    <a:pt x="54" y="25"/>
                    <a:pt x="54" y="25"/>
                  </a:cubicBezTo>
                  <a:cubicBezTo>
                    <a:pt x="54" y="22"/>
                    <a:pt x="54" y="22"/>
                    <a:pt x="54" y="22"/>
                  </a:cubicBezTo>
                  <a:cubicBezTo>
                    <a:pt x="54" y="22"/>
                    <a:pt x="54" y="22"/>
                    <a:pt x="54" y="22"/>
                  </a:cubicBezTo>
                  <a:cubicBezTo>
                    <a:pt x="54" y="19"/>
                    <a:pt x="53" y="16"/>
                    <a:pt x="52" y="1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9" name="Freeform 129"/>
            <p:cNvSpPr>
              <a:spLocks noEditPoints="1"/>
            </p:cNvSpPr>
            <p:nvPr/>
          </p:nvSpPr>
          <p:spPr bwMode="auto">
            <a:xfrm>
              <a:off x="2343" y="2855"/>
              <a:ext cx="142" cy="142"/>
            </a:xfrm>
            <a:custGeom>
              <a:avLst/>
              <a:gdLst>
                <a:gd name="T0" fmla="*/ 49 w 60"/>
                <a:gd name="T1" fmla="*/ 11 h 60"/>
                <a:gd name="T2" fmla="*/ 10 w 60"/>
                <a:gd name="T3" fmla="*/ 11 h 60"/>
                <a:gd name="T4" fmla="*/ 3 w 60"/>
                <a:gd name="T5" fmla="*/ 38 h 60"/>
                <a:gd name="T6" fmla="*/ 5 w 60"/>
                <a:gd name="T7" fmla="*/ 37 h 60"/>
                <a:gd name="T8" fmla="*/ 22 w 60"/>
                <a:gd name="T9" fmla="*/ 39 h 60"/>
                <a:gd name="T10" fmla="*/ 24 w 60"/>
                <a:gd name="T11" fmla="*/ 56 h 60"/>
                <a:gd name="T12" fmla="*/ 22 w 60"/>
                <a:gd name="T13" fmla="*/ 58 h 60"/>
                <a:gd name="T14" fmla="*/ 49 w 60"/>
                <a:gd name="T15" fmla="*/ 51 h 60"/>
                <a:gd name="T16" fmla="*/ 49 w 60"/>
                <a:gd name="T17" fmla="*/ 11 h 60"/>
                <a:gd name="T18" fmla="*/ 44 w 60"/>
                <a:gd name="T19" fmla="*/ 29 h 60"/>
                <a:gd name="T20" fmla="*/ 33 w 60"/>
                <a:gd name="T21" fmla="*/ 29 h 60"/>
                <a:gd name="T22" fmla="*/ 33 w 60"/>
                <a:gd name="T23" fmla="*/ 18 h 60"/>
                <a:gd name="T24" fmla="*/ 44 w 60"/>
                <a:gd name="T25" fmla="*/ 18 h 60"/>
                <a:gd name="T26" fmla="*/ 44 w 60"/>
                <a:gd name="T2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49" y="11"/>
                  </a:moveTo>
                  <a:cubicBezTo>
                    <a:pt x="38" y="0"/>
                    <a:pt x="21" y="0"/>
                    <a:pt x="10" y="11"/>
                  </a:cubicBezTo>
                  <a:cubicBezTo>
                    <a:pt x="3" y="19"/>
                    <a:pt x="0" y="29"/>
                    <a:pt x="3" y="38"/>
                  </a:cubicBezTo>
                  <a:cubicBezTo>
                    <a:pt x="5" y="37"/>
                    <a:pt x="5" y="37"/>
                    <a:pt x="5" y="37"/>
                  </a:cubicBezTo>
                  <a:cubicBezTo>
                    <a:pt x="9" y="33"/>
                    <a:pt x="16" y="34"/>
                    <a:pt x="22" y="39"/>
                  </a:cubicBezTo>
                  <a:cubicBezTo>
                    <a:pt x="27" y="44"/>
                    <a:pt x="28" y="52"/>
                    <a:pt x="24" y="56"/>
                  </a:cubicBezTo>
                  <a:cubicBezTo>
                    <a:pt x="22" y="58"/>
                    <a:pt x="22" y="58"/>
                    <a:pt x="22" y="58"/>
                  </a:cubicBezTo>
                  <a:cubicBezTo>
                    <a:pt x="31" y="60"/>
                    <a:pt x="42" y="58"/>
                    <a:pt x="49" y="51"/>
                  </a:cubicBezTo>
                  <a:cubicBezTo>
                    <a:pt x="60" y="40"/>
                    <a:pt x="60" y="22"/>
                    <a:pt x="49" y="11"/>
                  </a:cubicBezTo>
                  <a:close/>
                  <a:moveTo>
                    <a:pt x="44" y="29"/>
                  </a:moveTo>
                  <a:cubicBezTo>
                    <a:pt x="41" y="32"/>
                    <a:pt x="36" y="32"/>
                    <a:pt x="33" y="29"/>
                  </a:cubicBezTo>
                  <a:cubicBezTo>
                    <a:pt x="30" y="26"/>
                    <a:pt x="30" y="21"/>
                    <a:pt x="33" y="18"/>
                  </a:cubicBezTo>
                  <a:cubicBezTo>
                    <a:pt x="36" y="14"/>
                    <a:pt x="41" y="14"/>
                    <a:pt x="44" y="18"/>
                  </a:cubicBezTo>
                  <a:cubicBezTo>
                    <a:pt x="47" y="21"/>
                    <a:pt x="47" y="26"/>
                    <a:pt x="44" y="2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0" name="Freeform 130"/>
            <p:cNvSpPr/>
            <p:nvPr/>
          </p:nvSpPr>
          <p:spPr bwMode="auto">
            <a:xfrm>
              <a:off x="2254" y="2935"/>
              <a:ext cx="151" cy="152"/>
            </a:xfrm>
            <a:custGeom>
              <a:avLst/>
              <a:gdLst>
                <a:gd name="T0" fmla="*/ 59 w 64"/>
                <a:gd name="T1" fmla="*/ 6 h 64"/>
                <a:gd name="T2" fmla="*/ 43 w 64"/>
                <a:gd name="T3" fmla="*/ 4 h 64"/>
                <a:gd name="T4" fmla="*/ 42 w 64"/>
                <a:gd name="T5" fmla="*/ 6 h 64"/>
                <a:gd name="T6" fmla="*/ 4 w 64"/>
                <a:gd name="T7" fmla="*/ 43 h 64"/>
                <a:gd name="T8" fmla="*/ 6 w 64"/>
                <a:gd name="T9" fmla="*/ 59 h 64"/>
                <a:gd name="T10" fmla="*/ 21 w 64"/>
                <a:gd name="T11" fmla="*/ 60 h 64"/>
                <a:gd name="T12" fmla="*/ 21 w 64"/>
                <a:gd name="T13" fmla="*/ 60 h 64"/>
                <a:gd name="T14" fmla="*/ 21 w 64"/>
                <a:gd name="T15" fmla="*/ 60 h 64"/>
                <a:gd name="T16" fmla="*/ 20 w 64"/>
                <a:gd name="T17" fmla="*/ 52 h 64"/>
                <a:gd name="T18" fmla="*/ 28 w 64"/>
                <a:gd name="T19" fmla="*/ 53 h 64"/>
                <a:gd name="T20" fmla="*/ 28 w 64"/>
                <a:gd name="T21" fmla="*/ 53 h 64"/>
                <a:gd name="T22" fmla="*/ 30 w 64"/>
                <a:gd name="T23" fmla="*/ 52 h 64"/>
                <a:gd name="T24" fmla="*/ 30 w 64"/>
                <a:gd name="T25" fmla="*/ 52 h 64"/>
                <a:gd name="T26" fmla="*/ 28 w 64"/>
                <a:gd name="T27" fmla="*/ 44 h 64"/>
                <a:gd name="T28" fmla="*/ 36 w 64"/>
                <a:gd name="T29" fmla="*/ 45 h 64"/>
                <a:gd name="T30" fmla="*/ 36 w 64"/>
                <a:gd name="T31" fmla="*/ 45 h 64"/>
                <a:gd name="T32" fmla="*/ 38 w 64"/>
                <a:gd name="T33" fmla="*/ 44 h 64"/>
                <a:gd name="T34" fmla="*/ 38 w 64"/>
                <a:gd name="T35" fmla="*/ 44 h 64"/>
                <a:gd name="T36" fmla="*/ 37 w 64"/>
                <a:gd name="T37" fmla="*/ 36 h 64"/>
                <a:gd name="T38" fmla="*/ 44 w 64"/>
                <a:gd name="T39" fmla="*/ 37 h 64"/>
                <a:gd name="T40" fmla="*/ 44 w 64"/>
                <a:gd name="T41" fmla="*/ 37 h 64"/>
                <a:gd name="T42" fmla="*/ 46 w 64"/>
                <a:gd name="T43" fmla="*/ 36 h 64"/>
                <a:gd name="T44" fmla="*/ 46 w 64"/>
                <a:gd name="T45" fmla="*/ 35 h 64"/>
                <a:gd name="T46" fmla="*/ 45 w 64"/>
                <a:gd name="T47" fmla="*/ 28 h 64"/>
                <a:gd name="T48" fmla="*/ 52 w 64"/>
                <a:gd name="T49" fmla="*/ 29 h 64"/>
                <a:gd name="T50" fmla="*/ 53 w 64"/>
                <a:gd name="T51" fmla="*/ 29 h 64"/>
                <a:gd name="T52" fmla="*/ 59 w 64"/>
                <a:gd name="T53" fmla="*/ 23 h 64"/>
                <a:gd name="T54" fmla="*/ 60 w 64"/>
                <a:gd name="T55" fmla="*/ 21 h 64"/>
                <a:gd name="T56" fmla="*/ 59 w 64"/>
                <a:gd name="T57" fmla="*/ 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64">
                  <a:moveTo>
                    <a:pt x="59" y="6"/>
                  </a:moveTo>
                  <a:cubicBezTo>
                    <a:pt x="54" y="1"/>
                    <a:pt x="47" y="0"/>
                    <a:pt x="43" y="4"/>
                  </a:cubicBezTo>
                  <a:cubicBezTo>
                    <a:pt x="42" y="6"/>
                    <a:pt x="42" y="6"/>
                    <a:pt x="42" y="6"/>
                  </a:cubicBezTo>
                  <a:cubicBezTo>
                    <a:pt x="4" y="43"/>
                    <a:pt x="4" y="43"/>
                    <a:pt x="4" y="43"/>
                  </a:cubicBezTo>
                  <a:cubicBezTo>
                    <a:pt x="0" y="47"/>
                    <a:pt x="1" y="54"/>
                    <a:pt x="6" y="59"/>
                  </a:cubicBezTo>
                  <a:cubicBezTo>
                    <a:pt x="11" y="63"/>
                    <a:pt x="17" y="64"/>
                    <a:pt x="21" y="60"/>
                  </a:cubicBezTo>
                  <a:cubicBezTo>
                    <a:pt x="21" y="60"/>
                    <a:pt x="21" y="60"/>
                    <a:pt x="21" y="60"/>
                  </a:cubicBezTo>
                  <a:cubicBezTo>
                    <a:pt x="21" y="60"/>
                    <a:pt x="21" y="60"/>
                    <a:pt x="21" y="60"/>
                  </a:cubicBezTo>
                  <a:cubicBezTo>
                    <a:pt x="20" y="52"/>
                    <a:pt x="20" y="52"/>
                    <a:pt x="20" y="52"/>
                  </a:cubicBezTo>
                  <a:cubicBezTo>
                    <a:pt x="28" y="53"/>
                    <a:pt x="28" y="53"/>
                    <a:pt x="28" y="53"/>
                  </a:cubicBezTo>
                  <a:cubicBezTo>
                    <a:pt x="28" y="53"/>
                    <a:pt x="28" y="53"/>
                    <a:pt x="28" y="53"/>
                  </a:cubicBezTo>
                  <a:cubicBezTo>
                    <a:pt x="30" y="52"/>
                    <a:pt x="30" y="52"/>
                    <a:pt x="30" y="52"/>
                  </a:cubicBezTo>
                  <a:cubicBezTo>
                    <a:pt x="30" y="52"/>
                    <a:pt x="30" y="52"/>
                    <a:pt x="30" y="52"/>
                  </a:cubicBezTo>
                  <a:cubicBezTo>
                    <a:pt x="28" y="44"/>
                    <a:pt x="28" y="44"/>
                    <a:pt x="28" y="44"/>
                  </a:cubicBezTo>
                  <a:cubicBezTo>
                    <a:pt x="36" y="45"/>
                    <a:pt x="36" y="45"/>
                    <a:pt x="36" y="45"/>
                  </a:cubicBezTo>
                  <a:cubicBezTo>
                    <a:pt x="36" y="45"/>
                    <a:pt x="36" y="45"/>
                    <a:pt x="36" y="45"/>
                  </a:cubicBezTo>
                  <a:cubicBezTo>
                    <a:pt x="38" y="44"/>
                    <a:pt x="38" y="44"/>
                    <a:pt x="38" y="44"/>
                  </a:cubicBezTo>
                  <a:cubicBezTo>
                    <a:pt x="38" y="44"/>
                    <a:pt x="38" y="44"/>
                    <a:pt x="38" y="44"/>
                  </a:cubicBezTo>
                  <a:cubicBezTo>
                    <a:pt x="37" y="36"/>
                    <a:pt x="37" y="36"/>
                    <a:pt x="37" y="36"/>
                  </a:cubicBezTo>
                  <a:cubicBezTo>
                    <a:pt x="44" y="37"/>
                    <a:pt x="44" y="37"/>
                    <a:pt x="44" y="37"/>
                  </a:cubicBezTo>
                  <a:cubicBezTo>
                    <a:pt x="44" y="37"/>
                    <a:pt x="44" y="37"/>
                    <a:pt x="44" y="37"/>
                  </a:cubicBezTo>
                  <a:cubicBezTo>
                    <a:pt x="46" y="36"/>
                    <a:pt x="46" y="36"/>
                    <a:pt x="46" y="36"/>
                  </a:cubicBezTo>
                  <a:cubicBezTo>
                    <a:pt x="46" y="35"/>
                    <a:pt x="46" y="35"/>
                    <a:pt x="46" y="35"/>
                  </a:cubicBezTo>
                  <a:cubicBezTo>
                    <a:pt x="45" y="28"/>
                    <a:pt x="45" y="28"/>
                    <a:pt x="45" y="28"/>
                  </a:cubicBezTo>
                  <a:cubicBezTo>
                    <a:pt x="52" y="29"/>
                    <a:pt x="52" y="29"/>
                    <a:pt x="52" y="29"/>
                  </a:cubicBezTo>
                  <a:cubicBezTo>
                    <a:pt x="53" y="29"/>
                    <a:pt x="53" y="29"/>
                    <a:pt x="53" y="29"/>
                  </a:cubicBezTo>
                  <a:cubicBezTo>
                    <a:pt x="59" y="23"/>
                    <a:pt x="59" y="23"/>
                    <a:pt x="59" y="23"/>
                  </a:cubicBezTo>
                  <a:cubicBezTo>
                    <a:pt x="60" y="21"/>
                    <a:pt x="60" y="21"/>
                    <a:pt x="60" y="21"/>
                  </a:cubicBezTo>
                  <a:cubicBezTo>
                    <a:pt x="64" y="18"/>
                    <a:pt x="63" y="11"/>
                    <a:pt x="59" y="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1" name="Freeform 131"/>
            <p:cNvSpPr>
              <a:spLocks noEditPoints="1"/>
            </p:cNvSpPr>
            <p:nvPr/>
          </p:nvSpPr>
          <p:spPr bwMode="auto">
            <a:xfrm>
              <a:off x="3929" y="2855"/>
              <a:ext cx="217" cy="215"/>
            </a:xfrm>
            <a:custGeom>
              <a:avLst/>
              <a:gdLst>
                <a:gd name="T0" fmla="*/ 70 w 92"/>
                <a:gd name="T1" fmla="*/ 20 h 91"/>
                <a:gd name="T2" fmla="*/ 18 w 92"/>
                <a:gd name="T3" fmla="*/ 0 h 91"/>
                <a:gd name="T4" fmla="*/ 0 w 92"/>
                <a:gd name="T5" fmla="*/ 74 h 91"/>
                <a:gd name="T6" fmla="*/ 53 w 92"/>
                <a:gd name="T7" fmla="*/ 91 h 91"/>
                <a:gd name="T8" fmla="*/ 92 w 92"/>
                <a:gd name="T9" fmla="*/ 60 h 91"/>
                <a:gd name="T10" fmla="*/ 70 w 92"/>
                <a:gd name="T11" fmla="*/ 30 h 91"/>
                <a:gd name="T12" fmla="*/ 17 w 92"/>
                <a:gd name="T13" fmla="*/ 61 h 91"/>
                <a:gd name="T14" fmla="*/ 17 w 92"/>
                <a:gd name="T15" fmla="*/ 58 h 91"/>
                <a:gd name="T16" fmla="*/ 57 w 92"/>
                <a:gd name="T17" fmla="*/ 59 h 91"/>
                <a:gd name="T18" fmla="*/ 24 w 92"/>
                <a:gd name="T19" fmla="*/ 49 h 91"/>
                <a:gd name="T20" fmla="*/ 24 w 92"/>
                <a:gd name="T21" fmla="*/ 50 h 91"/>
                <a:gd name="T22" fmla="*/ 26 w 92"/>
                <a:gd name="T23" fmla="*/ 51 h 91"/>
                <a:gd name="T24" fmla="*/ 27 w 92"/>
                <a:gd name="T25" fmla="*/ 51 h 91"/>
                <a:gd name="T26" fmla="*/ 27 w 92"/>
                <a:gd name="T27" fmla="*/ 53 h 91"/>
                <a:gd name="T28" fmla="*/ 25 w 92"/>
                <a:gd name="T29" fmla="*/ 53 h 91"/>
                <a:gd name="T30" fmla="*/ 21 w 92"/>
                <a:gd name="T31" fmla="*/ 50 h 91"/>
                <a:gd name="T32" fmla="*/ 19 w 92"/>
                <a:gd name="T33" fmla="*/ 43 h 91"/>
                <a:gd name="T34" fmla="*/ 21 w 92"/>
                <a:gd name="T35" fmla="*/ 40 h 91"/>
                <a:gd name="T36" fmla="*/ 24 w 92"/>
                <a:gd name="T37" fmla="*/ 40 h 91"/>
                <a:gd name="T38" fmla="*/ 28 w 92"/>
                <a:gd name="T39" fmla="*/ 43 h 91"/>
                <a:gd name="T40" fmla="*/ 24 w 92"/>
                <a:gd name="T41" fmla="*/ 46 h 91"/>
                <a:gd name="T42" fmla="*/ 32 w 92"/>
                <a:gd name="T43" fmla="*/ 49 h 91"/>
                <a:gd name="T44" fmla="*/ 34 w 92"/>
                <a:gd name="T45" fmla="*/ 51 h 91"/>
                <a:gd name="T46" fmla="*/ 36 w 92"/>
                <a:gd name="T47" fmla="*/ 51 h 91"/>
                <a:gd name="T48" fmla="*/ 38 w 92"/>
                <a:gd name="T49" fmla="*/ 50 h 91"/>
                <a:gd name="T50" fmla="*/ 39 w 92"/>
                <a:gd name="T51" fmla="*/ 51 h 91"/>
                <a:gd name="T52" fmla="*/ 39 w 92"/>
                <a:gd name="T53" fmla="*/ 53 h 91"/>
                <a:gd name="T54" fmla="*/ 36 w 92"/>
                <a:gd name="T55" fmla="*/ 53 h 91"/>
                <a:gd name="T56" fmla="*/ 30 w 92"/>
                <a:gd name="T57" fmla="*/ 52 h 91"/>
                <a:gd name="T58" fmla="*/ 30 w 92"/>
                <a:gd name="T59" fmla="*/ 43 h 91"/>
                <a:gd name="T60" fmla="*/ 38 w 92"/>
                <a:gd name="T61" fmla="*/ 43 h 91"/>
                <a:gd name="T62" fmla="*/ 36 w 92"/>
                <a:gd name="T63" fmla="*/ 48 h 91"/>
                <a:gd name="T64" fmla="*/ 47 w 92"/>
                <a:gd name="T65" fmla="*/ 45 h 91"/>
                <a:gd name="T66" fmla="*/ 45 w 92"/>
                <a:gd name="T67" fmla="*/ 44 h 91"/>
                <a:gd name="T68" fmla="*/ 42 w 92"/>
                <a:gd name="T69" fmla="*/ 45 h 91"/>
                <a:gd name="T70" fmla="*/ 42 w 92"/>
                <a:gd name="T71" fmla="*/ 42 h 91"/>
                <a:gd name="T72" fmla="*/ 45 w 92"/>
                <a:gd name="T73" fmla="*/ 41 h 91"/>
                <a:gd name="T74" fmla="*/ 51 w 92"/>
                <a:gd name="T75" fmla="*/ 45 h 91"/>
                <a:gd name="T76" fmla="*/ 48 w 92"/>
                <a:gd name="T77" fmla="*/ 53 h 91"/>
                <a:gd name="T78" fmla="*/ 47 w 92"/>
                <a:gd name="T79" fmla="*/ 52 h 91"/>
                <a:gd name="T80" fmla="*/ 45 w 92"/>
                <a:gd name="T81" fmla="*/ 53 h 91"/>
                <a:gd name="T82" fmla="*/ 41 w 92"/>
                <a:gd name="T83" fmla="*/ 52 h 91"/>
                <a:gd name="T84" fmla="*/ 41 w 92"/>
                <a:gd name="T85" fmla="*/ 48 h 91"/>
                <a:gd name="T86" fmla="*/ 45 w 92"/>
                <a:gd name="T87" fmla="*/ 46 h 91"/>
                <a:gd name="T88" fmla="*/ 47 w 92"/>
                <a:gd name="T89" fmla="*/ 45 h 91"/>
                <a:gd name="T90" fmla="*/ 15 w 92"/>
                <a:gd name="T91" fmla="*/ 18 h 91"/>
                <a:gd name="T92" fmla="*/ 15 w 92"/>
                <a:gd name="T93" fmla="*/ 5 h 91"/>
                <a:gd name="T94" fmla="*/ 65 w 92"/>
                <a:gd name="T95" fmla="*/ 12 h 91"/>
                <a:gd name="T96" fmla="*/ 83 w 92"/>
                <a:gd name="T97" fmla="*/ 57 h 91"/>
                <a:gd name="T98" fmla="*/ 70 w 92"/>
                <a:gd name="T99" fmla="*/ 37 h 91"/>
                <a:gd name="T100" fmla="*/ 83 w 92"/>
                <a:gd name="T101" fmla="*/ 57 h 91"/>
                <a:gd name="T102" fmla="*/ 36 w 92"/>
                <a:gd name="T103" fmla="*/ 44 h 91"/>
                <a:gd name="T104" fmla="*/ 32 w 92"/>
                <a:gd name="T105" fmla="*/ 44 h 91"/>
                <a:gd name="T106" fmla="*/ 36 w 92"/>
                <a:gd name="T107" fmla="*/ 45 h 91"/>
                <a:gd name="T108" fmla="*/ 44 w 92"/>
                <a:gd name="T109" fmla="*/ 51 h 91"/>
                <a:gd name="T110" fmla="*/ 47 w 92"/>
                <a:gd name="T111" fmla="*/ 51 h 91"/>
                <a:gd name="T112" fmla="*/ 46 w 92"/>
                <a:gd name="T113" fmla="*/ 48 h 91"/>
                <a:gd name="T114" fmla="*/ 45 w 92"/>
                <a:gd name="T115" fmla="*/ 48 h 91"/>
                <a:gd name="T116" fmla="*/ 44 w 92"/>
                <a:gd name="T117"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 h="91">
                  <a:moveTo>
                    <a:pt x="70" y="30"/>
                  </a:moveTo>
                  <a:cubicBezTo>
                    <a:pt x="70" y="20"/>
                    <a:pt x="70" y="20"/>
                    <a:pt x="70" y="20"/>
                  </a:cubicBezTo>
                  <a:cubicBezTo>
                    <a:pt x="70" y="6"/>
                    <a:pt x="62" y="0"/>
                    <a:pt x="53" y="0"/>
                  </a:cubicBezTo>
                  <a:cubicBezTo>
                    <a:pt x="18" y="0"/>
                    <a:pt x="18" y="0"/>
                    <a:pt x="18" y="0"/>
                  </a:cubicBezTo>
                  <a:cubicBezTo>
                    <a:pt x="8" y="0"/>
                    <a:pt x="0" y="6"/>
                    <a:pt x="0" y="20"/>
                  </a:cubicBezTo>
                  <a:cubicBezTo>
                    <a:pt x="0" y="74"/>
                    <a:pt x="0" y="74"/>
                    <a:pt x="0" y="74"/>
                  </a:cubicBezTo>
                  <a:cubicBezTo>
                    <a:pt x="0" y="88"/>
                    <a:pt x="8" y="91"/>
                    <a:pt x="18" y="91"/>
                  </a:cubicBezTo>
                  <a:cubicBezTo>
                    <a:pt x="53" y="91"/>
                    <a:pt x="53" y="91"/>
                    <a:pt x="53" y="91"/>
                  </a:cubicBezTo>
                  <a:cubicBezTo>
                    <a:pt x="62" y="91"/>
                    <a:pt x="69" y="88"/>
                    <a:pt x="70" y="77"/>
                  </a:cubicBezTo>
                  <a:cubicBezTo>
                    <a:pt x="86" y="75"/>
                    <a:pt x="92" y="68"/>
                    <a:pt x="92" y="60"/>
                  </a:cubicBezTo>
                  <a:cubicBezTo>
                    <a:pt x="92" y="47"/>
                    <a:pt x="92" y="47"/>
                    <a:pt x="92" y="47"/>
                  </a:cubicBezTo>
                  <a:cubicBezTo>
                    <a:pt x="92" y="38"/>
                    <a:pt x="86" y="31"/>
                    <a:pt x="70" y="30"/>
                  </a:cubicBezTo>
                  <a:close/>
                  <a:moveTo>
                    <a:pt x="55" y="61"/>
                  </a:moveTo>
                  <a:cubicBezTo>
                    <a:pt x="17" y="61"/>
                    <a:pt x="17" y="61"/>
                    <a:pt x="17" y="61"/>
                  </a:cubicBezTo>
                  <a:cubicBezTo>
                    <a:pt x="16" y="61"/>
                    <a:pt x="15" y="61"/>
                    <a:pt x="15" y="59"/>
                  </a:cubicBezTo>
                  <a:cubicBezTo>
                    <a:pt x="15" y="58"/>
                    <a:pt x="16" y="58"/>
                    <a:pt x="17" y="58"/>
                  </a:cubicBezTo>
                  <a:cubicBezTo>
                    <a:pt x="55" y="58"/>
                    <a:pt x="55" y="58"/>
                    <a:pt x="55" y="58"/>
                  </a:cubicBezTo>
                  <a:cubicBezTo>
                    <a:pt x="56" y="58"/>
                    <a:pt x="57" y="58"/>
                    <a:pt x="57" y="59"/>
                  </a:cubicBezTo>
                  <a:cubicBezTo>
                    <a:pt x="57" y="61"/>
                    <a:pt x="56" y="61"/>
                    <a:pt x="55" y="61"/>
                  </a:cubicBezTo>
                  <a:close/>
                  <a:moveTo>
                    <a:pt x="24" y="49"/>
                  </a:moveTo>
                  <a:cubicBezTo>
                    <a:pt x="24" y="49"/>
                    <a:pt x="24" y="49"/>
                    <a:pt x="24" y="49"/>
                  </a:cubicBezTo>
                  <a:cubicBezTo>
                    <a:pt x="24" y="50"/>
                    <a:pt x="24" y="50"/>
                    <a:pt x="24" y="50"/>
                  </a:cubicBezTo>
                  <a:cubicBezTo>
                    <a:pt x="25" y="51"/>
                    <a:pt x="25" y="51"/>
                    <a:pt x="25" y="51"/>
                  </a:cubicBezTo>
                  <a:cubicBezTo>
                    <a:pt x="25" y="51"/>
                    <a:pt x="25" y="51"/>
                    <a:pt x="26" y="51"/>
                  </a:cubicBezTo>
                  <a:cubicBezTo>
                    <a:pt x="27" y="51"/>
                    <a:pt x="27" y="51"/>
                    <a:pt x="27" y="51"/>
                  </a:cubicBezTo>
                  <a:cubicBezTo>
                    <a:pt x="27" y="51"/>
                    <a:pt x="27" y="51"/>
                    <a:pt x="27" y="51"/>
                  </a:cubicBezTo>
                  <a:cubicBezTo>
                    <a:pt x="27" y="51"/>
                    <a:pt x="28" y="51"/>
                    <a:pt x="28" y="52"/>
                  </a:cubicBezTo>
                  <a:cubicBezTo>
                    <a:pt x="28" y="52"/>
                    <a:pt x="27" y="53"/>
                    <a:pt x="27" y="53"/>
                  </a:cubicBezTo>
                  <a:cubicBezTo>
                    <a:pt x="27" y="53"/>
                    <a:pt x="27" y="53"/>
                    <a:pt x="26" y="53"/>
                  </a:cubicBezTo>
                  <a:cubicBezTo>
                    <a:pt x="26" y="53"/>
                    <a:pt x="25" y="53"/>
                    <a:pt x="25" y="53"/>
                  </a:cubicBezTo>
                  <a:cubicBezTo>
                    <a:pt x="23" y="53"/>
                    <a:pt x="22" y="53"/>
                    <a:pt x="22" y="52"/>
                  </a:cubicBezTo>
                  <a:cubicBezTo>
                    <a:pt x="21" y="52"/>
                    <a:pt x="21" y="51"/>
                    <a:pt x="21" y="50"/>
                  </a:cubicBezTo>
                  <a:cubicBezTo>
                    <a:pt x="21" y="47"/>
                    <a:pt x="20" y="44"/>
                    <a:pt x="20" y="44"/>
                  </a:cubicBezTo>
                  <a:cubicBezTo>
                    <a:pt x="20" y="44"/>
                    <a:pt x="19" y="44"/>
                    <a:pt x="19" y="43"/>
                  </a:cubicBezTo>
                  <a:cubicBezTo>
                    <a:pt x="19" y="42"/>
                    <a:pt x="20" y="42"/>
                    <a:pt x="20" y="42"/>
                  </a:cubicBezTo>
                  <a:cubicBezTo>
                    <a:pt x="20" y="42"/>
                    <a:pt x="21" y="41"/>
                    <a:pt x="21" y="40"/>
                  </a:cubicBezTo>
                  <a:cubicBezTo>
                    <a:pt x="21" y="39"/>
                    <a:pt x="21" y="39"/>
                    <a:pt x="22" y="39"/>
                  </a:cubicBezTo>
                  <a:cubicBezTo>
                    <a:pt x="23" y="39"/>
                    <a:pt x="24" y="39"/>
                    <a:pt x="24" y="40"/>
                  </a:cubicBezTo>
                  <a:cubicBezTo>
                    <a:pt x="24" y="41"/>
                    <a:pt x="25" y="42"/>
                    <a:pt x="26" y="42"/>
                  </a:cubicBezTo>
                  <a:cubicBezTo>
                    <a:pt x="27" y="42"/>
                    <a:pt x="28" y="42"/>
                    <a:pt x="28" y="43"/>
                  </a:cubicBezTo>
                  <a:cubicBezTo>
                    <a:pt x="28" y="44"/>
                    <a:pt x="27" y="44"/>
                    <a:pt x="26" y="44"/>
                  </a:cubicBezTo>
                  <a:cubicBezTo>
                    <a:pt x="25" y="44"/>
                    <a:pt x="24" y="45"/>
                    <a:pt x="24" y="46"/>
                  </a:cubicBezTo>
                  <a:cubicBezTo>
                    <a:pt x="24" y="47"/>
                    <a:pt x="24" y="49"/>
                    <a:pt x="24" y="49"/>
                  </a:cubicBezTo>
                  <a:close/>
                  <a:moveTo>
                    <a:pt x="32" y="49"/>
                  </a:moveTo>
                  <a:cubicBezTo>
                    <a:pt x="33" y="50"/>
                    <a:pt x="33" y="50"/>
                    <a:pt x="33" y="50"/>
                  </a:cubicBezTo>
                  <a:cubicBezTo>
                    <a:pt x="33" y="50"/>
                    <a:pt x="34" y="51"/>
                    <a:pt x="34" y="51"/>
                  </a:cubicBezTo>
                  <a:cubicBezTo>
                    <a:pt x="34" y="51"/>
                    <a:pt x="35" y="51"/>
                    <a:pt x="35" y="51"/>
                  </a:cubicBezTo>
                  <a:cubicBezTo>
                    <a:pt x="36" y="51"/>
                    <a:pt x="36" y="51"/>
                    <a:pt x="36" y="51"/>
                  </a:cubicBezTo>
                  <a:cubicBezTo>
                    <a:pt x="37" y="51"/>
                    <a:pt x="37" y="51"/>
                    <a:pt x="38" y="50"/>
                  </a:cubicBezTo>
                  <a:cubicBezTo>
                    <a:pt x="38" y="50"/>
                    <a:pt x="38" y="50"/>
                    <a:pt x="38" y="50"/>
                  </a:cubicBezTo>
                  <a:cubicBezTo>
                    <a:pt x="39" y="50"/>
                    <a:pt x="39" y="50"/>
                    <a:pt x="39" y="50"/>
                  </a:cubicBezTo>
                  <a:cubicBezTo>
                    <a:pt x="39" y="50"/>
                    <a:pt x="39" y="50"/>
                    <a:pt x="39" y="51"/>
                  </a:cubicBezTo>
                  <a:cubicBezTo>
                    <a:pt x="39" y="52"/>
                    <a:pt x="39" y="53"/>
                    <a:pt x="39" y="53"/>
                  </a:cubicBezTo>
                  <a:cubicBezTo>
                    <a:pt x="39" y="53"/>
                    <a:pt x="39" y="53"/>
                    <a:pt x="39" y="53"/>
                  </a:cubicBezTo>
                  <a:cubicBezTo>
                    <a:pt x="38" y="53"/>
                    <a:pt x="38" y="53"/>
                    <a:pt x="38" y="53"/>
                  </a:cubicBezTo>
                  <a:cubicBezTo>
                    <a:pt x="37" y="53"/>
                    <a:pt x="37" y="53"/>
                    <a:pt x="36" y="53"/>
                  </a:cubicBezTo>
                  <a:cubicBezTo>
                    <a:pt x="36" y="53"/>
                    <a:pt x="35" y="53"/>
                    <a:pt x="35" y="53"/>
                  </a:cubicBezTo>
                  <a:cubicBezTo>
                    <a:pt x="33" y="53"/>
                    <a:pt x="31" y="53"/>
                    <a:pt x="30" y="52"/>
                  </a:cubicBezTo>
                  <a:cubicBezTo>
                    <a:pt x="29" y="51"/>
                    <a:pt x="28" y="49"/>
                    <a:pt x="28" y="48"/>
                  </a:cubicBezTo>
                  <a:cubicBezTo>
                    <a:pt x="28" y="46"/>
                    <a:pt x="29" y="44"/>
                    <a:pt x="30" y="43"/>
                  </a:cubicBezTo>
                  <a:cubicBezTo>
                    <a:pt x="31" y="42"/>
                    <a:pt x="32" y="41"/>
                    <a:pt x="34" y="41"/>
                  </a:cubicBezTo>
                  <a:cubicBezTo>
                    <a:pt x="36" y="41"/>
                    <a:pt x="37" y="42"/>
                    <a:pt x="38" y="43"/>
                  </a:cubicBezTo>
                  <a:cubicBezTo>
                    <a:pt x="39" y="44"/>
                    <a:pt x="40" y="45"/>
                    <a:pt x="40" y="47"/>
                  </a:cubicBezTo>
                  <a:cubicBezTo>
                    <a:pt x="40" y="48"/>
                    <a:pt x="38" y="48"/>
                    <a:pt x="36" y="48"/>
                  </a:cubicBezTo>
                  <a:cubicBezTo>
                    <a:pt x="34" y="48"/>
                    <a:pt x="32" y="49"/>
                    <a:pt x="32" y="49"/>
                  </a:cubicBezTo>
                  <a:close/>
                  <a:moveTo>
                    <a:pt x="47" y="45"/>
                  </a:moveTo>
                  <a:cubicBezTo>
                    <a:pt x="47" y="45"/>
                    <a:pt x="47" y="45"/>
                    <a:pt x="47" y="44"/>
                  </a:cubicBezTo>
                  <a:cubicBezTo>
                    <a:pt x="46" y="44"/>
                    <a:pt x="46" y="44"/>
                    <a:pt x="45" y="44"/>
                  </a:cubicBezTo>
                  <a:cubicBezTo>
                    <a:pt x="44" y="44"/>
                    <a:pt x="44" y="44"/>
                    <a:pt x="43" y="44"/>
                  </a:cubicBezTo>
                  <a:cubicBezTo>
                    <a:pt x="43" y="44"/>
                    <a:pt x="42" y="45"/>
                    <a:pt x="42" y="45"/>
                  </a:cubicBezTo>
                  <a:cubicBezTo>
                    <a:pt x="42" y="45"/>
                    <a:pt x="41" y="44"/>
                    <a:pt x="41" y="43"/>
                  </a:cubicBezTo>
                  <a:cubicBezTo>
                    <a:pt x="41" y="43"/>
                    <a:pt x="42" y="42"/>
                    <a:pt x="42" y="42"/>
                  </a:cubicBezTo>
                  <a:cubicBezTo>
                    <a:pt x="42" y="42"/>
                    <a:pt x="42" y="42"/>
                    <a:pt x="43" y="42"/>
                  </a:cubicBezTo>
                  <a:cubicBezTo>
                    <a:pt x="44" y="42"/>
                    <a:pt x="45" y="41"/>
                    <a:pt x="45" y="41"/>
                  </a:cubicBezTo>
                  <a:cubicBezTo>
                    <a:pt x="47" y="41"/>
                    <a:pt x="49" y="42"/>
                    <a:pt x="50" y="42"/>
                  </a:cubicBezTo>
                  <a:cubicBezTo>
                    <a:pt x="51" y="43"/>
                    <a:pt x="51" y="44"/>
                    <a:pt x="51" y="45"/>
                  </a:cubicBezTo>
                  <a:cubicBezTo>
                    <a:pt x="51" y="50"/>
                    <a:pt x="50" y="53"/>
                    <a:pt x="49" y="53"/>
                  </a:cubicBezTo>
                  <a:cubicBezTo>
                    <a:pt x="48" y="53"/>
                    <a:pt x="48" y="53"/>
                    <a:pt x="48" y="53"/>
                  </a:cubicBezTo>
                  <a:cubicBezTo>
                    <a:pt x="47" y="52"/>
                    <a:pt x="47" y="52"/>
                    <a:pt x="47" y="52"/>
                  </a:cubicBezTo>
                  <a:cubicBezTo>
                    <a:pt x="47" y="52"/>
                    <a:pt x="47" y="52"/>
                    <a:pt x="47" y="52"/>
                  </a:cubicBezTo>
                  <a:cubicBezTo>
                    <a:pt x="46" y="53"/>
                    <a:pt x="46" y="53"/>
                    <a:pt x="46" y="53"/>
                  </a:cubicBezTo>
                  <a:cubicBezTo>
                    <a:pt x="45" y="53"/>
                    <a:pt x="45" y="53"/>
                    <a:pt x="45" y="53"/>
                  </a:cubicBezTo>
                  <a:cubicBezTo>
                    <a:pt x="45" y="53"/>
                    <a:pt x="45" y="53"/>
                    <a:pt x="44" y="53"/>
                  </a:cubicBezTo>
                  <a:cubicBezTo>
                    <a:pt x="43" y="53"/>
                    <a:pt x="42" y="53"/>
                    <a:pt x="41" y="52"/>
                  </a:cubicBezTo>
                  <a:cubicBezTo>
                    <a:pt x="41" y="52"/>
                    <a:pt x="40" y="51"/>
                    <a:pt x="40" y="50"/>
                  </a:cubicBezTo>
                  <a:cubicBezTo>
                    <a:pt x="40" y="49"/>
                    <a:pt x="41" y="48"/>
                    <a:pt x="41" y="48"/>
                  </a:cubicBezTo>
                  <a:cubicBezTo>
                    <a:pt x="41" y="47"/>
                    <a:pt x="42" y="47"/>
                    <a:pt x="42" y="47"/>
                  </a:cubicBezTo>
                  <a:cubicBezTo>
                    <a:pt x="43" y="46"/>
                    <a:pt x="44" y="46"/>
                    <a:pt x="45" y="46"/>
                  </a:cubicBezTo>
                  <a:cubicBezTo>
                    <a:pt x="46" y="46"/>
                    <a:pt x="47" y="46"/>
                    <a:pt x="48" y="46"/>
                  </a:cubicBezTo>
                  <a:cubicBezTo>
                    <a:pt x="48" y="46"/>
                    <a:pt x="47" y="45"/>
                    <a:pt x="47" y="45"/>
                  </a:cubicBezTo>
                  <a:close/>
                  <a:moveTo>
                    <a:pt x="56" y="18"/>
                  </a:moveTo>
                  <a:cubicBezTo>
                    <a:pt x="15" y="18"/>
                    <a:pt x="15" y="18"/>
                    <a:pt x="15" y="18"/>
                  </a:cubicBezTo>
                  <a:cubicBezTo>
                    <a:pt x="10" y="18"/>
                    <a:pt x="6" y="17"/>
                    <a:pt x="6" y="12"/>
                  </a:cubicBezTo>
                  <a:cubicBezTo>
                    <a:pt x="6" y="8"/>
                    <a:pt x="10" y="5"/>
                    <a:pt x="15" y="5"/>
                  </a:cubicBezTo>
                  <a:cubicBezTo>
                    <a:pt x="56" y="5"/>
                    <a:pt x="56" y="5"/>
                    <a:pt x="56" y="5"/>
                  </a:cubicBezTo>
                  <a:cubicBezTo>
                    <a:pt x="61" y="5"/>
                    <a:pt x="65" y="8"/>
                    <a:pt x="65" y="12"/>
                  </a:cubicBezTo>
                  <a:cubicBezTo>
                    <a:pt x="65" y="17"/>
                    <a:pt x="61" y="18"/>
                    <a:pt x="56" y="18"/>
                  </a:cubicBezTo>
                  <a:close/>
                  <a:moveTo>
                    <a:pt x="83" y="57"/>
                  </a:moveTo>
                  <a:cubicBezTo>
                    <a:pt x="83" y="63"/>
                    <a:pt x="81" y="68"/>
                    <a:pt x="70" y="69"/>
                  </a:cubicBezTo>
                  <a:cubicBezTo>
                    <a:pt x="70" y="37"/>
                    <a:pt x="70" y="37"/>
                    <a:pt x="70" y="37"/>
                  </a:cubicBezTo>
                  <a:cubicBezTo>
                    <a:pt x="81" y="39"/>
                    <a:pt x="83" y="44"/>
                    <a:pt x="83" y="50"/>
                  </a:cubicBezTo>
                  <a:lnTo>
                    <a:pt x="83" y="57"/>
                  </a:lnTo>
                  <a:close/>
                  <a:moveTo>
                    <a:pt x="36" y="45"/>
                  </a:moveTo>
                  <a:cubicBezTo>
                    <a:pt x="36" y="45"/>
                    <a:pt x="36" y="45"/>
                    <a:pt x="36" y="44"/>
                  </a:cubicBezTo>
                  <a:cubicBezTo>
                    <a:pt x="35" y="44"/>
                    <a:pt x="35" y="44"/>
                    <a:pt x="34" y="44"/>
                  </a:cubicBezTo>
                  <a:cubicBezTo>
                    <a:pt x="33" y="44"/>
                    <a:pt x="33" y="44"/>
                    <a:pt x="32" y="44"/>
                  </a:cubicBezTo>
                  <a:cubicBezTo>
                    <a:pt x="32" y="45"/>
                    <a:pt x="32" y="45"/>
                    <a:pt x="32" y="46"/>
                  </a:cubicBezTo>
                  <a:cubicBezTo>
                    <a:pt x="34" y="46"/>
                    <a:pt x="36" y="45"/>
                    <a:pt x="36" y="45"/>
                  </a:cubicBezTo>
                  <a:close/>
                  <a:moveTo>
                    <a:pt x="44" y="50"/>
                  </a:moveTo>
                  <a:cubicBezTo>
                    <a:pt x="44" y="50"/>
                    <a:pt x="44" y="50"/>
                    <a:pt x="44" y="51"/>
                  </a:cubicBezTo>
                  <a:cubicBezTo>
                    <a:pt x="45" y="51"/>
                    <a:pt x="45" y="51"/>
                    <a:pt x="46" y="51"/>
                  </a:cubicBezTo>
                  <a:cubicBezTo>
                    <a:pt x="47" y="51"/>
                    <a:pt x="47" y="51"/>
                    <a:pt x="47" y="51"/>
                  </a:cubicBezTo>
                  <a:cubicBezTo>
                    <a:pt x="48" y="50"/>
                    <a:pt x="48" y="50"/>
                    <a:pt x="48" y="50"/>
                  </a:cubicBezTo>
                  <a:cubicBezTo>
                    <a:pt x="48" y="49"/>
                    <a:pt x="47" y="48"/>
                    <a:pt x="46" y="48"/>
                  </a:cubicBezTo>
                  <a:cubicBezTo>
                    <a:pt x="46" y="48"/>
                    <a:pt x="46" y="48"/>
                    <a:pt x="46" y="48"/>
                  </a:cubicBezTo>
                  <a:cubicBezTo>
                    <a:pt x="46" y="48"/>
                    <a:pt x="45" y="48"/>
                    <a:pt x="45" y="48"/>
                  </a:cubicBezTo>
                  <a:cubicBezTo>
                    <a:pt x="44" y="49"/>
                    <a:pt x="44" y="49"/>
                    <a:pt x="44" y="49"/>
                  </a:cubicBezTo>
                  <a:cubicBezTo>
                    <a:pt x="44" y="49"/>
                    <a:pt x="44" y="49"/>
                    <a:pt x="44" y="5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2" name="Freeform 132"/>
            <p:cNvSpPr>
              <a:spLocks noEditPoints="1"/>
            </p:cNvSpPr>
            <p:nvPr/>
          </p:nvSpPr>
          <p:spPr bwMode="auto">
            <a:xfrm>
              <a:off x="3541" y="2878"/>
              <a:ext cx="154" cy="221"/>
            </a:xfrm>
            <a:custGeom>
              <a:avLst/>
              <a:gdLst>
                <a:gd name="T0" fmla="*/ 12 w 65"/>
                <a:gd name="T1" fmla="*/ 0 h 93"/>
                <a:gd name="T2" fmla="*/ 0 w 65"/>
                <a:gd name="T3" fmla="*/ 81 h 93"/>
                <a:gd name="T4" fmla="*/ 53 w 65"/>
                <a:gd name="T5" fmla="*/ 93 h 93"/>
                <a:gd name="T6" fmla="*/ 65 w 65"/>
                <a:gd name="T7" fmla="*/ 13 h 93"/>
                <a:gd name="T8" fmla="*/ 12 w 65"/>
                <a:gd name="T9" fmla="*/ 84 h 93"/>
                <a:gd name="T10" fmla="*/ 9 w 65"/>
                <a:gd name="T11" fmla="*/ 77 h 93"/>
                <a:gd name="T12" fmla="*/ 27 w 65"/>
                <a:gd name="T13" fmla="*/ 75 h 93"/>
                <a:gd name="T14" fmla="*/ 25 w 65"/>
                <a:gd name="T15" fmla="*/ 84 h 93"/>
                <a:gd name="T16" fmla="*/ 40 w 65"/>
                <a:gd name="T17" fmla="*/ 83 h 93"/>
                <a:gd name="T18" fmla="*/ 38 w 65"/>
                <a:gd name="T19" fmla="*/ 85 h 93"/>
                <a:gd name="T20" fmla="*/ 37 w 65"/>
                <a:gd name="T21" fmla="*/ 86 h 93"/>
                <a:gd name="T22" fmla="*/ 36 w 65"/>
                <a:gd name="T23" fmla="*/ 87 h 93"/>
                <a:gd name="T24" fmla="*/ 36 w 65"/>
                <a:gd name="T25" fmla="*/ 87 h 93"/>
                <a:gd name="T26" fmla="*/ 31 w 65"/>
                <a:gd name="T27" fmla="*/ 87 h 93"/>
                <a:gd name="T28" fmla="*/ 30 w 65"/>
                <a:gd name="T29" fmla="*/ 87 h 93"/>
                <a:gd name="T30" fmla="*/ 29 w 65"/>
                <a:gd name="T31" fmla="*/ 86 h 93"/>
                <a:gd name="T32" fmla="*/ 28 w 65"/>
                <a:gd name="T33" fmla="*/ 85 h 93"/>
                <a:gd name="T34" fmla="*/ 28 w 65"/>
                <a:gd name="T35" fmla="*/ 84 h 93"/>
                <a:gd name="T36" fmla="*/ 27 w 65"/>
                <a:gd name="T37" fmla="*/ 83 h 93"/>
                <a:gd name="T38" fmla="*/ 26 w 65"/>
                <a:gd name="T39" fmla="*/ 80 h 93"/>
                <a:gd name="T40" fmla="*/ 27 w 65"/>
                <a:gd name="T41" fmla="*/ 78 h 93"/>
                <a:gd name="T42" fmla="*/ 28 w 65"/>
                <a:gd name="T43" fmla="*/ 75 h 93"/>
                <a:gd name="T44" fmla="*/ 31 w 65"/>
                <a:gd name="T45" fmla="*/ 74 h 93"/>
                <a:gd name="T46" fmla="*/ 32 w 65"/>
                <a:gd name="T47" fmla="*/ 73 h 93"/>
                <a:gd name="T48" fmla="*/ 33 w 65"/>
                <a:gd name="T49" fmla="*/ 73 h 93"/>
                <a:gd name="T50" fmla="*/ 35 w 65"/>
                <a:gd name="T51" fmla="*/ 73 h 93"/>
                <a:gd name="T52" fmla="*/ 36 w 65"/>
                <a:gd name="T53" fmla="*/ 74 h 93"/>
                <a:gd name="T54" fmla="*/ 36 w 65"/>
                <a:gd name="T55" fmla="*/ 74 h 93"/>
                <a:gd name="T56" fmla="*/ 40 w 65"/>
                <a:gd name="T57" fmla="*/ 77 h 93"/>
                <a:gd name="T58" fmla="*/ 40 w 65"/>
                <a:gd name="T59" fmla="*/ 77 h 93"/>
                <a:gd name="T60" fmla="*/ 40 w 65"/>
                <a:gd name="T61" fmla="*/ 78 h 93"/>
                <a:gd name="T62" fmla="*/ 40 w 65"/>
                <a:gd name="T63" fmla="*/ 80 h 93"/>
                <a:gd name="T64" fmla="*/ 40 w 65"/>
                <a:gd name="T65" fmla="*/ 83 h 93"/>
                <a:gd name="T66" fmla="*/ 53 w 65"/>
                <a:gd name="T67" fmla="*/ 84 h 93"/>
                <a:gd name="T68" fmla="*/ 42 w 65"/>
                <a:gd name="T69" fmla="*/ 80 h 93"/>
                <a:gd name="T70" fmla="*/ 53 w 65"/>
                <a:gd name="T71" fmla="*/ 75 h 93"/>
                <a:gd name="T72" fmla="*/ 56 w 65"/>
                <a:gd name="T73" fmla="*/ 82 h 93"/>
                <a:gd name="T74" fmla="*/ 48 w 65"/>
                <a:gd name="T75" fmla="*/ 67 h 93"/>
                <a:gd name="T76" fmla="*/ 7 w 65"/>
                <a:gd name="T77" fmla="*/ 58 h 93"/>
                <a:gd name="T78" fmla="*/ 17 w 65"/>
                <a:gd name="T79" fmla="*/ 7 h 93"/>
                <a:gd name="T80" fmla="*/ 57 w 65"/>
                <a:gd name="T81" fmla="*/ 1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3">
                  <a:moveTo>
                    <a:pt x="53" y="0"/>
                  </a:moveTo>
                  <a:cubicBezTo>
                    <a:pt x="12" y="0"/>
                    <a:pt x="12" y="0"/>
                    <a:pt x="12" y="0"/>
                  </a:cubicBezTo>
                  <a:cubicBezTo>
                    <a:pt x="5" y="0"/>
                    <a:pt x="0" y="6"/>
                    <a:pt x="0" y="13"/>
                  </a:cubicBezTo>
                  <a:cubicBezTo>
                    <a:pt x="0" y="81"/>
                    <a:pt x="0" y="81"/>
                    <a:pt x="0" y="81"/>
                  </a:cubicBezTo>
                  <a:cubicBezTo>
                    <a:pt x="0" y="88"/>
                    <a:pt x="5" y="93"/>
                    <a:pt x="12" y="93"/>
                  </a:cubicBezTo>
                  <a:cubicBezTo>
                    <a:pt x="53" y="93"/>
                    <a:pt x="53" y="93"/>
                    <a:pt x="53" y="93"/>
                  </a:cubicBezTo>
                  <a:cubicBezTo>
                    <a:pt x="60" y="93"/>
                    <a:pt x="65" y="88"/>
                    <a:pt x="65" y="81"/>
                  </a:cubicBezTo>
                  <a:cubicBezTo>
                    <a:pt x="65" y="13"/>
                    <a:pt x="65" y="13"/>
                    <a:pt x="65" y="13"/>
                  </a:cubicBezTo>
                  <a:cubicBezTo>
                    <a:pt x="65" y="6"/>
                    <a:pt x="60" y="0"/>
                    <a:pt x="53" y="0"/>
                  </a:cubicBezTo>
                  <a:close/>
                  <a:moveTo>
                    <a:pt x="12" y="84"/>
                  </a:moveTo>
                  <a:cubicBezTo>
                    <a:pt x="10" y="84"/>
                    <a:pt x="9" y="83"/>
                    <a:pt x="9" y="82"/>
                  </a:cubicBezTo>
                  <a:cubicBezTo>
                    <a:pt x="9" y="77"/>
                    <a:pt x="9" y="77"/>
                    <a:pt x="9" y="77"/>
                  </a:cubicBezTo>
                  <a:cubicBezTo>
                    <a:pt x="9" y="76"/>
                    <a:pt x="10" y="75"/>
                    <a:pt x="12" y="75"/>
                  </a:cubicBezTo>
                  <a:cubicBezTo>
                    <a:pt x="27" y="75"/>
                    <a:pt x="27" y="75"/>
                    <a:pt x="27" y="75"/>
                  </a:cubicBezTo>
                  <a:cubicBezTo>
                    <a:pt x="25" y="76"/>
                    <a:pt x="25" y="78"/>
                    <a:pt x="25" y="80"/>
                  </a:cubicBezTo>
                  <a:cubicBezTo>
                    <a:pt x="25" y="82"/>
                    <a:pt x="25" y="83"/>
                    <a:pt x="25" y="84"/>
                  </a:cubicBezTo>
                  <a:lnTo>
                    <a:pt x="12" y="84"/>
                  </a:lnTo>
                  <a:close/>
                  <a:moveTo>
                    <a:pt x="40" y="83"/>
                  </a:moveTo>
                  <a:cubicBezTo>
                    <a:pt x="39" y="84"/>
                    <a:pt x="39" y="84"/>
                    <a:pt x="38" y="85"/>
                  </a:cubicBezTo>
                  <a:cubicBezTo>
                    <a:pt x="38" y="85"/>
                    <a:pt x="38" y="85"/>
                    <a:pt x="38" y="85"/>
                  </a:cubicBezTo>
                  <a:cubicBezTo>
                    <a:pt x="37" y="86"/>
                    <a:pt x="37" y="86"/>
                    <a:pt x="37" y="86"/>
                  </a:cubicBezTo>
                  <a:cubicBezTo>
                    <a:pt x="37" y="86"/>
                    <a:pt x="37" y="86"/>
                    <a:pt x="37" y="86"/>
                  </a:cubicBezTo>
                  <a:cubicBezTo>
                    <a:pt x="36" y="86"/>
                    <a:pt x="36" y="86"/>
                    <a:pt x="36" y="86"/>
                  </a:cubicBezTo>
                  <a:cubicBezTo>
                    <a:pt x="36" y="87"/>
                    <a:pt x="36" y="87"/>
                    <a:pt x="36" y="87"/>
                  </a:cubicBezTo>
                  <a:cubicBezTo>
                    <a:pt x="36" y="87"/>
                    <a:pt x="36" y="87"/>
                    <a:pt x="36" y="87"/>
                  </a:cubicBezTo>
                  <a:cubicBezTo>
                    <a:pt x="36" y="87"/>
                    <a:pt x="36" y="87"/>
                    <a:pt x="36" y="87"/>
                  </a:cubicBezTo>
                  <a:cubicBezTo>
                    <a:pt x="34" y="87"/>
                    <a:pt x="33" y="87"/>
                    <a:pt x="31" y="87"/>
                  </a:cubicBezTo>
                  <a:cubicBezTo>
                    <a:pt x="31" y="87"/>
                    <a:pt x="31" y="87"/>
                    <a:pt x="31" y="87"/>
                  </a:cubicBezTo>
                  <a:cubicBezTo>
                    <a:pt x="31" y="87"/>
                    <a:pt x="31" y="87"/>
                    <a:pt x="31" y="87"/>
                  </a:cubicBezTo>
                  <a:cubicBezTo>
                    <a:pt x="30" y="87"/>
                    <a:pt x="30" y="87"/>
                    <a:pt x="30" y="87"/>
                  </a:cubicBezTo>
                  <a:cubicBezTo>
                    <a:pt x="30" y="86"/>
                    <a:pt x="30" y="86"/>
                    <a:pt x="30" y="86"/>
                  </a:cubicBezTo>
                  <a:cubicBezTo>
                    <a:pt x="29" y="86"/>
                    <a:pt x="29" y="86"/>
                    <a:pt x="29" y="86"/>
                  </a:cubicBezTo>
                  <a:cubicBezTo>
                    <a:pt x="29" y="85"/>
                    <a:pt x="29" y="85"/>
                    <a:pt x="29" y="85"/>
                  </a:cubicBezTo>
                  <a:cubicBezTo>
                    <a:pt x="28" y="85"/>
                    <a:pt x="28" y="85"/>
                    <a:pt x="28" y="85"/>
                  </a:cubicBezTo>
                  <a:cubicBezTo>
                    <a:pt x="28" y="85"/>
                    <a:pt x="28" y="85"/>
                    <a:pt x="28" y="85"/>
                  </a:cubicBezTo>
                  <a:cubicBezTo>
                    <a:pt x="28" y="84"/>
                    <a:pt x="28" y="84"/>
                    <a:pt x="28" y="84"/>
                  </a:cubicBezTo>
                  <a:cubicBezTo>
                    <a:pt x="28" y="84"/>
                    <a:pt x="28" y="84"/>
                    <a:pt x="28" y="84"/>
                  </a:cubicBezTo>
                  <a:cubicBezTo>
                    <a:pt x="27" y="83"/>
                    <a:pt x="27" y="83"/>
                    <a:pt x="27" y="83"/>
                  </a:cubicBezTo>
                  <a:cubicBezTo>
                    <a:pt x="27" y="83"/>
                    <a:pt x="27" y="83"/>
                    <a:pt x="27" y="83"/>
                  </a:cubicBezTo>
                  <a:cubicBezTo>
                    <a:pt x="27" y="82"/>
                    <a:pt x="26" y="81"/>
                    <a:pt x="26" y="80"/>
                  </a:cubicBezTo>
                  <a:cubicBezTo>
                    <a:pt x="26" y="79"/>
                    <a:pt x="27" y="79"/>
                    <a:pt x="27" y="78"/>
                  </a:cubicBezTo>
                  <a:cubicBezTo>
                    <a:pt x="27" y="78"/>
                    <a:pt x="27" y="78"/>
                    <a:pt x="27" y="78"/>
                  </a:cubicBezTo>
                  <a:cubicBezTo>
                    <a:pt x="27" y="77"/>
                    <a:pt x="27" y="77"/>
                    <a:pt x="27" y="77"/>
                  </a:cubicBezTo>
                  <a:cubicBezTo>
                    <a:pt x="27" y="76"/>
                    <a:pt x="28" y="76"/>
                    <a:pt x="28" y="75"/>
                  </a:cubicBezTo>
                  <a:cubicBezTo>
                    <a:pt x="29" y="75"/>
                    <a:pt x="30" y="74"/>
                    <a:pt x="31" y="74"/>
                  </a:cubicBezTo>
                  <a:cubicBezTo>
                    <a:pt x="31" y="74"/>
                    <a:pt x="31" y="74"/>
                    <a:pt x="31" y="74"/>
                  </a:cubicBezTo>
                  <a:cubicBezTo>
                    <a:pt x="31" y="74"/>
                    <a:pt x="31" y="74"/>
                    <a:pt x="32" y="73"/>
                  </a:cubicBezTo>
                  <a:cubicBezTo>
                    <a:pt x="32" y="73"/>
                    <a:pt x="32" y="73"/>
                    <a:pt x="32" y="73"/>
                  </a:cubicBezTo>
                  <a:cubicBezTo>
                    <a:pt x="32" y="73"/>
                    <a:pt x="33" y="73"/>
                    <a:pt x="33" y="73"/>
                  </a:cubicBezTo>
                  <a:cubicBezTo>
                    <a:pt x="33" y="73"/>
                    <a:pt x="33" y="73"/>
                    <a:pt x="33" y="73"/>
                  </a:cubicBezTo>
                  <a:cubicBezTo>
                    <a:pt x="34" y="73"/>
                    <a:pt x="34" y="73"/>
                    <a:pt x="34" y="73"/>
                  </a:cubicBezTo>
                  <a:cubicBezTo>
                    <a:pt x="35" y="73"/>
                    <a:pt x="35" y="73"/>
                    <a:pt x="35" y="73"/>
                  </a:cubicBezTo>
                  <a:cubicBezTo>
                    <a:pt x="35" y="74"/>
                    <a:pt x="35" y="74"/>
                    <a:pt x="35" y="74"/>
                  </a:cubicBezTo>
                  <a:cubicBezTo>
                    <a:pt x="36" y="74"/>
                    <a:pt x="36" y="74"/>
                    <a:pt x="36" y="74"/>
                  </a:cubicBezTo>
                  <a:cubicBezTo>
                    <a:pt x="36" y="74"/>
                    <a:pt x="36" y="74"/>
                    <a:pt x="36" y="74"/>
                  </a:cubicBezTo>
                  <a:cubicBezTo>
                    <a:pt x="36" y="74"/>
                    <a:pt x="36" y="74"/>
                    <a:pt x="36" y="74"/>
                  </a:cubicBezTo>
                  <a:cubicBezTo>
                    <a:pt x="36" y="74"/>
                    <a:pt x="36" y="74"/>
                    <a:pt x="36" y="74"/>
                  </a:cubicBezTo>
                  <a:cubicBezTo>
                    <a:pt x="38" y="75"/>
                    <a:pt x="39" y="76"/>
                    <a:pt x="40" y="77"/>
                  </a:cubicBezTo>
                  <a:cubicBezTo>
                    <a:pt x="40" y="77"/>
                    <a:pt x="40" y="77"/>
                    <a:pt x="40" y="77"/>
                  </a:cubicBezTo>
                  <a:cubicBezTo>
                    <a:pt x="40" y="77"/>
                    <a:pt x="40" y="77"/>
                    <a:pt x="40" y="77"/>
                  </a:cubicBezTo>
                  <a:cubicBezTo>
                    <a:pt x="40" y="78"/>
                    <a:pt x="40" y="78"/>
                    <a:pt x="40" y="78"/>
                  </a:cubicBezTo>
                  <a:cubicBezTo>
                    <a:pt x="40" y="78"/>
                    <a:pt x="40" y="78"/>
                    <a:pt x="40" y="78"/>
                  </a:cubicBezTo>
                  <a:cubicBezTo>
                    <a:pt x="40" y="79"/>
                    <a:pt x="40" y="79"/>
                    <a:pt x="40" y="79"/>
                  </a:cubicBezTo>
                  <a:cubicBezTo>
                    <a:pt x="40" y="80"/>
                    <a:pt x="40" y="80"/>
                    <a:pt x="40" y="80"/>
                  </a:cubicBezTo>
                  <a:cubicBezTo>
                    <a:pt x="40" y="80"/>
                    <a:pt x="40" y="80"/>
                    <a:pt x="40" y="80"/>
                  </a:cubicBezTo>
                  <a:cubicBezTo>
                    <a:pt x="40" y="81"/>
                    <a:pt x="40" y="82"/>
                    <a:pt x="40" y="83"/>
                  </a:cubicBezTo>
                  <a:close/>
                  <a:moveTo>
                    <a:pt x="56" y="82"/>
                  </a:moveTo>
                  <a:cubicBezTo>
                    <a:pt x="56" y="83"/>
                    <a:pt x="55" y="84"/>
                    <a:pt x="53" y="84"/>
                  </a:cubicBezTo>
                  <a:cubicBezTo>
                    <a:pt x="41" y="84"/>
                    <a:pt x="41" y="84"/>
                    <a:pt x="41" y="84"/>
                  </a:cubicBezTo>
                  <a:cubicBezTo>
                    <a:pt x="42" y="83"/>
                    <a:pt x="42" y="82"/>
                    <a:pt x="42" y="80"/>
                  </a:cubicBezTo>
                  <a:cubicBezTo>
                    <a:pt x="42" y="78"/>
                    <a:pt x="41" y="76"/>
                    <a:pt x="40" y="75"/>
                  </a:cubicBezTo>
                  <a:cubicBezTo>
                    <a:pt x="53" y="75"/>
                    <a:pt x="53" y="75"/>
                    <a:pt x="53" y="75"/>
                  </a:cubicBezTo>
                  <a:cubicBezTo>
                    <a:pt x="55" y="75"/>
                    <a:pt x="56" y="76"/>
                    <a:pt x="56" y="77"/>
                  </a:cubicBezTo>
                  <a:lnTo>
                    <a:pt x="56" y="82"/>
                  </a:lnTo>
                  <a:close/>
                  <a:moveTo>
                    <a:pt x="57" y="58"/>
                  </a:moveTo>
                  <a:cubicBezTo>
                    <a:pt x="57" y="63"/>
                    <a:pt x="53" y="67"/>
                    <a:pt x="48" y="67"/>
                  </a:cubicBezTo>
                  <a:cubicBezTo>
                    <a:pt x="17" y="67"/>
                    <a:pt x="17" y="67"/>
                    <a:pt x="17" y="67"/>
                  </a:cubicBezTo>
                  <a:cubicBezTo>
                    <a:pt x="12" y="67"/>
                    <a:pt x="7" y="63"/>
                    <a:pt x="7" y="58"/>
                  </a:cubicBezTo>
                  <a:cubicBezTo>
                    <a:pt x="7" y="16"/>
                    <a:pt x="7" y="16"/>
                    <a:pt x="7" y="16"/>
                  </a:cubicBezTo>
                  <a:cubicBezTo>
                    <a:pt x="7" y="11"/>
                    <a:pt x="12" y="7"/>
                    <a:pt x="17" y="7"/>
                  </a:cubicBezTo>
                  <a:cubicBezTo>
                    <a:pt x="48" y="7"/>
                    <a:pt x="48" y="7"/>
                    <a:pt x="48" y="7"/>
                  </a:cubicBezTo>
                  <a:cubicBezTo>
                    <a:pt x="53" y="7"/>
                    <a:pt x="57" y="11"/>
                    <a:pt x="57" y="16"/>
                  </a:cubicBezTo>
                  <a:lnTo>
                    <a:pt x="57" y="58"/>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3" name="Freeform 133"/>
            <p:cNvSpPr/>
            <p:nvPr/>
          </p:nvSpPr>
          <p:spPr bwMode="auto">
            <a:xfrm>
              <a:off x="3647" y="2843"/>
              <a:ext cx="24" cy="31"/>
            </a:xfrm>
            <a:custGeom>
              <a:avLst/>
              <a:gdLst>
                <a:gd name="T0" fmla="*/ 10 w 10"/>
                <a:gd name="T1" fmla="*/ 10 h 13"/>
                <a:gd name="T2" fmla="*/ 6 w 10"/>
                <a:gd name="T3" fmla="*/ 13 h 13"/>
                <a:gd name="T4" fmla="*/ 3 w 10"/>
                <a:gd name="T5" fmla="*/ 13 h 13"/>
                <a:gd name="T6" fmla="*/ 0 w 10"/>
                <a:gd name="T7" fmla="*/ 10 h 13"/>
                <a:gd name="T8" fmla="*/ 0 w 10"/>
                <a:gd name="T9" fmla="*/ 3 h 13"/>
                <a:gd name="T10" fmla="*/ 3 w 10"/>
                <a:gd name="T11" fmla="*/ 0 h 13"/>
                <a:gd name="T12" fmla="*/ 6 w 10"/>
                <a:gd name="T13" fmla="*/ 0 h 13"/>
                <a:gd name="T14" fmla="*/ 10 w 10"/>
                <a:gd name="T15" fmla="*/ 3 h 13"/>
                <a:gd name="T16" fmla="*/ 10 w 10"/>
                <a:gd name="T1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10" y="10"/>
                  </a:moveTo>
                  <a:cubicBezTo>
                    <a:pt x="10" y="12"/>
                    <a:pt x="8" y="13"/>
                    <a:pt x="6" y="13"/>
                  </a:cubicBezTo>
                  <a:cubicBezTo>
                    <a:pt x="3" y="13"/>
                    <a:pt x="3" y="13"/>
                    <a:pt x="3" y="13"/>
                  </a:cubicBezTo>
                  <a:cubicBezTo>
                    <a:pt x="2" y="13"/>
                    <a:pt x="0" y="12"/>
                    <a:pt x="0" y="10"/>
                  </a:cubicBezTo>
                  <a:cubicBezTo>
                    <a:pt x="0" y="3"/>
                    <a:pt x="0" y="3"/>
                    <a:pt x="0" y="3"/>
                  </a:cubicBezTo>
                  <a:cubicBezTo>
                    <a:pt x="0" y="1"/>
                    <a:pt x="2" y="0"/>
                    <a:pt x="3" y="0"/>
                  </a:cubicBezTo>
                  <a:cubicBezTo>
                    <a:pt x="6" y="0"/>
                    <a:pt x="6" y="0"/>
                    <a:pt x="6" y="0"/>
                  </a:cubicBezTo>
                  <a:cubicBezTo>
                    <a:pt x="8" y="0"/>
                    <a:pt x="10" y="1"/>
                    <a:pt x="10" y="3"/>
                  </a:cubicBezTo>
                  <a:lnTo>
                    <a:pt x="10" y="1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4" name="Freeform 134"/>
            <p:cNvSpPr>
              <a:spLocks noEditPoints="1"/>
            </p:cNvSpPr>
            <p:nvPr/>
          </p:nvSpPr>
          <p:spPr bwMode="auto">
            <a:xfrm>
              <a:off x="4350" y="2848"/>
              <a:ext cx="163" cy="232"/>
            </a:xfrm>
            <a:custGeom>
              <a:avLst/>
              <a:gdLst>
                <a:gd name="T0" fmla="*/ 46 w 69"/>
                <a:gd name="T1" fmla="*/ 36 h 98"/>
                <a:gd name="T2" fmla="*/ 56 w 69"/>
                <a:gd name="T3" fmla="*/ 20 h 98"/>
                <a:gd name="T4" fmla="*/ 35 w 69"/>
                <a:gd name="T5" fmla="*/ 0 h 98"/>
                <a:gd name="T6" fmla="*/ 13 w 69"/>
                <a:gd name="T7" fmla="*/ 20 h 98"/>
                <a:gd name="T8" fmla="*/ 23 w 69"/>
                <a:gd name="T9" fmla="*/ 36 h 98"/>
                <a:gd name="T10" fmla="*/ 0 w 69"/>
                <a:gd name="T11" fmla="*/ 73 h 98"/>
                <a:gd name="T12" fmla="*/ 1 w 69"/>
                <a:gd name="T13" fmla="*/ 81 h 98"/>
                <a:gd name="T14" fmla="*/ 35 w 69"/>
                <a:gd name="T15" fmla="*/ 98 h 98"/>
                <a:gd name="T16" fmla="*/ 68 w 69"/>
                <a:gd name="T17" fmla="*/ 81 h 98"/>
                <a:gd name="T18" fmla="*/ 69 w 69"/>
                <a:gd name="T19" fmla="*/ 73 h 98"/>
                <a:gd name="T20" fmla="*/ 46 w 69"/>
                <a:gd name="T21" fmla="*/ 36 h 98"/>
                <a:gd name="T22" fmla="*/ 51 w 69"/>
                <a:gd name="T23" fmla="*/ 79 h 98"/>
                <a:gd name="T24" fmla="*/ 51 w 69"/>
                <a:gd name="T25" fmla="*/ 84 h 98"/>
                <a:gd name="T26" fmla="*/ 49 w 69"/>
                <a:gd name="T27" fmla="*/ 85 h 98"/>
                <a:gd name="T28" fmla="*/ 46 w 69"/>
                <a:gd name="T29" fmla="*/ 84 h 98"/>
                <a:gd name="T30" fmla="*/ 35 w 69"/>
                <a:gd name="T31" fmla="*/ 73 h 98"/>
                <a:gd name="T32" fmla="*/ 23 w 69"/>
                <a:gd name="T33" fmla="*/ 84 h 98"/>
                <a:gd name="T34" fmla="*/ 21 w 69"/>
                <a:gd name="T35" fmla="*/ 85 h 98"/>
                <a:gd name="T36" fmla="*/ 18 w 69"/>
                <a:gd name="T37" fmla="*/ 84 h 98"/>
                <a:gd name="T38" fmla="*/ 18 w 69"/>
                <a:gd name="T39" fmla="*/ 79 h 98"/>
                <a:gd name="T40" fmla="*/ 29 w 69"/>
                <a:gd name="T41" fmla="*/ 68 h 98"/>
                <a:gd name="T42" fmla="*/ 18 w 69"/>
                <a:gd name="T43" fmla="*/ 56 h 98"/>
                <a:gd name="T44" fmla="*/ 18 w 69"/>
                <a:gd name="T45" fmla="*/ 51 h 98"/>
                <a:gd name="T46" fmla="*/ 23 w 69"/>
                <a:gd name="T47" fmla="*/ 51 h 98"/>
                <a:gd name="T48" fmla="*/ 35 w 69"/>
                <a:gd name="T49" fmla="*/ 62 h 98"/>
                <a:gd name="T50" fmla="*/ 46 w 69"/>
                <a:gd name="T51" fmla="*/ 51 h 98"/>
                <a:gd name="T52" fmla="*/ 51 w 69"/>
                <a:gd name="T53" fmla="*/ 51 h 98"/>
                <a:gd name="T54" fmla="*/ 51 w 69"/>
                <a:gd name="T55" fmla="*/ 56 h 98"/>
                <a:gd name="T56" fmla="*/ 40 w 69"/>
                <a:gd name="T57" fmla="*/ 68 h 98"/>
                <a:gd name="T58" fmla="*/ 51 w 69"/>
                <a:gd name="T59"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9" h="98">
                  <a:moveTo>
                    <a:pt x="46" y="36"/>
                  </a:moveTo>
                  <a:cubicBezTo>
                    <a:pt x="52" y="33"/>
                    <a:pt x="56" y="27"/>
                    <a:pt x="56" y="20"/>
                  </a:cubicBezTo>
                  <a:cubicBezTo>
                    <a:pt x="56" y="9"/>
                    <a:pt x="46" y="0"/>
                    <a:pt x="35" y="0"/>
                  </a:cubicBezTo>
                  <a:cubicBezTo>
                    <a:pt x="23" y="0"/>
                    <a:pt x="13" y="9"/>
                    <a:pt x="13" y="20"/>
                  </a:cubicBezTo>
                  <a:cubicBezTo>
                    <a:pt x="13" y="27"/>
                    <a:pt x="17" y="33"/>
                    <a:pt x="23" y="36"/>
                  </a:cubicBezTo>
                  <a:cubicBezTo>
                    <a:pt x="10" y="42"/>
                    <a:pt x="0" y="56"/>
                    <a:pt x="0" y="73"/>
                  </a:cubicBezTo>
                  <a:cubicBezTo>
                    <a:pt x="0" y="76"/>
                    <a:pt x="0" y="78"/>
                    <a:pt x="1" y="81"/>
                  </a:cubicBezTo>
                  <a:cubicBezTo>
                    <a:pt x="9" y="91"/>
                    <a:pt x="21" y="98"/>
                    <a:pt x="35" y="98"/>
                  </a:cubicBezTo>
                  <a:cubicBezTo>
                    <a:pt x="48" y="98"/>
                    <a:pt x="60" y="91"/>
                    <a:pt x="68" y="81"/>
                  </a:cubicBezTo>
                  <a:cubicBezTo>
                    <a:pt x="69" y="78"/>
                    <a:pt x="69" y="76"/>
                    <a:pt x="69" y="73"/>
                  </a:cubicBezTo>
                  <a:cubicBezTo>
                    <a:pt x="69" y="56"/>
                    <a:pt x="60" y="42"/>
                    <a:pt x="46" y="36"/>
                  </a:cubicBezTo>
                  <a:close/>
                  <a:moveTo>
                    <a:pt x="51" y="79"/>
                  </a:moveTo>
                  <a:cubicBezTo>
                    <a:pt x="53" y="80"/>
                    <a:pt x="53" y="83"/>
                    <a:pt x="51" y="84"/>
                  </a:cubicBezTo>
                  <a:cubicBezTo>
                    <a:pt x="51" y="85"/>
                    <a:pt x="50" y="85"/>
                    <a:pt x="49" y="85"/>
                  </a:cubicBezTo>
                  <a:cubicBezTo>
                    <a:pt x="48" y="85"/>
                    <a:pt x="47" y="85"/>
                    <a:pt x="46" y="84"/>
                  </a:cubicBezTo>
                  <a:cubicBezTo>
                    <a:pt x="35" y="73"/>
                    <a:pt x="35" y="73"/>
                    <a:pt x="35" y="73"/>
                  </a:cubicBezTo>
                  <a:cubicBezTo>
                    <a:pt x="23" y="84"/>
                    <a:pt x="23" y="84"/>
                    <a:pt x="23" y="84"/>
                  </a:cubicBezTo>
                  <a:cubicBezTo>
                    <a:pt x="22" y="85"/>
                    <a:pt x="22" y="85"/>
                    <a:pt x="21" y="85"/>
                  </a:cubicBezTo>
                  <a:cubicBezTo>
                    <a:pt x="20" y="85"/>
                    <a:pt x="19" y="85"/>
                    <a:pt x="18" y="84"/>
                  </a:cubicBezTo>
                  <a:cubicBezTo>
                    <a:pt x="17" y="83"/>
                    <a:pt x="17" y="80"/>
                    <a:pt x="18" y="79"/>
                  </a:cubicBezTo>
                  <a:cubicBezTo>
                    <a:pt x="29" y="68"/>
                    <a:pt x="29" y="68"/>
                    <a:pt x="29" y="68"/>
                  </a:cubicBezTo>
                  <a:cubicBezTo>
                    <a:pt x="18" y="56"/>
                    <a:pt x="18" y="56"/>
                    <a:pt x="18" y="56"/>
                  </a:cubicBezTo>
                  <a:cubicBezTo>
                    <a:pt x="17" y="55"/>
                    <a:pt x="17" y="52"/>
                    <a:pt x="18" y="51"/>
                  </a:cubicBezTo>
                  <a:cubicBezTo>
                    <a:pt x="19" y="49"/>
                    <a:pt x="22" y="49"/>
                    <a:pt x="23" y="51"/>
                  </a:cubicBezTo>
                  <a:cubicBezTo>
                    <a:pt x="35" y="62"/>
                    <a:pt x="35" y="62"/>
                    <a:pt x="35" y="62"/>
                  </a:cubicBezTo>
                  <a:cubicBezTo>
                    <a:pt x="46" y="51"/>
                    <a:pt x="46" y="51"/>
                    <a:pt x="46" y="51"/>
                  </a:cubicBezTo>
                  <a:cubicBezTo>
                    <a:pt x="48" y="49"/>
                    <a:pt x="50" y="49"/>
                    <a:pt x="51" y="51"/>
                  </a:cubicBezTo>
                  <a:cubicBezTo>
                    <a:pt x="53" y="52"/>
                    <a:pt x="53" y="55"/>
                    <a:pt x="51" y="56"/>
                  </a:cubicBezTo>
                  <a:cubicBezTo>
                    <a:pt x="40" y="68"/>
                    <a:pt x="40" y="68"/>
                    <a:pt x="40" y="68"/>
                  </a:cubicBezTo>
                  <a:lnTo>
                    <a:pt x="51" y="79"/>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5" name="Freeform 135"/>
            <p:cNvSpPr/>
            <p:nvPr/>
          </p:nvSpPr>
          <p:spPr bwMode="auto">
            <a:xfrm>
              <a:off x="4736" y="2852"/>
              <a:ext cx="139" cy="221"/>
            </a:xfrm>
            <a:custGeom>
              <a:avLst/>
              <a:gdLst>
                <a:gd name="T0" fmla="*/ 47 w 59"/>
                <a:gd name="T1" fmla="*/ 85 h 93"/>
                <a:gd name="T2" fmla="*/ 47 w 59"/>
                <a:gd name="T3" fmla="*/ 84 h 93"/>
                <a:gd name="T4" fmla="*/ 47 w 59"/>
                <a:gd name="T5" fmla="*/ 83 h 93"/>
                <a:gd name="T6" fmla="*/ 46 w 59"/>
                <a:gd name="T7" fmla="*/ 77 h 93"/>
                <a:gd name="T8" fmla="*/ 59 w 59"/>
                <a:gd name="T9" fmla="*/ 51 h 93"/>
                <a:gd name="T10" fmla="*/ 43 w 59"/>
                <a:gd name="T11" fmla="*/ 37 h 93"/>
                <a:gd name="T12" fmla="*/ 38 w 59"/>
                <a:gd name="T13" fmla="*/ 35 h 93"/>
                <a:gd name="T14" fmla="*/ 42 w 59"/>
                <a:gd name="T15" fmla="*/ 32 h 93"/>
                <a:gd name="T16" fmla="*/ 51 w 59"/>
                <a:gd name="T17" fmla="*/ 18 h 93"/>
                <a:gd name="T18" fmla="*/ 32 w 59"/>
                <a:gd name="T19" fmla="*/ 0 h 93"/>
                <a:gd name="T20" fmla="*/ 13 w 59"/>
                <a:gd name="T21" fmla="*/ 18 h 93"/>
                <a:gd name="T22" fmla="*/ 22 w 59"/>
                <a:gd name="T23" fmla="*/ 32 h 93"/>
                <a:gd name="T24" fmla="*/ 26 w 59"/>
                <a:gd name="T25" fmla="*/ 35 h 93"/>
                <a:gd name="T26" fmla="*/ 21 w 59"/>
                <a:gd name="T27" fmla="*/ 37 h 93"/>
                <a:gd name="T28" fmla="*/ 0 w 59"/>
                <a:gd name="T29" fmla="*/ 71 h 93"/>
                <a:gd name="T30" fmla="*/ 1 w 59"/>
                <a:gd name="T31" fmla="*/ 78 h 93"/>
                <a:gd name="T32" fmla="*/ 32 w 59"/>
                <a:gd name="T33" fmla="*/ 93 h 93"/>
                <a:gd name="T34" fmla="*/ 51 w 59"/>
                <a:gd name="T35" fmla="*/ 88 h 93"/>
                <a:gd name="T36" fmla="*/ 47 w 59"/>
                <a:gd name="T37" fmla="*/ 8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93">
                  <a:moveTo>
                    <a:pt x="47" y="85"/>
                  </a:moveTo>
                  <a:cubicBezTo>
                    <a:pt x="47" y="84"/>
                    <a:pt x="47" y="84"/>
                    <a:pt x="47" y="84"/>
                  </a:cubicBezTo>
                  <a:cubicBezTo>
                    <a:pt x="47" y="83"/>
                    <a:pt x="47" y="83"/>
                    <a:pt x="47" y="83"/>
                  </a:cubicBezTo>
                  <a:cubicBezTo>
                    <a:pt x="47" y="81"/>
                    <a:pt x="46" y="79"/>
                    <a:pt x="46" y="77"/>
                  </a:cubicBezTo>
                  <a:cubicBezTo>
                    <a:pt x="46" y="66"/>
                    <a:pt x="51" y="57"/>
                    <a:pt x="59" y="51"/>
                  </a:cubicBezTo>
                  <a:cubicBezTo>
                    <a:pt x="55" y="44"/>
                    <a:pt x="49" y="39"/>
                    <a:pt x="43" y="37"/>
                  </a:cubicBezTo>
                  <a:cubicBezTo>
                    <a:pt x="38" y="35"/>
                    <a:pt x="38" y="35"/>
                    <a:pt x="38" y="35"/>
                  </a:cubicBezTo>
                  <a:cubicBezTo>
                    <a:pt x="42" y="32"/>
                    <a:pt x="42" y="32"/>
                    <a:pt x="42" y="32"/>
                  </a:cubicBezTo>
                  <a:cubicBezTo>
                    <a:pt x="48" y="29"/>
                    <a:pt x="51" y="24"/>
                    <a:pt x="51" y="18"/>
                  </a:cubicBezTo>
                  <a:cubicBezTo>
                    <a:pt x="51" y="8"/>
                    <a:pt x="43" y="0"/>
                    <a:pt x="32" y="0"/>
                  </a:cubicBezTo>
                  <a:cubicBezTo>
                    <a:pt x="21" y="0"/>
                    <a:pt x="13" y="8"/>
                    <a:pt x="13" y="18"/>
                  </a:cubicBezTo>
                  <a:cubicBezTo>
                    <a:pt x="13" y="24"/>
                    <a:pt x="17" y="29"/>
                    <a:pt x="22" y="32"/>
                  </a:cubicBezTo>
                  <a:cubicBezTo>
                    <a:pt x="26" y="35"/>
                    <a:pt x="26" y="35"/>
                    <a:pt x="26" y="35"/>
                  </a:cubicBezTo>
                  <a:cubicBezTo>
                    <a:pt x="21" y="37"/>
                    <a:pt x="21" y="37"/>
                    <a:pt x="21" y="37"/>
                  </a:cubicBezTo>
                  <a:cubicBezTo>
                    <a:pt x="9" y="42"/>
                    <a:pt x="0" y="55"/>
                    <a:pt x="0" y="71"/>
                  </a:cubicBezTo>
                  <a:cubicBezTo>
                    <a:pt x="0" y="74"/>
                    <a:pt x="0" y="76"/>
                    <a:pt x="1" y="78"/>
                  </a:cubicBezTo>
                  <a:cubicBezTo>
                    <a:pt x="8" y="87"/>
                    <a:pt x="20" y="93"/>
                    <a:pt x="32" y="93"/>
                  </a:cubicBezTo>
                  <a:cubicBezTo>
                    <a:pt x="39" y="93"/>
                    <a:pt x="45" y="92"/>
                    <a:pt x="51" y="88"/>
                  </a:cubicBezTo>
                  <a:cubicBezTo>
                    <a:pt x="50" y="87"/>
                    <a:pt x="48" y="86"/>
                    <a:pt x="47" y="8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6" name="Freeform 136"/>
            <p:cNvSpPr/>
            <p:nvPr/>
          </p:nvSpPr>
          <p:spPr bwMode="auto">
            <a:xfrm>
              <a:off x="4859" y="2909"/>
              <a:ext cx="111" cy="164"/>
            </a:xfrm>
            <a:custGeom>
              <a:avLst/>
              <a:gdLst>
                <a:gd name="T0" fmla="*/ 31 w 47"/>
                <a:gd name="T1" fmla="*/ 28 h 69"/>
                <a:gd name="T2" fmla="*/ 26 w 47"/>
                <a:gd name="T3" fmla="*/ 26 h 69"/>
                <a:gd name="T4" fmla="*/ 31 w 47"/>
                <a:gd name="T5" fmla="*/ 23 h 69"/>
                <a:gd name="T6" fmla="*/ 37 w 47"/>
                <a:gd name="T7" fmla="*/ 13 h 69"/>
                <a:gd name="T8" fmla="*/ 23 w 47"/>
                <a:gd name="T9" fmla="*/ 0 h 69"/>
                <a:gd name="T10" fmla="*/ 9 w 47"/>
                <a:gd name="T11" fmla="*/ 13 h 69"/>
                <a:gd name="T12" fmla="*/ 16 w 47"/>
                <a:gd name="T13" fmla="*/ 23 h 69"/>
                <a:gd name="T14" fmla="*/ 20 w 47"/>
                <a:gd name="T15" fmla="*/ 26 h 69"/>
                <a:gd name="T16" fmla="*/ 15 w 47"/>
                <a:gd name="T17" fmla="*/ 28 h 69"/>
                <a:gd name="T18" fmla="*/ 13 w 47"/>
                <a:gd name="T19" fmla="*/ 29 h 69"/>
                <a:gd name="T20" fmla="*/ 11 w 47"/>
                <a:gd name="T21" fmla="*/ 30 h 69"/>
                <a:gd name="T22" fmla="*/ 9 w 47"/>
                <a:gd name="T23" fmla="*/ 32 h 69"/>
                <a:gd name="T24" fmla="*/ 0 w 47"/>
                <a:gd name="T25" fmla="*/ 53 h 69"/>
                <a:gd name="T26" fmla="*/ 0 w 47"/>
                <a:gd name="T27" fmla="*/ 58 h 69"/>
                <a:gd name="T28" fmla="*/ 3 w 47"/>
                <a:gd name="T29" fmla="*/ 62 h 69"/>
                <a:gd name="T30" fmla="*/ 5 w 47"/>
                <a:gd name="T31" fmla="*/ 63 h 69"/>
                <a:gd name="T32" fmla="*/ 8 w 47"/>
                <a:gd name="T33" fmla="*/ 65 h 69"/>
                <a:gd name="T34" fmla="*/ 23 w 47"/>
                <a:gd name="T35" fmla="*/ 69 h 69"/>
                <a:gd name="T36" fmla="*/ 46 w 47"/>
                <a:gd name="T37" fmla="*/ 58 h 69"/>
                <a:gd name="T38" fmla="*/ 47 w 47"/>
                <a:gd name="T39" fmla="*/ 53 h 69"/>
                <a:gd name="T40" fmla="*/ 31 w 47"/>
                <a:gd name="T41"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69">
                  <a:moveTo>
                    <a:pt x="31" y="28"/>
                  </a:moveTo>
                  <a:cubicBezTo>
                    <a:pt x="26" y="26"/>
                    <a:pt x="26" y="26"/>
                    <a:pt x="26" y="26"/>
                  </a:cubicBezTo>
                  <a:cubicBezTo>
                    <a:pt x="31" y="23"/>
                    <a:pt x="31" y="23"/>
                    <a:pt x="31" y="23"/>
                  </a:cubicBezTo>
                  <a:cubicBezTo>
                    <a:pt x="34" y="21"/>
                    <a:pt x="37" y="17"/>
                    <a:pt x="37" y="13"/>
                  </a:cubicBezTo>
                  <a:cubicBezTo>
                    <a:pt x="37" y="6"/>
                    <a:pt x="31" y="0"/>
                    <a:pt x="23" y="0"/>
                  </a:cubicBezTo>
                  <a:cubicBezTo>
                    <a:pt x="15" y="0"/>
                    <a:pt x="9" y="6"/>
                    <a:pt x="9" y="13"/>
                  </a:cubicBezTo>
                  <a:cubicBezTo>
                    <a:pt x="9" y="17"/>
                    <a:pt x="12" y="21"/>
                    <a:pt x="16" y="23"/>
                  </a:cubicBezTo>
                  <a:cubicBezTo>
                    <a:pt x="20" y="26"/>
                    <a:pt x="20" y="26"/>
                    <a:pt x="20" y="26"/>
                  </a:cubicBezTo>
                  <a:cubicBezTo>
                    <a:pt x="15" y="28"/>
                    <a:pt x="15" y="28"/>
                    <a:pt x="15" y="28"/>
                  </a:cubicBezTo>
                  <a:cubicBezTo>
                    <a:pt x="14" y="28"/>
                    <a:pt x="14" y="28"/>
                    <a:pt x="13" y="29"/>
                  </a:cubicBezTo>
                  <a:cubicBezTo>
                    <a:pt x="12" y="29"/>
                    <a:pt x="12" y="30"/>
                    <a:pt x="11" y="30"/>
                  </a:cubicBezTo>
                  <a:cubicBezTo>
                    <a:pt x="10" y="31"/>
                    <a:pt x="10" y="31"/>
                    <a:pt x="9" y="32"/>
                  </a:cubicBezTo>
                  <a:cubicBezTo>
                    <a:pt x="3" y="37"/>
                    <a:pt x="0" y="44"/>
                    <a:pt x="0" y="53"/>
                  </a:cubicBezTo>
                  <a:cubicBezTo>
                    <a:pt x="0" y="55"/>
                    <a:pt x="0" y="56"/>
                    <a:pt x="0" y="58"/>
                  </a:cubicBezTo>
                  <a:cubicBezTo>
                    <a:pt x="1" y="59"/>
                    <a:pt x="2" y="60"/>
                    <a:pt x="3" y="62"/>
                  </a:cubicBezTo>
                  <a:cubicBezTo>
                    <a:pt x="4" y="62"/>
                    <a:pt x="5" y="63"/>
                    <a:pt x="5" y="63"/>
                  </a:cubicBezTo>
                  <a:cubicBezTo>
                    <a:pt x="6" y="64"/>
                    <a:pt x="7" y="64"/>
                    <a:pt x="8" y="65"/>
                  </a:cubicBezTo>
                  <a:cubicBezTo>
                    <a:pt x="12" y="68"/>
                    <a:pt x="17" y="69"/>
                    <a:pt x="23" y="69"/>
                  </a:cubicBezTo>
                  <a:cubicBezTo>
                    <a:pt x="32" y="69"/>
                    <a:pt x="40" y="65"/>
                    <a:pt x="46" y="58"/>
                  </a:cubicBezTo>
                  <a:cubicBezTo>
                    <a:pt x="46" y="56"/>
                    <a:pt x="47" y="55"/>
                    <a:pt x="47" y="53"/>
                  </a:cubicBezTo>
                  <a:cubicBezTo>
                    <a:pt x="47" y="41"/>
                    <a:pt x="40" y="31"/>
                    <a:pt x="31" y="28"/>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7" name="Freeform 137"/>
            <p:cNvSpPr>
              <a:spLocks noEditPoints="1"/>
            </p:cNvSpPr>
            <p:nvPr/>
          </p:nvSpPr>
          <p:spPr bwMode="auto">
            <a:xfrm>
              <a:off x="2691" y="2947"/>
              <a:ext cx="173" cy="135"/>
            </a:xfrm>
            <a:custGeom>
              <a:avLst/>
              <a:gdLst>
                <a:gd name="T0" fmla="*/ 73 w 73"/>
                <a:gd name="T1" fmla="*/ 17 h 57"/>
                <a:gd name="T2" fmla="*/ 73 w 73"/>
                <a:gd name="T3" fmla="*/ 8 h 57"/>
                <a:gd name="T4" fmla="*/ 64 w 73"/>
                <a:gd name="T5" fmla="*/ 0 h 57"/>
                <a:gd name="T6" fmla="*/ 9 w 73"/>
                <a:gd name="T7" fmla="*/ 0 h 57"/>
                <a:gd name="T8" fmla="*/ 0 w 73"/>
                <a:gd name="T9" fmla="*/ 8 h 57"/>
                <a:gd name="T10" fmla="*/ 0 w 73"/>
                <a:gd name="T11" fmla="*/ 48 h 57"/>
                <a:gd name="T12" fmla="*/ 9 w 73"/>
                <a:gd name="T13" fmla="*/ 57 h 57"/>
                <a:gd name="T14" fmla="*/ 64 w 73"/>
                <a:gd name="T15" fmla="*/ 57 h 57"/>
                <a:gd name="T16" fmla="*/ 73 w 73"/>
                <a:gd name="T17" fmla="*/ 48 h 57"/>
                <a:gd name="T18" fmla="*/ 73 w 73"/>
                <a:gd name="T19" fmla="*/ 46 h 57"/>
                <a:gd name="T20" fmla="*/ 61 w 73"/>
                <a:gd name="T21" fmla="*/ 46 h 57"/>
                <a:gd name="T22" fmla="*/ 61 w 73"/>
                <a:gd name="T23" fmla="*/ 41 h 57"/>
                <a:gd name="T24" fmla="*/ 73 w 73"/>
                <a:gd name="T25" fmla="*/ 41 h 57"/>
                <a:gd name="T26" fmla="*/ 73 w 73"/>
                <a:gd name="T27" fmla="*/ 34 h 57"/>
                <a:gd name="T28" fmla="*/ 61 w 73"/>
                <a:gd name="T29" fmla="*/ 34 h 57"/>
                <a:gd name="T30" fmla="*/ 61 w 73"/>
                <a:gd name="T31" fmla="*/ 29 h 57"/>
                <a:gd name="T32" fmla="*/ 73 w 73"/>
                <a:gd name="T33" fmla="*/ 29 h 57"/>
                <a:gd name="T34" fmla="*/ 73 w 73"/>
                <a:gd name="T35" fmla="*/ 22 h 57"/>
                <a:gd name="T36" fmla="*/ 61 w 73"/>
                <a:gd name="T37" fmla="*/ 22 h 57"/>
                <a:gd name="T38" fmla="*/ 61 w 73"/>
                <a:gd name="T39" fmla="*/ 17 h 57"/>
                <a:gd name="T40" fmla="*/ 73 w 73"/>
                <a:gd name="T41" fmla="*/ 17 h 57"/>
                <a:gd name="T42" fmla="*/ 40 w 73"/>
                <a:gd name="T43" fmla="*/ 33 h 57"/>
                <a:gd name="T44" fmla="*/ 40 w 73"/>
                <a:gd name="T45" fmla="*/ 39 h 57"/>
                <a:gd name="T46" fmla="*/ 37 w 73"/>
                <a:gd name="T47" fmla="*/ 42 h 57"/>
                <a:gd name="T48" fmla="*/ 34 w 73"/>
                <a:gd name="T49" fmla="*/ 39 h 57"/>
                <a:gd name="T50" fmla="*/ 34 w 73"/>
                <a:gd name="T51" fmla="*/ 33 h 57"/>
                <a:gd name="T52" fmla="*/ 29 w 73"/>
                <a:gd name="T53" fmla="*/ 26 h 57"/>
                <a:gd name="T54" fmla="*/ 37 w 73"/>
                <a:gd name="T55" fmla="*/ 19 h 57"/>
                <a:gd name="T56" fmla="*/ 44 w 73"/>
                <a:gd name="T57" fmla="*/ 26 h 57"/>
                <a:gd name="T58" fmla="*/ 40 w 73"/>
                <a:gd name="T59"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3" h="57">
                  <a:moveTo>
                    <a:pt x="73" y="17"/>
                  </a:moveTo>
                  <a:cubicBezTo>
                    <a:pt x="73" y="8"/>
                    <a:pt x="73" y="8"/>
                    <a:pt x="73" y="8"/>
                  </a:cubicBezTo>
                  <a:cubicBezTo>
                    <a:pt x="73" y="4"/>
                    <a:pt x="69" y="0"/>
                    <a:pt x="64" y="0"/>
                  </a:cubicBezTo>
                  <a:cubicBezTo>
                    <a:pt x="9" y="0"/>
                    <a:pt x="9" y="0"/>
                    <a:pt x="9" y="0"/>
                  </a:cubicBezTo>
                  <a:cubicBezTo>
                    <a:pt x="4" y="0"/>
                    <a:pt x="0" y="4"/>
                    <a:pt x="0" y="8"/>
                  </a:cubicBezTo>
                  <a:cubicBezTo>
                    <a:pt x="0" y="48"/>
                    <a:pt x="0" y="48"/>
                    <a:pt x="0" y="48"/>
                  </a:cubicBezTo>
                  <a:cubicBezTo>
                    <a:pt x="0" y="53"/>
                    <a:pt x="4" y="57"/>
                    <a:pt x="9" y="57"/>
                  </a:cubicBezTo>
                  <a:cubicBezTo>
                    <a:pt x="64" y="57"/>
                    <a:pt x="64" y="57"/>
                    <a:pt x="64" y="57"/>
                  </a:cubicBezTo>
                  <a:cubicBezTo>
                    <a:pt x="69" y="57"/>
                    <a:pt x="73" y="53"/>
                    <a:pt x="73" y="48"/>
                  </a:cubicBezTo>
                  <a:cubicBezTo>
                    <a:pt x="73" y="46"/>
                    <a:pt x="73" y="46"/>
                    <a:pt x="73" y="46"/>
                  </a:cubicBezTo>
                  <a:cubicBezTo>
                    <a:pt x="61" y="46"/>
                    <a:pt x="61" y="46"/>
                    <a:pt x="61" y="46"/>
                  </a:cubicBezTo>
                  <a:cubicBezTo>
                    <a:pt x="61" y="41"/>
                    <a:pt x="61" y="41"/>
                    <a:pt x="61" y="41"/>
                  </a:cubicBezTo>
                  <a:cubicBezTo>
                    <a:pt x="73" y="41"/>
                    <a:pt x="73" y="41"/>
                    <a:pt x="73" y="41"/>
                  </a:cubicBezTo>
                  <a:cubicBezTo>
                    <a:pt x="73" y="34"/>
                    <a:pt x="73" y="34"/>
                    <a:pt x="73" y="34"/>
                  </a:cubicBezTo>
                  <a:cubicBezTo>
                    <a:pt x="61" y="34"/>
                    <a:pt x="61" y="34"/>
                    <a:pt x="61" y="34"/>
                  </a:cubicBezTo>
                  <a:cubicBezTo>
                    <a:pt x="61" y="29"/>
                    <a:pt x="61" y="29"/>
                    <a:pt x="61" y="29"/>
                  </a:cubicBezTo>
                  <a:cubicBezTo>
                    <a:pt x="73" y="29"/>
                    <a:pt x="73" y="29"/>
                    <a:pt x="73" y="29"/>
                  </a:cubicBezTo>
                  <a:cubicBezTo>
                    <a:pt x="73" y="22"/>
                    <a:pt x="73" y="22"/>
                    <a:pt x="73" y="22"/>
                  </a:cubicBezTo>
                  <a:cubicBezTo>
                    <a:pt x="61" y="22"/>
                    <a:pt x="61" y="22"/>
                    <a:pt x="61" y="22"/>
                  </a:cubicBezTo>
                  <a:cubicBezTo>
                    <a:pt x="61" y="17"/>
                    <a:pt x="61" y="17"/>
                    <a:pt x="61" y="17"/>
                  </a:cubicBezTo>
                  <a:lnTo>
                    <a:pt x="73" y="17"/>
                  </a:lnTo>
                  <a:close/>
                  <a:moveTo>
                    <a:pt x="40" y="33"/>
                  </a:moveTo>
                  <a:cubicBezTo>
                    <a:pt x="40" y="39"/>
                    <a:pt x="40" y="39"/>
                    <a:pt x="40" y="39"/>
                  </a:cubicBezTo>
                  <a:cubicBezTo>
                    <a:pt x="40" y="40"/>
                    <a:pt x="39" y="42"/>
                    <a:pt x="37" y="42"/>
                  </a:cubicBezTo>
                  <a:cubicBezTo>
                    <a:pt x="35" y="42"/>
                    <a:pt x="34" y="40"/>
                    <a:pt x="34" y="39"/>
                  </a:cubicBezTo>
                  <a:cubicBezTo>
                    <a:pt x="34" y="33"/>
                    <a:pt x="34" y="33"/>
                    <a:pt x="34" y="33"/>
                  </a:cubicBezTo>
                  <a:cubicBezTo>
                    <a:pt x="31" y="32"/>
                    <a:pt x="29" y="29"/>
                    <a:pt x="29" y="26"/>
                  </a:cubicBezTo>
                  <a:cubicBezTo>
                    <a:pt x="29" y="22"/>
                    <a:pt x="33" y="19"/>
                    <a:pt x="37" y="19"/>
                  </a:cubicBezTo>
                  <a:cubicBezTo>
                    <a:pt x="41" y="19"/>
                    <a:pt x="44" y="22"/>
                    <a:pt x="44" y="26"/>
                  </a:cubicBezTo>
                  <a:cubicBezTo>
                    <a:pt x="44" y="29"/>
                    <a:pt x="43" y="32"/>
                    <a:pt x="40" y="3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8" name="Freeform 138"/>
            <p:cNvSpPr/>
            <p:nvPr/>
          </p:nvSpPr>
          <p:spPr bwMode="auto">
            <a:xfrm>
              <a:off x="2708" y="2864"/>
              <a:ext cx="139" cy="78"/>
            </a:xfrm>
            <a:custGeom>
              <a:avLst/>
              <a:gdLst>
                <a:gd name="T0" fmla="*/ 11 w 59"/>
                <a:gd name="T1" fmla="*/ 23 h 33"/>
                <a:gd name="T2" fmla="*/ 25 w 59"/>
                <a:gd name="T3" fmla="*/ 8 h 33"/>
                <a:gd name="T4" fmla="*/ 34 w 59"/>
                <a:gd name="T5" fmla="*/ 8 h 33"/>
                <a:gd name="T6" fmla="*/ 49 w 59"/>
                <a:gd name="T7" fmla="*/ 23 h 33"/>
                <a:gd name="T8" fmla="*/ 49 w 59"/>
                <a:gd name="T9" fmla="*/ 33 h 33"/>
                <a:gd name="T10" fmla="*/ 59 w 59"/>
                <a:gd name="T11" fmla="*/ 33 h 33"/>
                <a:gd name="T12" fmla="*/ 59 w 59"/>
                <a:gd name="T13" fmla="*/ 20 h 33"/>
                <a:gd name="T14" fmla="*/ 39 w 59"/>
                <a:gd name="T15" fmla="*/ 0 h 33"/>
                <a:gd name="T16" fmla="*/ 20 w 59"/>
                <a:gd name="T17" fmla="*/ 0 h 33"/>
                <a:gd name="T18" fmla="*/ 0 w 59"/>
                <a:gd name="T19" fmla="*/ 20 h 33"/>
                <a:gd name="T20" fmla="*/ 0 w 59"/>
                <a:gd name="T21" fmla="*/ 33 h 33"/>
                <a:gd name="T22" fmla="*/ 11 w 59"/>
                <a:gd name="T23" fmla="*/ 33 h 33"/>
                <a:gd name="T24" fmla="*/ 11 w 59"/>
                <a:gd name="T25"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33">
                  <a:moveTo>
                    <a:pt x="11" y="23"/>
                  </a:moveTo>
                  <a:cubicBezTo>
                    <a:pt x="11" y="15"/>
                    <a:pt x="17" y="8"/>
                    <a:pt x="25" y="8"/>
                  </a:cubicBezTo>
                  <a:cubicBezTo>
                    <a:pt x="34" y="8"/>
                    <a:pt x="34" y="8"/>
                    <a:pt x="34" y="8"/>
                  </a:cubicBezTo>
                  <a:cubicBezTo>
                    <a:pt x="42" y="8"/>
                    <a:pt x="49" y="15"/>
                    <a:pt x="49" y="23"/>
                  </a:cubicBezTo>
                  <a:cubicBezTo>
                    <a:pt x="49" y="33"/>
                    <a:pt x="49" y="33"/>
                    <a:pt x="49" y="33"/>
                  </a:cubicBezTo>
                  <a:cubicBezTo>
                    <a:pt x="59" y="33"/>
                    <a:pt x="59" y="33"/>
                    <a:pt x="59" y="33"/>
                  </a:cubicBezTo>
                  <a:cubicBezTo>
                    <a:pt x="59" y="20"/>
                    <a:pt x="59" y="20"/>
                    <a:pt x="59" y="20"/>
                  </a:cubicBezTo>
                  <a:cubicBezTo>
                    <a:pt x="59" y="9"/>
                    <a:pt x="50" y="0"/>
                    <a:pt x="39" y="0"/>
                  </a:cubicBezTo>
                  <a:cubicBezTo>
                    <a:pt x="20" y="0"/>
                    <a:pt x="20" y="0"/>
                    <a:pt x="20" y="0"/>
                  </a:cubicBezTo>
                  <a:cubicBezTo>
                    <a:pt x="9" y="0"/>
                    <a:pt x="0" y="9"/>
                    <a:pt x="0" y="20"/>
                  </a:cubicBezTo>
                  <a:cubicBezTo>
                    <a:pt x="0" y="33"/>
                    <a:pt x="0" y="33"/>
                    <a:pt x="0" y="33"/>
                  </a:cubicBezTo>
                  <a:cubicBezTo>
                    <a:pt x="11" y="33"/>
                    <a:pt x="11" y="33"/>
                    <a:pt x="11" y="33"/>
                  </a:cubicBezTo>
                  <a:lnTo>
                    <a:pt x="11" y="2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9" name="Freeform 139"/>
            <p:cNvSpPr>
              <a:spLocks noEditPoints="1"/>
            </p:cNvSpPr>
            <p:nvPr/>
          </p:nvSpPr>
          <p:spPr bwMode="auto">
            <a:xfrm>
              <a:off x="3103" y="2878"/>
              <a:ext cx="203" cy="202"/>
            </a:xfrm>
            <a:custGeom>
              <a:avLst/>
              <a:gdLst>
                <a:gd name="T0" fmla="*/ 44 w 86"/>
                <a:gd name="T1" fmla="*/ 0 h 85"/>
                <a:gd name="T2" fmla="*/ 7 w 86"/>
                <a:gd name="T3" fmla="*/ 30 h 85"/>
                <a:gd name="T4" fmla="*/ 4 w 86"/>
                <a:gd name="T5" fmla="*/ 33 h 85"/>
                <a:gd name="T6" fmla="*/ 0 w 86"/>
                <a:gd name="T7" fmla="*/ 43 h 85"/>
                <a:gd name="T8" fmla="*/ 15 w 86"/>
                <a:gd name="T9" fmla="*/ 85 h 85"/>
                <a:gd name="T10" fmla="*/ 86 w 86"/>
                <a:gd name="T11" fmla="*/ 71 h 85"/>
                <a:gd name="T12" fmla="*/ 78 w 86"/>
                <a:gd name="T13" fmla="*/ 30 h 85"/>
                <a:gd name="T14" fmla="*/ 12 w 86"/>
                <a:gd name="T15" fmla="*/ 30 h 85"/>
                <a:gd name="T16" fmla="*/ 43 w 86"/>
                <a:gd name="T17" fmla="*/ 3 h 85"/>
                <a:gd name="T18" fmla="*/ 73 w 86"/>
                <a:gd name="T19" fmla="*/ 30 h 85"/>
                <a:gd name="T20" fmla="*/ 80 w 86"/>
                <a:gd name="T21" fmla="*/ 35 h 85"/>
                <a:gd name="T22" fmla="*/ 67 w 86"/>
                <a:gd name="T23" fmla="*/ 46 h 85"/>
                <a:gd name="T24" fmla="*/ 66 w 86"/>
                <a:gd name="T25" fmla="*/ 32 h 85"/>
                <a:gd name="T26" fmla="*/ 19 w 86"/>
                <a:gd name="T27" fmla="*/ 32 h 85"/>
                <a:gd name="T28" fmla="*/ 18 w 86"/>
                <a:gd name="T29" fmla="*/ 44 h 85"/>
                <a:gd name="T30" fmla="*/ 9 w 86"/>
                <a:gd name="T31" fmla="*/ 32 h 85"/>
                <a:gd name="T32" fmla="*/ 65 w 86"/>
                <a:gd name="T33" fmla="*/ 48 h 85"/>
                <a:gd name="T34" fmla="*/ 21 w 86"/>
                <a:gd name="T35" fmla="*/ 47 h 85"/>
                <a:gd name="T36" fmla="*/ 65 w 86"/>
                <a:gd name="T37" fmla="*/ 35 h 85"/>
                <a:gd name="T38" fmla="*/ 71 w 86"/>
                <a:gd name="T39" fmla="*/ 83 h 85"/>
                <a:gd name="T40" fmla="*/ 3 w 86"/>
                <a:gd name="T41" fmla="*/ 71 h 85"/>
                <a:gd name="T42" fmla="*/ 5 w 86"/>
                <a:gd name="T43" fmla="*/ 36 h 85"/>
                <a:gd name="T44" fmla="*/ 18 w 86"/>
                <a:gd name="T45" fmla="*/ 49 h 85"/>
                <a:gd name="T46" fmla="*/ 43 w 86"/>
                <a:gd name="T47" fmla="*/ 69 h 85"/>
                <a:gd name="T48" fmla="*/ 67 w 86"/>
                <a:gd name="T49" fmla="*/ 50 h 85"/>
                <a:gd name="T50" fmla="*/ 68 w 86"/>
                <a:gd name="T51" fmla="*/ 49 h 85"/>
                <a:gd name="T52" fmla="*/ 83 w 86"/>
                <a:gd name="T53" fmla="*/ 43 h 85"/>
                <a:gd name="T54" fmla="*/ 63 w 86"/>
                <a:gd name="T55" fmla="*/ 58 h 85"/>
                <a:gd name="T56" fmla="*/ 61 w 86"/>
                <a:gd name="T57" fmla="*/ 60 h 85"/>
                <a:gd name="T58" fmla="*/ 79 w 86"/>
                <a:gd name="T59" fmla="*/ 78 h 85"/>
                <a:gd name="T60" fmla="*/ 80 w 86"/>
                <a:gd name="T61" fmla="*/ 75 h 85"/>
                <a:gd name="T62" fmla="*/ 23 w 86"/>
                <a:gd name="T63" fmla="*/ 59 h 85"/>
                <a:gd name="T64" fmla="*/ 7 w 86"/>
                <a:gd name="T65" fmla="*/ 77 h 85"/>
                <a:gd name="T66" fmla="*/ 9 w 86"/>
                <a:gd name="T67" fmla="*/ 77 h 85"/>
                <a:gd name="T68" fmla="*/ 25 w 86"/>
                <a:gd name="T69" fmla="*/ 5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85">
                  <a:moveTo>
                    <a:pt x="78" y="30"/>
                  </a:moveTo>
                  <a:cubicBezTo>
                    <a:pt x="44" y="0"/>
                    <a:pt x="44" y="0"/>
                    <a:pt x="44" y="0"/>
                  </a:cubicBezTo>
                  <a:cubicBezTo>
                    <a:pt x="42" y="0"/>
                    <a:pt x="42" y="0"/>
                    <a:pt x="42" y="0"/>
                  </a:cubicBezTo>
                  <a:cubicBezTo>
                    <a:pt x="7" y="30"/>
                    <a:pt x="7" y="30"/>
                    <a:pt x="7" y="30"/>
                  </a:cubicBezTo>
                  <a:cubicBezTo>
                    <a:pt x="6" y="31"/>
                    <a:pt x="5" y="32"/>
                    <a:pt x="4" y="33"/>
                  </a:cubicBezTo>
                  <a:cubicBezTo>
                    <a:pt x="4" y="33"/>
                    <a:pt x="4" y="33"/>
                    <a:pt x="4" y="33"/>
                  </a:cubicBezTo>
                  <a:cubicBezTo>
                    <a:pt x="4" y="33"/>
                    <a:pt x="4" y="33"/>
                    <a:pt x="4" y="33"/>
                  </a:cubicBezTo>
                  <a:cubicBezTo>
                    <a:pt x="2" y="36"/>
                    <a:pt x="0" y="39"/>
                    <a:pt x="0" y="43"/>
                  </a:cubicBezTo>
                  <a:cubicBezTo>
                    <a:pt x="0" y="71"/>
                    <a:pt x="0" y="71"/>
                    <a:pt x="0" y="71"/>
                  </a:cubicBezTo>
                  <a:cubicBezTo>
                    <a:pt x="0" y="79"/>
                    <a:pt x="7" y="85"/>
                    <a:pt x="15" y="85"/>
                  </a:cubicBezTo>
                  <a:cubicBezTo>
                    <a:pt x="71" y="85"/>
                    <a:pt x="71" y="85"/>
                    <a:pt x="71" y="85"/>
                  </a:cubicBezTo>
                  <a:cubicBezTo>
                    <a:pt x="79" y="85"/>
                    <a:pt x="86" y="79"/>
                    <a:pt x="86" y="71"/>
                  </a:cubicBezTo>
                  <a:cubicBezTo>
                    <a:pt x="86" y="43"/>
                    <a:pt x="86" y="43"/>
                    <a:pt x="86" y="43"/>
                  </a:cubicBezTo>
                  <a:cubicBezTo>
                    <a:pt x="86" y="37"/>
                    <a:pt x="82" y="32"/>
                    <a:pt x="78" y="30"/>
                  </a:cubicBezTo>
                  <a:close/>
                  <a:moveTo>
                    <a:pt x="9" y="32"/>
                  </a:moveTo>
                  <a:cubicBezTo>
                    <a:pt x="12" y="30"/>
                    <a:pt x="12" y="30"/>
                    <a:pt x="12" y="30"/>
                  </a:cubicBezTo>
                  <a:cubicBezTo>
                    <a:pt x="14" y="28"/>
                    <a:pt x="14" y="28"/>
                    <a:pt x="14" y="28"/>
                  </a:cubicBezTo>
                  <a:cubicBezTo>
                    <a:pt x="43" y="3"/>
                    <a:pt x="43" y="3"/>
                    <a:pt x="43" y="3"/>
                  </a:cubicBezTo>
                  <a:cubicBezTo>
                    <a:pt x="71" y="28"/>
                    <a:pt x="71" y="28"/>
                    <a:pt x="71" y="28"/>
                  </a:cubicBezTo>
                  <a:cubicBezTo>
                    <a:pt x="73" y="30"/>
                    <a:pt x="73" y="30"/>
                    <a:pt x="73" y="30"/>
                  </a:cubicBezTo>
                  <a:cubicBezTo>
                    <a:pt x="76" y="32"/>
                    <a:pt x="76" y="32"/>
                    <a:pt x="76" y="32"/>
                  </a:cubicBezTo>
                  <a:cubicBezTo>
                    <a:pt x="80" y="35"/>
                    <a:pt x="80" y="35"/>
                    <a:pt x="80" y="35"/>
                  </a:cubicBezTo>
                  <a:cubicBezTo>
                    <a:pt x="68" y="45"/>
                    <a:pt x="68" y="45"/>
                    <a:pt x="68" y="45"/>
                  </a:cubicBezTo>
                  <a:cubicBezTo>
                    <a:pt x="67" y="46"/>
                    <a:pt x="67" y="46"/>
                    <a:pt x="67" y="46"/>
                  </a:cubicBezTo>
                  <a:cubicBezTo>
                    <a:pt x="67" y="34"/>
                    <a:pt x="67" y="34"/>
                    <a:pt x="67" y="34"/>
                  </a:cubicBezTo>
                  <a:cubicBezTo>
                    <a:pt x="66" y="32"/>
                    <a:pt x="66" y="32"/>
                    <a:pt x="66" y="32"/>
                  </a:cubicBezTo>
                  <a:cubicBezTo>
                    <a:pt x="19" y="32"/>
                    <a:pt x="19" y="32"/>
                    <a:pt x="19" y="32"/>
                  </a:cubicBezTo>
                  <a:cubicBezTo>
                    <a:pt x="19" y="32"/>
                    <a:pt x="19" y="32"/>
                    <a:pt x="19" y="32"/>
                  </a:cubicBezTo>
                  <a:cubicBezTo>
                    <a:pt x="18" y="34"/>
                    <a:pt x="18" y="34"/>
                    <a:pt x="18" y="34"/>
                  </a:cubicBezTo>
                  <a:cubicBezTo>
                    <a:pt x="18" y="44"/>
                    <a:pt x="18" y="44"/>
                    <a:pt x="18" y="44"/>
                  </a:cubicBezTo>
                  <a:cubicBezTo>
                    <a:pt x="7" y="34"/>
                    <a:pt x="7" y="34"/>
                    <a:pt x="7" y="34"/>
                  </a:cubicBezTo>
                  <a:lnTo>
                    <a:pt x="9" y="32"/>
                  </a:lnTo>
                  <a:close/>
                  <a:moveTo>
                    <a:pt x="65" y="35"/>
                  </a:moveTo>
                  <a:cubicBezTo>
                    <a:pt x="65" y="48"/>
                    <a:pt x="65" y="48"/>
                    <a:pt x="65" y="48"/>
                  </a:cubicBezTo>
                  <a:cubicBezTo>
                    <a:pt x="44" y="66"/>
                    <a:pt x="44" y="66"/>
                    <a:pt x="44" y="66"/>
                  </a:cubicBezTo>
                  <a:cubicBezTo>
                    <a:pt x="21" y="47"/>
                    <a:pt x="21" y="47"/>
                    <a:pt x="21" y="47"/>
                  </a:cubicBezTo>
                  <a:cubicBezTo>
                    <a:pt x="21" y="35"/>
                    <a:pt x="21" y="35"/>
                    <a:pt x="21" y="35"/>
                  </a:cubicBezTo>
                  <a:lnTo>
                    <a:pt x="65" y="35"/>
                  </a:lnTo>
                  <a:close/>
                  <a:moveTo>
                    <a:pt x="83" y="71"/>
                  </a:moveTo>
                  <a:cubicBezTo>
                    <a:pt x="83" y="77"/>
                    <a:pt x="77" y="83"/>
                    <a:pt x="71" y="83"/>
                  </a:cubicBezTo>
                  <a:cubicBezTo>
                    <a:pt x="15" y="83"/>
                    <a:pt x="15" y="83"/>
                    <a:pt x="15" y="83"/>
                  </a:cubicBezTo>
                  <a:cubicBezTo>
                    <a:pt x="8" y="83"/>
                    <a:pt x="3" y="77"/>
                    <a:pt x="3" y="71"/>
                  </a:cubicBezTo>
                  <a:cubicBezTo>
                    <a:pt x="3" y="43"/>
                    <a:pt x="3" y="43"/>
                    <a:pt x="3" y="43"/>
                  </a:cubicBezTo>
                  <a:cubicBezTo>
                    <a:pt x="3" y="40"/>
                    <a:pt x="4" y="38"/>
                    <a:pt x="5" y="36"/>
                  </a:cubicBezTo>
                  <a:cubicBezTo>
                    <a:pt x="18" y="49"/>
                    <a:pt x="18" y="49"/>
                    <a:pt x="18" y="49"/>
                  </a:cubicBezTo>
                  <a:cubicBezTo>
                    <a:pt x="18" y="49"/>
                    <a:pt x="18" y="49"/>
                    <a:pt x="18" y="49"/>
                  </a:cubicBezTo>
                  <a:cubicBezTo>
                    <a:pt x="18" y="49"/>
                    <a:pt x="18" y="49"/>
                    <a:pt x="18" y="49"/>
                  </a:cubicBezTo>
                  <a:cubicBezTo>
                    <a:pt x="43" y="69"/>
                    <a:pt x="43" y="69"/>
                    <a:pt x="43" y="69"/>
                  </a:cubicBezTo>
                  <a:cubicBezTo>
                    <a:pt x="45" y="69"/>
                    <a:pt x="45" y="69"/>
                    <a:pt x="45" y="69"/>
                  </a:cubicBezTo>
                  <a:cubicBezTo>
                    <a:pt x="67" y="50"/>
                    <a:pt x="67" y="50"/>
                    <a:pt x="67" y="50"/>
                  </a:cubicBezTo>
                  <a:cubicBezTo>
                    <a:pt x="67" y="50"/>
                    <a:pt x="67" y="50"/>
                    <a:pt x="67" y="50"/>
                  </a:cubicBezTo>
                  <a:cubicBezTo>
                    <a:pt x="68" y="49"/>
                    <a:pt x="68" y="49"/>
                    <a:pt x="68" y="49"/>
                  </a:cubicBezTo>
                  <a:cubicBezTo>
                    <a:pt x="81" y="37"/>
                    <a:pt x="81" y="37"/>
                    <a:pt x="81" y="37"/>
                  </a:cubicBezTo>
                  <a:cubicBezTo>
                    <a:pt x="82" y="39"/>
                    <a:pt x="83" y="41"/>
                    <a:pt x="83" y="43"/>
                  </a:cubicBezTo>
                  <a:lnTo>
                    <a:pt x="83" y="71"/>
                  </a:lnTo>
                  <a:close/>
                  <a:moveTo>
                    <a:pt x="63" y="58"/>
                  </a:moveTo>
                  <a:cubicBezTo>
                    <a:pt x="63" y="58"/>
                    <a:pt x="62" y="58"/>
                    <a:pt x="61" y="58"/>
                  </a:cubicBezTo>
                  <a:cubicBezTo>
                    <a:pt x="61" y="59"/>
                    <a:pt x="61" y="60"/>
                    <a:pt x="61" y="60"/>
                  </a:cubicBezTo>
                  <a:cubicBezTo>
                    <a:pt x="67" y="66"/>
                    <a:pt x="73" y="72"/>
                    <a:pt x="78" y="77"/>
                  </a:cubicBezTo>
                  <a:cubicBezTo>
                    <a:pt x="78" y="78"/>
                    <a:pt x="79" y="78"/>
                    <a:pt x="79" y="78"/>
                  </a:cubicBezTo>
                  <a:cubicBezTo>
                    <a:pt x="79" y="78"/>
                    <a:pt x="80" y="78"/>
                    <a:pt x="80" y="77"/>
                  </a:cubicBezTo>
                  <a:cubicBezTo>
                    <a:pt x="81" y="77"/>
                    <a:pt x="81" y="76"/>
                    <a:pt x="80" y="75"/>
                  </a:cubicBezTo>
                  <a:cubicBezTo>
                    <a:pt x="75" y="70"/>
                    <a:pt x="69" y="64"/>
                    <a:pt x="63" y="58"/>
                  </a:cubicBezTo>
                  <a:close/>
                  <a:moveTo>
                    <a:pt x="23" y="59"/>
                  </a:moveTo>
                  <a:cubicBezTo>
                    <a:pt x="18" y="65"/>
                    <a:pt x="13" y="69"/>
                    <a:pt x="7" y="75"/>
                  </a:cubicBezTo>
                  <a:cubicBezTo>
                    <a:pt x="7" y="76"/>
                    <a:pt x="7" y="77"/>
                    <a:pt x="7" y="77"/>
                  </a:cubicBezTo>
                  <a:cubicBezTo>
                    <a:pt x="8" y="77"/>
                    <a:pt x="8" y="78"/>
                    <a:pt x="8" y="78"/>
                  </a:cubicBezTo>
                  <a:cubicBezTo>
                    <a:pt x="9" y="78"/>
                    <a:pt x="9" y="77"/>
                    <a:pt x="9" y="77"/>
                  </a:cubicBezTo>
                  <a:cubicBezTo>
                    <a:pt x="15" y="72"/>
                    <a:pt x="20" y="67"/>
                    <a:pt x="25" y="61"/>
                  </a:cubicBezTo>
                  <a:cubicBezTo>
                    <a:pt x="26" y="61"/>
                    <a:pt x="26" y="60"/>
                    <a:pt x="25" y="59"/>
                  </a:cubicBezTo>
                  <a:cubicBezTo>
                    <a:pt x="25" y="59"/>
                    <a:pt x="24" y="59"/>
                    <a:pt x="23" y="5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0" name="Freeform 140"/>
            <p:cNvSpPr>
              <a:spLocks noEditPoints="1"/>
            </p:cNvSpPr>
            <p:nvPr/>
          </p:nvSpPr>
          <p:spPr bwMode="auto">
            <a:xfrm>
              <a:off x="1849" y="2857"/>
              <a:ext cx="163" cy="232"/>
            </a:xfrm>
            <a:custGeom>
              <a:avLst/>
              <a:gdLst>
                <a:gd name="T0" fmla="*/ 46 w 69"/>
                <a:gd name="T1" fmla="*/ 36 h 98"/>
                <a:gd name="T2" fmla="*/ 56 w 69"/>
                <a:gd name="T3" fmla="*/ 20 h 98"/>
                <a:gd name="T4" fmla="*/ 35 w 69"/>
                <a:gd name="T5" fmla="*/ 0 h 98"/>
                <a:gd name="T6" fmla="*/ 13 w 69"/>
                <a:gd name="T7" fmla="*/ 20 h 98"/>
                <a:gd name="T8" fmla="*/ 23 w 69"/>
                <a:gd name="T9" fmla="*/ 36 h 98"/>
                <a:gd name="T10" fmla="*/ 0 w 69"/>
                <a:gd name="T11" fmla="*/ 73 h 98"/>
                <a:gd name="T12" fmla="*/ 1 w 69"/>
                <a:gd name="T13" fmla="*/ 81 h 98"/>
                <a:gd name="T14" fmla="*/ 35 w 69"/>
                <a:gd name="T15" fmla="*/ 98 h 98"/>
                <a:gd name="T16" fmla="*/ 69 w 69"/>
                <a:gd name="T17" fmla="*/ 81 h 98"/>
                <a:gd name="T18" fmla="*/ 69 w 69"/>
                <a:gd name="T19" fmla="*/ 73 h 98"/>
                <a:gd name="T20" fmla="*/ 46 w 69"/>
                <a:gd name="T21" fmla="*/ 36 h 98"/>
                <a:gd name="T22" fmla="*/ 56 w 69"/>
                <a:gd name="T23" fmla="*/ 51 h 98"/>
                <a:gd name="T24" fmla="*/ 35 w 69"/>
                <a:gd name="T25" fmla="*/ 83 h 98"/>
                <a:gd name="T26" fmla="*/ 32 w 69"/>
                <a:gd name="T27" fmla="*/ 85 h 98"/>
                <a:gd name="T28" fmla="*/ 32 w 69"/>
                <a:gd name="T29" fmla="*/ 85 h 98"/>
                <a:gd name="T30" fmla="*/ 29 w 69"/>
                <a:gd name="T31" fmla="*/ 83 h 98"/>
                <a:gd name="T32" fmla="*/ 14 w 69"/>
                <a:gd name="T33" fmla="*/ 64 h 98"/>
                <a:gd name="T34" fmla="*/ 13 w 69"/>
                <a:gd name="T35" fmla="*/ 63 h 98"/>
                <a:gd name="T36" fmla="*/ 22 w 69"/>
                <a:gd name="T37" fmla="*/ 63 h 98"/>
                <a:gd name="T38" fmla="*/ 31 w 69"/>
                <a:gd name="T39" fmla="*/ 75 h 98"/>
                <a:gd name="T40" fmla="*/ 50 w 69"/>
                <a:gd name="T41" fmla="*/ 47 h 98"/>
                <a:gd name="T42" fmla="*/ 55 w 69"/>
                <a:gd name="T43" fmla="*/ 46 h 98"/>
                <a:gd name="T44" fmla="*/ 56 w 69"/>
                <a:gd name="T45" fmla="*/ 5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98">
                  <a:moveTo>
                    <a:pt x="46" y="36"/>
                  </a:moveTo>
                  <a:cubicBezTo>
                    <a:pt x="52" y="33"/>
                    <a:pt x="56" y="27"/>
                    <a:pt x="56" y="20"/>
                  </a:cubicBezTo>
                  <a:cubicBezTo>
                    <a:pt x="56" y="9"/>
                    <a:pt x="47" y="0"/>
                    <a:pt x="35" y="0"/>
                  </a:cubicBezTo>
                  <a:cubicBezTo>
                    <a:pt x="23" y="0"/>
                    <a:pt x="13" y="9"/>
                    <a:pt x="13" y="20"/>
                  </a:cubicBezTo>
                  <a:cubicBezTo>
                    <a:pt x="13" y="27"/>
                    <a:pt x="17" y="33"/>
                    <a:pt x="23" y="36"/>
                  </a:cubicBezTo>
                  <a:cubicBezTo>
                    <a:pt x="10" y="42"/>
                    <a:pt x="0" y="56"/>
                    <a:pt x="0" y="73"/>
                  </a:cubicBezTo>
                  <a:cubicBezTo>
                    <a:pt x="0" y="76"/>
                    <a:pt x="1" y="78"/>
                    <a:pt x="1" y="81"/>
                  </a:cubicBezTo>
                  <a:cubicBezTo>
                    <a:pt x="9" y="91"/>
                    <a:pt x="21" y="98"/>
                    <a:pt x="35" y="98"/>
                  </a:cubicBezTo>
                  <a:cubicBezTo>
                    <a:pt x="48" y="98"/>
                    <a:pt x="60" y="91"/>
                    <a:pt x="69" y="81"/>
                  </a:cubicBezTo>
                  <a:cubicBezTo>
                    <a:pt x="69" y="78"/>
                    <a:pt x="69" y="76"/>
                    <a:pt x="69" y="73"/>
                  </a:cubicBezTo>
                  <a:cubicBezTo>
                    <a:pt x="69" y="56"/>
                    <a:pt x="60" y="42"/>
                    <a:pt x="46" y="36"/>
                  </a:cubicBezTo>
                  <a:close/>
                  <a:moveTo>
                    <a:pt x="56" y="51"/>
                  </a:moveTo>
                  <a:cubicBezTo>
                    <a:pt x="35" y="83"/>
                    <a:pt x="35" y="83"/>
                    <a:pt x="35" y="83"/>
                  </a:cubicBezTo>
                  <a:cubicBezTo>
                    <a:pt x="34" y="84"/>
                    <a:pt x="33" y="85"/>
                    <a:pt x="32" y="85"/>
                  </a:cubicBezTo>
                  <a:cubicBezTo>
                    <a:pt x="32" y="85"/>
                    <a:pt x="32" y="85"/>
                    <a:pt x="32" y="85"/>
                  </a:cubicBezTo>
                  <a:cubicBezTo>
                    <a:pt x="30" y="85"/>
                    <a:pt x="29" y="84"/>
                    <a:pt x="29" y="83"/>
                  </a:cubicBezTo>
                  <a:cubicBezTo>
                    <a:pt x="14" y="64"/>
                    <a:pt x="14" y="64"/>
                    <a:pt x="14" y="64"/>
                  </a:cubicBezTo>
                  <a:cubicBezTo>
                    <a:pt x="13" y="63"/>
                    <a:pt x="13" y="63"/>
                    <a:pt x="13" y="63"/>
                  </a:cubicBezTo>
                  <a:cubicBezTo>
                    <a:pt x="22" y="63"/>
                    <a:pt x="22" y="63"/>
                    <a:pt x="22" y="63"/>
                  </a:cubicBezTo>
                  <a:cubicBezTo>
                    <a:pt x="31" y="75"/>
                    <a:pt x="31" y="75"/>
                    <a:pt x="31" y="75"/>
                  </a:cubicBezTo>
                  <a:cubicBezTo>
                    <a:pt x="50" y="47"/>
                    <a:pt x="50" y="47"/>
                    <a:pt x="50" y="47"/>
                  </a:cubicBezTo>
                  <a:cubicBezTo>
                    <a:pt x="51" y="45"/>
                    <a:pt x="53" y="45"/>
                    <a:pt x="55" y="46"/>
                  </a:cubicBezTo>
                  <a:cubicBezTo>
                    <a:pt x="56" y="47"/>
                    <a:pt x="57" y="49"/>
                    <a:pt x="56" y="5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24321" y="803275"/>
            <a:ext cx="11343358" cy="5251450"/>
            <a:chOff x="1829" y="1230"/>
            <a:chExt cx="4022" cy="1862"/>
          </a:xfrm>
        </p:grpSpPr>
        <p:sp>
          <p:nvSpPr>
            <p:cNvPr id="5" name="Rectangle 5"/>
            <p:cNvSpPr>
              <a:spLocks noChangeArrowheads="1"/>
            </p:cNvSpPr>
            <p:nvPr/>
          </p:nvSpPr>
          <p:spPr bwMode="auto">
            <a:xfrm>
              <a:off x="2363" y="2169"/>
              <a:ext cx="17" cy="8"/>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Rectangle 6"/>
            <p:cNvSpPr>
              <a:spLocks noChangeArrowheads="1"/>
            </p:cNvSpPr>
            <p:nvPr/>
          </p:nvSpPr>
          <p:spPr bwMode="auto">
            <a:xfrm>
              <a:off x="2333" y="2169"/>
              <a:ext cx="16" cy="8"/>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 name="Freeform 7"/>
            <p:cNvSpPr/>
            <p:nvPr/>
          </p:nvSpPr>
          <p:spPr bwMode="auto">
            <a:xfrm>
              <a:off x="5617" y="2921"/>
              <a:ext cx="45" cy="128"/>
            </a:xfrm>
            <a:custGeom>
              <a:avLst/>
              <a:gdLst>
                <a:gd name="T0" fmla="*/ 17 w 19"/>
                <a:gd name="T1" fmla="*/ 31 h 54"/>
                <a:gd name="T2" fmla="*/ 14 w 19"/>
                <a:gd name="T3" fmla="*/ 31 h 54"/>
                <a:gd name="T4" fmla="*/ 14 w 19"/>
                <a:gd name="T5" fmla="*/ 0 h 54"/>
                <a:gd name="T6" fmla="*/ 4 w 19"/>
                <a:gd name="T7" fmla="*/ 0 h 54"/>
                <a:gd name="T8" fmla="*/ 4 w 19"/>
                <a:gd name="T9" fmla="*/ 31 h 54"/>
                <a:gd name="T10" fmla="*/ 2 w 19"/>
                <a:gd name="T11" fmla="*/ 31 h 54"/>
                <a:gd name="T12" fmla="*/ 0 w 19"/>
                <a:gd name="T13" fmla="*/ 33 h 54"/>
                <a:gd name="T14" fmla="*/ 0 w 19"/>
                <a:gd name="T15" fmla="*/ 38 h 54"/>
                <a:gd name="T16" fmla="*/ 2 w 19"/>
                <a:gd name="T17" fmla="*/ 40 h 54"/>
                <a:gd name="T18" fmla="*/ 4 w 19"/>
                <a:gd name="T19" fmla="*/ 40 h 54"/>
                <a:gd name="T20" fmla="*/ 4 w 19"/>
                <a:gd name="T21" fmla="*/ 54 h 54"/>
                <a:gd name="T22" fmla="*/ 14 w 19"/>
                <a:gd name="T23" fmla="*/ 54 h 54"/>
                <a:gd name="T24" fmla="*/ 14 w 19"/>
                <a:gd name="T25" fmla="*/ 40 h 54"/>
                <a:gd name="T26" fmla="*/ 17 w 19"/>
                <a:gd name="T27" fmla="*/ 40 h 54"/>
                <a:gd name="T28" fmla="*/ 19 w 19"/>
                <a:gd name="T29" fmla="*/ 38 h 54"/>
                <a:gd name="T30" fmla="*/ 19 w 19"/>
                <a:gd name="T31" fmla="*/ 33 h 54"/>
                <a:gd name="T32" fmla="*/ 17 w 19"/>
                <a:gd name="T33"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54">
                  <a:moveTo>
                    <a:pt x="17" y="31"/>
                  </a:moveTo>
                  <a:cubicBezTo>
                    <a:pt x="14" y="31"/>
                    <a:pt x="14" y="31"/>
                    <a:pt x="14" y="31"/>
                  </a:cubicBezTo>
                  <a:cubicBezTo>
                    <a:pt x="14" y="0"/>
                    <a:pt x="14" y="0"/>
                    <a:pt x="14" y="0"/>
                  </a:cubicBezTo>
                  <a:cubicBezTo>
                    <a:pt x="4" y="0"/>
                    <a:pt x="4" y="0"/>
                    <a:pt x="4" y="0"/>
                  </a:cubicBezTo>
                  <a:cubicBezTo>
                    <a:pt x="4" y="31"/>
                    <a:pt x="4" y="31"/>
                    <a:pt x="4" y="31"/>
                  </a:cubicBezTo>
                  <a:cubicBezTo>
                    <a:pt x="2" y="31"/>
                    <a:pt x="2" y="31"/>
                    <a:pt x="2" y="31"/>
                  </a:cubicBezTo>
                  <a:cubicBezTo>
                    <a:pt x="0" y="31"/>
                    <a:pt x="0" y="32"/>
                    <a:pt x="0" y="33"/>
                  </a:cubicBezTo>
                  <a:cubicBezTo>
                    <a:pt x="0" y="38"/>
                    <a:pt x="0" y="38"/>
                    <a:pt x="0" y="38"/>
                  </a:cubicBezTo>
                  <a:cubicBezTo>
                    <a:pt x="0" y="39"/>
                    <a:pt x="0" y="40"/>
                    <a:pt x="2" y="40"/>
                  </a:cubicBezTo>
                  <a:cubicBezTo>
                    <a:pt x="4" y="40"/>
                    <a:pt x="4" y="40"/>
                    <a:pt x="4" y="40"/>
                  </a:cubicBezTo>
                  <a:cubicBezTo>
                    <a:pt x="4" y="54"/>
                    <a:pt x="4" y="54"/>
                    <a:pt x="4" y="54"/>
                  </a:cubicBezTo>
                  <a:cubicBezTo>
                    <a:pt x="14" y="54"/>
                    <a:pt x="14" y="54"/>
                    <a:pt x="14" y="54"/>
                  </a:cubicBezTo>
                  <a:cubicBezTo>
                    <a:pt x="14" y="40"/>
                    <a:pt x="14" y="40"/>
                    <a:pt x="14" y="40"/>
                  </a:cubicBezTo>
                  <a:cubicBezTo>
                    <a:pt x="17" y="40"/>
                    <a:pt x="17" y="40"/>
                    <a:pt x="17" y="40"/>
                  </a:cubicBezTo>
                  <a:cubicBezTo>
                    <a:pt x="18" y="40"/>
                    <a:pt x="19" y="39"/>
                    <a:pt x="19" y="38"/>
                  </a:cubicBezTo>
                  <a:cubicBezTo>
                    <a:pt x="19" y="33"/>
                    <a:pt x="19" y="33"/>
                    <a:pt x="19" y="33"/>
                  </a:cubicBezTo>
                  <a:cubicBezTo>
                    <a:pt x="19" y="32"/>
                    <a:pt x="18" y="31"/>
                    <a:pt x="17" y="3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 name="Freeform 8"/>
            <p:cNvSpPr/>
            <p:nvPr/>
          </p:nvSpPr>
          <p:spPr bwMode="auto">
            <a:xfrm>
              <a:off x="5664" y="2921"/>
              <a:ext cx="45" cy="128"/>
            </a:xfrm>
            <a:custGeom>
              <a:avLst/>
              <a:gdLst>
                <a:gd name="T0" fmla="*/ 17 w 19"/>
                <a:gd name="T1" fmla="*/ 13 h 54"/>
                <a:gd name="T2" fmla="*/ 15 w 19"/>
                <a:gd name="T3" fmla="*/ 13 h 54"/>
                <a:gd name="T4" fmla="*/ 15 w 19"/>
                <a:gd name="T5" fmla="*/ 0 h 54"/>
                <a:gd name="T6" fmla="*/ 5 w 19"/>
                <a:gd name="T7" fmla="*/ 0 h 54"/>
                <a:gd name="T8" fmla="*/ 5 w 19"/>
                <a:gd name="T9" fmla="*/ 13 h 54"/>
                <a:gd name="T10" fmla="*/ 2 w 19"/>
                <a:gd name="T11" fmla="*/ 13 h 54"/>
                <a:gd name="T12" fmla="*/ 0 w 19"/>
                <a:gd name="T13" fmla="*/ 15 h 54"/>
                <a:gd name="T14" fmla="*/ 0 w 19"/>
                <a:gd name="T15" fmla="*/ 21 h 54"/>
                <a:gd name="T16" fmla="*/ 2 w 19"/>
                <a:gd name="T17" fmla="*/ 22 h 54"/>
                <a:gd name="T18" fmla="*/ 5 w 19"/>
                <a:gd name="T19" fmla="*/ 22 h 54"/>
                <a:gd name="T20" fmla="*/ 5 w 19"/>
                <a:gd name="T21" fmla="*/ 54 h 54"/>
                <a:gd name="T22" fmla="*/ 15 w 19"/>
                <a:gd name="T23" fmla="*/ 54 h 54"/>
                <a:gd name="T24" fmla="*/ 15 w 19"/>
                <a:gd name="T25" fmla="*/ 22 h 54"/>
                <a:gd name="T26" fmla="*/ 17 w 19"/>
                <a:gd name="T27" fmla="*/ 22 h 54"/>
                <a:gd name="T28" fmla="*/ 19 w 19"/>
                <a:gd name="T29" fmla="*/ 21 h 54"/>
                <a:gd name="T30" fmla="*/ 19 w 19"/>
                <a:gd name="T31" fmla="*/ 15 h 54"/>
                <a:gd name="T32" fmla="*/ 17 w 19"/>
                <a:gd name="T33"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54">
                  <a:moveTo>
                    <a:pt x="17" y="13"/>
                  </a:moveTo>
                  <a:cubicBezTo>
                    <a:pt x="15" y="13"/>
                    <a:pt x="15" y="13"/>
                    <a:pt x="15" y="13"/>
                  </a:cubicBezTo>
                  <a:cubicBezTo>
                    <a:pt x="15" y="0"/>
                    <a:pt x="15" y="0"/>
                    <a:pt x="15" y="0"/>
                  </a:cubicBezTo>
                  <a:cubicBezTo>
                    <a:pt x="5" y="0"/>
                    <a:pt x="5" y="0"/>
                    <a:pt x="5" y="0"/>
                  </a:cubicBezTo>
                  <a:cubicBezTo>
                    <a:pt x="5" y="13"/>
                    <a:pt x="5" y="13"/>
                    <a:pt x="5" y="13"/>
                  </a:cubicBezTo>
                  <a:cubicBezTo>
                    <a:pt x="2" y="13"/>
                    <a:pt x="2" y="13"/>
                    <a:pt x="2" y="13"/>
                  </a:cubicBezTo>
                  <a:cubicBezTo>
                    <a:pt x="1" y="13"/>
                    <a:pt x="0" y="14"/>
                    <a:pt x="0" y="15"/>
                  </a:cubicBezTo>
                  <a:cubicBezTo>
                    <a:pt x="0" y="21"/>
                    <a:pt x="0" y="21"/>
                    <a:pt x="0" y="21"/>
                  </a:cubicBezTo>
                  <a:cubicBezTo>
                    <a:pt x="0" y="22"/>
                    <a:pt x="1" y="22"/>
                    <a:pt x="2" y="22"/>
                  </a:cubicBezTo>
                  <a:cubicBezTo>
                    <a:pt x="5" y="22"/>
                    <a:pt x="5" y="22"/>
                    <a:pt x="5" y="22"/>
                  </a:cubicBezTo>
                  <a:cubicBezTo>
                    <a:pt x="5" y="54"/>
                    <a:pt x="5" y="54"/>
                    <a:pt x="5" y="54"/>
                  </a:cubicBezTo>
                  <a:cubicBezTo>
                    <a:pt x="15" y="54"/>
                    <a:pt x="15" y="54"/>
                    <a:pt x="15" y="54"/>
                  </a:cubicBezTo>
                  <a:cubicBezTo>
                    <a:pt x="15" y="22"/>
                    <a:pt x="15" y="22"/>
                    <a:pt x="15" y="22"/>
                  </a:cubicBezTo>
                  <a:cubicBezTo>
                    <a:pt x="17" y="22"/>
                    <a:pt x="17" y="22"/>
                    <a:pt x="17" y="22"/>
                  </a:cubicBezTo>
                  <a:cubicBezTo>
                    <a:pt x="18" y="22"/>
                    <a:pt x="19" y="22"/>
                    <a:pt x="19" y="21"/>
                  </a:cubicBezTo>
                  <a:cubicBezTo>
                    <a:pt x="19" y="15"/>
                    <a:pt x="19" y="15"/>
                    <a:pt x="19" y="15"/>
                  </a:cubicBezTo>
                  <a:cubicBezTo>
                    <a:pt x="19" y="14"/>
                    <a:pt x="18" y="13"/>
                    <a:pt x="17" y="1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 name="Freeform 9"/>
            <p:cNvSpPr/>
            <p:nvPr/>
          </p:nvSpPr>
          <p:spPr bwMode="auto">
            <a:xfrm>
              <a:off x="5714" y="2921"/>
              <a:ext cx="45" cy="128"/>
            </a:xfrm>
            <a:custGeom>
              <a:avLst/>
              <a:gdLst>
                <a:gd name="T0" fmla="*/ 17 w 19"/>
                <a:gd name="T1" fmla="*/ 25 h 54"/>
                <a:gd name="T2" fmla="*/ 14 w 19"/>
                <a:gd name="T3" fmla="*/ 25 h 54"/>
                <a:gd name="T4" fmla="*/ 14 w 19"/>
                <a:gd name="T5" fmla="*/ 0 h 54"/>
                <a:gd name="T6" fmla="*/ 4 w 19"/>
                <a:gd name="T7" fmla="*/ 0 h 54"/>
                <a:gd name="T8" fmla="*/ 4 w 19"/>
                <a:gd name="T9" fmla="*/ 25 h 54"/>
                <a:gd name="T10" fmla="*/ 2 w 19"/>
                <a:gd name="T11" fmla="*/ 25 h 54"/>
                <a:gd name="T12" fmla="*/ 0 w 19"/>
                <a:gd name="T13" fmla="*/ 26 h 54"/>
                <a:gd name="T14" fmla="*/ 0 w 19"/>
                <a:gd name="T15" fmla="*/ 32 h 54"/>
                <a:gd name="T16" fmla="*/ 2 w 19"/>
                <a:gd name="T17" fmla="*/ 34 h 54"/>
                <a:gd name="T18" fmla="*/ 4 w 19"/>
                <a:gd name="T19" fmla="*/ 34 h 54"/>
                <a:gd name="T20" fmla="*/ 4 w 19"/>
                <a:gd name="T21" fmla="*/ 54 h 54"/>
                <a:gd name="T22" fmla="*/ 14 w 19"/>
                <a:gd name="T23" fmla="*/ 54 h 54"/>
                <a:gd name="T24" fmla="*/ 14 w 19"/>
                <a:gd name="T25" fmla="*/ 34 h 54"/>
                <a:gd name="T26" fmla="*/ 17 w 19"/>
                <a:gd name="T27" fmla="*/ 34 h 54"/>
                <a:gd name="T28" fmla="*/ 19 w 19"/>
                <a:gd name="T29" fmla="*/ 32 h 54"/>
                <a:gd name="T30" fmla="*/ 19 w 19"/>
                <a:gd name="T31" fmla="*/ 26 h 54"/>
                <a:gd name="T32" fmla="*/ 17 w 19"/>
                <a:gd name="T33"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54">
                  <a:moveTo>
                    <a:pt x="17" y="25"/>
                  </a:moveTo>
                  <a:cubicBezTo>
                    <a:pt x="14" y="25"/>
                    <a:pt x="14" y="25"/>
                    <a:pt x="14" y="25"/>
                  </a:cubicBezTo>
                  <a:cubicBezTo>
                    <a:pt x="14" y="0"/>
                    <a:pt x="14" y="0"/>
                    <a:pt x="14" y="0"/>
                  </a:cubicBezTo>
                  <a:cubicBezTo>
                    <a:pt x="4" y="0"/>
                    <a:pt x="4" y="0"/>
                    <a:pt x="4" y="0"/>
                  </a:cubicBezTo>
                  <a:cubicBezTo>
                    <a:pt x="4" y="25"/>
                    <a:pt x="4" y="25"/>
                    <a:pt x="4" y="25"/>
                  </a:cubicBezTo>
                  <a:cubicBezTo>
                    <a:pt x="2" y="25"/>
                    <a:pt x="2" y="25"/>
                    <a:pt x="2" y="25"/>
                  </a:cubicBezTo>
                  <a:cubicBezTo>
                    <a:pt x="1" y="25"/>
                    <a:pt x="0" y="25"/>
                    <a:pt x="0" y="26"/>
                  </a:cubicBezTo>
                  <a:cubicBezTo>
                    <a:pt x="0" y="32"/>
                    <a:pt x="0" y="32"/>
                    <a:pt x="0" y="32"/>
                  </a:cubicBezTo>
                  <a:cubicBezTo>
                    <a:pt x="0" y="33"/>
                    <a:pt x="1" y="34"/>
                    <a:pt x="2" y="34"/>
                  </a:cubicBezTo>
                  <a:cubicBezTo>
                    <a:pt x="4" y="34"/>
                    <a:pt x="4" y="34"/>
                    <a:pt x="4" y="34"/>
                  </a:cubicBezTo>
                  <a:cubicBezTo>
                    <a:pt x="4" y="54"/>
                    <a:pt x="4" y="54"/>
                    <a:pt x="4" y="54"/>
                  </a:cubicBezTo>
                  <a:cubicBezTo>
                    <a:pt x="14" y="54"/>
                    <a:pt x="14" y="54"/>
                    <a:pt x="14" y="54"/>
                  </a:cubicBezTo>
                  <a:cubicBezTo>
                    <a:pt x="14" y="34"/>
                    <a:pt x="14" y="34"/>
                    <a:pt x="14" y="34"/>
                  </a:cubicBezTo>
                  <a:cubicBezTo>
                    <a:pt x="17" y="34"/>
                    <a:pt x="17" y="34"/>
                    <a:pt x="17" y="34"/>
                  </a:cubicBezTo>
                  <a:cubicBezTo>
                    <a:pt x="18" y="34"/>
                    <a:pt x="19" y="33"/>
                    <a:pt x="19" y="32"/>
                  </a:cubicBezTo>
                  <a:cubicBezTo>
                    <a:pt x="19" y="26"/>
                    <a:pt x="19" y="26"/>
                    <a:pt x="19" y="26"/>
                  </a:cubicBezTo>
                  <a:cubicBezTo>
                    <a:pt x="19" y="25"/>
                    <a:pt x="18" y="25"/>
                    <a:pt x="17" y="2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 name="Freeform 10"/>
            <p:cNvSpPr/>
            <p:nvPr/>
          </p:nvSpPr>
          <p:spPr bwMode="auto">
            <a:xfrm>
              <a:off x="5761" y="2921"/>
              <a:ext cx="45" cy="128"/>
            </a:xfrm>
            <a:custGeom>
              <a:avLst/>
              <a:gdLst>
                <a:gd name="T0" fmla="*/ 17 w 19"/>
                <a:gd name="T1" fmla="*/ 14 h 54"/>
                <a:gd name="T2" fmla="*/ 15 w 19"/>
                <a:gd name="T3" fmla="*/ 14 h 54"/>
                <a:gd name="T4" fmla="*/ 15 w 19"/>
                <a:gd name="T5" fmla="*/ 0 h 54"/>
                <a:gd name="T6" fmla="*/ 5 w 19"/>
                <a:gd name="T7" fmla="*/ 0 h 54"/>
                <a:gd name="T8" fmla="*/ 5 w 19"/>
                <a:gd name="T9" fmla="*/ 14 h 54"/>
                <a:gd name="T10" fmla="*/ 2 w 19"/>
                <a:gd name="T11" fmla="*/ 14 h 54"/>
                <a:gd name="T12" fmla="*/ 0 w 19"/>
                <a:gd name="T13" fmla="*/ 16 h 54"/>
                <a:gd name="T14" fmla="*/ 0 w 19"/>
                <a:gd name="T15" fmla="*/ 21 h 54"/>
                <a:gd name="T16" fmla="*/ 2 w 19"/>
                <a:gd name="T17" fmla="*/ 23 h 54"/>
                <a:gd name="T18" fmla="*/ 5 w 19"/>
                <a:gd name="T19" fmla="*/ 23 h 54"/>
                <a:gd name="T20" fmla="*/ 5 w 19"/>
                <a:gd name="T21" fmla="*/ 54 h 54"/>
                <a:gd name="T22" fmla="*/ 15 w 19"/>
                <a:gd name="T23" fmla="*/ 54 h 54"/>
                <a:gd name="T24" fmla="*/ 15 w 19"/>
                <a:gd name="T25" fmla="*/ 23 h 54"/>
                <a:gd name="T26" fmla="*/ 17 w 19"/>
                <a:gd name="T27" fmla="*/ 23 h 54"/>
                <a:gd name="T28" fmla="*/ 19 w 19"/>
                <a:gd name="T29" fmla="*/ 21 h 54"/>
                <a:gd name="T30" fmla="*/ 19 w 19"/>
                <a:gd name="T31" fmla="*/ 16 h 54"/>
                <a:gd name="T32" fmla="*/ 17 w 19"/>
                <a:gd name="T33"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54">
                  <a:moveTo>
                    <a:pt x="17" y="14"/>
                  </a:moveTo>
                  <a:cubicBezTo>
                    <a:pt x="15" y="14"/>
                    <a:pt x="15" y="14"/>
                    <a:pt x="15" y="14"/>
                  </a:cubicBezTo>
                  <a:cubicBezTo>
                    <a:pt x="15" y="0"/>
                    <a:pt x="15" y="0"/>
                    <a:pt x="15" y="0"/>
                  </a:cubicBezTo>
                  <a:cubicBezTo>
                    <a:pt x="5" y="0"/>
                    <a:pt x="5" y="0"/>
                    <a:pt x="5" y="0"/>
                  </a:cubicBezTo>
                  <a:cubicBezTo>
                    <a:pt x="5" y="14"/>
                    <a:pt x="5" y="14"/>
                    <a:pt x="5" y="14"/>
                  </a:cubicBezTo>
                  <a:cubicBezTo>
                    <a:pt x="2" y="14"/>
                    <a:pt x="2" y="14"/>
                    <a:pt x="2" y="14"/>
                  </a:cubicBezTo>
                  <a:cubicBezTo>
                    <a:pt x="1" y="14"/>
                    <a:pt x="0" y="15"/>
                    <a:pt x="0" y="16"/>
                  </a:cubicBezTo>
                  <a:cubicBezTo>
                    <a:pt x="0" y="21"/>
                    <a:pt x="0" y="21"/>
                    <a:pt x="0" y="21"/>
                  </a:cubicBezTo>
                  <a:cubicBezTo>
                    <a:pt x="0" y="22"/>
                    <a:pt x="1" y="23"/>
                    <a:pt x="2" y="23"/>
                  </a:cubicBezTo>
                  <a:cubicBezTo>
                    <a:pt x="5" y="23"/>
                    <a:pt x="5" y="23"/>
                    <a:pt x="5" y="23"/>
                  </a:cubicBezTo>
                  <a:cubicBezTo>
                    <a:pt x="5" y="54"/>
                    <a:pt x="5" y="54"/>
                    <a:pt x="5" y="54"/>
                  </a:cubicBezTo>
                  <a:cubicBezTo>
                    <a:pt x="15" y="54"/>
                    <a:pt x="15" y="54"/>
                    <a:pt x="15" y="54"/>
                  </a:cubicBezTo>
                  <a:cubicBezTo>
                    <a:pt x="15" y="23"/>
                    <a:pt x="15" y="23"/>
                    <a:pt x="15" y="23"/>
                  </a:cubicBezTo>
                  <a:cubicBezTo>
                    <a:pt x="17" y="23"/>
                    <a:pt x="17" y="23"/>
                    <a:pt x="17" y="23"/>
                  </a:cubicBezTo>
                  <a:cubicBezTo>
                    <a:pt x="19" y="23"/>
                    <a:pt x="19" y="22"/>
                    <a:pt x="19" y="21"/>
                  </a:cubicBezTo>
                  <a:cubicBezTo>
                    <a:pt x="19" y="16"/>
                    <a:pt x="19" y="16"/>
                    <a:pt x="19" y="16"/>
                  </a:cubicBezTo>
                  <a:cubicBezTo>
                    <a:pt x="19" y="15"/>
                    <a:pt x="19" y="14"/>
                    <a:pt x="17" y="1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 name="Freeform 11"/>
            <p:cNvSpPr>
              <a:spLocks noEditPoints="1"/>
            </p:cNvSpPr>
            <p:nvPr/>
          </p:nvSpPr>
          <p:spPr bwMode="auto">
            <a:xfrm>
              <a:off x="5184" y="2988"/>
              <a:ext cx="196" cy="66"/>
            </a:xfrm>
            <a:custGeom>
              <a:avLst/>
              <a:gdLst>
                <a:gd name="T0" fmla="*/ 82 w 83"/>
                <a:gd name="T1" fmla="*/ 23 h 28"/>
                <a:gd name="T2" fmla="*/ 77 w 83"/>
                <a:gd name="T3" fmla="*/ 5 h 28"/>
                <a:gd name="T4" fmla="*/ 71 w 83"/>
                <a:gd name="T5" fmla="*/ 0 h 28"/>
                <a:gd name="T6" fmla="*/ 12 w 83"/>
                <a:gd name="T7" fmla="*/ 0 h 28"/>
                <a:gd name="T8" fmla="*/ 6 w 83"/>
                <a:gd name="T9" fmla="*/ 5 h 28"/>
                <a:gd name="T10" fmla="*/ 1 w 83"/>
                <a:gd name="T11" fmla="*/ 23 h 28"/>
                <a:gd name="T12" fmla="*/ 5 w 83"/>
                <a:gd name="T13" fmla="*/ 28 h 28"/>
                <a:gd name="T14" fmla="*/ 79 w 83"/>
                <a:gd name="T15" fmla="*/ 28 h 28"/>
                <a:gd name="T16" fmla="*/ 82 w 83"/>
                <a:gd name="T17" fmla="*/ 23 h 28"/>
                <a:gd name="T18" fmla="*/ 72 w 83"/>
                <a:gd name="T19" fmla="*/ 25 h 28"/>
                <a:gd name="T20" fmla="*/ 12 w 83"/>
                <a:gd name="T21" fmla="*/ 25 h 28"/>
                <a:gd name="T22" fmla="*/ 8 w 83"/>
                <a:gd name="T23" fmla="*/ 21 h 28"/>
                <a:gd name="T24" fmla="*/ 8 w 83"/>
                <a:gd name="T25" fmla="*/ 20 h 28"/>
                <a:gd name="T26" fmla="*/ 12 w 83"/>
                <a:gd name="T27" fmla="*/ 8 h 28"/>
                <a:gd name="T28" fmla="*/ 18 w 83"/>
                <a:gd name="T29" fmla="*/ 3 h 28"/>
                <a:gd name="T30" fmla="*/ 65 w 83"/>
                <a:gd name="T31" fmla="*/ 3 h 28"/>
                <a:gd name="T32" fmla="*/ 72 w 83"/>
                <a:gd name="T33" fmla="*/ 8 h 28"/>
                <a:gd name="T34" fmla="*/ 76 w 83"/>
                <a:gd name="T35" fmla="*/ 20 h 28"/>
                <a:gd name="T36" fmla="*/ 76 w 83"/>
                <a:gd name="T37" fmla="*/ 21 h 28"/>
                <a:gd name="T38" fmla="*/ 72 w 83"/>
                <a:gd name="T39"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28">
                  <a:moveTo>
                    <a:pt x="82" y="23"/>
                  </a:moveTo>
                  <a:cubicBezTo>
                    <a:pt x="77" y="5"/>
                    <a:pt x="77" y="5"/>
                    <a:pt x="77" y="5"/>
                  </a:cubicBezTo>
                  <a:cubicBezTo>
                    <a:pt x="76" y="2"/>
                    <a:pt x="73" y="0"/>
                    <a:pt x="71" y="0"/>
                  </a:cubicBezTo>
                  <a:cubicBezTo>
                    <a:pt x="12" y="0"/>
                    <a:pt x="12" y="0"/>
                    <a:pt x="12" y="0"/>
                  </a:cubicBezTo>
                  <a:cubicBezTo>
                    <a:pt x="10" y="0"/>
                    <a:pt x="7" y="2"/>
                    <a:pt x="6" y="5"/>
                  </a:cubicBezTo>
                  <a:cubicBezTo>
                    <a:pt x="1" y="23"/>
                    <a:pt x="1" y="23"/>
                    <a:pt x="1" y="23"/>
                  </a:cubicBezTo>
                  <a:cubicBezTo>
                    <a:pt x="0" y="26"/>
                    <a:pt x="2" y="28"/>
                    <a:pt x="5" y="28"/>
                  </a:cubicBezTo>
                  <a:cubicBezTo>
                    <a:pt x="79" y="28"/>
                    <a:pt x="79" y="28"/>
                    <a:pt x="79" y="28"/>
                  </a:cubicBezTo>
                  <a:cubicBezTo>
                    <a:pt x="82" y="28"/>
                    <a:pt x="83" y="26"/>
                    <a:pt x="82" y="23"/>
                  </a:cubicBezTo>
                  <a:close/>
                  <a:moveTo>
                    <a:pt x="72" y="25"/>
                  </a:moveTo>
                  <a:cubicBezTo>
                    <a:pt x="12" y="25"/>
                    <a:pt x="12" y="25"/>
                    <a:pt x="12" y="25"/>
                  </a:cubicBezTo>
                  <a:cubicBezTo>
                    <a:pt x="10" y="25"/>
                    <a:pt x="8" y="23"/>
                    <a:pt x="8" y="21"/>
                  </a:cubicBezTo>
                  <a:cubicBezTo>
                    <a:pt x="8" y="21"/>
                    <a:pt x="8" y="20"/>
                    <a:pt x="8" y="20"/>
                  </a:cubicBezTo>
                  <a:cubicBezTo>
                    <a:pt x="12" y="8"/>
                    <a:pt x="12" y="8"/>
                    <a:pt x="12" y="8"/>
                  </a:cubicBezTo>
                  <a:cubicBezTo>
                    <a:pt x="12" y="5"/>
                    <a:pt x="16" y="3"/>
                    <a:pt x="18" y="3"/>
                  </a:cubicBezTo>
                  <a:cubicBezTo>
                    <a:pt x="65" y="3"/>
                    <a:pt x="65" y="3"/>
                    <a:pt x="65" y="3"/>
                  </a:cubicBezTo>
                  <a:cubicBezTo>
                    <a:pt x="68" y="3"/>
                    <a:pt x="71" y="5"/>
                    <a:pt x="72" y="8"/>
                  </a:cubicBezTo>
                  <a:cubicBezTo>
                    <a:pt x="76" y="20"/>
                    <a:pt x="76" y="20"/>
                    <a:pt x="76" y="20"/>
                  </a:cubicBezTo>
                  <a:cubicBezTo>
                    <a:pt x="76" y="20"/>
                    <a:pt x="76" y="21"/>
                    <a:pt x="76" y="21"/>
                  </a:cubicBezTo>
                  <a:cubicBezTo>
                    <a:pt x="76" y="23"/>
                    <a:pt x="75" y="25"/>
                    <a:pt x="72" y="2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 name="Freeform 12"/>
            <p:cNvSpPr/>
            <p:nvPr/>
          </p:nvSpPr>
          <p:spPr bwMode="auto">
            <a:xfrm>
              <a:off x="5203" y="2995"/>
              <a:ext cx="163" cy="52"/>
            </a:xfrm>
            <a:custGeom>
              <a:avLst/>
              <a:gdLst>
                <a:gd name="T0" fmla="*/ 68 w 69"/>
                <a:gd name="T1" fmla="*/ 17 h 22"/>
                <a:gd name="T2" fmla="*/ 68 w 69"/>
                <a:gd name="T3" fmla="*/ 17 h 22"/>
                <a:gd name="T4" fmla="*/ 64 w 69"/>
                <a:gd name="T5" fmla="*/ 22 h 22"/>
                <a:gd name="T6" fmla="*/ 4 w 69"/>
                <a:gd name="T7" fmla="*/ 22 h 22"/>
                <a:gd name="T8" fmla="*/ 0 w 69"/>
                <a:gd name="T9" fmla="*/ 17 h 22"/>
                <a:gd name="T10" fmla="*/ 4 w 69"/>
                <a:gd name="T11" fmla="*/ 5 h 22"/>
                <a:gd name="T12" fmla="*/ 10 w 69"/>
                <a:gd name="T13" fmla="*/ 0 h 22"/>
                <a:gd name="T14" fmla="*/ 57 w 69"/>
                <a:gd name="T15" fmla="*/ 0 h 22"/>
                <a:gd name="T16" fmla="*/ 64 w 69"/>
                <a:gd name="T17" fmla="*/ 5 h 22"/>
                <a:gd name="T18" fmla="*/ 68 w 69"/>
                <a:gd name="T19" fmla="*/ 17 h 22"/>
                <a:gd name="T20" fmla="*/ 68 w 69"/>
                <a:gd name="T21" fmla="*/ 17 h 22"/>
                <a:gd name="T22" fmla="*/ 64 w 69"/>
                <a:gd name="T23" fmla="*/ 5 h 22"/>
                <a:gd name="T24" fmla="*/ 57 w 69"/>
                <a:gd name="T25" fmla="*/ 0 h 22"/>
                <a:gd name="T26" fmla="*/ 10 w 69"/>
                <a:gd name="T27" fmla="*/ 0 h 22"/>
                <a:gd name="T28" fmla="*/ 4 w 69"/>
                <a:gd name="T29" fmla="*/ 5 h 22"/>
                <a:gd name="T30" fmla="*/ 0 w 69"/>
                <a:gd name="T31" fmla="*/ 17 h 22"/>
                <a:gd name="T32" fmla="*/ 0 w 69"/>
                <a:gd name="T33" fmla="*/ 18 h 22"/>
                <a:gd name="T34" fmla="*/ 4 w 69"/>
                <a:gd name="T35" fmla="*/ 22 h 22"/>
                <a:gd name="T36" fmla="*/ 64 w 69"/>
                <a:gd name="T37" fmla="*/ 22 h 22"/>
                <a:gd name="T38" fmla="*/ 68 w 69"/>
                <a:gd name="T39" fmla="*/ 18 h 22"/>
                <a:gd name="T40" fmla="*/ 68 w 69"/>
                <a:gd name="T4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22">
                  <a:moveTo>
                    <a:pt x="68" y="17"/>
                  </a:moveTo>
                  <a:cubicBezTo>
                    <a:pt x="68" y="17"/>
                    <a:pt x="68" y="17"/>
                    <a:pt x="68" y="17"/>
                  </a:cubicBezTo>
                  <a:cubicBezTo>
                    <a:pt x="69" y="20"/>
                    <a:pt x="67" y="22"/>
                    <a:pt x="64" y="22"/>
                  </a:cubicBezTo>
                  <a:cubicBezTo>
                    <a:pt x="4" y="22"/>
                    <a:pt x="4" y="22"/>
                    <a:pt x="4" y="22"/>
                  </a:cubicBezTo>
                  <a:cubicBezTo>
                    <a:pt x="1" y="22"/>
                    <a:pt x="0" y="20"/>
                    <a:pt x="0" y="17"/>
                  </a:cubicBezTo>
                  <a:cubicBezTo>
                    <a:pt x="4" y="5"/>
                    <a:pt x="4" y="5"/>
                    <a:pt x="4" y="5"/>
                  </a:cubicBezTo>
                  <a:cubicBezTo>
                    <a:pt x="5" y="3"/>
                    <a:pt x="8" y="0"/>
                    <a:pt x="10" y="0"/>
                  </a:cubicBezTo>
                  <a:cubicBezTo>
                    <a:pt x="57" y="0"/>
                    <a:pt x="57" y="0"/>
                    <a:pt x="57" y="0"/>
                  </a:cubicBezTo>
                  <a:cubicBezTo>
                    <a:pt x="60" y="0"/>
                    <a:pt x="63" y="2"/>
                    <a:pt x="64" y="5"/>
                  </a:cubicBezTo>
                  <a:cubicBezTo>
                    <a:pt x="68" y="17"/>
                    <a:pt x="68" y="17"/>
                    <a:pt x="68" y="17"/>
                  </a:cubicBezTo>
                  <a:cubicBezTo>
                    <a:pt x="68" y="17"/>
                    <a:pt x="68" y="17"/>
                    <a:pt x="68" y="17"/>
                  </a:cubicBezTo>
                  <a:cubicBezTo>
                    <a:pt x="64" y="5"/>
                    <a:pt x="64" y="5"/>
                    <a:pt x="64" y="5"/>
                  </a:cubicBezTo>
                  <a:cubicBezTo>
                    <a:pt x="63" y="2"/>
                    <a:pt x="60" y="0"/>
                    <a:pt x="57" y="0"/>
                  </a:cubicBezTo>
                  <a:cubicBezTo>
                    <a:pt x="10" y="0"/>
                    <a:pt x="10" y="0"/>
                    <a:pt x="10" y="0"/>
                  </a:cubicBezTo>
                  <a:cubicBezTo>
                    <a:pt x="8" y="0"/>
                    <a:pt x="4" y="2"/>
                    <a:pt x="4" y="5"/>
                  </a:cubicBezTo>
                  <a:cubicBezTo>
                    <a:pt x="0" y="17"/>
                    <a:pt x="0" y="17"/>
                    <a:pt x="0" y="17"/>
                  </a:cubicBezTo>
                  <a:cubicBezTo>
                    <a:pt x="0" y="17"/>
                    <a:pt x="0" y="18"/>
                    <a:pt x="0" y="18"/>
                  </a:cubicBezTo>
                  <a:cubicBezTo>
                    <a:pt x="0" y="20"/>
                    <a:pt x="2" y="22"/>
                    <a:pt x="4" y="22"/>
                  </a:cubicBezTo>
                  <a:cubicBezTo>
                    <a:pt x="64" y="22"/>
                    <a:pt x="64" y="22"/>
                    <a:pt x="64" y="22"/>
                  </a:cubicBezTo>
                  <a:cubicBezTo>
                    <a:pt x="67" y="22"/>
                    <a:pt x="68" y="20"/>
                    <a:pt x="68" y="18"/>
                  </a:cubicBezTo>
                  <a:cubicBezTo>
                    <a:pt x="68" y="18"/>
                    <a:pt x="68" y="17"/>
                    <a:pt x="68" y="1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 name="Freeform 13"/>
            <p:cNvSpPr/>
            <p:nvPr/>
          </p:nvSpPr>
          <p:spPr bwMode="auto">
            <a:xfrm>
              <a:off x="5267" y="3026"/>
              <a:ext cx="33" cy="11"/>
            </a:xfrm>
            <a:custGeom>
              <a:avLst/>
              <a:gdLst>
                <a:gd name="T0" fmla="*/ 11 w 14"/>
                <a:gd name="T1" fmla="*/ 1 h 5"/>
                <a:gd name="T2" fmla="*/ 3 w 14"/>
                <a:gd name="T3" fmla="*/ 1 h 5"/>
                <a:gd name="T4" fmla="*/ 3 w 14"/>
                <a:gd name="T5" fmla="*/ 1 h 5"/>
                <a:gd name="T6" fmla="*/ 0 w 14"/>
                <a:gd name="T7" fmla="*/ 2 h 5"/>
                <a:gd name="T8" fmla="*/ 0 w 14"/>
                <a:gd name="T9" fmla="*/ 3 h 5"/>
                <a:gd name="T10" fmla="*/ 0 w 14"/>
                <a:gd name="T11" fmla="*/ 4 h 5"/>
                <a:gd name="T12" fmla="*/ 1 w 14"/>
                <a:gd name="T13" fmla="*/ 5 h 5"/>
                <a:gd name="T14" fmla="*/ 12 w 14"/>
                <a:gd name="T15" fmla="*/ 5 h 5"/>
                <a:gd name="T16" fmla="*/ 14 w 14"/>
                <a:gd name="T17" fmla="*/ 4 h 5"/>
                <a:gd name="T18" fmla="*/ 14 w 14"/>
                <a:gd name="T19" fmla="*/ 3 h 5"/>
                <a:gd name="T20" fmla="*/ 14 w 14"/>
                <a:gd name="T21" fmla="*/ 3 h 5"/>
                <a:gd name="T22" fmla="*/ 13 w 14"/>
                <a:gd name="T23" fmla="*/ 2 h 5"/>
                <a:gd name="T24" fmla="*/ 11 w 14"/>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5">
                  <a:moveTo>
                    <a:pt x="11" y="1"/>
                  </a:moveTo>
                  <a:cubicBezTo>
                    <a:pt x="3" y="1"/>
                    <a:pt x="3" y="1"/>
                    <a:pt x="3" y="1"/>
                  </a:cubicBezTo>
                  <a:cubicBezTo>
                    <a:pt x="3" y="1"/>
                    <a:pt x="3" y="1"/>
                    <a:pt x="3" y="1"/>
                  </a:cubicBezTo>
                  <a:cubicBezTo>
                    <a:pt x="2" y="1"/>
                    <a:pt x="0" y="1"/>
                    <a:pt x="0" y="2"/>
                  </a:cubicBezTo>
                  <a:cubicBezTo>
                    <a:pt x="0" y="3"/>
                    <a:pt x="0" y="3"/>
                    <a:pt x="0" y="3"/>
                  </a:cubicBezTo>
                  <a:cubicBezTo>
                    <a:pt x="0" y="4"/>
                    <a:pt x="0" y="4"/>
                    <a:pt x="0" y="4"/>
                  </a:cubicBezTo>
                  <a:cubicBezTo>
                    <a:pt x="0" y="5"/>
                    <a:pt x="0" y="5"/>
                    <a:pt x="1" y="5"/>
                  </a:cubicBezTo>
                  <a:cubicBezTo>
                    <a:pt x="12" y="5"/>
                    <a:pt x="12" y="5"/>
                    <a:pt x="12" y="5"/>
                  </a:cubicBezTo>
                  <a:cubicBezTo>
                    <a:pt x="13" y="5"/>
                    <a:pt x="14" y="5"/>
                    <a:pt x="14" y="4"/>
                  </a:cubicBezTo>
                  <a:cubicBezTo>
                    <a:pt x="14" y="3"/>
                    <a:pt x="14" y="3"/>
                    <a:pt x="14" y="3"/>
                  </a:cubicBezTo>
                  <a:cubicBezTo>
                    <a:pt x="14" y="3"/>
                    <a:pt x="14" y="3"/>
                    <a:pt x="14" y="3"/>
                  </a:cubicBezTo>
                  <a:cubicBezTo>
                    <a:pt x="13" y="2"/>
                    <a:pt x="13" y="2"/>
                    <a:pt x="13" y="2"/>
                  </a:cubicBezTo>
                  <a:cubicBezTo>
                    <a:pt x="13" y="1"/>
                    <a:pt x="12" y="0"/>
                    <a:pt x="11" y="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 name="Freeform 14"/>
            <p:cNvSpPr/>
            <p:nvPr/>
          </p:nvSpPr>
          <p:spPr bwMode="auto">
            <a:xfrm>
              <a:off x="5265" y="3026"/>
              <a:ext cx="35" cy="14"/>
            </a:xfrm>
            <a:custGeom>
              <a:avLst/>
              <a:gdLst>
                <a:gd name="T0" fmla="*/ 15 w 15"/>
                <a:gd name="T1" fmla="*/ 3 h 6"/>
                <a:gd name="T2" fmla="*/ 13 w 15"/>
                <a:gd name="T3" fmla="*/ 5 h 6"/>
                <a:gd name="T4" fmla="*/ 2 w 15"/>
                <a:gd name="T5" fmla="*/ 5 h 6"/>
                <a:gd name="T6" fmla="*/ 1 w 15"/>
                <a:gd name="T7" fmla="*/ 3 h 6"/>
                <a:gd name="T8" fmla="*/ 1 w 15"/>
                <a:gd name="T9" fmla="*/ 2 h 6"/>
                <a:gd name="T10" fmla="*/ 4 w 15"/>
                <a:gd name="T11" fmla="*/ 0 h 6"/>
                <a:gd name="T12" fmla="*/ 12 w 15"/>
                <a:gd name="T13" fmla="*/ 0 h 6"/>
                <a:gd name="T14" fmla="*/ 14 w 15"/>
                <a:gd name="T15" fmla="*/ 2 h 6"/>
                <a:gd name="T16" fmla="*/ 15 w 15"/>
                <a:gd name="T17" fmla="*/ 3 h 6"/>
                <a:gd name="T18" fmla="*/ 15 w 15"/>
                <a:gd name="T19" fmla="*/ 3 h 6"/>
                <a:gd name="T20" fmla="*/ 15 w 15"/>
                <a:gd name="T21" fmla="*/ 2 h 6"/>
                <a:gd name="T22" fmla="*/ 12 w 15"/>
                <a:gd name="T23" fmla="*/ 0 h 6"/>
                <a:gd name="T24" fmla="*/ 4 w 15"/>
                <a:gd name="T25" fmla="*/ 0 h 6"/>
                <a:gd name="T26" fmla="*/ 1 w 15"/>
                <a:gd name="T27" fmla="*/ 2 h 6"/>
                <a:gd name="T28" fmla="*/ 0 w 15"/>
                <a:gd name="T29" fmla="*/ 3 h 6"/>
                <a:gd name="T30" fmla="*/ 0 w 15"/>
                <a:gd name="T31" fmla="*/ 4 h 6"/>
                <a:gd name="T32" fmla="*/ 2 w 15"/>
                <a:gd name="T33" fmla="*/ 6 h 6"/>
                <a:gd name="T34" fmla="*/ 13 w 15"/>
                <a:gd name="T35" fmla="*/ 6 h 6"/>
                <a:gd name="T36" fmla="*/ 15 w 15"/>
                <a:gd name="T37" fmla="*/ 4 h 6"/>
                <a:gd name="T38" fmla="*/ 15 w 15"/>
                <a:gd name="T3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6">
                  <a:moveTo>
                    <a:pt x="15" y="3"/>
                  </a:moveTo>
                  <a:cubicBezTo>
                    <a:pt x="15" y="4"/>
                    <a:pt x="14" y="5"/>
                    <a:pt x="13" y="5"/>
                  </a:cubicBezTo>
                  <a:cubicBezTo>
                    <a:pt x="2" y="5"/>
                    <a:pt x="2" y="5"/>
                    <a:pt x="2" y="5"/>
                  </a:cubicBezTo>
                  <a:cubicBezTo>
                    <a:pt x="1" y="5"/>
                    <a:pt x="0" y="4"/>
                    <a:pt x="1" y="3"/>
                  </a:cubicBezTo>
                  <a:cubicBezTo>
                    <a:pt x="1" y="2"/>
                    <a:pt x="1" y="2"/>
                    <a:pt x="1" y="2"/>
                  </a:cubicBezTo>
                  <a:cubicBezTo>
                    <a:pt x="1" y="1"/>
                    <a:pt x="2" y="0"/>
                    <a:pt x="4" y="0"/>
                  </a:cubicBezTo>
                  <a:cubicBezTo>
                    <a:pt x="12" y="0"/>
                    <a:pt x="12" y="0"/>
                    <a:pt x="12" y="0"/>
                  </a:cubicBezTo>
                  <a:cubicBezTo>
                    <a:pt x="13" y="0"/>
                    <a:pt x="14" y="1"/>
                    <a:pt x="14" y="2"/>
                  </a:cubicBezTo>
                  <a:cubicBezTo>
                    <a:pt x="15" y="3"/>
                    <a:pt x="15" y="3"/>
                    <a:pt x="15" y="3"/>
                  </a:cubicBezTo>
                  <a:cubicBezTo>
                    <a:pt x="15" y="3"/>
                    <a:pt x="15" y="3"/>
                    <a:pt x="15" y="3"/>
                  </a:cubicBezTo>
                  <a:cubicBezTo>
                    <a:pt x="15" y="2"/>
                    <a:pt x="15" y="2"/>
                    <a:pt x="15" y="2"/>
                  </a:cubicBezTo>
                  <a:cubicBezTo>
                    <a:pt x="14" y="1"/>
                    <a:pt x="13" y="0"/>
                    <a:pt x="12" y="0"/>
                  </a:cubicBezTo>
                  <a:cubicBezTo>
                    <a:pt x="4" y="0"/>
                    <a:pt x="4" y="0"/>
                    <a:pt x="4" y="0"/>
                  </a:cubicBezTo>
                  <a:cubicBezTo>
                    <a:pt x="2" y="0"/>
                    <a:pt x="1" y="1"/>
                    <a:pt x="1" y="2"/>
                  </a:cubicBezTo>
                  <a:cubicBezTo>
                    <a:pt x="0" y="3"/>
                    <a:pt x="0" y="3"/>
                    <a:pt x="0" y="3"/>
                  </a:cubicBezTo>
                  <a:cubicBezTo>
                    <a:pt x="0" y="4"/>
                    <a:pt x="0" y="4"/>
                    <a:pt x="0" y="4"/>
                  </a:cubicBezTo>
                  <a:cubicBezTo>
                    <a:pt x="0" y="5"/>
                    <a:pt x="1" y="6"/>
                    <a:pt x="2" y="6"/>
                  </a:cubicBezTo>
                  <a:cubicBezTo>
                    <a:pt x="13" y="6"/>
                    <a:pt x="13" y="6"/>
                    <a:pt x="13" y="6"/>
                  </a:cubicBezTo>
                  <a:cubicBezTo>
                    <a:pt x="14" y="6"/>
                    <a:pt x="15" y="5"/>
                    <a:pt x="15" y="4"/>
                  </a:cubicBezTo>
                  <a:cubicBezTo>
                    <a:pt x="15" y="3"/>
                    <a:pt x="15" y="3"/>
                    <a:pt x="15" y="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 name="Freeform 15"/>
            <p:cNvSpPr>
              <a:spLocks noEditPoints="1"/>
            </p:cNvSpPr>
            <p:nvPr/>
          </p:nvSpPr>
          <p:spPr bwMode="auto">
            <a:xfrm>
              <a:off x="5201" y="2879"/>
              <a:ext cx="163" cy="106"/>
            </a:xfrm>
            <a:custGeom>
              <a:avLst/>
              <a:gdLst>
                <a:gd name="T0" fmla="*/ 0 w 163"/>
                <a:gd name="T1" fmla="*/ 0 h 106"/>
                <a:gd name="T2" fmla="*/ 0 w 163"/>
                <a:gd name="T3" fmla="*/ 106 h 106"/>
                <a:gd name="T4" fmla="*/ 163 w 163"/>
                <a:gd name="T5" fmla="*/ 106 h 106"/>
                <a:gd name="T6" fmla="*/ 163 w 163"/>
                <a:gd name="T7" fmla="*/ 0 h 106"/>
                <a:gd name="T8" fmla="*/ 0 w 163"/>
                <a:gd name="T9" fmla="*/ 0 h 106"/>
                <a:gd name="T10" fmla="*/ 149 w 163"/>
                <a:gd name="T11" fmla="*/ 94 h 106"/>
                <a:gd name="T12" fmla="*/ 16 w 163"/>
                <a:gd name="T13" fmla="*/ 94 h 106"/>
                <a:gd name="T14" fmla="*/ 16 w 163"/>
                <a:gd name="T15" fmla="*/ 14 h 106"/>
                <a:gd name="T16" fmla="*/ 149 w 163"/>
                <a:gd name="T17" fmla="*/ 14 h 106"/>
                <a:gd name="T18" fmla="*/ 149 w 163"/>
                <a:gd name="T19" fmla="*/ 9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06">
                  <a:moveTo>
                    <a:pt x="0" y="0"/>
                  </a:moveTo>
                  <a:lnTo>
                    <a:pt x="0" y="106"/>
                  </a:lnTo>
                  <a:lnTo>
                    <a:pt x="163" y="106"/>
                  </a:lnTo>
                  <a:lnTo>
                    <a:pt x="163" y="0"/>
                  </a:lnTo>
                  <a:lnTo>
                    <a:pt x="0" y="0"/>
                  </a:lnTo>
                  <a:close/>
                  <a:moveTo>
                    <a:pt x="149" y="94"/>
                  </a:moveTo>
                  <a:lnTo>
                    <a:pt x="16" y="94"/>
                  </a:lnTo>
                  <a:lnTo>
                    <a:pt x="16" y="14"/>
                  </a:lnTo>
                  <a:lnTo>
                    <a:pt x="149" y="14"/>
                  </a:lnTo>
                  <a:lnTo>
                    <a:pt x="149" y="94"/>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 name="Freeform 16"/>
            <p:cNvSpPr>
              <a:spLocks noEditPoints="1"/>
            </p:cNvSpPr>
            <p:nvPr/>
          </p:nvSpPr>
          <p:spPr bwMode="auto">
            <a:xfrm>
              <a:off x="2299" y="2893"/>
              <a:ext cx="176" cy="166"/>
            </a:xfrm>
            <a:custGeom>
              <a:avLst/>
              <a:gdLst>
                <a:gd name="T0" fmla="*/ 74 w 74"/>
                <a:gd name="T1" fmla="*/ 53 h 70"/>
                <a:gd name="T2" fmla="*/ 54 w 74"/>
                <a:gd name="T3" fmla="*/ 48 h 70"/>
                <a:gd name="T4" fmla="*/ 71 w 74"/>
                <a:gd name="T5" fmla="*/ 22 h 70"/>
                <a:gd name="T6" fmla="*/ 74 w 74"/>
                <a:gd name="T7" fmla="*/ 5 h 70"/>
                <a:gd name="T8" fmla="*/ 4 w 74"/>
                <a:gd name="T9" fmla="*/ 0 h 70"/>
                <a:gd name="T10" fmla="*/ 0 w 74"/>
                <a:gd name="T11" fmla="*/ 18 h 70"/>
                <a:gd name="T12" fmla="*/ 18 w 74"/>
                <a:gd name="T13" fmla="*/ 22 h 70"/>
                <a:gd name="T14" fmla="*/ 4 w 74"/>
                <a:gd name="T15" fmla="*/ 48 h 70"/>
                <a:gd name="T16" fmla="*/ 0 w 74"/>
                <a:gd name="T17" fmla="*/ 66 h 70"/>
                <a:gd name="T18" fmla="*/ 71 w 74"/>
                <a:gd name="T19" fmla="*/ 70 h 70"/>
                <a:gd name="T20" fmla="*/ 62 w 74"/>
                <a:gd name="T21" fmla="*/ 4 h 70"/>
                <a:gd name="T22" fmla="*/ 66 w 74"/>
                <a:gd name="T23" fmla="*/ 14 h 70"/>
                <a:gd name="T24" fmla="*/ 60 w 74"/>
                <a:gd name="T25" fmla="*/ 18 h 70"/>
                <a:gd name="T26" fmla="*/ 56 w 74"/>
                <a:gd name="T27" fmla="*/ 9 h 70"/>
                <a:gd name="T28" fmla="*/ 62 w 74"/>
                <a:gd name="T29" fmla="*/ 4 h 70"/>
                <a:gd name="T30" fmla="*/ 49 w 74"/>
                <a:gd name="T31" fmla="*/ 9 h 70"/>
                <a:gd name="T32" fmla="*/ 46 w 74"/>
                <a:gd name="T33" fmla="*/ 18 h 70"/>
                <a:gd name="T34" fmla="*/ 40 w 74"/>
                <a:gd name="T35" fmla="*/ 14 h 70"/>
                <a:gd name="T36" fmla="*/ 44 w 74"/>
                <a:gd name="T37" fmla="*/ 4 h 70"/>
                <a:gd name="T38" fmla="*/ 29 w 74"/>
                <a:gd name="T39" fmla="*/ 4 h 70"/>
                <a:gd name="T40" fmla="*/ 33 w 74"/>
                <a:gd name="T41" fmla="*/ 14 h 70"/>
                <a:gd name="T42" fmla="*/ 28 w 74"/>
                <a:gd name="T43" fmla="*/ 18 h 70"/>
                <a:gd name="T44" fmla="*/ 24 w 74"/>
                <a:gd name="T45" fmla="*/ 9 h 70"/>
                <a:gd name="T46" fmla="*/ 29 w 74"/>
                <a:gd name="T47" fmla="*/ 4 h 70"/>
                <a:gd name="T48" fmla="*/ 8 w 74"/>
                <a:gd name="T49" fmla="*/ 14 h 70"/>
                <a:gd name="T50" fmla="*/ 11 w 74"/>
                <a:gd name="T51" fmla="*/ 4 h 70"/>
                <a:gd name="T52" fmla="*/ 17 w 74"/>
                <a:gd name="T53" fmla="*/ 9 h 70"/>
                <a:gd name="T54" fmla="*/ 13 w 74"/>
                <a:gd name="T55" fmla="*/ 18 h 70"/>
                <a:gd name="T56" fmla="*/ 22 w 74"/>
                <a:gd name="T57" fmla="*/ 22 h 70"/>
                <a:gd name="T58" fmla="*/ 49 w 74"/>
                <a:gd name="T59" fmla="*/ 48 h 70"/>
                <a:gd name="T60" fmla="*/ 22 w 74"/>
                <a:gd name="T61" fmla="*/ 22 h 70"/>
                <a:gd name="T62" fmla="*/ 8 w 74"/>
                <a:gd name="T63" fmla="*/ 62 h 70"/>
                <a:gd name="T64" fmla="*/ 11 w 74"/>
                <a:gd name="T65" fmla="*/ 53 h 70"/>
                <a:gd name="T66" fmla="*/ 17 w 74"/>
                <a:gd name="T67" fmla="*/ 57 h 70"/>
                <a:gd name="T68" fmla="*/ 13 w 74"/>
                <a:gd name="T69" fmla="*/ 66 h 70"/>
                <a:gd name="T70" fmla="*/ 28 w 74"/>
                <a:gd name="T71" fmla="*/ 66 h 70"/>
                <a:gd name="T72" fmla="*/ 24 w 74"/>
                <a:gd name="T73" fmla="*/ 57 h 70"/>
                <a:gd name="T74" fmla="*/ 29 w 74"/>
                <a:gd name="T75" fmla="*/ 53 h 70"/>
                <a:gd name="T76" fmla="*/ 33 w 74"/>
                <a:gd name="T77" fmla="*/ 62 h 70"/>
                <a:gd name="T78" fmla="*/ 28 w 74"/>
                <a:gd name="T79" fmla="*/ 66 h 70"/>
                <a:gd name="T80" fmla="*/ 40 w 74"/>
                <a:gd name="T81" fmla="*/ 62 h 70"/>
                <a:gd name="T82" fmla="*/ 44 w 74"/>
                <a:gd name="T83" fmla="*/ 53 h 70"/>
                <a:gd name="T84" fmla="*/ 49 w 74"/>
                <a:gd name="T85" fmla="*/ 57 h 70"/>
                <a:gd name="T86" fmla="*/ 46 w 74"/>
                <a:gd name="T87" fmla="*/ 66 h 70"/>
                <a:gd name="T88" fmla="*/ 60 w 74"/>
                <a:gd name="T89" fmla="*/ 66 h 70"/>
                <a:gd name="T90" fmla="*/ 56 w 74"/>
                <a:gd name="T91" fmla="*/ 57 h 70"/>
                <a:gd name="T92" fmla="*/ 62 w 74"/>
                <a:gd name="T93" fmla="*/ 53 h 70"/>
                <a:gd name="T94" fmla="*/ 66 w 74"/>
                <a:gd name="T95" fmla="*/ 62 h 70"/>
                <a:gd name="T96" fmla="*/ 60 w 74"/>
                <a:gd name="T9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0">
                  <a:moveTo>
                    <a:pt x="74" y="66"/>
                  </a:moveTo>
                  <a:cubicBezTo>
                    <a:pt x="74" y="53"/>
                    <a:pt x="74" y="53"/>
                    <a:pt x="74" y="53"/>
                  </a:cubicBezTo>
                  <a:cubicBezTo>
                    <a:pt x="74" y="50"/>
                    <a:pt x="73" y="48"/>
                    <a:pt x="71" y="48"/>
                  </a:cubicBezTo>
                  <a:cubicBezTo>
                    <a:pt x="54" y="48"/>
                    <a:pt x="54" y="48"/>
                    <a:pt x="54" y="48"/>
                  </a:cubicBezTo>
                  <a:cubicBezTo>
                    <a:pt x="54" y="22"/>
                    <a:pt x="54" y="22"/>
                    <a:pt x="54" y="22"/>
                  </a:cubicBezTo>
                  <a:cubicBezTo>
                    <a:pt x="71" y="22"/>
                    <a:pt x="71" y="22"/>
                    <a:pt x="71" y="22"/>
                  </a:cubicBezTo>
                  <a:cubicBezTo>
                    <a:pt x="73" y="22"/>
                    <a:pt x="74" y="20"/>
                    <a:pt x="74" y="18"/>
                  </a:cubicBezTo>
                  <a:cubicBezTo>
                    <a:pt x="74" y="5"/>
                    <a:pt x="74" y="5"/>
                    <a:pt x="74" y="5"/>
                  </a:cubicBezTo>
                  <a:cubicBezTo>
                    <a:pt x="74" y="2"/>
                    <a:pt x="73" y="0"/>
                    <a:pt x="71" y="0"/>
                  </a:cubicBezTo>
                  <a:cubicBezTo>
                    <a:pt x="4" y="0"/>
                    <a:pt x="4" y="0"/>
                    <a:pt x="4" y="0"/>
                  </a:cubicBezTo>
                  <a:cubicBezTo>
                    <a:pt x="2" y="0"/>
                    <a:pt x="0" y="2"/>
                    <a:pt x="0" y="5"/>
                  </a:cubicBezTo>
                  <a:cubicBezTo>
                    <a:pt x="0" y="18"/>
                    <a:pt x="0" y="18"/>
                    <a:pt x="0" y="18"/>
                  </a:cubicBezTo>
                  <a:cubicBezTo>
                    <a:pt x="0" y="20"/>
                    <a:pt x="2" y="22"/>
                    <a:pt x="4" y="22"/>
                  </a:cubicBezTo>
                  <a:cubicBezTo>
                    <a:pt x="18" y="22"/>
                    <a:pt x="18" y="22"/>
                    <a:pt x="18" y="22"/>
                  </a:cubicBezTo>
                  <a:cubicBezTo>
                    <a:pt x="18" y="48"/>
                    <a:pt x="18" y="48"/>
                    <a:pt x="18" y="48"/>
                  </a:cubicBezTo>
                  <a:cubicBezTo>
                    <a:pt x="4" y="48"/>
                    <a:pt x="4" y="48"/>
                    <a:pt x="4" y="48"/>
                  </a:cubicBezTo>
                  <a:cubicBezTo>
                    <a:pt x="2" y="48"/>
                    <a:pt x="0" y="50"/>
                    <a:pt x="0" y="53"/>
                  </a:cubicBezTo>
                  <a:cubicBezTo>
                    <a:pt x="0" y="66"/>
                    <a:pt x="0" y="66"/>
                    <a:pt x="0" y="66"/>
                  </a:cubicBezTo>
                  <a:cubicBezTo>
                    <a:pt x="0" y="68"/>
                    <a:pt x="2" y="70"/>
                    <a:pt x="4" y="70"/>
                  </a:cubicBezTo>
                  <a:cubicBezTo>
                    <a:pt x="71" y="70"/>
                    <a:pt x="71" y="70"/>
                    <a:pt x="71" y="70"/>
                  </a:cubicBezTo>
                  <a:cubicBezTo>
                    <a:pt x="73" y="70"/>
                    <a:pt x="74" y="68"/>
                    <a:pt x="74" y="66"/>
                  </a:cubicBezTo>
                  <a:close/>
                  <a:moveTo>
                    <a:pt x="62" y="4"/>
                  </a:moveTo>
                  <a:cubicBezTo>
                    <a:pt x="64" y="4"/>
                    <a:pt x="66" y="6"/>
                    <a:pt x="66" y="9"/>
                  </a:cubicBezTo>
                  <a:cubicBezTo>
                    <a:pt x="66" y="14"/>
                    <a:pt x="66" y="14"/>
                    <a:pt x="66" y="14"/>
                  </a:cubicBezTo>
                  <a:cubicBezTo>
                    <a:pt x="66" y="16"/>
                    <a:pt x="64" y="18"/>
                    <a:pt x="62" y="18"/>
                  </a:cubicBezTo>
                  <a:cubicBezTo>
                    <a:pt x="60" y="18"/>
                    <a:pt x="60" y="18"/>
                    <a:pt x="60" y="18"/>
                  </a:cubicBezTo>
                  <a:cubicBezTo>
                    <a:pt x="58" y="18"/>
                    <a:pt x="56" y="16"/>
                    <a:pt x="56" y="14"/>
                  </a:cubicBezTo>
                  <a:cubicBezTo>
                    <a:pt x="56" y="9"/>
                    <a:pt x="56" y="9"/>
                    <a:pt x="56" y="9"/>
                  </a:cubicBezTo>
                  <a:cubicBezTo>
                    <a:pt x="56" y="6"/>
                    <a:pt x="58" y="4"/>
                    <a:pt x="60" y="4"/>
                  </a:cubicBezTo>
                  <a:lnTo>
                    <a:pt x="62" y="4"/>
                  </a:lnTo>
                  <a:close/>
                  <a:moveTo>
                    <a:pt x="46" y="4"/>
                  </a:moveTo>
                  <a:cubicBezTo>
                    <a:pt x="48" y="4"/>
                    <a:pt x="49" y="6"/>
                    <a:pt x="49" y="9"/>
                  </a:cubicBezTo>
                  <a:cubicBezTo>
                    <a:pt x="49" y="14"/>
                    <a:pt x="49" y="14"/>
                    <a:pt x="49" y="14"/>
                  </a:cubicBezTo>
                  <a:cubicBezTo>
                    <a:pt x="49" y="16"/>
                    <a:pt x="48" y="18"/>
                    <a:pt x="46" y="18"/>
                  </a:cubicBezTo>
                  <a:cubicBezTo>
                    <a:pt x="44" y="18"/>
                    <a:pt x="44" y="18"/>
                    <a:pt x="44" y="18"/>
                  </a:cubicBezTo>
                  <a:cubicBezTo>
                    <a:pt x="42" y="18"/>
                    <a:pt x="40" y="16"/>
                    <a:pt x="40" y="14"/>
                  </a:cubicBezTo>
                  <a:cubicBezTo>
                    <a:pt x="40" y="9"/>
                    <a:pt x="40" y="9"/>
                    <a:pt x="40" y="9"/>
                  </a:cubicBezTo>
                  <a:cubicBezTo>
                    <a:pt x="40" y="6"/>
                    <a:pt x="42" y="4"/>
                    <a:pt x="44" y="4"/>
                  </a:cubicBezTo>
                  <a:lnTo>
                    <a:pt x="46" y="4"/>
                  </a:lnTo>
                  <a:close/>
                  <a:moveTo>
                    <a:pt x="29" y="4"/>
                  </a:moveTo>
                  <a:cubicBezTo>
                    <a:pt x="32" y="4"/>
                    <a:pt x="33" y="6"/>
                    <a:pt x="33" y="9"/>
                  </a:cubicBezTo>
                  <a:cubicBezTo>
                    <a:pt x="33" y="14"/>
                    <a:pt x="33" y="14"/>
                    <a:pt x="33" y="14"/>
                  </a:cubicBezTo>
                  <a:cubicBezTo>
                    <a:pt x="33" y="16"/>
                    <a:pt x="32" y="18"/>
                    <a:pt x="29" y="18"/>
                  </a:cubicBezTo>
                  <a:cubicBezTo>
                    <a:pt x="28" y="18"/>
                    <a:pt x="28" y="18"/>
                    <a:pt x="28" y="18"/>
                  </a:cubicBezTo>
                  <a:cubicBezTo>
                    <a:pt x="25" y="18"/>
                    <a:pt x="24" y="16"/>
                    <a:pt x="24" y="14"/>
                  </a:cubicBezTo>
                  <a:cubicBezTo>
                    <a:pt x="24" y="9"/>
                    <a:pt x="24" y="9"/>
                    <a:pt x="24" y="9"/>
                  </a:cubicBezTo>
                  <a:cubicBezTo>
                    <a:pt x="24" y="6"/>
                    <a:pt x="25" y="4"/>
                    <a:pt x="28" y="4"/>
                  </a:cubicBezTo>
                  <a:lnTo>
                    <a:pt x="29" y="4"/>
                  </a:lnTo>
                  <a:close/>
                  <a:moveTo>
                    <a:pt x="11" y="18"/>
                  </a:moveTo>
                  <a:cubicBezTo>
                    <a:pt x="9" y="18"/>
                    <a:pt x="8" y="16"/>
                    <a:pt x="8" y="14"/>
                  </a:cubicBezTo>
                  <a:cubicBezTo>
                    <a:pt x="8" y="9"/>
                    <a:pt x="8" y="9"/>
                    <a:pt x="8" y="9"/>
                  </a:cubicBezTo>
                  <a:cubicBezTo>
                    <a:pt x="8" y="6"/>
                    <a:pt x="9" y="4"/>
                    <a:pt x="11" y="4"/>
                  </a:cubicBezTo>
                  <a:cubicBezTo>
                    <a:pt x="13" y="4"/>
                    <a:pt x="13" y="4"/>
                    <a:pt x="13" y="4"/>
                  </a:cubicBezTo>
                  <a:cubicBezTo>
                    <a:pt x="15" y="4"/>
                    <a:pt x="17" y="6"/>
                    <a:pt x="17" y="9"/>
                  </a:cubicBezTo>
                  <a:cubicBezTo>
                    <a:pt x="17" y="14"/>
                    <a:pt x="17" y="14"/>
                    <a:pt x="17" y="14"/>
                  </a:cubicBezTo>
                  <a:cubicBezTo>
                    <a:pt x="17" y="16"/>
                    <a:pt x="15" y="18"/>
                    <a:pt x="13" y="18"/>
                  </a:cubicBezTo>
                  <a:lnTo>
                    <a:pt x="11" y="18"/>
                  </a:lnTo>
                  <a:close/>
                  <a:moveTo>
                    <a:pt x="22" y="22"/>
                  </a:moveTo>
                  <a:cubicBezTo>
                    <a:pt x="49" y="22"/>
                    <a:pt x="49" y="22"/>
                    <a:pt x="49" y="22"/>
                  </a:cubicBezTo>
                  <a:cubicBezTo>
                    <a:pt x="49" y="48"/>
                    <a:pt x="49" y="48"/>
                    <a:pt x="49" y="48"/>
                  </a:cubicBezTo>
                  <a:cubicBezTo>
                    <a:pt x="22" y="48"/>
                    <a:pt x="22" y="48"/>
                    <a:pt x="22" y="48"/>
                  </a:cubicBezTo>
                  <a:lnTo>
                    <a:pt x="22" y="22"/>
                  </a:lnTo>
                  <a:close/>
                  <a:moveTo>
                    <a:pt x="11" y="66"/>
                  </a:moveTo>
                  <a:cubicBezTo>
                    <a:pt x="9" y="66"/>
                    <a:pt x="8" y="64"/>
                    <a:pt x="8" y="62"/>
                  </a:cubicBezTo>
                  <a:cubicBezTo>
                    <a:pt x="8" y="57"/>
                    <a:pt x="8" y="57"/>
                    <a:pt x="8" y="57"/>
                  </a:cubicBezTo>
                  <a:cubicBezTo>
                    <a:pt x="8" y="54"/>
                    <a:pt x="9" y="53"/>
                    <a:pt x="11" y="53"/>
                  </a:cubicBezTo>
                  <a:cubicBezTo>
                    <a:pt x="13" y="53"/>
                    <a:pt x="13" y="53"/>
                    <a:pt x="13" y="53"/>
                  </a:cubicBezTo>
                  <a:cubicBezTo>
                    <a:pt x="15" y="53"/>
                    <a:pt x="17" y="54"/>
                    <a:pt x="17" y="57"/>
                  </a:cubicBezTo>
                  <a:cubicBezTo>
                    <a:pt x="17" y="62"/>
                    <a:pt x="17" y="62"/>
                    <a:pt x="17" y="62"/>
                  </a:cubicBezTo>
                  <a:cubicBezTo>
                    <a:pt x="17" y="64"/>
                    <a:pt x="15" y="66"/>
                    <a:pt x="13" y="66"/>
                  </a:cubicBezTo>
                  <a:lnTo>
                    <a:pt x="11" y="66"/>
                  </a:lnTo>
                  <a:close/>
                  <a:moveTo>
                    <a:pt x="28" y="66"/>
                  </a:moveTo>
                  <a:cubicBezTo>
                    <a:pt x="25" y="66"/>
                    <a:pt x="24" y="64"/>
                    <a:pt x="24" y="62"/>
                  </a:cubicBezTo>
                  <a:cubicBezTo>
                    <a:pt x="24" y="57"/>
                    <a:pt x="24" y="57"/>
                    <a:pt x="24" y="57"/>
                  </a:cubicBezTo>
                  <a:cubicBezTo>
                    <a:pt x="24" y="54"/>
                    <a:pt x="25" y="53"/>
                    <a:pt x="28" y="53"/>
                  </a:cubicBezTo>
                  <a:cubicBezTo>
                    <a:pt x="29" y="53"/>
                    <a:pt x="29" y="53"/>
                    <a:pt x="29" y="53"/>
                  </a:cubicBezTo>
                  <a:cubicBezTo>
                    <a:pt x="32" y="53"/>
                    <a:pt x="33" y="54"/>
                    <a:pt x="33" y="57"/>
                  </a:cubicBezTo>
                  <a:cubicBezTo>
                    <a:pt x="33" y="62"/>
                    <a:pt x="33" y="62"/>
                    <a:pt x="33" y="62"/>
                  </a:cubicBezTo>
                  <a:cubicBezTo>
                    <a:pt x="33" y="64"/>
                    <a:pt x="32" y="66"/>
                    <a:pt x="29" y="66"/>
                  </a:cubicBezTo>
                  <a:lnTo>
                    <a:pt x="28" y="66"/>
                  </a:lnTo>
                  <a:close/>
                  <a:moveTo>
                    <a:pt x="44" y="66"/>
                  </a:moveTo>
                  <a:cubicBezTo>
                    <a:pt x="42" y="66"/>
                    <a:pt x="40" y="64"/>
                    <a:pt x="40" y="62"/>
                  </a:cubicBezTo>
                  <a:cubicBezTo>
                    <a:pt x="40" y="57"/>
                    <a:pt x="40" y="57"/>
                    <a:pt x="40" y="57"/>
                  </a:cubicBezTo>
                  <a:cubicBezTo>
                    <a:pt x="40" y="54"/>
                    <a:pt x="42" y="53"/>
                    <a:pt x="44" y="53"/>
                  </a:cubicBezTo>
                  <a:cubicBezTo>
                    <a:pt x="46" y="53"/>
                    <a:pt x="46" y="53"/>
                    <a:pt x="46" y="53"/>
                  </a:cubicBezTo>
                  <a:cubicBezTo>
                    <a:pt x="48" y="53"/>
                    <a:pt x="49" y="54"/>
                    <a:pt x="49" y="57"/>
                  </a:cubicBezTo>
                  <a:cubicBezTo>
                    <a:pt x="49" y="62"/>
                    <a:pt x="49" y="62"/>
                    <a:pt x="49" y="62"/>
                  </a:cubicBezTo>
                  <a:cubicBezTo>
                    <a:pt x="49" y="64"/>
                    <a:pt x="48" y="66"/>
                    <a:pt x="46" y="66"/>
                  </a:cubicBezTo>
                  <a:lnTo>
                    <a:pt x="44" y="66"/>
                  </a:lnTo>
                  <a:close/>
                  <a:moveTo>
                    <a:pt x="60" y="66"/>
                  </a:moveTo>
                  <a:cubicBezTo>
                    <a:pt x="58" y="66"/>
                    <a:pt x="56" y="64"/>
                    <a:pt x="56" y="62"/>
                  </a:cubicBezTo>
                  <a:cubicBezTo>
                    <a:pt x="56" y="57"/>
                    <a:pt x="56" y="57"/>
                    <a:pt x="56" y="57"/>
                  </a:cubicBezTo>
                  <a:cubicBezTo>
                    <a:pt x="56" y="54"/>
                    <a:pt x="58" y="53"/>
                    <a:pt x="60" y="53"/>
                  </a:cubicBezTo>
                  <a:cubicBezTo>
                    <a:pt x="62" y="53"/>
                    <a:pt x="62" y="53"/>
                    <a:pt x="62" y="53"/>
                  </a:cubicBezTo>
                  <a:cubicBezTo>
                    <a:pt x="64" y="53"/>
                    <a:pt x="66" y="54"/>
                    <a:pt x="66" y="57"/>
                  </a:cubicBezTo>
                  <a:cubicBezTo>
                    <a:pt x="66" y="62"/>
                    <a:pt x="66" y="62"/>
                    <a:pt x="66" y="62"/>
                  </a:cubicBezTo>
                  <a:cubicBezTo>
                    <a:pt x="66" y="64"/>
                    <a:pt x="64" y="66"/>
                    <a:pt x="62" y="66"/>
                  </a:cubicBezTo>
                  <a:lnTo>
                    <a:pt x="60" y="6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 name="Freeform 17"/>
            <p:cNvSpPr/>
            <p:nvPr/>
          </p:nvSpPr>
          <p:spPr bwMode="auto">
            <a:xfrm>
              <a:off x="4003" y="2871"/>
              <a:ext cx="111" cy="43"/>
            </a:xfrm>
            <a:custGeom>
              <a:avLst/>
              <a:gdLst>
                <a:gd name="T0" fmla="*/ 37 w 47"/>
                <a:gd name="T1" fmla="*/ 16 h 18"/>
                <a:gd name="T2" fmla="*/ 36 w 47"/>
                <a:gd name="T3" fmla="*/ 14 h 18"/>
                <a:gd name="T4" fmla="*/ 46 w 47"/>
                <a:gd name="T5" fmla="*/ 3 h 18"/>
                <a:gd name="T6" fmla="*/ 46 w 47"/>
                <a:gd name="T7" fmla="*/ 1 h 18"/>
                <a:gd name="T8" fmla="*/ 44 w 47"/>
                <a:gd name="T9" fmla="*/ 1 h 18"/>
                <a:gd name="T10" fmla="*/ 32 w 47"/>
                <a:gd name="T11" fmla="*/ 13 h 18"/>
                <a:gd name="T12" fmla="*/ 15 w 47"/>
                <a:gd name="T13" fmla="*/ 13 h 18"/>
                <a:gd name="T14" fmla="*/ 3 w 47"/>
                <a:gd name="T15" fmla="*/ 1 h 18"/>
                <a:gd name="T16" fmla="*/ 1 w 47"/>
                <a:gd name="T17" fmla="*/ 1 h 18"/>
                <a:gd name="T18" fmla="*/ 1 w 47"/>
                <a:gd name="T19" fmla="*/ 3 h 18"/>
                <a:gd name="T20" fmla="*/ 11 w 47"/>
                <a:gd name="T21" fmla="*/ 14 h 18"/>
                <a:gd name="T22" fmla="*/ 10 w 47"/>
                <a:gd name="T23" fmla="*/ 16 h 18"/>
                <a:gd name="T24" fmla="*/ 10 w 47"/>
                <a:gd name="T25" fmla="*/ 18 h 18"/>
                <a:gd name="T26" fmla="*/ 37 w 47"/>
                <a:gd name="T27" fmla="*/ 18 h 18"/>
                <a:gd name="T28" fmla="*/ 37 w 47"/>
                <a:gd name="T2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8">
                  <a:moveTo>
                    <a:pt x="37" y="16"/>
                  </a:moveTo>
                  <a:cubicBezTo>
                    <a:pt x="37" y="15"/>
                    <a:pt x="36" y="14"/>
                    <a:pt x="36" y="14"/>
                  </a:cubicBezTo>
                  <a:cubicBezTo>
                    <a:pt x="46" y="3"/>
                    <a:pt x="46" y="3"/>
                    <a:pt x="46" y="3"/>
                  </a:cubicBezTo>
                  <a:cubicBezTo>
                    <a:pt x="47" y="3"/>
                    <a:pt x="47" y="2"/>
                    <a:pt x="46" y="1"/>
                  </a:cubicBezTo>
                  <a:cubicBezTo>
                    <a:pt x="46" y="0"/>
                    <a:pt x="44" y="0"/>
                    <a:pt x="44" y="1"/>
                  </a:cubicBezTo>
                  <a:cubicBezTo>
                    <a:pt x="32" y="13"/>
                    <a:pt x="32" y="13"/>
                    <a:pt x="32" y="13"/>
                  </a:cubicBezTo>
                  <a:cubicBezTo>
                    <a:pt x="15" y="13"/>
                    <a:pt x="15" y="13"/>
                    <a:pt x="15" y="13"/>
                  </a:cubicBezTo>
                  <a:cubicBezTo>
                    <a:pt x="3" y="1"/>
                    <a:pt x="3" y="1"/>
                    <a:pt x="3" y="1"/>
                  </a:cubicBezTo>
                  <a:cubicBezTo>
                    <a:pt x="2" y="0"/>
                    <a:pt x="1" y="0"/>
                    <a:pt x="1" y="1"/>
                  </a:cubicBezTo>
                  <a:cubicBezTo>
                    <a:pt x="0" y="2"/>
                    <a:pt x="0" y="3"/>
                    <a:pt x="1" y="3"/>
                  </a:cubicBezTo>
                  <a:cubicBezTo>
                    <a:pt x="11" y="14"/>
                    <a:pt x="11" y="14"/>
                    <a:pt x="11" y="14"/>
                  </a:cubicBezTo>
                  <a:cubicBezTo>
                    <a:pt x="11" y="14"/>
                    <a:pt x="10" y="15"/>
                    <a:pt x="10" y="16"/>
                  </a:cubicBezTo>
                  <a:cubicBezTo>
                    <a:pt x="10" y="18"/>
                    <a:pt x="10" y="18"/>
                    <a:pt x="10" y="18"/>
                  </a:cubicBezTo>
                  <a:cubicBezTo>
                    <a:pt x="37" y="18"/>
                    <a:pt x="37" y="18"/>
                    <a:pt x="37" y="18"/>
                  </a:cubicBezTo>
                  <a:lnTo>
                    <a:pt x="37" y="1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 name="Freeform 18"/>
            <p:cNvSpPr>
              <a:spLocks noEditPoints="1"/>
            </p:cNvSpPr>
            <p:nvPr/>
          </p:nvSpPr>
          <p:spPr bwMode="auto">
            <a:xfrm>
              <a:off x="3968" y="2916"/>
              <a:ext cx="177" cy="145"/>
            </a:xfrm>
            <a:custGeom>
              <a:avLst/>
              <a:gdLst>
                <a:gd name="T0" fmla="*/ 72 w 75"/>
                <a:gd name="T1" fmla="*/ 0 h 61"/>
                <a:gd name="T2" fmla="*/ 53 w 75"/>
                <a:gd name="T3" fmla="*/ 0 h 61"/>
                <a:gd name="T4" fmla="*/ 52 w 75"/>
                <a:gd name="T5" fmla="*/ 0 h 61"/>
                <a:gd name="T6" fmla="*/ 25 w 75"/>
                <a:gd name="T7" fmla="*/ 0 h 61"/>
                <a:gd name="T8" fmla="*/ 23 w 75"/>
                <a:gd name="T9" fmla="*/ 0 h 61"/>
                <a:gd name="T10" fmla="*/ 3 w 75"/>
                <a:gd name="T11" fmla="*/ 0 h 61"/>
                <a:gd name="T12" fmla="*/ 0 w 75"/>
                <a:gd name="T13" fmla="*/ 3 h 61"/>
                <a:gd name="T14" fmla="*/ 0 w 75"/>
                <a:gd name="T15" fmla="*/ 58 h 61"/>
                <a:gd name="T16" fmla="*/ 3 w 75"/>
                <a:gd name="T17" fmla="*/ 61 h 61"/>
                <a:gd name="T18" fmla="*/ 72 w 75"/>
                <a:gd name="T19" fmla="*/ 61 h 61"/>
                <a:gd name="T20" fmla="*/ 75 w 75"/>
                <a:gd name="T21" fmla="*/ 58 h 61"/>
                <a:gd name="T22" fmla="*/ 75 w 75"/>
                <a:gd name="T23" fmla="*/ 3 h 61"/>
                <a:gd name="T24" fmla="*/ 72 w 75"/>
                <a:gd name="T25" fmla="*/ 0 h 61"/>
                <a:gd name="T26" fmla="*/ 22 w 75"/>
                <a:gd name="T27" fmla="*/ 57 h 61"/>
                <a:gd name="T28" fmla="*/ 19 w 75"/>
                <a:gd name="T29" fmla="*/ 54 h 61"/>
                <a:gd name="T30" fmla="*/ 22 w 75"/>
                <a:gd name="T31" fmla="*/ 52 h 61"/>
                <a:gd name="T32" fmla="*/ 24 w 75"/>
                <a:gd name="T33" fmla="*/ 54 h 61"/>
                <a:gd name="T34" fmla="*/ 22 w 75"/>
                <a:gd name="T35" fmla="*/ 57 h 61"/>
                <a:gd name="T36" fmla="*/ 30 w 75"/>
                <a:gd name="T37" fmla="*/ 57 h 61"/>
                <a:gd name="T38" fmla="*/ 27 w 75"/>
                <a:gd name="T39" fmla="*/ 54 h 61"/>
                <a:gd name="T40" fmla="*/ 30 w 75"/>
                <a:gd name="T41" fmla="*/ 52 h 61"/>
                <a:gd name="T42" fmla="*/ 32 w 75"/>
                <a:gd name="T43" fmla="*/ 54 h 61"/>
                <a:gd name="T44" fmla="*/ 30 w 75"/>
                <a:gd name="T45" fmla="*/ 57 h 61"/>
                <a:gd name="T46" fmla="*/ 38 w 75"/>
                <a:gd name="T47" fmla="*/ 58 h 61"/>
                <a:gd name="T48" fmla="*/ 34 w 75"/>
                <a:gd name="T49" fmla="*/ 54 h 61"/>
                <a:gd name="T50" fmla="*/ 38 w 75"/>
                <a:gd name="T51" fmla="*/ 50 h 61"/>
                <a:gd name="T52" fmla="*/ 42 w 75"/>
                <a:gd name="T53" fmla="*/ 54 h 61"/>
                <a:gd name="T54" fmla="*/ 38 w 75"/>
                <a:gd name="T55" fmla="*/ 58 h 61"/>
                <a:gd name="T56" fmla="*/ 46 w 75"/>
                <a:gd name="T57" fmla="*/ 57 h 61"/>
                <a:gd name="T58" fmla="*/ 44 w 75"/>
                <a:gd name="T59" fmla="*/ 54 h 61"/>
                <a:gd name="T60" fmla="*/ 46 w 75"/>
                <a:gd name="T61" fmla="*/ 52 h 61"/>
                <a:gd name="T62" fmla="*/ 48 w 75"/>
                <a:gd name="T63" fmla="*/ 54 h 61"/>
                <a:gd name="T64" fmla="*/ 46 w 75"/>
                <a:gd name="T65" fmla="*/ 57 h 61"/>
                <a:gd name="T66" fmla="*/ 54 w 75"/>
                <a:gd name="T67" fmla="*/ 57 h 61"/>
                <a:gd name="T68" fmla="*/ 52 w 75"/>
                <a:gd name="T69" fmla="*/ 54 h 61"/>
                <a:gd name="T70" fmla="*/ 54 w 75"/>
                <a:gd name="T71" fmla="*/ 52 h 61"/>
                <a:gd name="T72" fmla="*/ 56 w 75"/>
                <a:gd name="T73" fmla="*/ 54 h 61"/>
                <a:gd name="T74" fmla="*/ 54 w 75"/>
                <a:gd name="T75" fmla="*/ 57 h 61"/>
                <a:gd name="T76" fmla="*/ 71 w 75"/>
                <a:gd name="T77" fmla="*/ 45 h 61"/>
                <a:gd name="T78" fmla="*/ 68 w 75"/>
                <a:gd name="T79" fmla="*/ 48 h 61"/>
                <a:gd name="T80" fmla="*/ 7 w 75"/>
                <a:gd name="T81" fmla="*/ 48 h 61"/>
                <a:gd name="T82" fmla="*/ 4 w 75"/>
                <a:gd name="T83" fmla="*/ 45 h 61"/>
                <a:gd name="T84" fmla="*/ 4 w 75"/>
                <a:gd name="T85" fmla="*/ 8 h 61"/>
                <a:gd name="T86" fmla="*/ 7 w 75"/>
                <a:gd name="T87" fmla="*/ 5 h 61"/>
                <a:gd name="T88" fmla="*/ 22 w 75"/>
                <a:gd name="T89" fmla="*/ 5 h 61"/>
                <a:gd name="T90" fmla="*/ 54 w 75"/>
                <a:gd name="T91" fmla="*/ 5 h 61"/>
                <a:gd name="T92" fmla="*/ 68 w 75"/>
                <a:gd name="T93" fmla="*/ 5 h 61"/>
                <a:gd name="T94" fmla="*/ 71 w 75"/>
                <a:gd name="T95" fmla="*/ 8 h 61"/>
                <a:gd name="T96" fmla="*/ 71 w 75"/>
                <a:gd name="T97" fmla="*/ 4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61">
                  <a:moveTo>
                    <a:pt x="72" y="0"/>
                  </a:moveTo>
                  <a:cubicBezTo>
                    <a:pt x="53" y="0"/>
                    <a:pt x="53" y="0"/>
                    <a:pt x="53" y="0"/>
                  </a:cubicBezTo>
                  <a:cubicBezTo>
                    <a:pt x="52" y="0"/>
                    <a:pt x="52" y="0"/>
                    <a:pt x="52" y="0"/>
                  </a:cubicBezTo>
                  <a:cubicBezTo>
                    <a:pt x="25" y="0"/>
                    <a:pt x="25" y="0"/>
                    <a:pt x="25" y="0"/>
                  </a:cubicBezTo>
                  <a:cubicBezTo>
                    <a:pt x="23" y="0"/>
                    <a:pt x="23" y="0"/>
                    <a:pt x="23" y="0"/>
                  </a:cubicBezTo>
                  <a:cubicBezTo>
                    <a:pt x="3" y="0"/>
                    <a:pt x="3" y="0"/>
                    <a:pt x="3" y="0"/>
                  </a:cubicBezTo>
                  <a:cubicBezTo>
                    <a:pt x="2" y="0"/>
                    <a:pt x="0" y="2"/>
                    <a:pt x="0" y="3"/>
                  </a:cubicBezTo>
                  <a:cubicBezTo>
                    <a:pt x="0" y="58"/>
                    <a:pt x="0" y="58"/>
                    <a:pt x="0" y="58"/>
                  </a:cubicBezTo>
                  <a:cubicBezTo>
                    <a:pt x="0" y="59"/>
                    <a:pt x="2" y="61"/>
                    <a:pt x="3" y="61"/>
                  </a:cubicBezTo>
                  <a:cubicBezTo>
                    <a:pt x="72" y="61"/>
                    <a:pt x="72" y="61"/>
                    <a:pt x="72" y="61"/>
                  </a:cubicBezTo>
                  <a:cubicBezTo>
                    <a:pt x="74" y="61"/>
                    <a:pt x="75" y="59"/>
                    <a:pt x="75" y="58"/>
                  </a:cubicBezTo>
                  <a:cubicBezTo>
                    <a:pt x="75" y="3"/>
                    <a:pt x="75" y="3"/>
                    <a:pt x="75" y="3"/>
                  </a:cubicBezTo>
                  <a:cubicBezTo>
                    <a:pt x="75" y="2"/>
                    <a:pt x="74" y="0"/>
                    <a:pt x="72" y="0"/>
                  </a:cubicBezTo>
                  <a:close/>
                  <a:moveTo>
                    <a:pt x="22" y="57"/>
                  </a:moveTo>
                  <a:cubicBezTo>
                    <a:pt x="20" y="57"/>
                    <a:pt x="19" y="55"/>
                    <a:pt x="19" y="54"/>
                  </a:cubicBezTo>
                  <a:cubicBezTo>
                    <a:pt x="19" y="53"/>
                    <a:pt x="20" y="52"/>
                    <a:pt x="22" y="52"/>
                  </a:cubicBezTo>
                  <a:cubicBezTo>
                    <a:pt x="23" y="52"/>
                    <a:pt x="24" y="53"/>
                    <a:pt x="24" y="54"/>
                  </a:cubicBezTo>
                  <a:cubicBezTo>
                    <a:pt x="24" y="55"/>
                    <a:pt x="23" y="57"/>
                    <a:pt x="22" y="57"/>
                  </a:cubicBezTo>
                  <a:close/>
                  <a:moveTo>
                    <a:pt x="30" y="57"/>
                  </a:moveTo>
                  <a:cubicBezTo>
                    <a:pt x="28" y="57"/>
                    <a:pt x="27" y="55"/>
                    <a:pt x="27" y="54"/>
                  </a:cubicBezTo>
                  <a:cubicBezTo>
                    <a:pt x="27" y="53"/>
                    <a:pt x="28" y="52"/>
                    <a:pt x="30" y="52"/>
                  </a:cubicBezTo>
                  <a:cubicBezTo>
                    <a:pt x="31" y="52"/>
                    <a:pt x="32" y="53"/>
                    <a:pt x="32" y="54"/>
                  </a:cubicBezTo>
                  <a:cubicBezTo>
                    <a:pt x="32" y="55"/>
                    <a:pt x="31" y="57"/>
                    <a:pt x="30" y="57"/>
                  </a:cubicBezTo>
                  <a:close/>
                  <a:moveTo>
                    <a:pt x="38" y="58"/>
                  </a:moveTo>
                  <a:cubicBezTo>
                    <a:pt x="35" y="58"/>
                    <a:pt x="34" y="56"/>
                    <a:pt x="34" y="54"/>
                  </a:cubicBezTo>
                  <a:cubicBezTo>
                    <a:pt x="34" y="52"/>
                    <a:pt x="35" y="50"/>
                    <a:pt x="38" y="50"/>
                  </a:cubicBezTo>
                  <a:cubicBezTo>
                    <a:pt x="40" y="50"/>
                    <a:pt x="42" y="52"/>
                    <a:pt x="42" y="54"/>
                  </a:cubicBezTo>
                  <a:cubicBezTo>
                    <a:pt x="42" y="56"/>
                    <a:pt x="40" y="58"/>
                    <a:pt x="38" y="58"/>
                  </a:cubicBezTo>
                  <a:close/>
                  <a:moveTo>
                    <a:pt x="46" y="57"/>
                  </a:moveTo>
                  <a:cubicBezTo>
                    <a:pt x="45" y="57"/>
                    <a:pt x="44" y="55"/>
                    <a:pt x="44" y="54"/>
                  </a:cubicBezTo>
                  <a:cubicBezTo>
                    <a:pt x="44" y="53"/>
                    <a:pt x="45" y="52"/>
                    <a:pt x="46" y="52"/>
                  </a:cubicBezTo>
                  <a:cubicBezTo>
                    <a:pt x="47" y="52"/>
                    <a:pt x="48" y="53"/>
                    <a:pt x="48" y="54"/>
                  </a:cubicBezTo>
                  <a:cubicBezTo>
                    <a:pt x="48" y="55"/>
                    <a:pt x="47" y="57"/>
                    <a:pt x="46" y="57"/>
                  </a:cubicBezTo>
                  <a:close/>
                  <a:moveTo>
                    <a:pt x="54" y="57"/>
                  </a:moveTo>
                  <a:cubicBezTo>
                    <a:pt x="53" y="57"/>
                    <a:pt x="52" y="55"/>
                    <a:pt x="52" y="54"/>
                  </a:cubicBezTo>
                  <a:cubicBezTo>
                    <a:pt x="52" y="53"/>
                    <a:pt x="53" y="52"/>
                    <a:pt x="54" y="52"/>
                  </a:cubicBezTo>
                  <a:cubicBezTo>
                    <a:pt x="55" y="52"/>
                    <a:pt x="56" y="53"/>
                    <a:pt x="56" y="54"/>
                  </a:cubicBezTo>
                  <a:cubicBezTo>
                    <a:pt x="56" y="55"/>
                    <a:pt x="55" y="57"/>
                    <a:pt x="54" y="57"/>
                  </a:cubicBezTo>
                  <a:close/>
                  <a:moveTo>
                    <a:pt x="71" y="45"/>
                  </a:moveTo>
                  <a:cubicBezTo>
                    <a:pt x="71" y="47"/>
                    <a:pt x="70" y="48"/>
                    <a:pt x="68" y="48"/>
                  </a:cubicBezTo>
                  <a:cubicBezTo>
                    <a:pt x="7" y="48"/>
                    <a:pt x="7" y="48"/>
                    <a:pt x="7" y="48"/>
                  </a:cubicBezTo>
                  <a:cubicBezTo>
                    <a:pt x="6" y="48"/>
                    <a:pt x="4" y="47"/>
                    <a:pt x="4" y="45"/>
                  </a:cubicBezTo>
                  <a:cubicBezTo>
                    <a:pt x="4" y="8"/>
                    <a:pt x="4" y="8"/>
                    <a:pt x="4" y="8"/>
                  </a:cubicBezTo>
                  <a:cubicBezTo>
                    <a:pt x="4" y="6"/>
                    <a:pt x="6" y="5"/>
                    <a:pt x="7" y="5"/>
                  </a:cubicBezTo>
                  <a:cubicBezTo>
                    <a:pt x="22" y="5"/>
                    <a:pt x="22" y="5"/>
                    <a:pt x="22" y="5"/>
                  </a:cubicBezTo>
                  <a:cubicBezTo>
                    <a:pt x="54" y="5"/>
                    <a:pt x="54" y="5"/>
                    <a:pt x="54" y="5"/>
                  </a:cubicBezTo>
                  <a:cubicBezTo>
                    <a:pt x="68" y="5"/>
                    <a:pt x="68" y="5"/>
                    <a:pt x="68" y="5"/>
                  </a:cubicBezTo>
                  <a:cubicBezTo>
                    <a:pt x="70" y="5"/>
                    <a:pt x="71" y="6"/>
                    <a:pt x="71" y="8"/>
                  </a:cubicBezTo>
                  <a:lnTo>
                    <a:pt x="71" y="45"/>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9" name="Freeform 19"/>
            <p:cNvSpPr/>
            <p:nvPr/>
          </p:nvSpPr>
          <p:spPr bwMode="auto">
            <a:xfrm>
              <a:off x="3620" y="2893"/>
              <a:ext cx="35" cy="102"/>
            </a:xfrm>
            <a:custGeom>
              <a:avLst/>
              <a:gdLst>
                <a:gd name="T0" fmla="*/ 11 w 15"/>
                <a:gd name="T1" fmla="*/ 29 h 43"/>
                <a:gd name="T2" fmla="*/ 11 w 15"/>
                <a:gd name="T3" fmla="*/ 28 h 43"/>
                <a:gd name="T4" fmla="*/ 11 w 15"/>
                <a:gd name="T5" fmla="*/ 19 h 43"/>
                <a:gd name="T6" fmla="*/ 11 w 15"/>
                <a:gd name="T7" fmla="*/ 18 h 43"/>
                <a:gd name="T8" fmla="*/ 11 w 15"/>
                <a:gd name="T9" fmla="*/ 1 h 43"/>
                <a:gd name="T10" fmla="*/ 10 w 15"/>
                <a:gd name="T11" fmla="*/ 0 h 43"/>
                <a:gd name="T12" fmla="*/ 4 w 15"/>
                <a:gd name="T13" fmla="*/ 0 h 43"/>
                <a:gd name="T14" fmla="*/ 4 w 15"/>
                <a:gd name="T15" fmla="*/ 1 h 43"/>
                <a:gd name="T16" fmla="*/ 4 w 15"/>
                <a:gd name="T17" fmla="*/ 18 h 43"/>
                <a:gd name="T18" fmla="*/ 4 w 15"/>
                <a:gd name="T19" fmla="*/ 19 h 43"/>
                <a:gd name="T20" fmla="*/ 4 w 15"/>
                <a:gd name="T21" fmla="*/ 28 h 43"/>
                <a:gd name="T22" fmla="*/ 4 w 15"/>
                <a:gd name="T23" fmla="*/ 29 h 43"/>
                <a:gd name="T24" fmla="*/ 0 w 15"/>
                <a:gd name="T25" fmla="*/ 35 h 43"/>
                <a:gd name="T26" fmla="*/ 7 w 15"/>
                <a:gd name="T27" fmla="*/ 43 h 43"/>
                <a:gd name="T28" fmla="*/ 15 w 15"/>
                <a:gd name="T29" fmla="*/ 35 h 43"/>
                <a:gd name="T30" fmla="*/ 11 w 15"/>
                <a:gd name="T31"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43">
                  <a:moveTo>
                    <a:pt x="11" y="29"/>
                  </a:moveTo>
                  <a:cubicBezTo>
                    <a:pt x="11" y="28"/>
                    <a:pt x="11" y="28"/>
                    <a:pt x="11" y="28"/>
                  </a:cubicBezTo>
                  <a:cubicBezTo>
                    <a:pt x="11" y="19"/>
                    <a:pt x="11" y="19"/>
                    <a:pt x="11" y="19"/>
                  </a:cubicBezTo>
                  <a:cubicBezTo>
                    <a:pt x="11" y="18"/>
                    <a:pt x="11" y="18"/>
                    <a:pt x="11" y="18"/>
                  </a:cubicBezTo>
                  <a:cubicBezTo>
                    <a:pt x="11" y="1"/>
                    <a:pt x="11" y="1"/>
                    <a:pt x="11" y="1"/>
                  </a:cubicBezTo>
                  <a:cubicBezTo>
                    <a:pt x="11" y="1"/>
                    <a:pt x="10" y="0"/>
                    <a:pt x="10" y="0"/>
                  </a:cubicBezTo>
                  <a:cubicBezTo>
                    <a:pt x="4" y="0"/>
                    <a:pt x="4" y="0"/>
                    <a:pt x="4" y="0"/>
                  </a:cubicBezTo>
                  <a:cubicBezTo>
                    <a:pt x="4" y="0"/>
                    <a:pt x="4" y="1"/>
                    <a:pt x="4" y="1"/>
                  </a:cubicBezTo>
                  <a:cubicBezTo>
                    <a:pt x="4" y="18"/>
                    <a:pt x="4" y="18"/>
                    <a:pt x="4" y="18"/>
                  </a:cubicBezTo>
                  <a:cubicBezTo>
                    <a:pt x="4" y="19"/>
                    <a:pt x="4" y="19"/>
                    <a:pt x="4" y="19"/>
                  </a:cubicBezTo>
                  <a:cubicBezTo>
                    <a:pt x="4" y="28"/>
                    <a:pt x="4" y="28"/>
                    <a:pt x="4" y="28"/>
                  </a:cubicBezTo>
                  <a:cubicBezTo>
                    <a:pt x="4" y="29"/>
                    <a:pt x="4" y="29"/>
                    <a:pt x="4" y="29"/>
                  </a:cubicBezTo>
                  <a:cubicBezTo>
                    <a:pt x="1" y="30"/>
                    <a:pt x="0" y="32"/>
                    <a:pt x="0" y="35"/>
                  </a:cubicBezTo>
                  <a:cubicBezTo>
                    <a:pt x="0" y="39"/>
                    <a:pt x="3" y="43"/>
                    <a:pt x="7" y="43"/>
                  </a:cubicBezTo>
                  <a:cubicBezTo>
                    <a:pt x="11" y="43"/>
                    <a:pt x="15" y="39"/>
                    <a:pt x="15" y="35"/>
                  </a:cubicBezTo>
                  <a:cubicBezTo>
                    <a:pt x="15" y="32"/>
                    <a:pt x="13" y="30"/>
                    <a:pt x="11" y="2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0" name="Freeform 20"/>
            <p:cNvSpPr/>
            <p:nvPr/>
          </p:nvSpPr>
          <p:spPr bwMode="auto">
            <a:xfrm>
              <a:off x="3589" y="2981"/>
              <a:ext cx="95" cy="45"/>
            </a:xfrm>
            <a:custGeom>
              <a:avLst/>
              <a:gdLst>
                <a:gd name="T0" fmla="*/ 20 w 40"/>
                <a:gd name="T1" fmla="*/ 11 h 19"/>
                <a:gd name="T2" fmla="*/ 8 w 40"/>
                <a:gd name="T3" fmla="*/ 0 h 19"/>
                <a:gd name="T4" fmla="*/ 0 w 40"/>
                <a:gd name="T5" fmla="*/ 0 h 19"/>
                <a:gd name="T6" fmla="*/ 20 w 40"/>
                <a:gd name="T7" fmla="*/ 19 h 19"/>
                <a:gd name="T8" fmla="*/ 40 w 40"/>
                <a:gd name="T9" fmla="*/ 0 h 19"/>
                <a:gd name="T10" fmla="*/ 32 w 40"/>
                <a:gd name="T11" fmla="*/ 0 h 19"/>
                <a:gd name="T12" fmla="*/ 20 w 40"/>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40" h="19">
                  <a:moveTo>
                    <a:pt x="20" y="11"/>
                  </a:moveTo>
                  <a:cubicBezTo>
                    <a:pt x="14" y="11"/>
                    <a:pt x="8" y="6"/>
                    <a:pt x="8" y="0"/>
                  </a:cubicBezTo>
                  <a:cubicBezTo>
                    <a:pt x="0" y="0"/>
                    <a:pt x="0" y="0"/>
                    <a:pt x="0" y="0"/>
                  </a:cubicBezTo>
                  <a:cubicBezTo>
                    <a:pt x="1" y="11"/>
                    <a:pt x="9" y="19"/>
                    <a:pt x="20" y="19"/>
                  </a:cubicBezTo>
                  <a:cubicBezTo>
                    <a:pt x="31" y="19"/>
                    <a:pt x="40" y="11"/>
                    <a:pt x="40" y="0"/>
                  </a:cubicBezTo>
                  <a:cubicBezTo>
                    <a:pt x="32" y="0"/>
                    <a:pt x="32" y="0"/>
                    <a:pt x="32" y="0"/>
                  </a:cubicBezTo>
                  <a:cubicBezTo>
                    <a:pt x="32" y="6"/>
                    <a:pt x="27" y="11"/>
                    <a:pt x="20" y="1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1" name="Freeform 21"/>
            <p:cNvSpPr/>
            <p:nvPr/>
          </p:nvSpPr>
          <p:spPr bwMode="auto">
            <a:xfrm>
              <a:off x="3556" y="2981"/>
              <a:ext cx="161" cy="78"/>
            </a:xfrm>
            <a:custGeom>
              <a:avLst/>
              <a:gdLst>
                <a:gd name="T0" fmla="*/ 34 w 68"/>
                <a:gd name="T1" fmla="*/ 25 h 33"/>
                <a:gd name="T2" fmla="*/ 8 w 68"/>
                <a:gd name="T3" fmla="*/ 0 h 33"/>
                <a:gd name="T4" fmla="*/ 0 w 68"/>
                <a:gd name="T5" fmla="*/ 0 h 33"/>
                <a:gd name="T6" fmla="*/ 34 w 68"/>
                <a:gd name="T7" fmla="*/ 33 h 33"/>
                <a:gd name="T8" fmla="*/ 68 w 68"/>
                <a:gd name="T9" fmla="*/ 0 h 33"/>
                <a:gd name="T10" fmla="*/ 60 w 68"/>
                <a:gd name="T11" fmla="*/ 0 h 33"/>
                <a:gd name="T12" fmla="*/ 34 w 68"/>
                <a:gd name="T13" fmla="*/ 25 h 33"/>
              </a:gdLst>
              <a:ahLst/>
              <a:cxnLst>
                <a:cxn ang="0">
                  <a:pos x="T0" y="T1"/>
                </a:cxn>
                <a:cxn ang="0">
                  <a:pos x="T2" y="T3"/>
                </a:cxn>
                <a:cxn ang="0">
                  <a:pos x="T4" y="T5"/>
                </a:cxn>
                <a:cxn ang="0">
                  <a:pos x="T6" y="T7"/>
                </a:cxn>
                <a:cxn ang="0">
                  <a:pos x="T8" y="T9"/>
                </a:cxn>
                <a:cxn ang="0">
                  <a:pos x="T10" y="T11"/>
                </a:cxn>
                <a:cxn ang="0">
                  <a:pos x="T12" y="T13"/>
                </a:cxn>
              </a:cxnLst>
              <a:rect l="0" t="0" r="r" b="b"/>
              <a:pathLst>
                <a:path w="68" h="33">
                  <a:moveTo>
                    <a:pt x="34" y="25"/>
                  </a:moveTo>
                  <a:cubicBezTo>
                    <a:pt x="20" y="25"/>
                    <a:pt x="9" y="14"/>
                    <a:pt x="8" y="0"/>
                  </a:cubicBezTo>
                  <a:cubicBezTo>
                    <a:pt x="0" y="0"/>
                    <a:pt x="0" y="0"/>
                    <a:pt x="0" y="0"/>
                  </a:cubicBezTo>
                  <a:cubicBezTo>
                    <a:pt x="1" y="18"/>
                    <a:pt x="16" y="33"/>
                    <a:pt x="34" y="33"/>
                  </a:cubicBezTo>
                  <a:cubicBezTo>
                    <a:pt x="53" y="33"/>
                    <a:pt x="68" y="18"/>
                    <a:pt x="68" y="0"/>
                  </a:cubicBezTo>
                  <a:cubicBezTo>
                    <a:pt x="60" y="0"/>
                    <a:pt x="60" y="0"/>
                    <a:pt x="60" y="0"/>
                  </a:cubicBezTo>
                  <a:cubicBezTo>
                    <a:pt x="59" y="14"/>
                    <a:pt x="48" y="25"/>
                    <a:pt x="34" y="2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2" name="Freeform 22"/>
            <p:cNvSpPr>
              <a:spLocks noEditPoints="1"/>
            </p:cNvSpPr>
            <p:nvPr/>
          </p:nvSpPr>
          <p:spPr bwMode="auto">
            <a:xfrm>
              <a:off x="4363" y="2869"/>
              <a:ext cx="177" cy="223"/>
            </a:xfrm>
            <a:custGeom>
              <a:avLst/>
              <a:gdLst>
                <a:gd name="T0" fmla="*/ 61 w 75"/>
                <a:gd name="T1" fmla="*/ 59 h 94"/>
                <a:gd name="T2" fmla="*/ 54 w 75"/>
                <a:gd name="T3" fmla="*/ 12 h 94"/>
                <a:gd name="T4" fmla="*/ 23 w 75"/>
                <a:gd name="T5" fmla="*/ 18 h 94"/>
                <a:gd name="T6" fmla="*/ 19 w 75"/>
                <a:gd name="T7" fmla="*/ 23 h 94"/>
                <a:gd name="T8" fmla="*/ 19 w 75"/>
                <a:gd name="T9" fmla="*/ 64 h 94"/>
                <a:gd name="T10" fmla="*/ 35 w 75"/>
                <a:gd name="T11" fmla="*/ 75 h 94"/>
                <a:gd name="T12" fmla="*/ 33 w 75"/>
                <a:gd name="T13" fmla="*/ 92 h 94"/>
                <a:gd name="T14" fmla="*/ 71 w 75"/>
                <a:gd name="T15" fmla="*/ 94 h 94"/>
                <a:gd name="T16" fmla="*/ 23 w 75"/>
                <a:gd name="T17" fmla="*/ 22 h 94"/>
                <a:gd name="T18" fmla="*/ 20 w 75"/>
                <a:gd name="T19" fmla="*/ 22 h 94"/>
                <a:gd name="T20" fmla="*/ 23 w 75"/>
                <a:gd name="T21" fmla="*/ 20 h 94"/>
                <a:gd name="T22" fmla="*/ 56 w 75"/>
                <a:gd name="T23" fmla="*/ 61 h 94"/>
                <a:gd name="T24" fmla="*/ 48 w 75"/>
                <a:gd name="T25" fmla="*/ 65 h 94"/>
                <a:gd name="T26" fmla="*/ 50 w 75"/>
                <a:gd name="T27" fmla="*/ 62 h 94"/>
                <a:gd name="T28" fmla="*/ 54 w 75"/>
                <a:gd name="T29" fmla="*/ 59 h 94"/>
                <a:gd name="T30" fmla="*/ 60 w 75"/>
                <a:gd name="T31" fmla="*/ 57 h 94"/>
                <a:gd name="T32" fmla="*/ 29 w 75"/>
                <a:gd name="T33" fmla="*/ 48 h 94"/>
                <a:gd name="T34" fmla="*/ 30 w 75"/>
                <a:gd name="T35" fmla="*/ 45 h 94"/>
                <a:gd name="T36" fmla="*/ 26 w 75"/>
                <a:gd name="T37" fmla="*/ 30 h 94"/>
                <a:gd name="T38" fmla="*/ 25 w 75"/>
                <a:gd name="T39" fmla="*/ 26 h 94"/>
                <a:gd name="T40" fmla="*/ 28 w 75"/>
                <a:gd name="T41" fmla="*/ 28 h 94"/>
                <a:gd name="T42" fmla="*/ 40 w 75"/>
                <a:gd name="T43" fmla="*/ 41 h 94"/>
                <a:gd name="T44" fmla="*/ 30 w 75"/>
                <a:gd name="T45" fmla="*/ 27 h 94"/>
                <a:gd name="T46" fmla="*/ 27 w 75"/>
                <a:gd name="T47" fmla="*/ 24 h 94"/>
                <a:gd name="T48" fmla="*/ 30 w 75"/>
                <a:gd name="T49" fmla="*/ 25 h 94"/>
                <a:gd name="T50" fmla="*/ 43 w 75"/>
                <a:gd name="T51" fmla="*/ 28 h 94"/>
                <a:gd name="T52" fmla="*/ 60 w 75"/>
                <a:gd name="T53" fmla="*/ 30 h 94"/>
                <a:gd name="T54" fmla="*/ 35 w 75"/>
                <a:gd name="T55" fmla="*/ 24 h 94"/>
                <a:gd name="T56" fmla="*/ 61 w 75"/>
                <a:gd name="T57" fmla="*/ 25 h 94"/>
                <a:gd name="T58" fmla="*/ 27 w 75"/>
                <a:gd name="T59" fmla="*/ 60 h 94"/>
                <a:gd name="T60" fmla="*/ 34 w 75"/>
                <a:gd name="T61" fmla="*/ 66 h 94"/>
                <a:gd name="T62" fmla="*/ 16 w 75"/>
                <a:gd name="T63" fmla="*/ 52 h 94"/>
                <a:gd name="T64" fmla="*/ 28 w 75"/>
                <a:gd name="T65" fmla="*/ 63 h 94"/>
                <a:gd name="T66" fmla="*/ 46 w 75"/>
                <a:gd name="T67" fmla="*/ 58 h 94"/>
                <a:gd name="T68" fmla="*/ 63 w 75"/>
                <a:gd name="T69" fmla="*/ 26 h 94"/>
                <a:gd name="T70" fmla="*/ 35 w 75"/>
                <a:gd name="T71" fmla="*/ 21 h 94"/>
                <a:gd name="T72" fmla="*/ 69 w 75"/>
                <a:gd name="T73" fmla="*/ 29 h 94"/>
                <a:gd name="T74" fmla="*/ 52 w 75"/>
                <a:gd name="T75" fmla="*/ 58 h 94"/>
                <a:gd name="T76" fmla="*/ 41 w 75"/>
                <a:gd name="T77" fmla="*/ 64 h 94"/>
                <a:gd name="T78" fmla="*/ 31 w 75"/>
                <a:gd name="T79" fmla="*/ 88 h 94"/>
                <a:gd name="T80" fmla="*/ 44 w 75"/>
                <a:gd name="T81" fmla="*/ 70 h 94"/>
                <a:gd name="T82" fmla="*/ 49 w 75"/>
                <a:gd name="T83" fmla="*/ 92 h 94"/>
                <a:gd name="T84" fmla="*/ 36 w 75"/>
                <a:gd name="T85" fmla="*/ 89 h 94"/>
                <a:gd name="T86" fmla="*/ 54 w 75"/>
                <a:gd name="T87" fmla="*/ 64 h 94"/>
                <a:gd name="T88" fmla="*/ 66 w 75"/>
                <a:gd name="T89" fmla="*/ 79 h 94"/>
                <a:gd name="T90" fmla="*/ 14 w 75"/>
                <a:gd name="T91" fmla="*/ 14 h 94"/>
                <a:gd name="T92" fmla="*/ 20 w 75"/>
                <a:gd name="T93" fmla="*/ 10 h 94"/>
                <a:gd name="T94" fmla="*/ 11 w 75"/>
                <a:gd name="T95" fmla="*/ 21 h 94"/>
                <a:gd name="T96" fmla="*/ 6 w 75"/>
                <a:gd name="T97" fmla="*/ 6 h 94"/>
                <a:gd name="T98" fmla="*/ 19 w 75"/>
                <a:gd name="T99" fmla="*/ 1 h 94"/>
                <a:gd name="T100" fmla="*/ 2 w 75"/>
                <a:gd name="T101" fmla="*/ 20 h 94"/>
                <a:gd name="T102" fmla="*/ 10 w 75"/>
                <a:gd name="T103" fmla="*/ 10 h 94"/>
                <a:gd name="T104" fmla="*/ 16 w 75"/>
                <a:gd name="T105" fmla="*/ 5 h 94"/>
                <a:gd name="T106" fmla="*/ 7 w 75"/>
                <a:gd name="T107"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 h="94">
                  <a:moveTo>
                    <a:pt x="74" y="88"/>
                  </a:moveTo>
                  <a:cubicBezTo>
                    <a:pt x="68" y="78"/>
                    <a:pt x="68" y="78"/>
                    <a:pt x="68" y="78"/>
                  </a:cubicBezTo>
                  <a:cubicBezTo>
                    <a:pt x="67" y="75"/>
                    <a:pt x="65" y="72"/>
                    <a:pt x="63" y="70"/>
                  </a:cubicBezTo>
                  <a:cubicBezTo>
                    <a:pt x="59" y="61"/>
                    <a:pt x="59" y="61"/>
                    <a:pt x="59" y="61"/>
                  </a:cubicBezTo>
                  <a:cubicBezTo>
                    <a:pt x="60" y="61"/>
                    <a:pt x="60" y="60"/>
                    <a:pt x="61" y="59"/>
                  </a:cubicBezTo>
                  <a:cubicBezTo>
                    <a:pt x="68" y="52"/>
                    <a:pt x="72" y="44"/>
                    <a:pt x="72" y="37"/>
                  </a:cubicBezTo>
                  <a:cubicBezTo>
                    <a:pt x="72" y="35"/>
                    <a:pt x="71" y="33"/>
                    <a:pt x="71" y="31"/>
                  </a:cubicBezTo>
                  <a:cubicBezTo>
                    <a:pt x="71" y="30"/>
                    <a:pt x="71" y="30"/>
                    <a:pt x="71" y="29"/>
                  </a:cubicBezTo>
                  <a:cubicBezTo>
                    <a:pt x="71" y="24"/>
                    <a:pt x="70" y="19"/>
                    <a:pt x="66" y="16"/>
                  </a:cubicBezTo>
                  <a:cubicBezTo>
                    <a:pt x="63" y="13"/>
                    <a:pt x="59" y="12"/>
                    <a:pt x="54" y="12"/>
                  </a:cubicBezTo>
                  <a:cubicBezTo>
                    <a:pt x="46" y="12"/>
                    <a:pt x="37" y="15"/>
                    <a:pt x="29" y="22"/>
                  </a:cubicBezTo>
                  <a:cubicBezTo>
                    <a:pt x="25" y="21"/>
                    <a:pt x="25" y="21"/>
                    <a:pt x="25" y="21"/>
                  </a:cubicBezTo>
                  <a:cubicBezTo>
                    <a:pt x="25" y="20"/>
                    <a:pt x="25" y="20"/>
                    <a:pt x="25" y="20"/>
                  </a:cubicBezTo>
                  <a:cubicBezTo>
                    <a:pt x="25" y="19"/>
                    <a:pt x="25" y="18"/>
                    <a:pt x="24" y="18"/>
                  </a:cubicBezTo>
                  <a:cubicBezTo>
                    <a:pt x="23" y="18"/>
                    <a:pt x="23" y="18"/>
                    <a:pt x="23" y="18"/>
                  </a:cubicBezTo>
                  <a:cubicBezTo>
                    <a:pt x="24" y="18"/>
                    <a:pt x="24" y="18"/>
                    <a:pt x="24" y="18"/>
                  </a:cubicBezTo>
                  <a:cubicBezTo>
                    <a:pt x="23" y="17"/>
                    <a:pt x="22" y="16"/>
                    <a:pt x="21" y="16"/>
                  </a:cubicBezTo>
                  <a:cubicBezTo>
                    <a:pt x="20" y="16"/>
                    <a:pt x="19" y="17"/>
                    <a:pt x="19" y="18"/>
                  </a:cubicBezTo>
                  <a:cubicBezTo>
                    <a:pt x="18" y="18"/>
                    <a:pt x="17" y="19"/>
                    <a:pt x="17" y="20"/>
                  </a:cubicBezTo>
                  <a:cubicBezTo>
                    <a:pt x="17" y="21"/>
                    <a:pt x="18" y="23"/>
                    <a:pt x="19" y="23"/>
                  </a:cubicBezTo>
                  <a:cubicBezTo>
                    <a:pt x="19" y="24"/>
                    <a:pt x="20" y="24"/>
                    <a:pt x="21" y="24"/>
                  </a:cubicBezTo>
                  <a:cubicBezTo>
                    <a:pt x="22" y="24"/>
                    <a:pt x="22" y="24"/>
                    <a:pt x="22" y="24"/>
                  </a:cubicBezTo>
                  <a:cubicBezTo>
                    <a:pt x="23" y="28"/>
                    <a:pt x="23" y="28"/>
                    <a:pt x="23" y="28"/>
                  </a:cubicBezTo>
                  <a:cubicBezTo>
                    <a:pt x="17" y="36"/>
                    <a:pt x="14" y="44"/>
                    <a:pt x="14" y="52"/>
                  </a:cubicBezTo>
                  <a:cubicBezTo>
                    <a:pt x="14" y="56"/>
                    <a:pt x="15" y="61"/>
                    <a:pt x="19" y="64"/>
                  </a:cubicBezTo>
                  <a:cubicBezTo>
                    <a:pt x="22" y="67"/>
                    <a:pt x="26" y="69"/>
                    <a:pt x="31" y="69"/>
                  </a:cubicBezTo>
                  <a:cubicBezTo>
                    <a:pt x="31" y="69"/>
                    <a:pt x="31" y="69"/>
                    <a:pt x="31" y="69"/>
                  </a:cubicBezTo>
                  <a:cubicBezTo>
                    <a:pt x="32" y="69"/>
                    <a:pt x="33" y="69"/>
                    <a:pt x="34" y="69"/>
                  </a:cubicBezTo>
                  <a:cubicBezTo>
                    <a:pt x="35" y="69"/>
                    <a:pt x="37" y="69"/>
                    <a:pt x="38" y="69"/>
                  </a:cubicBezTo>
                  <a:cubicBezTo>
                    <a:pt x="37" y="71"/>
                    <a:pt x="36" y="74"/>
                    <a:pt x="35" y="75"/>
                  </a:cubicBezTo>
                  <a:cubicBezTo>
                    <a:pt x="29" y="86"/>
                    <a:pt x="29" y="86"/>
                    <a:pt x="29" y="86"/>
                  </a:cubicBezTo>
                  <a:cubicBezTo>
                    <a:pt x="28" y="87"/>
                    <a:pt x="28" y="87"/>
                    <a:pt x="28" y="88"/>
                  </a:cubicBezTo>
                  <a:cubicBezTo>
                    <a:pt x="28" y="89"/>
                    <a:pt x="29" y="90"/>
                    <a:pt x="29" y="91"/>
                  </a:cubicBezTo>
                  <a:cubicBezTo>
                    <a:pt x="30" y="91"/>
                    <a:pt x="31" y="92"/>
                    <a:pt x="32" y="92"/>
                  </a:cubicBezTo>
                  <a:cubicBezTo>
                    <a:pt x="33" y="92"/>
                    <a:pt x="33" y="92"/>
                    <a:pt x="33" y="92"/>
                  </a:cubicBezTo>
                  <a:cubicBezTo>
                    <a:pt x="33" y="92"/>
                    <a:pt x="34" y="93"/>
                    <a:pt x="34" y="93"/>
                  </a:cubicBezTo>
                  <a:cubicBezTo>
                    <a:pt x="35" y="94"/>
                    <a:pt x="36" y="94"/>
                    <a:pt x="37" y="94"/>
                  </a:cubicBezTo>
                  <a:cubicBezTo>
                    <a:pt x="49" y="94"/>
                    <a:pt x="49" y="94"/>
                    <a:pt x="49" y="94"/>
                  </a:cubicBezTo>
                  <a:cubicBezTo>
                    <a:pt x="52" y="94"/>
                    <a:pt x="56" y="94"/>
                    <a:pt x="59" y="94"/>
                  </a:cubicBezTo>
                  <a:cubicBezTo>
                    <a:pt x="71" y="94"/>
                    <a:pt x="71" y="94"/>
                    <a:pt x="71" y="94"/>
                  </a:cubicBezTo>
                  <a:cubicBezTo>
                    <a:pt x="72" y="94"/>
                    <a:pt x="73" y="94"/>
                    <a:pt x="74" y="93"/>
                  </a:cubicBezTo>
                  <a:cubicBezTo>
                    <a:pt x="74" y="93"/>
                    <a:pt x="75" y="92"/>
                    <a:pt x="75" y="91"/>
                  </a:cubicBezTo>
                  <a:cubicBezTo>
                    <a:pt x="75" y="90"/>
                    <a:pt x="75" y="89"/>
                    <a:pt x="74" y="88"/>
                  </a:cubicBezTo>
                  <a:close/>
                  <a:moveTo>
                    <a:pt x="23" y="21"/>
                  </a:moveTo>
                  <a:cubicBezTo>
                    <a:pt x="23" y="21"/>
                    <a:pt x="23" y="21"/>
                    <a:pt x="23" y="22"/>
                  </a:cubicBezTo>
                  <a:cubicBezTo>
                    <a:pt x="23" y="22"/>
                    <a:pt x="23" y="22"/>
                    <a:pt x="23" y="22"/>
                  </a:cubicBezTo>
                  <a:cubicBezTo>
                    <a:pt x="23" y="22"/>
                    <a:pt x="23" y="22"/>
                    <a:pt x="23" y="22"/>
                  </a:cubicBezTo>
                  <a:cubicBezTo>
                    <a:pt x="22" y="22"/>
                    <a:pt x="22" y="22"/>
                    <a:pt x="21" y="22"/>
                  </a:cubicBezTo>
                  <a:cubicBezTo>
                    <a:pt x="21" y="22"/>
                    <a:pt x="21" y="22"/>
                    <a:pt x="21" y="22"/>
                  </a:cubicBezTo>
                  <a:cubicBezTo>
                    <a:pt x="21" y="22"/>
                    <a:pt x="21" y="22"/>
                    <a:pt x="20" y="22"/>
                  </a:cubicBezTo>
                  <a:cubicBezTo>
                    <a:pt x="20" y="21"/>
                    <a:pt x="20" y="21"/>
                    <a:pt x="20" y="20"/>
                  </a:cubicBezTo>
                  <a:cubicBezTo>
                    <a:pt x="20" y="20"/>
                    <a:pt x="20" y="20"/>
                    <a:pt x="20" y="19"/>
                  </a:cubicBezTo>
                  <a:cubicBezTo>
                    <a:pt x="21" y="19"/>
                    <a:pt x="21" y="19"/>
                    <a:pt x="21" y="19"/>
                  </a:cubicBezTo>
                  <a:cubicBezTo>
                    <a:pt x="22" y="19"/>
                    <a:pt x="22" y="19"/>
                    <a:pt x="23" y="19"/>
                  </a:cubicBezTo>
                  <a:cubicBezTo>
                    <a:pt x="23" y="20"/>
                    <a:pt x="23" y="20"/>
                    <a:pt x="23" y="20"/>
                  </a:cubicBezTo>
                  <a:lnTo>
                    <a:pt x="23" y="21"/>
                  </a:lnTo>
                  <a:close/>
                  <a:moveTo>
                    <a:pt x="60" y="57"/>
                  </a:moveTo>
                  <a:cubicBezTo>
                    <a:pt x="59" y="58"/>
                    <a:pt x="58" y="59"/>
                    <a:pt x="57" y="59"/>
                  </a:cubicBezTo>
                  <a:cubicBezTo>
                    <a:pt x="57" y="60"/>
                    <a:pt x="57" y="60"/>
                    <a:pt x="57" y="60"/>
                  </a:cubicBezTo>
                  <a:cubicBezTo>
                    <a:pt x="56" y="61"/>
                    <a:pt x="56" y="61"/>
                    <a:pt x="56" y="61"/>
                  </a:cubicBezTo>
                  <a:cubicBezTo>
                    <a:pt x="55" y="61"/>
                    <a:pt x="55" y="61"/>
                    <a:pt x="55" y="61"/>
                  </a:cubicBezTo>
                  <a:cubicBezTo>
                    <a:pt x="54" y="62"/>
                    <a:pt x="54" y="62"/>
                    <a:pt x="54" y="62"/>
                  </a:cubicBezTo>
                  <a:cubicBezTo>
                    <a:pt x="53" y="62"/>
                    <a:pt x="53" y="62"/>
                    <a:pt x="53" y="62"/>
                  </a:cubicBezTo>
                  <a:cubicBezTo>
                    <a:pt x="52" y="63"/>
                    <a:pt x="51" y="64"/>
                    <a:pt x="50" y="64"/>
                  </a:cubicBezTo>
                  <a:cubicBezTo>
                    <a:pt x="50" y="64"/>
                    <a:pt x="49" y="65"/>
                    <a:pt x="48" y="65"/>
                  </a:cubicBezTo>
                  <a:cubicBezTo>
                    <a:pt x="48" y="65"/>
                    <a:pt x="47" y="65"/>
                    <a:pt x="47" y="66"/>
                  </a:cubicBezTo>
                  <a:cubicBezTo>
                    <a:pt x="45" y="66"/>
                    <a:pt x="44" y="67"/>
                    <a:pt x="43" y="67"/>
                  </a:cubicBezTo>
                  <a:cubicBezTo>
                    <a:pt x="43" y="66"/>
                    <a:pt x="43" y="66"/>
                    <a:pt x="43" y="66"/>
                  </a:cubicBezTo>
                  <a:cubicBezTo>
                    <a:pt x="45" y="65"/>
                    <a:pt x="46" y="65"/>
                    <a:pt x="48" y="64"/>
                  </a:cubicBezTo>
                  <a:cubicBezTo>
                    <a:pt x="49" y="63"/>
                    <a:pt x="49" y="63"/>
                    <a:pt x="50" y="62"/>
                  </a:cubicBezTo>
                  <a:cubicBezTo>
                    <a:pt x="51" y="62"/>
                    <a:pt x="51" y="61"/>
                    <a:pt x="52" y="61"/>
                  </a:cubicBezTo>
                  <a:cubicBezTo>
                    <a:pt x="52" y="61"/>
                    <a:pt x="52" y="61"/>
                    <a:pt x="52" y="61"/>
                  </a:cubicBezTo>
                  <a:cubicBezTo>
                    <a:pt x="53" y="60"/>
                    <a:pt x="53" y="60"/>
                    <a:pt x="53" y="60"/>
                  </a:cubicBezTo>
                  <a:cubicBezTo>
                    <a:pt x="54" y="59"/>
                    <a:pt x="54" y="59"/>
                    <a:pt x="54" y="59"/>
                  </a:cubicBezTo>
                  <a:cubicBezTo>
                    <a:pt x="54" y="59"/>
                    <a:pt x="54" y="59"/>
                    <a:pt x="54" y="59"/>
                  </a:cubicBezTo>
                  <a:cubicBezTo>
                    <a:pt x="55" y="58"/>
                    <a:pt x="55" y="58"/>
                    <a:pt x="55" y="58"/>
                  </a:cubicBezTo>
                  <a:cubicBezTo>
                    <a:pt x="56" y="58"/>
                    <a:pt x="56" y="58"/>
                    <a:pt x="56" y="58"/>
                  </a:cubicBezTo>
                  <a:cubicBezTo>
                    <a:pt x="57" y="57"/>
                    <a:pt x="57" y="56"/>
                    <a:pt x="58" y="56"/>
                  </a:cubicBezTo>
                  <a:cubicBezTo>
                    <a:pt x="64" y="50"/>
                    <a:pt x="67" y="44"/>
                    <a:pt x="69" y="38"/>
                  </a:cubicBezTo>
                  <a:cubicBezTo>
                    <a:pt x="69" y="44"/>
                    <a:pt x="66" y="51"/>
                    <a:pt x="60" y="57"/>
                  </a:cubicBezTo>
                  <a:close/>
                  <a:moveTo>
                    <a:pt x="25" y="34"/>
                  </a:moveTo>
                  <a:cubicBezTo>
                    <a:pt x="26" y="40"/>
                    <a:pt x="26" y="40"/>
                    <a:pt x="26" y="40"/>
                  </a:cubicBezTo>
                  <a:cubicBezTo>
                    <a:pt x="28" y="45"/>
                    <a:pt x="28" y="45"/>
                    <a:pt x="28" y="45"/>
                  </a:cubicBezTo>
                  <a:cubicBezTo>
                    <a:pt x="28" y="46"/>
                    <a:pt x="28" y="46"/>
                    <a:pt x="28" y="46"/>
                  </a:cubicBezTo>
                  <a:cubicBezTo>
                    <a:pt x="29" y="48"/>
                    <a:pt x="29" y="48"/>
                    <a:pt x="29" y="48"/>
                  </a:cubicBezTo>
                  <a:cubicBezTo>
                    <a:pt x="31" y="59"/>
                    <a:pt x="31" y="59"/>
                    <a:pt x="31" y="59"/>
                  </a:cubicBezTo>
                  <a:cubicBezTo>
                    <a:pt x="32" y="59"/>
                    <a:pt x="32" y="59"/>
                    <a:pt x="32" y="59"/>
                  </a:cubicBezTo>
                  <a:cubicBezTo>
                    <a:pt x="34" y="58"/>
                    <a:pt x="34" y="58"/>
                    <a:pt x="34" y="58"/>
                  </a:cubicBezTo>
                  <a:cubicBezTo>
                    <a:pt x="33" y="58"/>
                    <a:pt x="33" y="58"/>
                    <a:pt x="33" y="58"/>
                  </a:cubicBezTo>
                  <a:cubicBezTo>
                    <a:pt x="30" y="45"/>
                    <a:pt x="30" y="45"/>
                    <a:pt x="30" y="45"/>
                  </a:cubicBezTo>
                  <a:cubicBezTo>
                    <a:pt x="30" y="43"/>
                    <a:pt x="30" y="43"/>
                    <a:pt x="30" y="43"/>
                  </a:cubicBezTo>
                  <a:cubicBezTo>
                    <a:pt x="29" y="42"/>
                    <a:pt x="29" y="42"/>
                    <a:pt x="29" y="42"/>
                  </a:cubicBezTo>
                  <a:cubicBezTo>
                    <a:pt x="29" y="40"/>
                    <a:pt x="29" y="40"/>
                    <a:pt x="29" y="40"/>
                  </a:cubicBezTo>
                  <a:cubicBezTo>
                    <a:pt x="26" y="31"/>
                    <a:pt x="26" y="31"/>
                    <a:pt x="26" y="31"/>
                  </a:cubicBezTo>
                  <a:cubicBezTo>
                    <a:pt x="26" y="30"/>
                    <a:pt x="26" y="30"/>
                    <a:pt x="26" y="30"/>
                  </a:cubicBezTo>
                  <a:cubicBezTo>
                    <a:pt x="26" y="29"/>
                    <a:pt x="26" y="29"/>
                    <a:pt x="26" y="29"/>
                  </a:cubicBezTo>
                  <a:cubicBezTo>
                    <a:pt x="26" y="29"/>
                    <a:pt x="26" y="29"/>
                    <a:pt x="26" y="29"/>
                  </a:cubicBezTo>
                  <a:cubicBezTo>
                    <a:pt x="25" y="28"/>
                    <a:pt x="25" y="28"/>
                    <a:pt x="25" y="28"/>
                  </a:cubicBezTo>
                  <a:cubicBezTo>
                    <a:pt x="25" y="26"/>
                    <a:pt x="25" y="26"/>
                    <a:pt x="25" y="26"/>
                  </a:cubicBezTo>
                  <a:cubicBezTo>
                    <a:pt x="25" y="26"/>
                    <a:pt x="25" y="26"/>
                    <a:pt x="25" y="26"/>
                  </a:cubicBezTo>
                  <a:cubicBezTo>
                    <a:pt x="25" y="26"/>
                    <a:pt x="25" y="26"/>
                    <a:pt x="25" y="26"/>
                  </a:cubicBezTo>
                  <a:cubicBezTo>
                    <a:pt x="26" y="27"/>
                    <a:pt x="26" y="27"/>
                    <a:pt x="26" y="27"/>
                  </a:cubicBezTo>
                  <a:cubicBezTo>
                    <a:pt x="27" y="27"/>
                    <a:pt x="27" y="27"/>
                    <a:pt x="27" y="27"/>
                  </a:cubicBezTo>
                  <a:cubicBezTo>
                    <a:pt x="27" y="28"/>
                    <a:pt x="27" y="28"/>
                    <a:pt x="27" y="28"/>
                  </a:cubicBezTo>
                  <a:cubicBezTo>
                    <a:pt x="28" y="28"/>
                    <a:pt x="28" y="28"/>
                    <a:pt x="28" y="28"/>
                  </a:cubicBezTo>
                  <a:cubicBezTo>
                    <a:pt x="28" y="29"/>
                    <a:pt x="28" y="29"/>
                    <a:pt x="28" y="29"/>
                  </a:cubicBezTo>
                  <a:cubicBezTo>
                    <a:pt x="34" y="35"/>
                    <a:pt x="34" y="35"/>
                    <a:pt x="34" y="35"/>
                  </a:cubicBezTo>
                  <a:cubicBezTo>
                    <a:pt x="35" y="36"/>
                    <a:pt x="35" y="36"/>
                    <a:pt x="35" y="36"/>
                  </a:cubicBezTo>
                  <a:cubicBezTo>
                    <a:pt x="36" y="36"/>
                    <a:pt x="36" y="36"/>
                    <a:pt x="36" y="36"/>
                  </a:cubicBezTo>
                  <a:cubicBezTo>
                    <a:pt x="40" y="41"/>
                    <a:pt x="40" y="41"/>
                    <a:pt x="40" y="41"/>
                  </a:cubicBezTo>
                  <a:cubicBezTo>
                    <a:pt x="42" y="40"/>
                    <a:pt x="42" y="40"/>
                    <a:pt x="42" y="40"/>
                  </a:cubicBezTo>
                  <a:cubicBezTo>
                    <a:pt x="37" y="35"/>
                    <a:pt x="37" y="35"/>
                    <a:pt x="37" y="35"/>
                  </a:cubicBezTo>
                  <a:cubicBezTo>
                    <a:pt x="37" y="34"/>
                    <a:pt x="37" y="34"/>
                    <a:pt x="37" y="34"/>
                  </a:cubicBezTo>
                  <a:cubicBezTo>
                    <a:pt x="36" y="33"/>
                    <a:pt x="36" y="33"/>
                    <a:pt x="36" y="33"/>
                  </a:cubicBezTo>
                  <a:cubicBezTo>
                    <a:pt x="30" y="27"/>
                    <a:pt x="30" y="27"/>
                    <a:pt x="30" y="27"/>
                  </a:cubicBezTo>
                  <a:cubicBezTo>
                    <a:pt x="29" y="27"/>
                    <a:pt x="29" y="27"/>
                    <a:pt x="29" y="27"/>
                  </a:cubicBezTo>
                  <a:cubicBezTo>
                    <a:pt x="29" y="26"/>
                    <a:pt x="29" y="26"/>
                    <a:pt x="29" y="26"/>
                  </a:cubicBezTo>
                  <a:cubicBezTo>
                    <a:pt x="28" y="26"/>
                    <a:pt x="28" y="26"/>
                    <a:pt x="28" y="26"/>
                  </a:cubicBezTo>
                  <a:cubicBezTo>
                    <a:pt x="28" y="25"/>
                    <a:pt x="28" y="25"/>
                    <a:pt x="28" y="25"/>
                  </a:cubicBezTo>
                  <a:cubicBezTo>
                    <a:pt x="27" y="24"/>
                    <a:pt x="27" y="24"/>
                    <a:pt x="27" y="24"/>
                  </a:cubicBezTo>
                  <a:cubicBezTo>
                    <a:pt x="26" y="24"/>
                    <a:pt x="26" y="24"/>
                    <a:pt x="26" y="24"/>
                  </a:cubicBezTo>
                  <a:cubicBezTo>
                    <a:pt x="27" y="24"/>
                    <a:pt x="27" y="24"/>
                    <a:pt x="27" y="24"/>
                  </a:cubicBezTo>
                  <a:cubicBezTo>
                    <a:pt x="29" y="24"/>
                    <a:pt x="29" y="24"/>
                    <a:pt x="29" y="24"/>
                  </a:cubicBezTo>
                  <a:cubicBezTo>
                    <a:pt x="30" y="25"/>
                    <a:pt x="30" y="25"/>
                    <a:pt x="30" y="25"/>
                  </a:cubicBezTo>
                  <a:cubicBezTo>
                    <a:pt x="30" y="25"/>
                    <a:pt x="30" y="25"/>
                    <a:pt x="30" y="25"/>
                  </a:cubicBezTo>
                  <a:cubicBezTo>
                    <a:pt x="31" y="25"/>
                    <a:pt x="31" y="25"/>
                    <a:pt x="31" y="25"/>
                  </a:cubicBezTo>
                  <a:cubicBezTo>
                    <a:pt x="32" y="25"/>
                    <a:pt x="32" y="25"/>
                    <a:pt x="32" y="25"/>
                  </a:cubicBezTo>
                  <a:cubicBezTo>
                    <a:pt x="41" y="28"/>
                    <a:pt x="41" y="28"/>
                    <a:pt x="41" y="28"/>
                  </a:cubicBezTo>
                  <a:cubicBezTo>
                    <a:pt x="42" y="28"/>
                    <a:pt x="42" y="28"/>
                    <a:pt x="42" y="28"/>
                  </a:cubicBezTo>
                  <a:cubicBezTo>
                    <a:pt x="43" y="28"/>
                    <a:pt x="43" y="28"/>
                    <a:pt x="43" y="28"/>
                  </a:cubicBezTo>
                  <a:cubicBezTo>
                    <a:pt x="45" y="29"/>
                    <a:pt x="45" y="29"/>
                    <a:pt x="45" y="29"/>
                  </a:cubicBezTo>
                  <a:cubicBezTo>
                    <a:pt x="59" y="32"/>
                    <a:pt x="59" y="32"/>
                    <a:pt x="59" y="32"/>
                  </a:cubicBezTo>
                  <a:cubicBezTo>
                    <a:pt x="59" y="33"/>
                    <a:pt x="59" y="33"/>
                    <a:pt x="59" y="33"/>
                  </a:cubicBezTo>
                  <a:cubicBezTo>
                    <a:pt x="60" y="32"/>
                    <a:pt x="60" y="32"/>
                    <a:pt x="60" y="32"/>
                  </a:cubicBezTo>
                  <a:cubicBezTo>
                    <a:pt x="60" y="30"/>
                    <a:pt x="60" y="30"/>
                    <a:pt x="60" y="30"/>
                  </a:cubicBezTo>
                  <a:cubicBezTo>
                    <a:pt x="48" y="27"/>
                    <a:pt x="48" y="27"/>
                    <a:pt x="48" y="27"/>
                  </a:cubicBezTo>
                  <a:cubicBezTo>
                    <a:pt x="46" y="27"/>
                    <a:pt x="46" y="27"/>
                    <a:pt x="46" y="27"/>
                  </a:cubicBezTo>
                  <a:cubicBezTo>
                    <a:pt x="45" y="26"/>
                    <a:pt x="45" y="26"/>
                    <a:pt x="45" y="26"/>
                  </a:cubicBezTo>
                  <a:cubicBezTo>
                    <a:pt x="41" y="25"/>
                    <a:pt x="41" y="25"/>
                    <a:pt x="41" y="25"/>
                  </a:cubicBezTo>
                  <a:cubicBezTo>
                    <a:pt x="35" y="24"/>
                    <a:pt x="35" y="24"/>
                    <a:pt x="35" y="24"/>
                  </a:cubicBezTo>
                  <a:cubicBezTo>
                    <a:pt x="40" y="20"/>
                    <a:pt x="45" y="18"/>
                    <a:pt x="50" y="18"/>
                  </a:cubicBezTo>
                  <a:cubicBezTo>
                    <a:pt x="53" y="18"/>
                    <a:pt x="56" y="19"/>
                    <a:pt x="58" y="22"/>
                  </a:cubicBezTo>
                  <a:cubicBezTo>
                    <a:pt x="59" y="22"/>
                    <a:pt x="59" y="22"/>
                    <a:pt x="59" y="23"/>
                  </a:cubicBezTo>
                  <a:cubicBezTo>
                    <a:pt x="60" y="23"/>
                    <a:pt x="60" y="24"/>
                    <a:pt x="60" y="24"/>
                  </a:cubicBezTo>
                  <a:cubicBezTo>
                    <a:pt x="60" y="24"/>
                    <a:pt x="60" y="25"/>
                    <a:pt x="61" y="25"/>
                  </a:cubicBezTo>
                  <a:cubicBezTo>
                    <a:pt x="61" y="27"/>
                    <a:pt x="61" y="28"/>
                    <a:pt x="61" y="30"/>
                  </a:cubicBezTo>
                  <a:cubicBezTo>
                    <a:pt x="61" y="36"/>
                    <a:pt x="58" y="44"/>
                    <a:pt x="52" y="51"/>
                  </a:cubicBezTo>
                  <a:cubicBezTo>
                    <a:pt x="45" y="57"/>
                    <a:pt x="37" y="61"/>
                    <a:pt x="31" y="60"/>
                  </a:cubicBezTo>
                  <a:cubicBezTo>
                    <a:pt x="30" y="60"/>
                    <a:pt x="29" y="60"/>
                    <a:pt x="28" y="60"/>
                  </a:cubicBezTo>
                  <a:cubicBezTo>
                    <a:pt x="28" y="60"/>
                    <a:pt x="27" y="60"/>
                    <a:pt x="27" y="60"/>
                  </a:cubicBezTo>
                  <a:cubicBezTo>
                    <a:pt x="26" y="60"/>
                    <a:pt x="26" y="60"/>
                    <a:pt x="25" y="59"/>
                  </a:cubicBezTo>
                  <a:cubicBezTo>
                    <a:pt x="24" y="59"/>
                    <a:pt x="23" y="58"/>
                    <a:pt x="22" y="57"/>
                  </a:cubicBezTo>
                  <a:cubicBezTo>
                    <a:pt x="20" y="55"/>
                    <a:pt x="19" y="52"/>
                    <a:pt x="19" y="49"/>
                  </a:cubicBezTo>
                  <a:cubicBezTo>
                    <a:pt x="19" y="44"/>
                    <a:pt x="21" y="39"/>
                    <a:pt x="25" y="34"/>
                  </a:cubicBezTo>
                  <a:close/>
                  <a:moveTo>
                    <a:pt x="34" y="66"/>
                  </a:moveTo>
                  <a:cubicBezTo>
                    <a:pt x="33" y="66"/>
                    <a:pt x="32" y="66"/>
                    <a:pt x="32" y="66"/>
                  </a:cubicBezTo>
                  <a:cubicBezTo>
                    <a:pt x="31" y="66"/>
                    <a:pt x="31" y="66"/>
                    <a:pt x="31" y="66"/>
                  </a:cubicBezTo>
                  <a:cubicBezTo>
                    <a:pt x="31" y="66"/>
                    <a:pt x="30" y="66"/>
                    <a:pt x="30" y="66"/>
                  </a:cubicBezTo>
                  <a:cubicBezTo>
                    <a:pt x="26" y="66"/>
                    <a:pt x="23" y="65"/>
                    <a:pt x="20" y="62"/>
                  </a:cubicBezTo>
                  <a:cubicBezTo>
                    <a:pt x="17" y="60"/>
                    <a:pt x="16" y="56"/>
                    <a:pt x="16" y="52"/>
                  </a:cubicBezTo>
                  <a:cubicBezTo>
                    <a:pt x="16" y="49"/>
                    <a:pt x="17" y="45"/>
                    <a:pt x="18" y="42"/>
                  </a:cubicBezTo>
                  <a:cubicBezTo>
                    <a:pt x="17" y="44"/>
                    <a:pt x="17" y="47"/>
                    <a:pt x="17" y="49"/>
                  </a:cubicBezTo>
                  <a:cubicBezTo>
                    <a:pt x="17" y="53"/>
                    <a:pt x="18" y="56"/>
                    <a:pt x="21" y="59"/>
                  </a:cubicBezTo>
                  <a:cubicBezTo>
                    <a:pt x="22" y="61"/>
                    <a:pt x="24" y="62"/>
                    <a:pt x="26" y="62"/>
                  </a:cubicBezTo>
                  <a:cubicBezTo>
                    <a:pt x="27" y="62"/>
                    <a:pt x="27" y="62"/>
                    <a:pt x="28" y="63"/>
                  </a:cubicBezTo>
                  <a:cubicBezTo>
                    <a:pt x="28" y="63"/>
                    <a:pt x="29" y="63"/>
                    <a:pt x="29" y="63"/>
                  </a:cubicBezTo>
                  <a:cubicBezTo>
                    <a:pt x="30" y="63"/>
                    <a:pt x="31" y="63"/>
                    <a:pt x="31" y="63"/>
                  </a:cubicBezTo>
                  <a:cubicBezTo>
                    <a:pt x="31" y="63"/>
                    <a:pt x="31" y="63"/>
                    <a:pt x="31" y="63"/>
                  </a:cubicBezTo>
                  <a:cubicBezTo>
                    <a:pt x="35" y="63"/>
                    <a:pt x="40" y="61"/>
                    <a:pt x="44" y="59"/>
                  </a:cubicBezTo>
                  <a:cubicBezTo>
                    <a:pt x="45" y="59"/>
                    <a:pt x="46" y="58"/>
                    <a:pt x="46" y="58"/>
                  </a:cubicBezTo>
                  <a:cubicBezTo>
                    <a:pt x="47" y="57"/>
                    <a:pt x="49" y="56"/>
                    <a:pt x="50" y="55"/>
                  </a:cubicBezTo>
                  <a:cubicBezTo>
                    <a:pt x="51" y="55"/>
                    <a:pt x="51" y="55"/>
                    <a:pt x="51" y="55"/>
                  </a:cubicBezTo>
                  <a:cubicBezTo>
                    <a:pt x="52" y="54"/>
                    <a:pt x="52" y="53"/>
                    <a:pt x="53" y="52"/>
                  </a:cubicBezTo>
                  <a:cubicBezTo>
                    <a:pt x="60" y="45"/>
                    <a:pt x="64" y="37"/>
                    <a:pt x="64" y="30"/>
                  </a:cubicBezTo>
                  <a:cubicBezTo>
                    <a:pt x="64" y="29"/>
                    <a:pt x="64" y="27"/>
                    <a:pt x="63" y="26"/>
                  </a:cubicBezTo>
                  <a:cubicBezTo>
                    <a:pt x="63" y="26"/>
                    <a:pt x="63" y="25"/>
                    <a:pt x="63" y="25"/>
                  </a:cubicBezTo>
                  <a:cubicBezTo>
                    <a:pt x="63" y="24"/>
                    <a:pt x="63" y="24"/>
                    <a:pt x="62" y="23"/>
                  </a:cubicBezTo>
                  <a:cubicBezTo>
                    <a:pt x="62" y="22"/>
                    <a:pt x="61" y="21"/>
                    <a:pt x="60" y="20"/>
                  </a:cubicBezTo>
                  <a:cubicBezTo>
                    <a:pt x="57" y="17"/>
                    <a:pt x="54" y="16"/>
                    <a:pt x="50" y="16"/>
                  </a:cubicBezTo>
                  <a:cubicBezTo>
                    <a:pt x="45" y="16"/>
                    <a:pt x="40" y="18"/>
                    <a:pt x="35" y="21"/>
                  </a:cubicBezTo>
                  <a:cubicBezTo>
                    <a:pt x="41" y="16"/>
                    <a:pt x="48" y="14"/>
                    <a:pt x="54" y="14"/>
                  </a:cubicBezTo>
                  <a:cubicBezTo>
                    <a:pt x="58" y="14"/>
                    <a:pt x="62" y="15"/>
                    <a:pt x="65" y="18"/>
                  </a:cubicBezTo>
                  <a:cubicBezTo>
                    <a:pt x="67" y="20"/>
                    <a:pt x="68" y="24"/>
                    <a:pt x="69" y="27"/>
                  </a:cubicBezTo>
                  <a:cubicBezTo>
                    <a:pt x="69" y="28"/>
                    <a:pt x="69" y="28"/>
                    <a:pt x="69" y="29"/>
                  </a:cubicBezTo>
                  <a:cubicBezTo>
                    <a:pt x="69" y="29"/>
                    <a:pt x="69" y="29"/>
                    <a:pt x="69" y="29"/>
                  </a:cubicBezTo>
                  <a:cubicBezTo>
                    <a:pt x="69" y="30"/>
                    <a:pt x="69" y="31"/>
                    <a:pt x="68" y="32"/>
                  </a:cubicBezTo>
                  <a:cubicBezTo>
                    <a:pt x="68" y="39"/>
                    <a:pt x="63" y="47"/>
                    <a:pt x="56" y="54"/>
                  </a:cubicBezTo>
                  <a:cubicBezTo>
                    <a:pt x="56" y="55"/>
                    <a:pt x="55" y="56"/>
                    <a:pt x="54" y="57"/>
                  </a:cubicBezTo>
                  <a:cubicBezTo>
                    <a:pt x="53" y="57"/>
                    <a:pt x="53" y="57"/>
                    <a:pt x="53" y="57"/>
                  </a:cubicBezTo>
                  <a:cubicBezTo>
                    <a:pt x="52" y="58"/>
                    <a:pt x="52" y="58"/>
                    <a:pt x="52" y="58"/>
                  </a:cubicBezTo>
                  <a:cubicBezTo>
                    <a:pt x="51" y="59"/>
                    <a:pt x="51" y="59"/>
                    <a:pt x="51" y="59"/>
                  </a:cubicBezTo>
                  <a:cubicBezTo>
                    <a:pt x="50" y="59"/>
                    <a:pt x="50" y="59"/>
                    <a:pt x="50" y="59"/>
                  </a:cubicBezTo>
                  <a:cubicBezTo>
                    <a:pt x="49" y="61"/>
                    <a:pt x="47" y="62"/>
                    <a:pt x="45" y="63"/>
                  </a:cubicBezTo>
                  <a:cubicBezTo>
                    <a:pt x="44" y="63"/>
                    <a:pt x="44" y="63"/>
                    <a:pt x="43" y="63"/>
                  </a:cubicBezTo>
                  <a:cubicBezTo>
                    <a:pt x="43" y="64"/>
                    <a:pt x="42" y="64"/>
                    <a:pt x="41" y="64"/>
                  </a:cubicBezTo>
                  <a:cubicBezTo>
                    <a:pt x="39" y="65"/>
                    <a:pt x="36" y="66"/>
                    <a:pt x="34" y="66"/>
                  </a:cubicBezTo>
                  <a:close/>
                  <a:moveTo>
                    <a:pt x="34" y="88"/>
                  </a:moveTo>
                  <a:cubicBezTo>
                    <a:pt x="33" y="89"/>
                    <a:pt x="33" y="89"/>
                    <a:pt x="33" y="89"/>
                  </a:cubicBezTo>
                  <a:cubicBezTo>
                    <a:pt x="32" y="89"/>
                    <a:pt x="32" y="89"/>
                    <a:pt x="32" y="89"/>
                  </a:cubicBezTo>
                  <a:cubicBezTo>
                    <a:pt x="31" y="89"/>
                    <a:pt x="31" y="89"/>
                    <a:pt x="31" y="88"/>
                  </a:cubicBezTo>
                  <a:cubicBezTo>
                    <a:pt x="31" y="88"/>
                    <a:pt x="31" y="87"/>
                    <a:pt x="31" y="87"/>
                  </a:cubicBezTo>
                  <a:cubicBezTo>
                    <a:pt x="37" y="76"/>
                    <a:pt x="37" y="76"/>
                    <a:pt x="37" y="76"/>
                  </a:cubicBezTo>
                  <a:cubicBezTo>
                    <a:pt x="38" y="74"/>
                    <a:pt x="40" y="72"/>
                    <a:pt x="41" y="69"/>
                  </a:cubicBezTo>
                  <a:cubicBezTo>
                    <a:pt x="42" y="69"/>
                    <a:pt x="44" y="69"/>
                    <a:pt x="45" y="69"/>
                  </a:cubicBezTo>
                  <a:cubicBezTo>
                    <a:pt x="44" y="70"/>
                    <a:pt x="44" y="70"/>
                    <a:pt x="44" y="70"/>
                  </a:cubicBezTo>
                  <a:cubicBezTo>
                    <a:pt x="43" y="72"/>
                    <a:pt x="41" y="75"/>
                    <a:pt x="40" y="78"/>
                  </a:cubicBezTo>
                  <a:lnTo>
                    <a:pt x="34" y="88"/>
                  </a:lnTo>
                  <a:close/>
                  <a:moveTo>
                    <a:pt x="71" y="92"/>
                  </a:moveTo>
                  <a:cubicBezTo>
                    <a:pt x="59" y="92"/>
                    <a:pt x="59" y="92"/>
                    <a:pt x="59" y="92"/>
                  </a:cubicBezTo>
                  <a:cubicBezTo>
                    <a:pt x="56" y="92"/>
                    <a:pt x="52" y="92"/>
                    <a:pt x="49" y="92"/>
                  </a:cubicBezTo>
                  <a:cubicBezTo>
                    <a:pt x="37" y="92"/>
                    <a:pt x="37" y="92"/>
                    <a:pt x="37" y="92"/>
                  </a:cubicBezTo>
                  <a:cubicBezTo>
                    <a:pt x="36" y="92"/>
                    <a:pt x="36" y="92"/>
                    <a:pt x="36" y="92"/>
                  </a:cubicBezTo>
                  <a:cubicBezTo>
                    <a:pt x="35" y="91"/>
                    <a:pt x="35" y="91"/>
                    <a:pt x="35" y="91"/>
                  </a:cubicBezTo>
                  <a:cubicBezTo>
                    <a:pt x="35" y="90"/>
                    <a:pt x="35" y="90"/>
                    <a:pt x="35" y="90"/>
                  </a:cubicBezTo>
                  <a:cubicBezTo>
                    <a:pt x="35" y="90"/>
                    <a:pt x="35" y="90"/>
                    <a:pt x="36" y="89"/>
                  </a:cubicBezTo>
                  <a:cubicBezTo>
                    <a:pt x="36" y="89"/>
                    <a:pt x="36" y="89"/>
                    <a:pt x="36" y="89"/>
                  </a:cubicBezTo>
                  <a:cubicBezTo>
                    <a:pt x="42" y="79"/>
                    <a:pt x="42" y="79"/>
                    <a:pt x="42" y="79"/>
                  </a:cubicBezTo>
                  <a:cubicBezTo>
                    <a:pt x="43" y="77"/>
                    <a:pt x="45" y="73"/>
                    <a:pt x="46" y="71"/>
                  </a:cubicBezTo>
                  <a:cubicBezTo>
                    <a:pt x="48" y="68"/>
                    <a:pt x="48" y="68"/>
                    <a:pt x="48" y="68"/>
                  </a:cubicBezTo>
                  <a:cubicBezTo>
                    <a:pt x="50" y="67"/>
                    <a:pt x="52" y="66"/>
                    <a:pt x="54" y="64"/>
                  </a:cubicBezTo>
                  <a:cubicBezTo>
                    <a:pt x="55" y="64"/>
                    <a:pt x="55" y="64"/>
                    <a:pt x="55" y="64"/>
                  </a:cubicBezTo>
                  <a:cubicBezTo>
                    <a:pt x="56" y="63"/>
                    <a:pt x="56" y="63"/>
                    <a:pt x="56" y="63"/>
                  </a:cubicBezTo>
                  <a:cubicBezTo>
                    <a:pt x="57" y="63"/>
                    <a:pt x="57" y="63"/>
                    <a:pt x="57" y="63"/>
                  </a:cubicBezTo>
                  <a:cubicBezTo>
                    <a:pt x="61" y="71"/>
                    <a:pt x="61" y="71"/>
                    <a:pt x="61" y="71"/>
                  </a:cubicBezTo>
                  <a:cubicBezTo>
                    <a:pt x="63" y="73"/>
                    <a:pt x="65" y="77"/>
                    <a:pt x="66" y="79"/>
                  </a:cubicBezTo>
                  <a:cubicBezTo>
                    <a:pt x="72" y="89"/>
                    <a:pt x="72" y="89"/>
                    <a:pt x="72" y="89"/>
                  </a:cubicBezTo>
                  <a:cubicBezTo>
                    <a:pt x="72" y="90"/>
                    <a:pt x="73" y="90"/>
                    <a:pt x="73" y="91"/>
                  </a:cubicBezTo>
                  <a:cubicBezTo>
                    <a:pt x="73" y="91"/>
                    <a:pt x="72" y="92"/>
                    <a:pt x="71" y="92"/>
                  </a:cubicBezTo>
                  <a:close/>
                  <a:moveTo>
                    <a:pt x="12" y="18"/>
                  </a:moveTo>
                  <a:cubicBezTo>
                    <a:pt x="12" y="16"/>
                    <a:pt x="13" y="15"/>
                    <a:pt x="14" y="14"/>
                  </a:cubicBezTo>
                  <a:cubicBezTo>
                    <a:pt x="15" y="13"/>
                    <a:pt x="17" y="12"/>
                    <a:pt x="18" y="12"/>
                  </a:cubicBezTo>
                  <a:cubicBezTo>
                    <a:pt x="19" y="12"/>
                    <a:pt x="19" y="12"/>
                    <a:pt x="20" y="12"/>
                  </a:cubicBezTo>
                  <a:cubicBezTo>
                    <a:pt x="21" y="12"/>
                    <a:pt x="21" y="12"/>
                    <a:pt x="21" y="11"/>
                  </a:cubicBezTo>
                  <a:cubicBezTo>
                    <a:pt x="21" y="11"/>
                    <a:pt x="21" y="10"/>
                    <a:pt x="20" y="10"/>
                  </a:cubicBezTo>
                  <a:cubicBezTo>
                    <a:pt x="20" y="10"/>
                    <a:pt x="20" y="10"/>
                    <a:pt x="20" y="10"/>
                  </a:cubicBezTo>
                  <a:cubicBezTo>
                    <a:pt x="20" y="10"/>
                    <a:pt x="19" y="10"/>
                    <a:pt x="18" y="10"/>
                  </a:cubicBezTo>
                  <a:cubicBezTo>
                    <a:pt x="16" y="10"/>
                    <a:pt x="14" y="10"/>
                    <a:pt x="12" y="12"/>
                  </a:cubicBezTo>
                  <a:cubicBezTo>
                    <a:pt x="11" y="14"/>
                    <a:pt x="10" y="16"/>
                    <a:pt x="10" y="18"/>
                  </a:cubicBezTo>
                  <a:cubicBezTo>
                    <a:pt x="10" y="19"/>
                    <a:pt x="10" y="19"/>
                    <a:pt x="10" y="20"/>
                  </a:cubicBezTo>
                  <a:cubicBezTo>
                    <a:pt x="10" y="21"/>
                    <a:pt x="11" y="21"/>
                    <a:pt x="11" y="21"/>
                  </a:cubicBezTo>
                  <a:cubicBezTo>
                    <a:pt x="12" y="21"/>
                    <a:pt x="12" y="21"/>
                    <a:pt x="12" y="21"/>
                  </a:cubicBezTo>
                  <a:cubicBezTo>
                    <a:pt x="12" y="21"/>
                    <a:pt x="13" y="20"/>
                    <a:pt x="13" y="20"/>
                  </a:cubicBezTo>
                  <a:cubicBezTo>
                    <a:pt x="12" y="19"/>
                    <a:pt x="12" y="18"/>
                    <a:pt x="12" y="18"/>
                  </a:cubicBezTo>
                  <a:close/>
                  <a:moveTo>
                    <a:pt x="2" y="15"/>
                  </a:moveTo>
                  <a:cubicBezTo>
                    <a:pt x="2" y="12"/>
                    <a:pt x="3" y="8"/>
                    <a:pt x="6" y="6"/>
                  </a:cubicBezTo>
                  <a:cubicBezTo>
                    <a:pt x="8" y="4"/>
                    <a:pt x="11" y="2"/>
                    <a:pt x="15" y="2"/>
                  </a:cubicBezTo>
                  <a:cubicBezTo>
                    <a:pt x="16" y="2"/>
                    <a:pt x="17" y="3"/>
                    <a:pt x="19" y="3"/>
                  </a:cubicBezTo>
                  <a:cubicBezTo>
                    <a:pt x="19" y="3"/>
                    <a:pt x="20" y="3"/>
                    <a:pt x="20" y="2"/>
                  </a:cubicBezTo>
                  <a:cubicBezTo>
                    <a:pt x="20" y="1"/>
                    <a:pt x="20" y="1"/>
                    <a:pt x="19" y="1"/>
                  </a:cubicBezTo>
                  <a:cubicBezTo>
                    <a:pt x="19" y="1"/>
                    <a:pt x="19" y="1"/>
                    <a:pt x="19" y="1"/>
                  </a:cubicBezTo>
                  <a:cubicBezTo>
                    <a:pt x="18" y="0"/>
                    <a:pt x="16" y="0"/>
                    <a:pt x="15" y="0"/>
                  </a:cubicBezTo>
                  <a:cubicBezTo>
                    <a:pt x="11" y="0"/>
                    <a:pt x="7" y="1"/>
                    <a:pt x="4" y="4"/>
                  </a:cubicBezTo>
                  <a:cubicBezTo>
                    <a:pt x="1" y="7"/>
                    <a:pt x="0" y="11"/>
                    <a:pt x="0" y="15"/>
                  </a:cubicBezTo>
                  <a:cubicBezTo>
                    <a:pt x="0" y="17"/>
                    <a:pt x="0" y="18"/>
                    <a:pt x="0" y="19"/>
                  </a:cubicBezTo>
                  <a:cubicBezTo>
                    <a:pt x="1" y="20"/>
                    <a:pt x="1" y="20"/>
                    <a:pt x="2" y="20"/>
                  </a:cubicBezTo>
                  <a:cubicBezTo>
                    <a:pt x="2" y="20"/>
                    <a:pt x="2" y="20"/>
                    <a:pt x="2" y="20"/>
                  </a:cubicBezTo>
                  <a:cubicBezTo>
                    <a:pt x="2" y="20"/>
                    <a:pt x="3" y="19"/>
                    <a:pt x="3" y="19"/>
                  </a:cubicBezTo>
                  <a:cubicBezTo>
                    <a:pt x="2" y="18"/>
                    <a:pt x="2" y="16"/>
                    <a:pt x="2" y="15"/>
                  </a:cubicBezTo>
                  <a:close/>
                  <a:moveTo>
                    <a:pt x="7" y="16"/>
                  </a:moveTo>
                  <a:cubicBezTo>
                    <a:pt x="7" y="14"/>
                    <a:pt x="8" y="12"/>
                    <a:pt x="10" y="10"/>
                  </a:cubicBezTo>
                  <a:cubicBezTo>
                    <a:pt x="12" y="8"/>
                    <a:pt x="14" y="7"/>
                    <a:pt x="16" y="7"/>
                  </a:cubicBezTo>
                  <a:cubicBezTo>
                    <a:pt x="17" y="7"/>
                    <a:pt x="18" y="8"/>
                    <a:pt x="19" y="8"/>
                  </a:cubicBezTo>
                  <a:cubicBezTo>
                    <a:pt x="20" y="8"/>
                    <a:pt x="20" y="8"/>
                    <a:pt x="20" y="7"/>
                  </a:cubicBezTo>
                  <a:cubicBezTo>
                    <a:pt x="20" y="6"/>
                    <a:pt x="20" y="6"/>
                    <a:pt x="19" y="6"/>
                  </a:cubicBezTo>
                  <a:cubicBezTo>
                    <a:pt x="18" y="5"/>
                    <a:pt x="17" y="5"/>
                    <a:pt x="16" y="5"/>
                  </a:cubicBezTo>
                  <a:cubicBezTo>
                    <a:pt x="13" y="5"/>
                    <a:pt x="10" y="6"/>
                    <a:pt x="8" y="8"/>
                  </a:cubicBezTo>
                  <a:cubicBezTo>
                    <a:pt x="6" y="11"/>
                    <a:pt x="5" y="13"/>
                    <a:pt x="5" y="16"/>
                  </a:cubicBezTo>
                  <a:cubicBezTo>
                    <a:pt x="5" y="17"/>
                    <a:pt x="5" y="19"/>
                    <a:pt x="5" y="20"/>
                  </a:cubicBezTo>
                  <a:cubicBezTo>
                    <a:pt x="6" y="20"/>
                    <a:pt x="6" y="21"/>
                    <a:pt x="7" y="21"/>
                  </a:cubicBezTo>
                  <a:cubicBezTo>
                    <a:pt x="7" y="21"/>
                    <a:pt x="7" y="21"/>
                    <a:pt x="7" y="21"/>
                  </a:cubicBezTo>
                  <a:cubicBezTo>
                    <a:pt x="8" y="20"/>
                    <a:pt x="8" y="20"/>
                    <a:pt x="8" y="19"/>
                  </a:cubicBezTo>
                  <a:cubicBezTo>
                    <a:pt x="7" y="18"/>
                    <a:pt x="7" y="17"/>
                    <a:pt x="7" y="1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3" name="Freeform 23"/>
            <p:cNvSpPr>
              <a:spLocks noEditPoints="1"/>
            </p:cNvSpPr>
            <p:nvPr/>
          </p:nvSpPr>
          <p:spPr bwMode="auto">
            <a:xfrm>
              <a:off x="4777" y="2876"/>
              <a:ext cx="189" cy="142"/>
            </a:xfrm>
            <a:custGeom>
              <a:avLst/>
              <a:gdLst>
                <a:gd name="T0" fmla="*/ 2 w 80"/>
                <a:gd name="T1" fmla="*/ 60 h 60"/>
                <a:gd name="T2" fmla="*/ 0 w 80"/>
                <a:gd name="T3" fmla="*/ 59 h 60"/>
                <a:gd name="T4" fmla="*/ 0 w 80"/>
                <a:gd name="T5" fmla="*/ 58 h 60"/>
                <a:gd name="T6" fmla="*/ 0 w 80"/>
                <a:gd name="T7" fmla="*/ 1 h 60"/>
                <a:gd name="T8" fmla="*/ 0 w 80"/>
                <a:gd name="T9" fmla="*/ 0 h 60"/>
                <a:gd name="T10" fmla="*/ 2 w 80"/>
                <a:gd name="T11" fmla="*/ 0 h 60"/>
                <a:gd name="T12" fmla="*/ 79 w 80"/>
                <a:gd name="T13" fmla="*/ 0 h 60"/>
                <a:gd name="T14" fmla="*/ 80 w 80"/>
                <a:gd name="T15" fmla="*/ 0 h 60"/>
                <a:gd name="T16" fmla="*/ 80 w 80"/>
                <a:gd name="T17" fmla="*/ 1 h 60"/>
                <a:gd name="T18" fmla="*/ 80 w 80"/>
                <a:gd name="T19" fmla="*/ 58 h 60"/>
                <a:gd name="T20" fmla="*/ 80 w 80"/>
                <a:gd name="T21" fmla="*/ 59 h 60"/>
                <a:gd name="T22" fmla="*/ 79 w 80"/>
                <a:gd name="T23" fmla="*/ 60 h 60"/>
                <a:gd name="T24" fmla="*/ 2 w 80"/>
                <a:gd name="T25" fmla="*/ 60 h 60"/>
                <a:gd name="T26" fmla="*/ 79 w 80"/>
                <a:gd name="T27" fmla="*/ 58 h 60"/>
                <a:gd name="T28" fmla="*/ 79 w 80"/>
                <a:gd name="T29" fmla="*/ 57 h 60"/>
                <a:gd name="T30" fmla="*/ 79 w 80"/>
                <a:gd name="T31" fmla="*/ 58 h 60"/>
                <a:gd name="T32" fmla="*/ 3 w 80"/>
                <a:gd name="T33" fmla="*/ 57 h 60"/>
                <a:gd name="T34" fmla="*/ 77 w 80"/>
                <a:gd name="T35" fmla="*/ 57 h 60"/>
                <a:gd name="T36" fmla="*/ 77 w 80"/>
                <a:gd name="T37" fmla="*/ 3 h 60"/>
                <a:gd name="T38" fmla="*/ 3 w 80"/>
                <a:gd name="T39" fmla="*/ 3 h 60"/>
                <a:gd name="T40" fmla="*/ 3 w 80"/>
                <a:gd name="T41"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60">
                  <a:moveTo>
                    <a:pt x="2" y="60"/>
                  </a:moveTo>
                  <a:cubicBezTo>
                    <a:pt x="1" y="60"/>
                    <a:pt x="1" y="59"/>
                    <a:pt x="0" y="59"/>
                  </a:cubicBezTo>
                  <a:cubicBezTo>
                    <a:pt x="0" y="59"/>
                    <a:pt x="0" y="59"/>
                    <a:pt x="0" y="58"/>
                  </a:cubicBezTo>
                  <a:cubicBezTo>
                    <a:pt x="0" y="1"/>
                    <a:pt x="0" y="1"/>
                    <a:pt x="0" y="1"/>
                  </a:cubicBezTo>
                  <a:cubicBezTo>
                    <a:pt x="0" y="1"/>
                    <a:pt x="0" y="0"/>
                    <a:pt x="0" y="0"/>
                  </a:cubicBezTo>
                  <a:cubicBezTo>
                    <a:pt x="1" y="0"/>
                    <a:pt x="1" y="0"/>
                    <a:pt x="2" y="0"/>
                  </a:cubicBezTo>
                  <a:cubicBezTo>
                    <a:pt x="79" y="0"/>
                    <a:pt x="79" y="0"/>
                    <a:pt x="79" y="0"/>
                  </a:cubicBezTo>
                  <a:cubicBezTo>
                    <a:pt x="79" y="0"/>
                    <a:pt x="79" y="0"/>
                    <a:pt x="80" y="0"/>
                  </a:cubicBezTo>
                  <a:cubicBezTo>
                    <a:pt x="80" y="0"/>
                    <a:pt x="80" y="1"/>
                    <a:pt x="80" y="1"/>
                  </a:cubicBezTo>
                  <a:cubicBezTo>
                    <a:pt x="80" y="58"/>
                    <a:pt x="80" y="58"/>
                    <a:pt x="80" y="58"/>
                  </a:cubicBezTo>
                  <a:cubicBezTo>
                    <a:pt x="80" y="59"/>
                    <a:pt x="80" y="59"/>
                    <a:pt x="80" y="59"/>
                  </a:cubicBezTo>
                  <a:cubicBezTo>
                    <a:pt x="79" y="59"/>
                    <a:pt x="79" y="60"/>
                    <a:pt x="79" y="60"/>
                  </a:cubicBezTo>
                  <a:lnTo>
                    <a:pt x="2" y="60"/>
                  </a:lnTo>
                  <a:close/>
                  <a:moveTo>
                    <a:pt x="79" y="58"/>
                  </a:moveTo>
                  <a:cubicBezTo>
                    <a:pt x="79" y="57"/>
                    <a:pt x="79" y="57"/>
                    <a:pt x="79" y="57"/>
                  </a:cubicBezTo>
                  <a:lnTo>
                    <a:pt x="79" y="58"/>
                  </a:lnTo>
                  <a:close/>
                  <a:moveTo>
                    <a:pt x="3" y="57"/>
                  </a:moveTo>
                  <a:cubicBezTo>
                    <a:pt x="77" y="57"/>
                    <a:pt x="77" y="57"/>
                    <a:pt x="77" y="57"/>
                  </a:cubicBezTo>
                  <a:cubicBezTo>
                    <a:pt x="77" y="3"/>
                    <a:pt x="77" y="3"/>
                    <a:pt x="77" y="3"/>
                  </a:cubicBezTo>
                  <a:cubicBezTo>
                    <a:pt x="3" y="3"/>
                    <a:pt x="3" y="3"/>
                    <a:pt x="3" y="3"/>
                  </a:cubicBezTo>
                  <a:lnTo>
                    <a:pt x="3" y="5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4" name="Freeform 24"/>
            <p:cNvSpPr>
              <a:spLocks noEditPoints="1"/>
            </p:cNvSpPr>
            <p:nvPr/>
          </p:nvSpPr>
          <p:spPr bwMode="auto">
            <a:xfrm>
              <a:off x="4791" y="2888"/>
              <a:ext cx="161" cy="119"/>
            </a:xfrm>
            <a:custGeom>
              <a:avLst/>
              <a:gdLst>
                <a:gd name="T0" fmla="*/ 5 w 161"/>
                <a:gd name="T1" fmla="*/ 119 h 119"/>
                <a:gd name="T2" fmla="*/ 3 w 161"/>
                <a:gd name="T3" fmla="*/ 116 h 119"/>
                <a:gd name="T4" fmla="*/ 0 w 161"/>
                <a:gd name="T5" fmla="*/ 116 h 119"/>
                <a:gd name="T6" fmla="*/ 0 w 161"/>
                <a:gd name="T7" fmla="*/ 2 h 119"/>
                <a:gd name="T8" fmla="*/ 3 w 161"/>
                <a:gd name="T9" fmla="*/ 0 h 119"/>
                <a:gd name="T10" fmla="*/ 5 w 161"/>
                <a:gd name="T11" fmla="*/ 0 h 119"/>
                <a:gd name="T12" fmla="*/ 156 w 161"/>
                <a:gd name="T13" fmla="*/ 0 h 119"/>
                <a:gd name="T14" fmla="*/ 159 w 161"/>
                <a:gd name="T15" fmla="*/ 0 h 119"/>
                <a:gd name="T16" fmla="*/ 161 w 161"/>
                <a:gd name="T17" fmla="*/ 2 h 119"/>
                <a:gd name="T18" fmla="*/ 161 w 161"/>
                <a:gd name="T19" fmla="*/ 116 h 119"/>
                <a:gd name="T20" fmla="*/ 159 w 161"/>
                <a:gd name="T21" fmla="*/ 116 h 119"/>
                <a:gd name="T22" fmla="*/ 156 w 161"/>
                <a:gd name="T23" fmla="*/ 119 h 119"/>
                <a:gd name="T24" fmla="*/ 5 w 161"/>
                <a:gd name="T25" fmla="*/ 119 h 119"/>
                <a:gd name="T26" fmla="*/ 156 w 161"/>
                <a:gd name="T27" fmla="*/ 116 h 119"/>
                <a:gd name="T28" fmla="*/ 156 w 161"/>
                <a:gd name="T29" fmla="*/ 111 h 119"/>
                <a:gd name="T30" fmla="*/ 156 w 161"/>
                <a:gd name="T31" fmla="*/ 116 h 119"/>
                <a:gd name="T32" fmla="*/ 7 w 161"/>
                <a:gd name="T33" fmla="*/ 111 h 119"/>
                <a:gd name="T34" fmla="*/ 154 w 161"/>
                <a:gd name="T35" fmla="*/ 111 h 119"/>
                <a:gd name="T36" fmla="*/ 154 w 161"/>
                <a:gd name="T37" fmla="*/ 5 h 119"/>
                <a:gd name="T38" fmla="*/ 7 w 161"/>
                <a:gd name="T39" fmla="*/ 5 h 119"/>
                <a:gd name="T40" fmla="*/ 7 w 161"/>
                <a:gd name="T41" fmla="*/ 1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119">
                  <a:moveTo>
                    <a:pt x="5" y="119"/>
                  </a:moveTo>
                  <a:lnTo>
                    <a:pt x="3" y="116"/>
                  </a:lnTo>
                  <a:lnTo>
                    <a:pt x="0" y="116"/>
                  </a:lnTo>
                  <a:lnTo>
                    <a:pt x="0" y="2"/>
                  </a:lnTo>
                  <a:lnTo>
                    <a:pt x="3" y="0"/>
                  </a:lnTo>
                  <a:lnTo>
                    <a:pt x="5" y="0"/>
                  </a:lnTo>
                  <a:lnTo>
                    <a:pt x="156" y="0"/>
                  </a:lnTo>
                  <a:lnTo>
                    <a:pt x="159" y="0"/>
                  </a:lnTo>
                  <a:lnTo>
                    <a:pt x="161" y="2"/>
                  </a:lnTo>
                  <a:lnTo>
                    <a:pt x="161" y="116"/>
                  </a:lnTo>
                  <a:lnTo>
                    <a:pt x="159" y="116"/>
                  </a:lnTo>
                  <a:lnTo>
                    <a:pt x="156" y="119"/>
                  </a:lnTo>
                  <a:lnTo>
                    <a:pt x="5" y="119"/>
                  </a:lnTo>
                  <a:close/>
                  <a:moveTo>
                    <a:pt x="156" y="116"/>
                  </a:moveTo>
                  <a:lnTo>
                    <a:pt x="156" y="111"/>
                  </a:lnTo>
                  <a:lnTo>
                    <a:pt x="156" y="116"/>
                  </a:lnTo>
                  <a:close/>
                  <a:moveTo>
                    <a:pt x="7" y="111"/>
                  </a:moveTo>
                  <a:lnTo>
                    <a:pt x="154" y="111"/>
                  </a:lnTo>
                  <a:lnTo>
                    <a:pt x="154" y="5"/>
                  </a:lnTo>
                  <a:lnTo>
                    <a:pt x="7" y="5"/>
                  </a:lnTo>
                  <a:lnTo>
                    <a:pt x="7" y="111"/>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5" name="Freeform 25"/>
            <p:cNvSpPr>
              <a:spLocks noEditPoints="1"/>
            </p:cNvSpPr>
            <p:nvPr/>
          </p:nvSpPr>
          <p:spPr bwMode="auto">
            <a:xfrm>
              <a:off x="4782" y="3035"/>
              <a:ext cx="182" cy="21"/>
            </a:xfrm>
            <a:custGeom>
              <a:avLst/>
              <a:gdLst>
                <a:gd name="T0" fmla="*/ 2 w 77"/>
                <a:gd name="T1" fmla="*/ 9 h 9"/>
                <a:gd name="T2" fmla="*/ 0 w 77"/>
                <a:gd name="T3" fmla="*/ 9 h 9"/>
                <a:gd name="T4" fmla="*/ 0 w 77"/>
                <a:gd name="T5" fmla="*/ 8 h 9"/>
                <a:gd name="T6" fmla="*/ 0 w 77"/>
                <a:gd name="T7" fmla="*/ 1 h 9"/>
                <a:gd name="T8" fmla="*/ 0 w 77"/>
                <a:gd name="T9" fmla="*/ 0 h 9"/>
                <a:gd name="T10" fmla="*/ 2 w 77"/>
                <a:gd name="T11" fmla="*/ 0 h 9"/>
                <a:gd name="T12" fmla="*/ 74 w 77"/>
                <a:gd name="T13" fmla="*/ 0 h 9"/>
                <a:gd name="T14" fmla="*/ 76 w 77"/>
                <a:gd name="T15" fmla="*/ 0 h 9"/>
                <a:gd name="T16" fmla="*/ 77 w 77"/>
                <a:gd name="T17" fmla="*/ 1 h 9"/>
                <a:gd name="T18" fmla="*/ 77 w 77"/>
                <a:gd name="T19" fmla="*/ 8 h 9"/>
                <a:gd name="T20" fmla="*/ 76 w 77"/>
                <a:gd name="T21" fmla="*/ 9 h 9"/>
                <a:gd name="T22" fmla="*/ 74 w 77"/>
                <a:gd name="T23" fmla="*/ 9 h 9"/>
                <a:gd name="T24" fmla="*/ 2 w 77"/>
                <a:gd name="T25" fmla="*/ 9 h 9"/>
                <a:gd name="T26" fmla="*/ 74 w 77"/>
                <a:gd name="T27" fmla="*/ 8 h 9"/>
                <a:gd name="T28" fmla="*/ 74 w 77"/>
                <a:gd name="T29" fmla="*/ 7 h 9"/>
                <a:gd name="T30" fmla="*/ 74 w 77"/>
                <a:gd name="T31" fmla="*/ 8 h 9"/>
                <a:gd name="T32" fmla="*/ 5 w 77"/>
                <a:gd name="T33" fmla="*/ 7 h 9"/>
                <a:gd name="T34" fmla="*/ 72 w 77"/>
                <a:gd name="T35" fmla="*/ 7 h 9"/>
                <a:gd name="T36" fmla="*/ 72 w 77"/>
                <a:gd name="T37" fmla="*/ 2 h 9"/>
                <a:gd name="T38" fmla="*/ 5 w 77"/>
                <a:gd name="T39" fmla="*/ 2 h 9"/>
                <a:gd name="T40" fmla="*/ 5 w 77"/>
                <a:gd name="T4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9">
                  <a:moveTo>
                    <a:pt x="2" y="9"/>
                  </a:moveTo>
                  <a:cubicBezTo>
                    <a:pt x="1" y="9"/>
                    <a:pt x="1" y="9"/>
                    <a:pt x="0" y="9"/>
                  </a:cubicBezTo>
                  <a:cubicBezTo>
                    <a:pt x="0" y="9"/>
                    <a:pt x="0" y="9"/>
                    <a:pt x="0" y="8"/>
                  </a:cubicBezTo>
                  <a:cubicBezTo>
                    <a:pt x="0" y="1"/>
                    <a:pt x="0" y="1"/>
                    <a:pt x="0" y="1"/>
                  </a:cubicBezTo>
                  <a:cubicBezTo>
                    <a:pt x="0" y="1"/>
                    <a:pt x="0" y="0"/>
                    <a:pt x="0" y="0"/>
                  </a:cubicBezTo>
                  <a:cubicBezTo>
                    <a:pt x="1" y="0"/>
                    <a:pt x="1" y="0"/>
                    <a:pt x="2" y="0"/>
                  </a:cubicBezTo>
                  <a:cubicBezTo>
                    <a:pt x="74" y="0"/>
                    <a:pt x="74" y="0"/>
                    <a:pt x="74" y="0"/>
                  </a:cubicBezTo>
                  <a:cubicBezTo>
                    <a:pt x="75" y="0"/>
                    <a:pt x="75" y="0"/>
                    <a:pt x="76" y="0"/>
                  </a:cubicBezTo>
                  <a:cubicBezTo>
                    <a:pt x="76" y="0"/>
                    <a:pt x="77" y="1"/>
                    <a:pt x="77" y="1"/>
                  </a:cubicBezTo>
                  <a:cubicBezTo>
                    <a:pt x="77" y="8"/>
                    <a:pt x="77" y="8"/>
                    <a:pt x="77" y="8"/>
                  </a:cubicBezTo>
                  <a:cubicBezTo>
                    <a:pt x="77" y="9"/>
                    <a:pt x="76" y="9"/>
                    <a:pt x="76" y="9"/>
                  </a:cubicBezTo>
                  <a:cubicBezTo>
                    <a:pt x="75" y="9"/>
                    <a:pt x="75" y="9"/>
                    <a:pt x="74" y="9"/>
                  </a:cubicBezTo>
                  <a:lnTo>
                    <a:pt x="2" y="9"/>
                  </a:lnTo>
                  <a:close/>
                  <a:moveTo>
                    <a:pt x="74" y="8"/>
                  </a:moveTo>
                  <a:cubicBezTo>
                    <a:pt x="74" y="7"/>
                    <a:pt x="74" y="7"/>
                    <a:pt x="74" y="7"/>
                  </a:cubicBezTo>
                  <a:lnTo>
                    <a:pt x="74" y="8"/>
                  </a:lnTo>
                  <a:close/>
                  <a:moveTo>
                    <a:pt x="5" y="7"/>
                  </a:moveTo>
                  <a:cubicBezTo>
                    <a:pt x="72" y="7"/>
                    <a:pt x="72" y="7"/>
                    <a:pt x="72" y="7"/>
                  </a:cubicBezTo>
                  <a:cubicBezTo>
                    <a:pt x="72" y="2"/>
                    <a:pt x="72" y="2"/>
                    <a:pt x="72" y="2"/>
                  </a:cubicBezTo>
                  <a:cubicBezTo>
                    <a:pt x="5" y="2"/>
                    <a:pt x="5" y="2"/>
                    <a:pt x="5" y="2"/>
                  </a:cubicBezTo>
                  <a:lnTo>
                    <a:pt x="5"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6" name="Freeform 26"/>
            <p:cNvSpPr>
              <a:spLocks noEditPoints="1"/>
            </p:cNvSpPr>
            <p:nvPr/>
          </p:nvSpPr>
          <p:spPr bwMode="auto">
            <a:xfrm>
              <a:off x="4822" y="3021"/>
              <a:ext cx="99" cy="12"/>
            </a:xfrm>
            <a:custGeom>
              <a:avLst/>
              <a:gdLst>
                <a:gd name="T0" fmla="*/ 1 w 42"/>
                <a:gd name="T1" fmla="*/ 5 h 5"/>
                <a:gd name="T2" fmla="*/ 0 w 42"/>
                <a:gd name="T3" fmla="*/ 5 h 5"/>
                <a:gd name="T4" fmla="*/ 0 w 42"/>
                <a:gd name="T5" fmla="*/ 4 h 5"/>
                <a:gd name="T6" fmla="*/ 0 w 42"/>
                <a:gd name="T7" fmla="*/ 0 h 5"/>
                <a:gd name="T8" fmla="*/ 0 w 42"/>
                <a:gd name="T9" fmla="*/ 0 h 5"/>
                <a:gd name="T10" fmla="*/ 1 w 42"/>
                <a:gd name="T11" fmla="*/ 0 h 5"/>
                <a:gd name="T12" fmla="*/ 41 w 42"/>
                <a:gd name="T13" fmla="*/ 0 h 5"/>
                <a:gd name="T14" fmla="*/ 42 w 42"/>
                <a:gd name="T15" fmla="*/ 0 h 5"/>
                <a:gd name="T16" fmla="*/ 42 w 42"/>
                <a:gd name="T17" fmla="*/ 0 h 5"/>
                <a:gd name="T18" fmla="*/ 42 w 42"/>
                <a:gd name="T19" fmla="*/ 4 h 5"/>
                <a:gd name="T20" fmla="*/ 42 w 42"/>
                <a:gd name="T21" fmla="*/ 5 h 5"/>
                <a:gd name="T22" fmla="*/ 41 w 42"/>
                <a:gd name="T23" fmla="*/ 5 h 5"/>
                <a:gd name="T24" fmla="*/ 1 w 42"/>
                <a:gd name="T25" fmla="*/ 5 h 5"/>
                <a:gd name="T26" fmla="*/ 41 w 42"/>
                <a:gd name="T27" fmla="*/ 4 h 5"/>
                <a:gd name="T28" fmla="*/ 41 w 42"/>
                <a:gd name="T29" fmla="*/ 4 h 5"/>
                <a:gd name="T30" fmla="*/ 3 w 42"/>
                <a:gd name="T31" fmla="*/ 4 h 5"/>
                <a:gd name="T32" fmla="*/ 39 w 42"/>
                <a:gd name="T33" fmla="*/ 4 h 5"/>
                <a:gd name="T34" fmla="*/ 39 w 42"/>
                <a:gd name="T35" fmla="*/ 1 h 5"/>
                <a:gd name="T36" fmla="*/ 3 w 42"/>
                <a:gd name="T37" fmla="*/ 1 h 5"/>
                <a:gd name="T38" fmla="*/ 3 w 42"/>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
                  <a:moveTo>
                    <a:pt x="1" y="5"/>
                  </a:moveTo>
                  <a:cubicBezTo>
                    <a:pt x="1" y="5"/>
                    <a:pt x="1" y="5"/>
                    <a:pt x="0" y="5"/>
                  </a:cubicBezTo>
                  <a:cubicBezTo>
                    <a:pt x="0" y="4"/>
                    <a:pt x="0" y="4"/>
                    <a:pt x="0" y="4"/>
                  </a:cubicBezTo>
                  <a:cubicBezTo>
                    <a:pt x="0" y="0"/>
                    <a:pt x="0" y="0"/>
                    <a:pt x="0" y="0"/>
                  </a:cubicBezTo>
                  <a:cubicBezTo>
                    <a:pt x="0" y="0"/>
                    <a:pt x="0" y="0"/>
                    <a:pt x="0" y="0"/>
                  </a:cubicBezTo>
                  <a:cubicBezTo>
                    <a:pt x="1" y="0"/>
                    <a:pt x="1" y="0"/>
                    <a:pt x="1" y="0"/>
                  </a:cubicBezTo>
                  <a:cubicBezTo>
                    <a:pt x="41" y="0"/>
                    <a:pt x="41" y="0"/>
                    <a:pt x="41" y="0"/>
                  </a:cubicBezTo>
                  <a:cubicBezTo>
                    <a:pt x="41" y="0"/>
                    <a:pt x="41" y="0"/>
                    <a:pt x="42" y="0"/>
                  </a:cubicBezTo>
                  <a:cubicBezTo>
                    <a:pt x="42" y="0"/>
                    <a:pt x="42" y="0"/>
                    <a:pt x="42" y="0"/>
                  </a:cubicBezTo>
                  <a:cubicBezTo>
                    <a:pt x="42" y="4"/>
                    <a:pt x="42" y="4"/>
                    <a:pt x="42" y="4"/>
                  </a:cubicBezTo>
                  <a:cubicBezTo>
                    <a:pt x="42" y="5"/>
                    <a:pt x="42" y="5"/>
                    <a:pt x="42" y="5"/>
                  </a:cubicBezTo>
                  <a:cubicBezTo>
                    <a:pt x="41" y="5"/>
                    <a:pt x="41" y="5"/>
                    <a:pt x="41" y="5"/>
                  </a:cubicBezTo>
                  <a:lnTo>
                    <a:pt x="1" y="5"/>
                  </a:lnTo>
                  <a:close/>
                  <a:moveTo>
                    <a:pt x="41" y="4"/>
                  </a:moveTo>
                  <a:cubicBezTo>
                    <a:pt x="41" y="4"/>
                    <a:pt x="41" y="4"/>
                    <a:pt x="41" y="4"/>
                  </a:cubicBezTo>
                  <a:close/>
                  <a:moveTo>
                    <a:pt x="3" y="4"/>
                  </a:moveTo>
                  <a:cubicBezTo>
                    <a:pt x="39" y="4"/>
                    <a:pt x="39" y="4"/>
                    <a:pt x="39" y="4"/>
                  </a:cubicBezTo>
                  <a:cubicBezTo>
                    <a:pt x="39" y="1"/>
                    <a:pt x="39" y="1"/>
                    <a:pt x="39" y="1"/>
                  </a:cubicBezTo>
                  <a:cubicBezTo>
                    <a:pt x="3" y="1"/>
                    <a:pt x="3" y="1"/>
                    <a:pt x="3" y="1"/>
                  </a:cubicBezTo>
                  <a:lnTo>
                    <a:pt x="3" y="4"/>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7" name="Freeform 27"/>
            <p:cNvSpPr>
              <a:spLocks noEditPoints="1"/>
            </p:cNvSpPr>
            <p:nvPr/>
          </p:nvSpPr>
          <p:spPr bwMode="auto">
            <a:xfrm>
              <a:off x="4791" y="2888"/>
              <a:ext cx="161" cy="119"/>
            </a:xfrm>
            <a:custGeom>
              <a:avLst/>
              <a:gdLst>
                <a:gd name="T0" fmla="*/ 5 w 161"/>
                <a:gd name="T1" fmla="*/ 119 h 119"/>
                <a:gd name="T2" fmla="*/ 3 w 161"/>
                <a:gd name="T3" fmla="*/ 116 h 119"/>
                <a:gd name="T4" fmla="*/ 0 w 161"/>
                <a:gd name="T5" fmla="*/ 116 h 119"/>
                <a:gd name="T6" fmla="*/ 0 w 161"/>
                <a:gd name="T7" fmla="*/ 2 h 119"/>
                <a:gd name="T8" fmla="*/ 3 w 161"/>
                <a:gd name="T9" fmla="*/ 0 h 119"/>
                <a:gd name="T10" fmla="*/ 5 w 161"/>
                <a:gd name="T11" fmla="*/ 0 h 119"/>
                <a:gd name="T12" fmla="*/ 156 w 161"/>
                <a:gd name="T13" fmla="*/ 0 h 119"/>
                <a:gd name="T14" fmla="*/ 159 w 161"/>
                <a:gd name="T15" fmla="*/ 0 h 119"/>
                <a:gd name="T16" fmla="*/ 161 w 161"/>
                <a:gd name="T17" fmla="*/ 2 h 119"/>
                <a:gd name="T18" fmla="*/ 161 w 161"/>
                <a:gd name="T19" fmla="*/ 116 h 119"/>
                <a:gd name="T20" fmla="*/ 159 w 161"/>
                <a:gd name="T21" fmla="*/ 116 h 119"/>
                <a:gd name="T22" fmla="*/ 156 w 161"/>
                <a:gd name="T23" fmla="*/ 119 h 119"/>
                <a:gd name="T24" fmla="*/ 5 w 161"/>
                <a:gd name="T25" fmla="*/ 119 h 119"/>
                <a:gd name="T26" fmla="*/ 156 w 161"/>
                <a:gd name="T27" fmla="*/ 116 h 119"/>
                <a:gd name="T28" fmla="*/ 156 w 161"/>
                <a:gd name="T29" fmla="*/ 111 h 119"/>
                <a:gd name="T30" fmla="*/ 156 w 161"/>
                <a:gd name="T31" fmla="*/ 116 h 119"/>
                <a:gd name="T32" fmla="*/ 7 w 161"/>
                <a:gd name="T33" fmla="*/ 111 h 119"/>
                <a:gd name="T34" fmla="*/ 154 w 161"/>
                <a:gd name="T35" fmla="*/ 111 h 119"/>
                <a:gd name="T36" fmla="*/ 154 w 161"/>
                <a:gd name="T37" fmla="*/ 5 h 119"/>
                <a:gd name="T38" fmla="*/ 7 w 161"/>
                <a:gd name="T39" fmla="*/ 5 h 119"/>
                <a:gd name="T40" fmla="*/ 7 w 161"/>
                <a:gd name="T41" fmla="*/ 1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119">
                  <a:moveTo>
                    <a:pt x="5" y="119"/>
                  </a:moveTo>
                  <a:lnTo>
                    <a:pt x="3" y="116"/>
                  </a:lnTo>
                  <a:lnTo>
                    <a:pt x="0" y="116"/>
                  </a:lnTo>
                  <a:lnTo>
                    <a:pt x="0" y="2"/>
                  </a:lnTo>
                  <a:lnTo>
                    <a:pt x="3" y="0"/>
                  </a:lnTo>
                  <a:lnTo>
                    <a:pt x="5" y="0"/>
                  </a:lnTo>
                  <a:lnTo>
                    <a:pt x="156" y="0"/>
                  </a:lnTo>
                  <a:lnTo>
                    <a:pt x="159" y="0"/>
                  </a:lnTo>
                  <a:lnTo>
                    <a:pt x="161" y="2"/>
                  </a:lnTo>
                  <a:lnTo>
                    <a:pt x="161" y="116"/>
                  </a:lnTo>
                  <a:lnTo>
                    <a:pt x="159" y="116"/>
                  </a:lnTo>
                  <a:lnTo>
                    <a:pt x="156" y="119"/>
                  </a:lnTo>
                  <a:lnTo>
                    <a:pt x="5" y="119"/>
                  </a:lnTo>
                  <a:close/>
                  <a:moveTo>
                    <a:pt x="156" y="116"/>
                  </a:moveTo>
                  <a:lnTo>
                    <a:pt x="156" y="111"/>
                  </a:lnTo>
                  <a:lnTo>
                    <a:pt x="156" y="116"/>
                  </a:lnTo>
                  <a:close/>
                  <a:moveTo>
                    <a:pt x="7" y="111"/>
                  </a:moveTo>
                  <a:lnTo>
                    <a:pt x="154" y="111"/>
                  </a:lnTo>
                  <a:lnTo>
                    <a:pt x="154" y="5"/>
                  </a:lnTo>
                  <a:lnTo>
                    <a:pt x="7" y="5"/>
                  </a:lnTo>
                  <a:lnTo>
                    <a:pt x="7" y="111"/>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8" name="Freeform 28"/>
            <p:cNvSpPr>
              <a:spLocks noEditPoints="1"/>
            </p:cNvSpPr>
            <p:nvPr/>
          </p:nvSpPr>
          <p:spPr bwMode="auto">
            <a:xfrm>
              <a:off x="4782" y="3035"/>
              <a:ext cx="182" cy="21"/>
            </a:xfrm>
            <a:custGeom>
              <a:avLst/>
              <a:gdLst>
                <a:gd name="T0" fmla="*/ 2 w 77"/>
                <a:gd name="T1" fmla="*/ 9 h 9"/>
                <a:gd name="T2" fmla="*/ 0 w 77"/>
                <a:gd name="T3" fmla="*/ 9 h 9"/>
                <a:gd name="T4" fmla="*/ 0 w 77"/>
                <a:gd name="T5" fmla="*/ 8 h 9"/>
                <a:gd name="T6" fmla="*/ 0 w 77"/>
                <a:gd name="T7" fmla="*/ 1 h 9"/>
                <a:gd name="T8" fmla="*/ 0 w 77"/>
                <a:gd name="T9" fmla="*/ 0 h 9"/>
                <a:gd name="T10" fmla="*/ 2 w 77"/>
                <a:gd name="T11" fmla="*/ 0 h 9"/>
                <a:gd name="T12" fmla="*/ 74 w 77"/>
                <a:gd name="T13" fmla="*/ 0 h 9"/>
                <a:gd name="T14" fmla="*/ 76 w 77"/>
                <a:gd name="T15" fmla="*/ 0 h 9"/>
                <a:gd name="T16" fmla="*/ 77 w 77"/>
                <a:gd name="T17" fmla="*/ 1 h 9"/>
                <a:gd name="T18" fmla="*/ 77 w 77"/>
                <a:gd name="T19" fmla="*/ 8 h 9"/>
                <a:gd name="T20" fmla="*/ 76 w 77"/>
                <a:gd name="T21" fmla="*/ 9 h 9"/>
                <a:gd name="T22" fmla="*/ 74 w 77"/>
                <a:gd name="T23" fmla="*/ 9 h 9"/>
                <a:gd name="T24" fmla="*/ 2 w 77"/>
                <a:gd name="T25" fmla="*/ 9 h 9"/>
                <a:gd name="T26" fmla="*/ 74 w 77"/>
                <a:gd name="T27" fmla="*/ 8 h 9"/>
                <a:gd name="T28" fmla="*/ 74 w 77"/>
                <a:gd name="T29" fmla="*/ 7 h 9"/>
                <a:gd name="T30" fmla="*/ 74 w 77"/>
                <a:gd name="T31" fmla="*/ 8 h 9"/>
                <a:gd name="T32" fmla="*/ 5 w 77"/>
                <a:gd name="T33" fmla="*/ 7 h 9"/>
                <a:gd name="T34" fmla="*/ 72 w 77"/>
                <a:gd name="T35" fmla="*/ 7 h 9"/>
                <a:gd name="T36" fmla="*/ 72 w 77"/>
                <a:gd name="T37" fmla="*/ 2 h 9"/>
                <a:gd name="T38" fmla="*/ 5 w 77"/>
                <a:gd name="T39" fmla="*/ 2 h 9"/>
                <a:gd name="T40" fmla="*/ 5 w 77"/>
                <a:gd name="T4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9">
                  <a:moveTo>
                    <a:pt x="2" y="9"/>
                  </a:moveTo>
                  <a:cubicBezTo>
                    <a:pt x="1" y="9"/>
                    <a:pt x="1" y="9"/>
                    <a:pt x="0" y="9"/>
                  </a:cubicBezTo>
                  <a:cubicBezTo>
                    <a:pt x="0" y="9"/>
                    <a:pt x="0" y="9"/>
                    <a:pt x="0" y="8"/>
                  </a:cubicBezTo>
                  <a:cubicBezTo>
                    <a:pt x="0" y="1"/>
                    <a:pt x="0" y="1"/>
                    <a:pt x="0" y="1"/>
                  </a:cubicBezTo>
                  <a:cubicBezTo>
                    <a:pt x="0" y="1"/>
                    <a:pt x="0" y="0"/>
                    <a:pt x="0" y="0"/>
                  </a:cubicBezTo>
                  <a:cubicBezTo>
                    <a:pt x="1" y="0"/>
                    <a:pt x="1" y="0"/>
                    <a:pt x="2" y="0"/>
                  </a:cubicBezTo>
                  <a:cubicBezTo>
                    <a:pt x="74" y="0"/>
                    <a:pt x="74" y="0"/>
                    <a:pt x="74" y="0"/>
                  </a:cubicBezTo>
                  <a:cubicBezTo>
                    <a:pt x="75" y="0"/>
                    <a:pt x="75" y="0"/>
                    <a:pt x="76" y="0"/>
                  </a:cubicBezTo>
                  <a:cubicBezTo>
                    <a:pt x="76" y="0"/>
                    <a:pt x="77" y="1"/>
                    <a:pt x="77" y="1"/>
                  </a:cubicBezTo>
                  <a:cubicBezTo>
                    <a:pt x="77" y="8"/>
                    <a:pt x="77" y="8"/>
                    <a:pt x="77" y="8"/>
                  </a:cubicBezTo>
                  <a:cubicBezTo>
                    <a:pt x="77" y="9"/>
                    <a:pt x="76" y="9"/>
                    <a:pt x="76" y="9"/>
                  </a:cubicBezTo>
                  <a:cubicBezTo>
                    <a:pt x="75" y="9"/>
                    <a:pt x="75" y="9"/>
                    <a:pt x="74" y="9"/>
                  </a:cubicBezTo>
                  <a:lnTo>
                    <a:pt x="2" y="9"/>
                  </a:lnTo>
                  <a:close/>
                  <a:moveTo>
                    <a:pt x="74" y="8"/>
                  </a:moveTo>
                  <a:cubicBezTo>
                    <a:pt x="74" y="7"/>
                    <a:pt x="74" y="7"/>
                    <a:pt x="74" y="7"/>
                  </a:cubicBezTo>
                  <a:lnTo>
                    <a:pt x="74" y="8"/>
                  </a:lnTo>
                  <a:close/>
                  <a:moveTo>
                    <a:pt x="5" y="7"/>
                  </a:moveTo>
                  <a:cubicBezTo>
                    <a:pt x="72" y="7"/>
                    <a:pt x="72" y="7"/>
                    <a:pt x="72" y="7"/>
                  </a:cubicBezTo>
                  <a:cubicBezTo>
                    <a:pt x="72" y="2"/>
                    <a:pt x="72" y="2"/>
                    <a:pt x="72" y="2"/>
                  </a:cubicBezTo>
                  <a:cubicBezTo>
                    <a:pt x="5" y="2"/>
                    <a:pt x="5" y="2"/>
                    <a:pt x="5" y="2"/>
                  </a:cubicBezTo>
                  <a:lnTo>
                    <a:pt x="5"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9" name="Freeform 29"/>
            <p:cNvSpPr>
              <a:spLocks noEditPoints="1"/>
            </p:cNvSpPr>
            <p:nvPr/>
          </p:nvSpPr>
          <p:spPr bwMode="auto">
            <a:xfrm>
              <a:off x="4822" y="3021"/>
              <a:ext cx="99" cy="12"/>
            </a:xfrm>
            <a:custGeom>
              <a:avLst/>
              <a:gdLst>
                <a:gd name="T0" fmla="*/ 1 w 42"/>
                <a:gd name="T1" fmla="*/ 5 h 5"/>
                <a:gd name="T2" fmla="*/ 0 w 42"/>
                <a:gd name="T3" fmla="*/ 5 h 5"/>
                <a:gd name="T4" fmla="*/ 0 w 42"/>
                <a:gd name="T5" fmla="*/ 4 h 5"/>
                <a:gd name="T6" fmla="*/ 0 w 42"/>
                <a:gd name="T7" fmla="*/ 0 h 5"/>
                <a:gd name="T8" fmla="*/ 0 w 42"/>
                <a:gd name="T9" fmla="*/ 0 h 5"/>
                <a:gd name="T10" fmla="*/ 1 w 42"/>
                <a:gd name="T11" fmla="*/ 0 h 5"/>
                <a:gd name="T12" fmla="*/ 41 w 42"/>
                <a:gd name="T13" fmla="*/ 0 h 5"/>
                <a:gd name="T14" fmla="*/ 42 w 42"/>
                <a:gd name="T15" fmla="*/ 0 h 5"/>
                <a:gd name="T16" fmla="*/ 42 w 42"/>
                <a:gd name="T17" fmla="*/ 0 h 5"/>
                <a:gd name="T18" fmla="*/ 42 w 42"/>
                <a:gd name="T19" fmla="*/ 4 h 5"/>
                <a:gd name="T20" fmla="*/ 42 w 42"/>
                <a:gd name="T21" fmla="*/ 5 h 5"/>
                <a:gd name="T22" fmla="*/ 41 w 42"/>
                <a:gd name="T23" fmla="*/ 5 h 5"/>
                <a:gd name="T24" fmla="*/ 1 w 42"/>
                <a:gd name="T25" fmla="*/ 5 h 5"/>
                <a:gd name="T26" fmla="*/ 41 w 42"/>
                <a:gd name="T27" fmla="*/ 4 h 5"/>
                <a:gd name="T28" fmla="*/ 41 w 42"/>
                <a:gd name="T29" fmla="*/ 4 h 5"/>
                <a:gd name="T30" fmla="*/ 3 w 42"/>
                <a:gd name="T31" fmla="*/ 4 h 5"/>
                <a:gd name="T32" fmla="*/ 39 w 42"/>
                <a:gd name="T33" fmla="*/ 4 h 5"/>
                <a:gd name="T34" fmla="*/ 39 w 42"/>
                <a:gd name="T35" fmla="*/ 1 h 5"/>
                <a:gd name="T36" fmla="*/ 3 w 42"/>
                <a:gd name="T37" fmla="*/ 1 h 5"/>
                <a:gd name="T38" fmla="*/ 3 w 42"/>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
                  <a:moveTo>
                    <a:pt x="1" y="5"/>
                  </a:moveTo>
                  <a:cubicBezTo>
                    <a:pt x="1" y="5"/>
                    <a:pt x="1" y="5"/>
                    <a:pt x="0" y="5"/>
                  </a:cubicBezTo>
                  <a:cubicBezTo>
                    <a:pt x="0" y="4"/>
                    <a:pt x="0" y="4"/>
                    <a:pt x="0" y="4"/>
                  </a:cubicBezTo>
                  <a:cubicBezTo>
                    <a:pt x="0" y="0"/>
                    <a:pt x="0" y="0"/>
                    <a:pt x="0" y="0"/>
                  </a:cubicBezTo>
                  <a:cubicBezTo>
                    <a:pt x="0" y="0"/>
                    <a:pt x="0" y="0"/>
                    <a:pt x="0" y="0"/>
                  </a:cubicBezTo>
                  <a:cubicBezTo>
                    <a:pt x="1" y="0"/>
                    <a:pt x="1" y="0"/>
                    <a:pt x="1" y="0"/>
                  </a:cubicBezTo>
                  <a:cubicBezTo>
                    <a:pt x="41" y="0"/>
                    <a:pt x="41" y="0"/>
                    <a:pt x="41" y="0"/>
                  </a:cubicBezTo>
                  <a:cubicBezTo>
                    <a:pt x="41" y="0"/>
                    <a:pt x="41" y="0"/>
                    <a:pt x="42" y="0"/>
                  </a:cubicBezTo>
                  <a:cubicBezTo>
                    <a:pt x="42" y="0"/>
                    <a:pt x="42" y="0"/>
                    <a:pt x="42" y="0"/>
                  </a:cubicBezTo>
                  <a:cubicBezTo>
                    <a:pt x="42" y="4"/>
                    <a:pt x="42" y="4"/>
                    <a:pt x="42" y="4"/>
                  </a:cubicBezTo>
                  <a:cubicBezTo>
                    <a:pt x="42" y="5"/>
                    <a:pt x="42" y="5"/>
                    <a:pt x="42" y="5"/>
                  </a:cubicBezTo>
                  <a:cubicBezTo>
                    <a:pt x="41" y="5"/>
                    <a:pt x="41" y="5"/>
                    <a:pt x="41" y="5"/>
                  </a:cubicBezTo>
                  <a:lnTo>
                    <a:pt x="1" y="5"/>
                  </a:lnTo>
                  <a:close/>
                  <a:moveTo>
                    <a:pt x="41" y="4"/>
                  </a:moveTo>
                  <a:cubicBezTo>
                    <a:pt x="41" y="4"/>
                    <a:pt x="41" y="4"/>
                    <a:pt x="41" y="4"/>
                  </a:cubicBezTo>
                  <a:close/>
                  <a:moveTo>
                    <a:pt x="3" y="4"/>
                  </a:moveTo>
                  <a:cubicBezTo>
                    <a:pt x="39" y="4"/>
                    <a:pt x="39" y="4"/>
                    <a:pt x="39" y="4"/>
                  </a:cubicBezTo>
                  <a:cubicBezTo>
                    <a:pt x="39" y="1"/>
                    <a:pt x="39" y="1"/>
                    <a:pt x="39" y="1"/>
                  </a:cubicBezTo>
                  <a:cubicBezTo>
                    <a:pt x="3" y="1"/>
                    <a:pt x="3" y="1"/>
                    <a:pt x="3" y="1"/>
                  </a:cubicBezTo>
                  <a:lnTo>
                    <a:pt x="3" y="4"/>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0" name="Freeform 30"/>
            <p:cNvSpPr>
              <a:spLocks noEditPoints="1"/>
            </p:cNvSpPr>
            <p:nvPr/>
          </p:nvSpPr>
          <p:spPr bwMode="auto">
            <a:xfrm>
              <a:off x="2822" y="2909"/>
              <a:ext cx="95" cy="95"/>
            </a:xfrm>
            <a:custGeom>
              <a:avLst/>
              <a:gdLst>
                <a:gd name="T0" fmla="*/ 35 w 40"/>
                <a:gd name="T1" fmla="*/ 31 h 40"/>
                <a:gd name="T2" fmla="*/ 35 w 40"/>
                <a:gd name="T3" fmla="*/ 27 h 40"/>
                <a:gd name="T4" fmla="*/ 37 w 40"/>
                <a:gd name="T5" fmla="*/ 27 h 40"/>
                <a:gd name="T6" fmla="*/ 40 w 40"/>
                <a:gd name="T7" fmla="*/ 25 h 40"/>
                <a:gd name="T8" fmla="*/ 39 w 40"/>
                <a:gd name="T9" fmla="*/ 22 h 40"/>
                <a:gd name="T10" fmla="*/ 37 w 40"/>
                <a:gd name="T11" fmla="*/ 19 h 40"/>
                <a:gd name="T12" fmla="*/ 38 w 40"/>
                <a:gd name="T13" fmla="*/ 17 h 40"/>
                <a:gd name="T14" fmla="*/ 40 w 40"/>
                <a:gd name="T15" fmla="*/ 14 h 40"/>
                <a:gd name="T16" fmla="*/ 37 w 40"/>
                <a:gd name="T17" fmla="*/ 12 h 40"/>
                <a:gd name="T18" fmla="*/ 34 w 40"/>
                <a:gd name="T19" fmla="*/ 11 h 40"/>
                <a:gd name="T20" fmla="*/ 35 w 40"/>
                <a:gd name="T21" fmla="*/ 8 h 40"/>
                <a:gd name="T22" fmla="*/ 34 w 40"/>
                <a:gd name="T23" fmla="*/ 5 h 40"/>
                <a:gd name="T24" fmla="*/ 31 w 40"/>
                <a:gd name="T25" fmla="*/ 5 h 40"/>
                <a:gd name="T26" fmla="*/ 28 w 40"/>
                <a:gd name="T27" fmla="*/ 6 h 40"/>
                <a:gd name="T28" fmla="*/ 27 w 40"/>
                <a:gd name="T29" fmla="*/ 3 h 40"/>
                <a:gd name="T30" fmla="*/ 25 w 40"/>
                <a:gd name="T31" fmla="*/ 0 h 40"/>
                <a:gd name="T32" fmla="*/ 22 w 40"/>
                <a:gd name="T33" fmla="*/ 2 h 40"/>
                <a:gd name="T34" fmla="*/ 19 w 40"/>
                <a:gd name="T35" fmla="*/ 4 h 40"/>
                <a:gd name="T36" fmla="*/ 17 w 40"/>
                <a:gd name="T37" fmla="*/ 2 h 40"/>
                <a:gd name="T38" fmla="*/ 14 w 40"/>
                <a:gd name="T39" fmla="*/ 1 h 40"/>
                <a:gd name="T40" fmla="*/ 12 w 40"/>
                <a:gd name="T41" fmla="*/ 3 h 40"/>
                <a:gd name="T42" fmla="*/ 11 w 40"/>
                <a:gd name="T43" fmla="*/ 6 h 40"/>
                <a:gd name="T44" fmla="*/ 8 w 40"/>
                <a:gd name="T45" fmla="*/ 6 h 40"/>
                <a:gd name="T46" fmla="*/ 5 w 40"/>
                <a:gd name="T47" fmla="*/ 6 h 40"/>
                <a:gd name="T48" fmla="*/ 5 w 40"/>
                <a:gd name="T49" fmla="*/ 10 h 40"/>
                <a:gd name="T50" fmla="*/ 5 w 40"/>
                <a:gd name="T51" fmla="*/ 13 h 40"/>
                <a:gd name="T52" fmla="*/ 3 w 40"/>
                <a:gd name="T53" fmla="*/ 13 h 40"/>
                <a:gd name="T54" fmla="*/ 0 w 40"/>
                <a:gd name="T55" fmla="*/ 16 h 40"/>
                <a:gd name="T56" fmla="*/ 2 w 40"/>
                <a:gd name="T57" fmla="*/ 19 h 40"/>
                <a:gd name="T58" fmla="*/ 3 w 40"/>
                <a:gd name="T59" fmla="*/ 21 h 40"/>
                <a:gd name="T60" fmla="*/ 2 w 40"/>
                <a:gd name="T61" fmla="*/ 23 h 40"/>
                <a:gd name="T62" fmla="*/ 1 w 40"/>
                <a:gd name="T63" fmla="*/ 26 h 40"/>
                <a:gd name="T64" fmla="*/ 3 w 40"/>
                <a:gd name="T65" fmla="*/ 28 h 40"/>
                <a:gd name="T66" fmla="*/ 6 w 40"/>
                <a:gd name="T67" fmla="*/ 29 h 40"/>
                <a:gd name="T68" fmla="*/ 6 w 40"/>
                <a:gd name="T69" fmla="*/ 32 h 40"/>
                <a:gd name="T70" fmla="*/ 6 w 40"/>
                <a:gd name="T71" fmla="*/ 35 h 40"/>
                <a:gd name="T72" fmla="*/ 10 w 40"/>
                <a:gd name="T73" fmla="*/ 35 h 40"/>
                <a:gd name="T74" fmla="*/ 13 w 40"/>
                <a:gd name="T75" fmla="*/ 35 h 40"/>
                <a:gd name="T76" fmla="*/ 13 w 40"/>
                <a:gd name="T77" fmla="*/ 37 h 40"/>
                <a:gd name="T78" fmla="*/ 16 w 40"/>
                <a:gd name="T79" fmla="*/ 40 h 40"/>
                <a:gd name="T80" fmla="*/ 19 w 40"/>
                <a:gd name="T81" fmla="*/ 39 h 40"/>
                <a:gd name="T82" fmla="*/ 21 w 40"/>
                <a:gd name="T83" fmla="*/ 37 h 40"/>
                <a:gd name="T84" fmla="*/ 23 w 40"/>
                <a:gd name="T85" fmla="*/ 39 h 40"/>
                <a:gd name="T86" fmla="*/ 26 w 40"/>
                <a:gd name="T87" fmla="*/ 40 h 40"/>
                <a:gd name="T88" fmla="*/ 28 w 40"/>
                <a:gd name="T89" fmla="*/ 37 h 40"/>
                <a:gd name="T90" fmla="*/ 29 w 40"/>
                <a:gd name="T91" fmla="*/ 34 h 40"/>
                <a:gd name="T92" fmla="*/ 32 w 40"/>
                <a:gd name="T93" fmla="*/ 35 h 40"/>
                <a:gd name="T94" fmla="*/ 35 w 40"/>
                <a:gd name="T95" fmla="*/ 34 h 40"/>
                <a:gd name="T96" fmla="*/ 35 w 40"/>
                <a:gd name="T97" fmla="*/ 31 h 40"/>
                <a:gd name="T98" fmla="*/ 12 w 40"/>
                <a:gd name="T99" fmla="*/ 29 h 40"/>
                <a:gd name="T100" fmla="*/ 12 w 40"/>
                <a:gd name="T101" fmla="*/ 12 h 40"/>
                <a:gd name="T102" fmla="*/ 28 w 40"/>
                <a:gd name="T103" fmla="*/ 12 h 40"/>
                <a:gd name="T104" fmla="*/ 29 w 40"/>
                <a:gd name="T105" fmla="*/ 28 h 40"/>
                <a:gd name="T106" fmla="*/ 12 w 40"/>
                <a:gd name="T107"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40">
                  <a:moveTo>
                    <a:pt x="35" y="31"/>
                  </a:moveTo>
                  <a:cubicBezTo>
                    <a:pt x="35" y="30"/>
                    <a:pt x="35" y="28"/>
                    <a:pt x="35" y="27"/>
                  </a:cubicBezTo>
                  <a:cubicBezTo>
                    <a:pt x="35" y="27"/>
                    <a:pt x="36" y="27"/>
                    <a:pt x="37" y="27"/>
                  </a:cubicBezTo>
                  <a:cubicBezTo>
                    <a:pt x="38" y="27"/>
                    <a:pt x="40" y="26"/>
                    <a:pt x="40" y="25"/>
                  </a:cubicBezTo>
                  <a:cubicBezTo>
                    <a:pt x="40" y="23"/>
                    <a:pt x="40" y="22"/>
                    <a:pt x="39" y="22"/>
                  </a:cubicBezTo>
                  <a:cubicBezTo>
                    <a:pt x="38" y="21"/>
                    <a:pt x="37" y="20"/>
                    <a:pt x="37" y="19"/>
                  </a:cubicBezTo>
                  <a:cubicBezTo>
                    <a:pt x="37" y="18"/>
                    <a:pt x="37" y="18"/>
                    <a:pt x="38" y="17"/>
                  </a:cubicBezTo>
                  <a:cubicBezTo>
                    <a:pt x="40" y="17"/>
                    <a:pt x="40" y="16"/>
                    <a:pt x="40" y="14"/>
                  </a:cubicBezTo>
                  <a:cubicBezTo>
                    <a:pt x="39" y="13"/>
                    <a:pt x="38" y="12"/>
                    <a:pt x="37" y="12"/>
                  </a:cubicBezTo>
                  <a:cubicBezTo>
                    <a:pt x="36" y="12"/>
                    <a:pt x="34" y="11"/>
                    <a:pt x="34" y="11"/>
                  </a:cubicBezTo>
                  <a:cubicBezTo>
                    <a:pt x="34" y="10"/>
                    <a:pt x="34" y="9"/>
                    <a:pt x="35" y="8"/>
                  </a:cubicBezTo>
                  <a:cubicBezTo>
                    <a:pt x="35" y="8"/>
                    <a:pt x="35" y="6"/>
                    <a:pt x="34" y="5"/>
                  </a:cubicBezTo>
                  <a:cubicBezTo>
                    <a:pt x="33" y="4"/>
                    <a:pt x="31" y="4"/>
                    <a:pt x="31" y="5"/>
                  </a:cubicBezTo>
                  <a:cubicBezTo>
                    <a:pt x="30" y="6"/>
                    <a:pt x="29" y="6"/>
                    <a:pt x="28" y="6"/>
                  </a:cubicBezTo>
                  <a:cubicBezTo>
                    <a:pt x="28" y="5"/>
                    <a:pt x="27" y="4"/>
                    <a:pt x="27" y="3"/>
                  </a:cubicBezTo>
                  <a:cubicBezTo>
                    <a:pt x="27" y="2"/>
                    <a:pt x="26" y="1"/>
                    <a:pt x="25" y="0"/>
                  </a:cubicBezTo>
                  <a:cubicBezTo>
                    <a:pt x="23" y="0"/>
                    <a:pt x="22" y="1"/>
                    <a:pt x="22" y="2"/>
                  </a:cubicBezTo>
                  <a:cubicBezTo>
                    <a:pt x="21" y="3"/>
                    <a:pt x="20" y="3"/>
                    <a:pt x="19" y="4"/>
                  </a:cubicBezTo>
                  <a:cubicBezTo>
                    <a:pt x="18" y="4"/>
                    <a:pt x="18" y="3"/>
                    <a:pt x="17" y="2"/>
                  </a:cubicBezTo>
                  <a:cubicBezTo>
                    <a:pt x="17" y="1"/>
                    <a:pt x="16" y="0"/>
                    <a:pt x="14" y="1"/>
                  </a:cubicBezTo>
                  <a:cubicBezTo>
                    <a:pt x="13" y="1"/>
                    <a:pt x="12" y="2"/>
                    <a:pt x="12" y="3"/>
                  </a:cubicBezTo>
                  <a:cubicBezTo>
                    <a:pt x="12" y="4"/>
                    <a:pt x="11" y="6"/>
                    <a:pt x="11" y="6"/>
                  </a:cubicBezTo>
                  <a:cubicBezTo>
                    <a:pt x="10" y="7"/>
                    <a:pt x="9" y="6"/>
                    <a:pt x="8" y="6"/>
                  </a:cubicBezTo>
                  <a:cubicBezTo>
                    <a:pt x="8" y="5"/>
                    <a:pt x="6" y="5"/>
                    <a:pt x="5" y="6"/>
                  </a:cubicBezTo>
                  <a:cubicBezTo>
                    <a:pt x="4" y="7"/>
                    <a:pt x="4" y="9"/>
                    <a:pt x="5" y="10"/>
                  </a:cubicBezTo>
                  <a:cubicBezTo>
                    <a:pt x="6" y="10"/>
                    <a:pt x="5" y="12"/>
                    <a:pt x="5" y="13"/>
                  </a:cubicBezTo>
                  <a:cubicBezTo>
                    <a:pt x="5" y="13"/>
                    <a:pt x="4" y="14"/>
                    <a:pt x="3" y="13"/>
                  </a:cubicBezTo>
                  <a:cubicBezTo>
                    <a:pt x="2" y="13"/>
                    <a:pt x="1" y="14"/>
                    <a:pt x="0" y="16"/>
                  </a:cubicBezTo>
                  <a:cubicBezTo>
                    <a:pt x="0" y="17"/>
                    <a:pt x="1" y="18"/>
                    <a:pt x="2" y="19"/>
                  </a:cubicBezTo>
                  <a:cubicBezTo>
                    <a:pt x="3" y="19"/>
                    <a:pt x="3" y="21"/>
                    <a:pt x="3" y="21"/>
                  </a:cubicBezTo>
                  <a:cubicBezTo>
                    <a:pt x="4" y="22"/>
                    <a:pt x="3" y="23"/>
                    <a:pt x="2" y="23"/>
                  </a:cubicBezTo>
                  <a:cubicBezTo>
                    <a:pt x="1" y="23"/>
                    <a:pt x="0" y="25"/>
                    <a:pt x="1" y="26"/>
                  </a:cubicBezTo>
                  <a:cubicBezTo>
                    <a:pt x="1" y="28"/>
                    <a:pt x="2" y="28"/>
                    <a:pt x="3" y="28"/>
                  </a:cubicBezTo>
                  <a:cubicBezTo>
                    <a:pt x="4" y="28"/>
                    <a:pt x="6" y="29"/>
                    <a:pt x="6" y="29"/>
                  </a:cubicBezTo>
                  <a:cubicBezTo>
                    <a:pt x="7" y="30"/>
                    <a:pt x="6" y="31"/>
                    <a:pt x="6" y="32"/>
                  </a:cubicBezTo>
                  <a:cubicBezTo>
                    <a:pt x="5" y="33"/>
                    <a:pt x="5" y="34"/>
                    <a:pt x="6" y="35"/>
                  </a:cubicBezTo>
                  <a:cubicBezTo>
                    <a:pt x="7" y="36"/>
                    <a:pt x="9" y="36"/>
                    <a:pt x="10" y="35"/>
                  </a:cubicBezTo>
                  <a:cubicBezTo>
                    <a:pt x="10" y="35"/>
                    <a:pt x="12" y="35"/>
                    <a:pt x="13" y="35"/>
                  </a:cubicBezTo>
                  <a:cubicBezTo>
                    <a:pt x="13" y="35"/>
                    <a:pt x="14" y="36"/>
                    <a:pt x="13" y="37"/>
                  </a:cubicBezTo>
                  <a:cubicBezTo>
                    <a:pt x="13" y="39"/>
                    <a:pt x="14" y="40"/>
                    <a:pt x="16" y="40"/>
                  </a:cubicBezTo>
                  <a:cubicBezTo>
                    <a:pt x="17" y="40"/>
                    <a:pt x="18" y="40"/>
                    <a:pt x="19" y="39"/>
                  </a:cubicBezTo>
                  <a:cubicBezTo>
                    <a:pt x="19" y="38"/>
                    <a:pt x="21" y="37"/>
                    <a:pt x="21" y="37"/>
                  </a:cubicBezTo>
                  <a:cubicBezTo>
                    <a:pt x="22" y="37"/>
                    <a:pt x="23" y="37"/>
                    <a:pt x="23" y="39"/>
                  </a:cubicBezTo>
                  <a:cubicBezTo>
                    <a:pt x="23" y="40"/>
                    <a:pt x="25" y="40"/>
                    <a:pt x="26" y="40"/>
                  </a:cubicBezTo>
                  <a:cubicBezTo>
                    <a:pt x="28" y="39"/>
                    <a:pt x="28" y="38"/>
                    <a:pt x="28" y="37"/>
                  </a:cubicBezTo>
                  <a:cubicBezTo>
                    <a:pt x="28" y="36"/>
                    <a:pt x="29" y="34"/>
                    <a:pt x="29" y="34"/>
                  </a:cubicBezTo>
                  <a:cubicBezTo>
                    <a:pt x="30" y="34"/>
                    <a:pt x="31" y="34"/>
                    <a:pt x="32" y="35"/>
                  </a:cubicBezTo>
                  <a:cubicBezTo>
                    <a:pt x="33" y="35"/>
                    <a:pt x="34" y="35"/>
                    <a:pt x="35" y="34"/>
                  </a:cubicBezTo>
                  <a:cubicBezTo>
                    <a:pt x="36" y="33"/>
                    <a:pt x="36" y="31"/>
                    <a:pt x="35" y="31"/>
                  </a:cubicBezTo>
                  <a:close/>
                  <a:moveTo>
                    <a:pt x="12" y="29"/>
                  </a:moveTo>
                  <a:cubicBezTo>
                    <a:pt x="7" y="24"/>
                    <a:pt x="7" y="17"/>
                    <a:pt x="12" y="12"/>
                  </a:cubicBezTo>
                  <a:cubicBezTo>
                    <a:pt x="16" y="7"/>
                    <a:pt x="23" y="7"/>
                    <a:pt x="28" y="12"/>
                  </a:cubicBezTo>
                  <a:cubicBezTo>
                    <a:pt x="33" y="16"/>
                    <a:pt x="33" y="23"/>
                    <a:pt x="29" y="28"/>
                  </a:cubicBezTo>
                  <a:cubicBezTo>
                    <a:pt x="24" y="33"/>
                    <a:pt x="17" y="33"/>
                    <a:pt x="12" y="2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1" name="Freeform 31"/>
            <p:cNvSpPr>
              <a:spLocks noEditPoints="1"/>
            </p:cNvSpPr>
            <p:nvPr/>
          </p:nvSpPr>
          <p:spPr bwMode="auto">
            <a:xfrm>
              <a:off x="2678" y="2902"/>
              <a:ext cx="147" cy="147"/>
            </a:xfrm>
            <a:custGeom>
              <a:avLst/>
              <a:gdLst>
                <a:gd name="T0" fmla="*/ 55 w 62"/>
                <a:gd name="T1" fmla="*/ 48 h 62"/>
                <a:gd name="T2" fmla="*/ 54 w 62"/>
                <a:gd name="T3" fmla="*/ 42 h 62"/>
                <a:gd name="T4" fmla="*/ 58 w 62"/>
                <a:gd name="T5" fmla="*/ 42 h 62"/>
                <a:gd name="T6" fmla="*/ 62 w 62"/>
                <a:gd name="T7" fmla="*/ 38 h 62"/>
                <a:gd name="T8" fmla="*/ 60 w 62"/>
                <a:gd name="T9" fmla="*/ 33 h 62"/>
                <a:gd name="T10" fmla="*/ 57 w 62"/>
                <a:gd name="T11" fmla="*/ 29 h 62"/>
                <a:gd name="T12" fmla="*/ 60 w 62"/>
                <a:gd name="T13" fmla="*/ 27 h 62"/>
                <a:gd name="T14" fmla="*/ 61 w 62"/>
                <a:gd name="T15" fmla="*/ 22 h 62"/>
                <a:gd name="T16" fmla="*/ 57 w 62"/>
                <a:gd name="T17" fmla="*/ 19 h 62"/>
                <a:gd name="T18" fmla="*/ 53 w 62"/>
                <a:gd name="T19" fmla="*/ 17 h 62"/>
                <a:gd name="T20" fmla="*/ 54 w 62"/>
                <a:gd name="T21" fmla="*/ 13 h 62"/>
                <a:gd name="T22" fmla="*/ 53 w 62"/>
                <a:gd name="T23" fmla="*/ 8 h 62"/>
                <a:gd name="T24" fmla="*/ 47 w 62"/>
                <a:gd name="T25" fmla="*/ 7 h 62"/>
                <a:gd name="T26" fmla="*/ 44 w 62"/>
                <a:gd name="T27" fmla="*/ 9 h 62"/>
                <a:gd name="T28" fmla="*/ 42 w 62"/>
                <a:gd name="T29" fmla="*/ 4 h 62"/>
                <a:gd name="T30" fmla="*/ 38 w 62"/>
                <a:gd name="T31" fmla="*/ 0 h 62"/>
                <a:gd name="T32" fmla="*/ 33 w 62"/>
                <a:gd name="T33" fmla="*/ 2 h 62"/>
                <a:gd name="T34" fmla="*/ 29 w 62"/>
                <a:gd name="T35" fmla="*/ 5 h 62"/>
                <a:gd name="T36" fmla="*/ 27 w 62"/>
                <a:gd name="T37" fmla="*/ 3 h 62"/>
                <a:gd name="T38" fmla="*/ 22 w 62"/>
                <a:gd name="T39" fmla="*/ 1 h 62"/>
                <a:gd name="T40" fmla="*/ 19 w 62"/>
                <a:gd name="T41" fmla="*/ 5 h 62"/>
                <a:gd name="T42" fmla="*/ 17 w 62"/>
                <a:gd name="T43" fmla="*/ 10 h 62"/>
                <a:gd name="T44" fmla="*/ 13 w 62"/>
                <a:gd name="T45" fmla="*/ 9 h 62"/>
                <a:gd name="T46" fmla="*/ 8 w 62"/>
                <a:gd name="T47" fmla="*/ 10 h 62"/>
                <a:gd name="T48" fmla="*/ 7 w 62"/>
                <a:gd name="T49" fmla="*/ 15 h 62"/>
                <a:gd name="T50" fmla="*/ 8 w 62"/>
                <a:gd name="T51" fmla="*/ 20 h 62"/>
                <a:gd name="T52" fmla="*/ 4 w 62"/>
                <a:gd name="T53" fmla="*/ 21 h 62"/>
                <a:gd name="T54" fmla="*/ 0 w 62"/>
                <a:gd name="T55" fmla="*/ 24 h 62"/>
                <a:gd name="T56" fmla="*/ 2 w 62"/>
                <a:gd name="T57" fmla="*/ 29 h 62"/>
                <a:gd name="T58" fmla="*/ 5 w 62"/>
                <a:gd name="T59" fmla="*/ 33 h 62"/>
                <a:gd name="T60" fmla="*/ 2 w 62"/>
                <a:gd name="T61" fmla="*/ 36 h 62"/>
                <a:gd name="T62" fmla="*/ 1 w 62"/>
                <a:gd name="T63" fmla="*/ 40 h 62"/>
                <a:gd name="T64" fmla="*/ 5 w 62"/>
                <a:gd name="T65" fmla="*/ 44 h 62"/>
                <a:gd name="T66" fmla="*/ 10 w 62"/>
                <a:gd name="T67" fmla="*/ 46 h 62"/>
                <a:gd name="T68" fmla="*/ 9 w 62"/>
                <a:gd name="T69" fmla="*/ 49 h 62"/>
                <a:gd name="T70" fmla="*/ 10 w 62"/>
                <a:gd name="T71" fmla="*/ 54 h 62"/>
                <a:gd name="T72" fmla="*/ 15 w 62"/>
                <a:gd name="T73" fmla="*/ 55 h 62"/>
                <a:gd name="T74" fmla="*/ 20 w 62"/>
                <a:gd name="T75" fmla="*/ 54 h 62"/>
                <a:gd name="T76" fmla="*/ 21 w 62"/>
                <a:gd name="T77" fmla="*/ 58 h 62"/>
                <a:gd name="T78" fmla="*/ 24 w 62"/>
                <a:gd name="T79" fmla="*/ 62 h 62"/>
                <a:gd name="T80" fmla="*/ 29 w 62"/>
                <a:gd name="T81" fmla="*/ 60 h 62"/>
                <a:gd name="T82" fmla="*/ 33 w 62"/>
                <a:gd name="T83" fmla="*/ 57 h 62"/>
                <a:gd name="T84" fmla="*/ 35 w 62"/>
                <a:gd name="T85" fmla="*/ 60 h 62"/>
                <a:gd name="T86" fmla="*/ 40 w 62"/>
                <a:gd name="T87" fmla="*/ 61 h 62"/>
                <a:gd name="T88" fmla="*/ 43 w 62"/>
                <a:gd name="T89" fmla="*/ 57 h 62"/>
                <a:gd name="T90" fmla="*/ 46 w 62"/>
                <a:gd name="T91" fmla="*/ 53 h 62"/>
                <a:gd name="T92" fmla="*/ 49 w 62"/>
                <a:gd name="T93" fmla="*/ 54 h 62"/>
                <a:gd name="T94" fmla="*/ 54 w 62"/>
                <a:gd name="T95" fmla="*/ 53 h 62"/>
                <a:gd name="T96" fmla="*/ 55 w 62"/>
                <a:gd name="T97" fmla="*/ 48 h 62"/>
                <a:gd name="T98" fmla="*/ 19 w 62"/>
                <a:gd name="T99" fmla="*/ 44 h 62"/>
                <a:gd name="T100" fmla="*/ 18 w 62"/>
                <a:gd name="T101" fmla="*/ 19 h 62"/>
                <a:gd name="T102" fmla="*/ 43 w 62"/>
                <a:gd name="T103" fmla="*/ 18 h 62"/>
                <a:gd name="T104" fmla="*/ 44 w 62"/>
                <a:gd name="T105" fmla="*/ 43 h 62"/>
                <a:gd name="T106" fmla="*/ 19 w 62"/>
                <a:gd name="T10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2">
                  <a:moveTo>
                    <a:pt x="55" y="48"/>
                  </a:moveTo>
                  <a:cubicBezTo>
                    <a:pt x="54" y="46"/>
                    <a:pt x="54" y="43"/>
                    <a:pt x="54" y="42"/>
                  </a:cubicBezTo>
                  <a:cubicBezTo>
                    <a:pt x="55" y="42"/>
                    <a:pt x="56" y="41"/>
                    <a:pt x="58" y="42"/>
                  </a:cubicBezTo>
                  <a:cubicBezTo>
                    <a:pt x="60" y="42"/>
                    <a:pt x="61" y="40"/>
                    <a:pt x="62" y="38"/>
                  </a:cubicBezTo>
                  <a:cubicBezTo>
                    <a:pt x="62" y="36"/>
                    <a:pt x="62" y="34"/>
                    <a:pt x="60" y="33"/>
                  </a:cubicBezTo>
                  <a:cubicBezTo>
                    <a:pt x="58" y="33"/>
                    <a:pt x="57" y="30"/>
                    <a:pt x="57" y="29"/>
                  </a:cubicBezTo>
                  <a:cubicBezTo>
                    <a:pt x="57" y="28"/>
                    <a:pt x="58" y="27"/>
                    <a:pt x="60" y="27"/>
                  </a:cubicBezTo>
                  <a:cubicBezTo>
                    <a:pt x="61" y="26"/>
                    <a:pt x="62" y="24"/>
                    <a:pt x="61" y="22"/>
                  </a:cubicBezTo>
                  <a:cubicBezTo>
                    <a:pt x="61" y="20"/>
                    <a:pt x="59" y="18"/>
                    <a:pt x="57" y="19"/>
                  </a:cubicBezTo>
                  <a:cubicBezTo>
                    <a:pt x="56" y="19"/>
                    <a:pt x="53" y="17"/>
                    <a:pt x="53" y="17"/>
                  </a:cubicBezTo>
                  <a:cubicBezTo>
                    <a:pt x="52" y="16"/>
                    <a:pt x="52" y="14"/>
                    <a:pt x="54" y="13"/>
                  </a:cubicBezTo>
                  <a:cubicBezTo>
                    <a:pt x="55" y="12"/>
                    <a:pt x="54" y="9"/>
                    <a:pt x="53" y="8"/>
                  </a:cubicBezTo>
                  <a:cubicBezTo>
                    <a:pt x="51" y="6"/>
                    <a:pt x="49" y="6"/>
                    <a:pt x="47" y="7"/>
                  </a:cubicBezTo>
                  <a:cubicBezTo>
                    <a:pt x="46" y="9"/>
                    <a:pt x="45" y="9"/>
                    <a:pt x="44" y="9"/>
                  </a:cubicBezTo>
                  <a:cubicBezTo>
                    <a:pt x="43" y="8"/>
                    <a:pt x="41" y="6"/>
                    <a:pt x="42" y="4"/>
                  </a:cubicBezTo>
                  <a:cubicBezTo>
                    <a:pt x="42" y="3"/>
                    <a:pt x="40" y="1"/>
                    <a:pt x="38" y="0"/>
                  </a:cubicBezTo>
                  <a:cubicBezTo>
                    <a:pt x="36" y="0"/>
                    <a:pt x="34" y="1"/>
                    <a:pt x="33" y="2"/>
                  </a:cubicBezTo>
                  <a:cubicBezTo>
                    <a:pt x="33" y="4"/>
                    <a:pt x="30" y="5"/>
                    <a:pt x="29" y="5"/>
                  </a:cubicBezTo>
                  <a:cubicBezTo>
                    <a:pt x="28" y="5"/>
                    <a:pt x="27" y="4"/>
                    <a:pt x="27" y="3"/>
                  </a:cubicBezTo>
                  <a:cubicBezTo>
                    <a:pt x="26" y="1"/>
                    <a:pt x="24" y="0"/>
                    <a:pt x="22" y="1"/>
                  </a:cubicBezTo>
                  <a:cubicBezTo>
                    <a:pt x="20" y="2"/>
                    <a:pt x="18" y="3"/>
                    <a:pt x="19" y="5"/>
                  </a:cubicBezTo>
                  <a:cubicBezTo>
                    <a:pt x="19" y="7"/>
                    <a:pt x="17" y="9"/>
                    <a:pt x="17" y="10"/>
                  </a:cubicBezTo>
                  <a:cubicBezTo>
                    <a:pt x="16" y="10"/>
                    <a:pt x="14" y="10"/>
                    <a:pt x="13" y="9"/>
                  </a:cubicBezTo>
                  <a:cubicBezTo>
                    <a:pt x="12" y="7"/>
                    <a:pt x="9" y="8"/>
                    <a:pt x="8" y="10"/>
                  </a:cubicBezTo>
                  <a:cubicBezTo>
                    <a:pt x="6" y="11"/>
                    <a:pt x="6" y="14"/>
                    <a:pt x="7" y="15"/>
                  </a:cubicBezTo>
                  <a:cubicBezTo>
                    <a:pt x="8" y="16"/>
                    <a:pt x="8" y="19"/>
                    <a:pt x="8" y="20"/>
                  </a:cubicBezTo>
                  <a:cubicBezTo>
                    <a:pt x="7" y="21"/>
                    <a:pt x="6" y="21"/>
                    <a:pt x="4" y="21"/>
                  </a:cubicBezTo>
                  <a:cubicBezTo>
                    <a:pt x="2" y="20"/>
                    <a:pt x="1" y="22"/>
                    <a:pt x="0" y="24"/>
                  </a:cubicBezTo>
                  <a:cubicBezTo>
                    <a:pt x="0" y="26"/>
                    <a:pt x="1" y="28"/>
                    <a:pt x="2" y="29"/>
                  </a:cubicBezTo>
                  <a:cubicBezTo>
                    <a:pt x="4" y="29"/>
                    <a:pt x="5" y="32"/>
                    <a:pt x="5" y="33"/>
                  </a:cubicBezTo>
                  <a:cubicBezTo>
                    <a:pt x="5" y="34"/>
                    <a:pt x="4" y="35"/>
                    <a:pt x="2" y="36"/>
                  </a:cubicBezTo>
                  <a:cubicBezTo>
                    <a:pt x="1" y="36"/>
                    <a:pt x="0" y="38"/>
                    <a:pt x="1" y="40"/>
                  </a:cubicBezTo>
                  <a:cubicBezTo>
                    <a:pt x="1" y="43"/>
                    <a:pt x="3" y="44"/>
                    <a:pt x="5" y="44"/>
                  </a:cubicBezTo>
                  <a:cubicBezTo>
                    <a:pt x="7" y="43"/>
                    <a:pt x="9" y="45"/>
                    <a:pt x="10" y="46"/>
                  </a:cubicBezTo>
                  <a:cubicBezTo>
                    <a:pt x="10" y="46"/>
                    <a:pt x="10" y="48"/>
                    <a:pt x="9" y="49"/>
                  </a:cubicBezTo>
                  <a:cubicBezTo>
                    <a:pt x="7" y="50"/>
                    <a:pt x="8" y="53"/>
                    <a:pt x="10" y="54"/>
                  </a:cubicBezTo>
                  <a:cubicBezTo>
                    <a:pt x="11" y="56"/>
                    <a:pt x="13" y="56"/>
                    <a:pt x="15" y="55"/>
                  </a:cubicBezTo>
                  <a:cubicBezTo>
                    <a:pt x="16" y="54"/>
                    <a:pt x="19" y="54"/>
                    <a:pt x="20" y="54"/>
                  </a:cubicBezTo>
                  <a:cubicBezTo>
                    <a:pt x="21" y="55"/>
                    <a:pt x="21" y="56"/>
                    <a:pt x="21" y="58"/>
                  </a:cubicBezTo>
                  <a:cubicBezTo>
                    <a:pt x="20" y="60"/>
                    <a:pt x="22" y="61"/>
                    <a:pt x="24" y="62"/>
                  </a:cubicBezTo>
                  <a:cubicBezTo>
                    <a:pt x="26" y="62"/>
                    <a:pt x="28" y="62"/>
                    <a:pt x="29" y="60"/>
                  </a:cubicBezTo>
                  <a:cubicBezTo>
                    <a:pt x="29" y="58"/>
                    <a:pt x="32" y="57"/>
                    <a:pt x="33" y="57"/>
                  </a:cubicBezTo>
                  <a:cubicBezTo>
                    <a:pt x="34" y="57"/>
                    <a:pt x="35" y="58"/>
                    <a:pt x="35" y="60"/>
                  </a:cubicBezTo>
                  <a:cubicBezTo>
                    <a:pt x="36" y="61"/>
                    <a:pt x="38" y="62"/>
                    <a:pt x="40" y="61"/>
                  </a:cubicBezTo>
                  <a:cubicBezTo>
                    <a:pt x="43" y="61"/>
                    <a:pt x="44" y="59"/>
                    <a:pt x="43" y="57"/>
                  </a:cubicBezTo>
                  <a:cubicBezTo>
                    <a:pt x="43" y="56"/>
                    <a:pt x="45" y="53"/>
                    <a:pt x="46" y="53"/>
                  </a:cubicBezTo>
                  <a:cubicBezTo>
                    <a:pt x="46" y="52"/>
                    <a:pt x="48" y="53"/>
                    <a:pt x="49" y="54"/>
                  </a:cubicBezTo>
                  <a:cubicBezTo>
                    <a:pt x="50" y="55"/>
                    <a:pt x="53" y="54"/>
                    <a:pt x="54" y="53"/>
                  </a:cubicBezTo>
                  <a:cubicBezTo>
                    <a:pt x="56" y="51"/>
                    <a:pt x="56" y="49"/>
                    <a:pt x="55" y="48"/>
                  </a:cubicBezTo>
                  <a:close/>
                  <a:moveTo>
                    <a:pt x="19" y="44"/>
                  </a:moveTo>
                  <a:cubicBezTo>
                    <a:pt x="11" y="38"/>
                    <a:pt x="11" y="26"/>
                    <a:pt x="18" y="19"/>
                  </a:cubicBezTo>
                  <a:cubicBezTo>
                    <a:pt x="25" y="11"/>
                    <a:pt x="36" y="11"/>
                    <a:pt x="43" y="18"/>
                  </a:cubicBezTo>
                  <a:cubicBezTo>
                    <a:pt x="51" y="25"/>
                    <a:pt x="51" y="36"/>
                    <a:pt x="44" y="43"/>
                  </a:cubicBezTo>
                  <a:cubicBezTo>
                    <a:pt x="38" y="51"/>
                    <a:pt x="26" y="51"/>
                    <a:pt x="19" y="4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2" name="Freeform 32"/>
            <p:cNvSpPr/>
            <p:nvPr/>
          </p:nvSpPr>
          <p:spPr bwMode="auto">
            <a:xfrm>
              <a:off x="2718" y="2943"/>
              <a:ext cx="67" cy="66"/>
            </a:xfrm>
            <a:custGeom>
              <a:avLst/>
              <a:gdLst>
                <a:gd name="T0" fmla="*/ 23 w 28"/>
                <a:gd name="T1" fmla="*/ 23 h 28"/>
                <a:gd name="T2" fmla="*/ 5 w 28"/>
                <a:gd name="T3" fmla="*/ 23 h 28"/>
                <a:gd name="T4" fmla="*/ 5 w 28"/>
                <a:gd name="T5" fmla="*/ 5 h 28"/>
                <a:gd name="T6" fmla="*/ 23 w 28"/>
                <a:gd name="T7" fmla="*/ 5 h 28"/>
                <a:gd name="T8" fmla="*/ 23 w 28"/>
                <a:gd name="T9" fmla="*/ 23 h 28"/>
              </a:gdLst>
              <a:ahLst/>
              <a:cxnLst>
                <a:cxn ang="0">
                  <a:pos x="T0" y="T1"/>
                </a:cxn>
                <a:cxn ang="0">
                  <a:pos x="T2" y="T3"/>
                </a:cxn>
                <a:cxn ang="0">
                  <a:pos x="T4" y="T5"/>
                </a:cxn>
                <a:cxn ang="0">
                  <a:pos x="T6" y="T7"/>
                </a:cxn>
                <a:cxn ang="0">
                  <a:pos x="T8" y="T9"/>
                </a:cxn>
              </a:cxnLst>
              <a:rect l="0" t="0" r="r" b="b"/>
              <a:pathLst>
                <a:path w="28" h="28">
                  <a:moveTo>
                    <a:pt x="23" y="23"/>
                  </a:moveTo>
                  <a:cubicBezTo>
                    <a:pt x="18" y="28"/>
                    <a:pt x="10" y="28"/>
                    <a:pt x="5" y="23"/>
                  </a:cubicBezTo>
                  <a:cubicBezTo>
                    <a:pt x="0" y="18"/>
                    <a:pt x="0" y="10"/>
                    <a:pt x="5" y="5"/>
                  </a:cubicBezTo>
                  <a:cubicBezTo>
                    <a:pt x="10" y="0"/>
                    <a:pt x="18" y="0"/>
                    <a:pt x="23" y="5"/>
                  </a:cubicBezTo>
                  <a:cubicBezTo>
                    <a:pt x="28" y="10"/>
                    <a:pt x="28" y="18"/>
                    <a:pt x="23" y="2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3" name="Freeform 33"/>
            <p:cNvSpPr>
              <a:spLocks noEditPoints="1"/>
            </p:cNvSpPr>
            <p:nvPr/>
          </p:nvSpPr>
          <p:spPr bwMode="auto">
            <a:xfrm>
              <a:off x="3184" y="2921"/>
              <a:ext cx="154" cy="154"/>
            </a:xfrm>
            <a:custGeom>
              <a:avLst/>
              <a:gdLst>
                <a:gd name="T0" fmla="*/ 7 w 65"/>
                <a:gd name="T1" fmla="*/ 16 h 65"/>
                <a:gd name="T2" fmla="*/ 8 w 65"/>
                <a:gd name="T3" fmla="*/ 21 h 65"/>
                <a:gd name="T4" fmla="*/ 4 w 65"/>
                <a:gd name="T5" fmla="*/ 22 h 65"/>
                <a:gd name="T6" fmla="*/ 0 w 65"/>
                <a:gd name="T7" fmla="*/ 26 h 65"/>
                <a:gd name="T8" fmla="*/ 2 w 65"/>
                <a:gd name="T9" fmla="*/ 31 h 65"/>
                <a:gd name="T10" fmla="*/ 5 w 65"/>
                <a:gd name="T11" fmla="*/ 35 h 65"/>
                <a:gd name="T12" fmla="*/ 3 w 65"/>
                <a:gd name="T13" fmla="*/ 38 h 65"/>
                <a:gd name="T14" fmla="*/ 1 w 65"/>
                <a:gd name="T15" fmla="*/ 43 h 65"/>
                <a:gd name="T16" fmla="*/ 5 w 65"/>
                <a:gd name="T17" fmla="*/ 46 h 65"/>
                <a:gd name="T18" fmla="*/ 9 w 65"/>
                <a:gd name="T19" fmla="*/ 46 h 65"/>
                <a:gd name="T20" fmla="*/ 9 w 65"/>
                <a:gd name="T21" fmla="*/ 52 h 65"/>
                <a:gd name="T22" fmla="*/ 10 w 65"/>
                <a:gd name="T23" fmla="*/ 57 h 65"/>
                <a:gd name="T24" fmla="*/ 16 w 65"/>
                <a:gd name="T25" fmla="*/ 58 h 65"/>
                <a:gd name="T26" fmla="*/ 21 w 65"/>
                <a:gd name="T27" fmla="*/ 57 h 65"/>
                <a:gd name="T28" fmla="*/ 22 w 65"/>
                <a:gd name="T29" fmla="*/ 61 h 65"/>
                <a:gd name="T30" fmla="*/ 25 w 65"/>
                <a:gd name="T31" fmla="*/ 65 h 65"/>
                <a:gd name="T32" fmla="*/ 30 w 65"/>
                <a:gd name="T33" fmla="*/ 63 h 65"/>
                <a:gd name="T34" fmla="*/ 35 w 65"/>
                <a:gd name="T35" fmla="*/ 60 h 65"/>
                <a:gd name="T36" fmla="*/ 37 w 65"/>
                <a:gd name="T37" fmla="*/ 62 h 65"/>
                <a:gd name="T38" fmla="*/ 43 w 65"/>
                <a:gd name="T39" fmla="*/ 64 h 65"/>
                <a:gd name="T40" fmla="*/ 46 w 65"/>
                <a:gd name="T41" fmla="*/ 60 h 65"/>
                <a:gd name="T42" fmla="*/ 48 w 65"/>
                <a:gd name="T43" fmla="*/ 55 h 65"/>
                <a:gd name="T44" fmla="*/ 52 w 65"/>
                <a:gd name="T45" fmla="*/ 56 h 65"/>
                <a:gd name="T46" fmla="*/ 57 w 65"/>
                <a:gd name="T47" fmla="*/ 55 h 65"/>
                <a:gd name="T48" fmla="*/ 57 w 65"/>
                <a:gd name="T49" fmla="*/ 49 h 65"/>
                <a:gd name="T50" fmla="*/ 57 w 65"/>
                <a:gd name="T51" fmla="*/ 44 h 65"/>
                <a:gd name="T52" fmla="*/ 61 w 65"/>
                <a:gd name="T53" fmla="*/ 43 h 65"/>
                <a:gd name="T54" fmla="*/ 65 w 65"/>
                <a:gd name="T55" fmla="*/ 40 h 65"/>
                <a:gd name="T56" fmla="*/ 62 w 65"/>
                <a:gd name="T57" fmla="*/ 35 h 65"/>
                <a:gd name="T58" fmla="*/ 59 w 65"/>
                <a:gd name="T59" fmla="*/ 30 h 65"/>
                <a:gd name="T60" fmla="*/ 62 w 65"/>
                <a:gd name="T61" fmla="*/ 28 h 65"/>
                <a:gd name="T62" fmla="*/ 64 w 65"/>
                <a:gd name="T63" fmla="*/ 22 h 65"/>
                <a:gd name="T64" fmla="*/ 59 w 65"/>
                <a:gd name="T65" fmla="*/ 19 h 65"/>
                <a:gd name="T66" fmla="*/ 55 w 65"/>
                <a:gd name="T67" fmla="*/ 17 h 65"/>
                <a:gd name="T68" fmla="*/ 56 w 65"/>
                <a:gd name="T69" fmla="*/ 13 h 65"/>
                <a:gd name="T70" fmla="*/ 55 w 65"/>
                <a:gd name="T71" fmla="*/ 8 h 65"/>
                <a:gd name="T72" fmla="*/ 49 w 65"/>
                <a:gd name="T73" fmla="*/ 8 h 65"/>
                <a:gd name="T74" fmla="*/ 44 w 65"/>
                <a:gd name="T75" fmla="*/ 8 h 65"/>
                <a:gd name="T76" fmla="*/ 43 w 65"/>
                <a:gd name="T77" fmla="*/ 4 h 65"/>
                <a:gd name="T78" fmla="*/ 39 w 65"/>
                <a:gd name="T79" fmla="*/ 0 h 65"/>
                <a:gd name="T80" fmla="*/ 34 w 65"/>
                <a:gd name="T81" fmla="*/ 3 h 65"/>
                <a:gd name="T82" fmla="*/ 30 w 65"/>
                <a:gd name="T83" fmla="*/ 6 h 65"/>
                <a:gd name="T84" fmla="*/ 27 w 65"/>
                <a:gd name="T85" fmla="*/ 3 h 65"/>
                <a:gd name="T86" fmla="*/ 22 w 65"/>
                <a:gd name="T87" fmla="*/ 1 h 65"/>
                <a:gd name="T88" fmla="*/ 19 w 65"/>
                <a:gd name="T89" fmla="*/ 6 h 65"/>
                <a:gd name="T90" fmla="*/ 17 w 65"/>
                <a:gd name="T91" fmla="*/ 10 h 65"/>
                <a:gd name="T92" fmla="*/ 13 w 65"/>
                <a:gd name="T93" fmla="*/ 9 h 65"/>
                <a:gd name="T94" fmla="*/ 8 w 65"/>
                <a:gd name="T95" fmla="*/ 10 h 65"/>
                <a:gd name="T96" fmla="*/ 7 w 65"/>
                <a:gd name="T97" fmla="*/ 16 h 65"/>
                <a:gd name="T98" fmla="*/ 27 w 65"/>
                <a:gd name="T99" fmla="*/ 15 h 65"/>
                <a:gd name="T100" fmla="*/ 50 w 65"/>
                <a:gd name="T101" fmla="*/ 27 h 65"/>
                <a:gd name="T102" fmla="*/ 38 w 65"/>
                <a:gd name="T103" fmla="*/ 51 h 65"/>
                <a:gd name="T104" fmla="*/ 14 w 65"/>
                <a:gd name="T105" fmla="*/ 38 h 65"/>
                <a:gd name="T106" fmla="*/ 27 w 65"/>
                <a:gd name="T10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65">
                  <a:moveTo>
                    <a:pt x="7" y="16"/>
                  </a:moveTo>
                  <a:cubicBezTo>
                    <a:pt x="9" y="17"/>
                    <a:pt x="8" y="20"/>
                    <a:pt x="8" y="21"/>
                  </a:cubicBezTo>
                  <a:cubicBezTo>
                    <a:pt x="8" y="22"/>
                    <a:pt x="6" y="22"/>
                    <a:pt x="4" y="22"/>
                  </a:cubicBezTo>
                  <a:cubicBezTo>
                    <a:pt x="2" y="22"/>
                    <a:pt x="1" y="23"/>
                    <a:pt x="0" y="26"/>
                  </a:cubicBezTo>
                  <a:cubicBezTo>
                    <a:pt x="0" y="28"/>
                    <a:pt x="1" y="30"/>
                    <a:pt x="2" y="31"/>
                  </a:cubicBezTo>
                  <a:cubicBezTo>
                    <a:pt x="4" y="31"/>
                    <a:pt x="5" y="34"/>
                    <a:pt x="5" y="35"/>
                  </a:cubicBezTo>
                  <a:cubicBezTo>
                    <a:pt x="6" y="36"/>
                    <a:pt x="4" y="37"/>
                    <a:pt x="3" y="38"/>
                  </a:cubicBezTo>
                  <a:cubicBezTo>
                    <a:pt x="1" y="38"/>
                    <a:pt x="0" y="40"/>
                    <a:pt x="1" y="43"/>
                  </a:cubicBezTo>
                  <a:cubicBezTo>
                    <a:pt x="2" y="45"/>
                    <a:pt x="4" y="46"/>
                    <a:pt x="5" y="46"/>
                  </a:cubicBezTo>
                  <a:cubicBezTo>
                    <a:pt x="7" y="45"/>
                    <a:pt x="9" y="46"/>
                    <a:pt x="9" y="46"/>
                  </a:cubicBezTo>
                  <a:cubicBezTo>
                    <a:pt x="10" y="47"/>
                    <a:pt x="10" y="51"/>
                    <a:pt x="9" y="52"/>
                  </a:cubicBezTo>
                  <a:cubicBezTo>
                    <a:pt x="8" y="53"/>
                    <a:pt x="8" y="55"/>
                    <a:pt x="10" y="57"/>
                  </a:cubicBezTo>
                  <a:cubicBezTo>
                    <a:pt x="12" y="59"/>
                    <a:pt x="14" y="59"/>
                    <a:pt x="16" y="58"/>
                  </a:cubicBezTo>
                  <a:cubicBezTo>
                    <a:pt x="17" y="56"/>
                    <a:pt x="20" y="57"/>
                    <a:pt x="21" y="57"/>
                  </a:cubicBezTo>
                  <a:cubicBezTo>
                    <a:pt x="22" y="57"/>
                    <a:pt x="22" y="59"/>
                    <a:pt x="22" y="61"/>
                  </a:cubicBezTo>
                  <a:cubicBezTo>
                    <a:pt x="22" y="63"/>
                    <a:pt x="23" y="64"/>
                    <a:pt x="25" y="65"/>
                  </a:cubicBezTo>
                  <a:cubicBezTo>
                    <a:pt x="28" y="65"/>
                    <a:pt x="30" y="64"/>
                    <a:pt x="30" y="63"/>
                  </a:cubicBezTo>
                  <a:cubicBezTo>
                    <a:pt x="31" y="61"/>
                    <a:pt x="34" y="60"/>
                    <a:pt x="35" y="60"/>
                  </a:cubicBezTo>
                  <a:cubicBezTo>
                    <a:pt x="36" y="59"/>
                    <a:pt x="37" y="61"/>
                    <a:pt x="37" y="62"/>
                  </a:cubicBezTo>
                  <a:cubicBezTo>
                    <a:pt x="38" y="64"/>
                    <a:pt x="40" y="65"/>
                    <a:pt x="43" y="64"/>
                  </a:cubicBezTo>
                  <a:cubicBezTo>
                    <a:pt x="45" y="63"/>
                    <a:pt x="46" y="61"/>
                    <a:pt x="46" y="60"/>
                  </a:cubicBezTo>
                  <a:cubicBezTo>
                    <a:pt x="45" y="58"/>
                    <a:pt x="47" y="55"/>
                    <a:pt x="48" y="55"/>
                  </a:cubicBezTo>
                  <a:cubicBezTo>
                    <a:pt x="49" y="54"/>
                    <a:pt x="50" y="55"/>
                    <a:pt x="52" y="56"/>
                  </a:cubicBezTo>
                  <a:cubicBezTo>
                    <a:pt x="53" y="57"/>
                    <a:pt x="55" y="57"/>
                    <a:pt x="57" y="55"/>
                  </a:cubicBezTo>
                  <a:cubicBezTo>
                    <a:pt x="58" y="53"/>
                    <a:pt x="59" y="51"/>
                    <a:pt x="57" y="49"/>
                  </a:cubicBezTo>
                  <a:cubicBezTo>
                    <a:pt x="56" y="48"/>
                    <a:pt x="56" y="45"/>
                    <a:pt x="57" y="44"/>
                  </a:cubicBezTo>
                  <a:cubicBezTo>
                    <a:pt x="57" y="43"/>
                    <a:pt x="59" y="43"/>
                    <a:pt x="61" y="43"/>
                  </a:cubicBezTo>
                  <a:cubicBezTo>
                    <a:pt x="62" y="44"/>
                    <a:pt x="64" y="42"/>
                    <a:pt x="65" y="40"/>
                  </a:cubicBezTo>
                  <a:cubicBezTo>
                    <a:pt x="65" y="37"/>
                    <a:pt x="64" y="35"/>
                    <a:pt x="62" y="35"/>
                  </a:cubicBezTo>
                  <a:cubicBezTo>
                    <a:pt x="61" y="34"/>
                    <a:pt x="59" y="31"/>
                    <a:pt x="59" y="30"/>
                  </a:cubicBezTo>
                  <a:cubicBezTo>
                    <a:pt x="59" y="29"/>
                    <a:pt x="60" y="28"/>
                    <a:pt x="62" y="28"/>
                  </a:cubicBezTo>
                  <a:cubicBezTo>
                    <a:pt x="64" y="27"/>
                    <a:pt x="65" y="25"/>
                    <a:pt x="64" y="22"/>
                  </a:cubicBezTo>
                  <a:cubicBezTo>
                    <a:pt x="63" y="20"/>
                    <a:pt x="61" y="19"/>
                    <a:pt x="59" y="19"/>
                  </a:cubicBezTo>
                  <a:cubicBezTo>
                    <a:pt x="58" y="20"/>
                    <a:pt x="55" y="18"/>
                    <a:pt x="55" y="17"/>
                  </a:cubicBezTo>
                  <a:cubicBezTo>
                    <a:pt x="54" y="16"/>
                    <a:pt x="54" y="15"/>
                    <a:pt x="56" y="13"/>
                  </a:cubicBezTo>
                  <a:cubicBezTo>
                    <a:pt x="57" y="12"/>
                    <a:pt x="56" y="10"/>
                    <a:pt x="55" y="8"/>
                  </a:cubicBezTo>
                  <a:cubicBezTo>
                    <a:pt x="53" y="7"/>
                    <a:pt x="50" y="6"/>
                    <a:pt x="49" y="8"/>
                  </a:cubicBezTo>
                  <a:cubicBezTo>
                    <a:pt x="48" y="9"/>
                    <a:pt x="45" y="9"/>
                    <a:pt x="44" y="8"/>
                  </a:cubicBezTo>
                  <a:cubicBezTo>
                    <a:pt x="43" y="8"/>
                    <a:pt x="43" y="6"/>
                    <a:pt x="43" y="4"/>
                  </a:cubicBezTo>
                  <a:cubicBezTo>
                    <a:pt x="43" y="3"/>
                    <a:pt x="42" y="1"/>
                    <a:pt x="39" y="0"/>
                  </a:cubicBezTo>
                  <a:cubicBezTo>
                    <a:pt x="37" y="0"/>
                    <a:pt x="35" y="1"/>
                    <a:pt x="34" y="3"/>
                  </a:cubicBezTo>
                  <a:cubicBezTo>
                    <a:pt x="34" y="4"/>
                    <a:pt x="31" y="6"/>
                    <a:pt x="30" y="6"/>
                  </a:cubicBezTo>
                  <a:cubicBezTo>
                    <a:pt x="29" y="6"/>
                    <a:pt x="28" y="5"/>
                    <a:pt x="27" y="3"/>
                  </a:cubicBezTo>
                  <a:cubicBezTo>
                    <a:pt x="27" y="1"/>
                    <a:pt x="25" y="0"/>
                    <a:pt x="22" y="1"/>
                  </a:cubicBezTo>
                  <a:cubicBezTo>
                    <a:pt x="20" y="2"/>
                    <a:pt x="19" y="4"/>
                    <a:pt x="19" y="6"/>
                  </a:cubicBezTo>
                  <a:cubicBezTo>
                    <a:pt x="20" y="7"/>
                    <a:pt x="18" y="10"/>
                    <a:pt x="17" y="10"/>
                  </a:cubicBezTo>
                  <a:cubicBezTo>
                    <a:pt x="16" y="11"/>
                    <a:pt x="14" y="11"/>
                    <a:pt x="13" y="9"/>
                  </a:cubicBezTo>
                  <a:cubicBezTo>
                    <a:pt x="12" y="8"/>
                    <a:pt x="10" y="9"/>
                    <a:pt x="8" y="10"/>
                  </a:cubicBezTo>
                  <a:cubicBezTo>
                    <a:pt x="6" y="12"/>
                    <a:pt x="6" y="15"/>
                    <a:pt x="7" y="16"/>
                  </a:cubicBezTo>
                  <a:close/>
                  <a:moveTo>
                    <a:pt x="27" y="15"/>
                  </a:moveTo>
                  <a:cubicBezTo>
                    <a:pt x="37" y="11"/>
                    <a:pt x="47" y="17"/>
                    <a:pt x="50" y="27"/>
                  </a:cubicBezTo>
                  <a:cubicBezTo>
                    <a:pt x="54" y="37"/>
                    <a:pt x="48" y="47"/>
                    <a:pt x="38" y="51"/>
                  </a:cubicBezTo>
                  <a:cubicBezTo>
                    <a:pt x="28" y="54"/>
                    <a:pt x="18" y="48"/>
                    <a:pt x="14" y="38"/>
                  </a:cubicBezTo>
                  <a:cubicBezTo>
                    <a:pt x="11" y="28"/>
                    <a:pt x="17" y="18"/>
                    <a:pt x="27" y="1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4" name="Freeform 34"/>
            <p:cNvSpPr>
              <a:spLocks noEditPoints="1"/>
            </p:cNvSpPr>
            <p:nvPr/>
          </p:nvSpPr>
          <p:spPr bwMode="auto">
            <a:xfrm>
              <a:off x="3109" y="2876"/>
              <a:ext cx="99" cy="100"/>
            </a:xfrm>
            <a:custGeom>
              <a:avLst/>
              <a:gdLst>
                <a:gd name="T0" fmla="*/ 5 w 42"/>
                <a:gd name="T1" fmla="*/ 10 h 42"/>
                <a:gd name="T2" fmla="*/ 6 w 42"/>
                <a:gd name="T3" fmla="*/ 14 h 42"/>
                <a:gd name="T4" fmla="*/ 3 w 42"/>
                <a:gd name="T5" fmla="*/ 14 h 42"/>
                <a:gd name="T6" fmla="*/ 1 w 42"/>
                <a:gd name="T7" fmla="*/ 17 h 42"/>
                <a:gd name="T8" fmla="*/ 2 w 42"/>
                <a:gd name="T9" fmla="*/ 20 h 42"/>
                <a:gd name="T10" fmla="*/ 4 w 42"/>
                <a:gd name="T11" fmla="*/ 23 h 42"/>
                <a:gd name="T12" fmla="*/ 2 w 42"/>
                <a:gd name="T13" fmla="*/ 24 h 42"/>
                <a:gd name="T14" fmla="*/ 1 w 42"/>
                <a:gd name="T15" fmla="*/ 28 h 42"/>
                <a:gd name="T16" fmla="*/ 4 w 42"/>
                <a:gd name="T17" fmla="*/ 30 h 42"/>
                <a:gd name="T18" fmla="*/ 7 w 42"/>
                <a:gd name="T19" fmla="*/ 30 h 42"/>
                <a:gd name="T20" fmla="*/ 6 w 42"/>
                <a:gd name="T21" fmla="*/ 33 h 42"/>
                <a:gd name="T22" fmla="*/ 7 w 42"/>
                <a:gd name="T23" fmla="*/ 37 h 42"/>
                <a:gd name="T24" fmla="*/ 11 w 42"/>
                <a:gd name="T25" fmla="*/ 37 h 42"/>
                <a:gd name="T26" fmla="*/ 14 w 42"/>
                <a:gd name="T27" fmla="*/ 37 h 42"/>
                <a:gd name="T28" fmla="*/ 15 w 42"/>
                <a:gd name="T29" fmla="*/ 39 h 42"/>
                <a:gd name="T30" fmla="*/ 17 w 42"/>
                <a:gd name="T31" fmla="*/ 42 h 42"/>
                <a:gd name="T32" fmla="*/ 20 w 42"/>
                <a:gd name="T33" fmla="*/ 40 h 42"/>
                <a:gd name="T34" fmla="*/ 23 w 42"/>
                <a:gd name="T35" fmla="*/ 38 h 42"/>
                <a:gd name="T36" fmla="*/ 25 w 42"/>
                <a:gd name="T37" fmla="*/ 40 h 42"/>
                <a:gd name="T38" fmla="*/ 28 w 42"/>
                <a:gd name="T39" fmla="*/ 41 h 42"/>
                <a:gd name="T40" fmla="*/ 30 w 42"/>
                <a:gd name="T41" fmla="*/ 38 h 42"/>
                <a:gd name="T42" fmla="*/ 31 w 42"/>
                <a:gd name="T43" fmla="*/ 35 h 42"/>
                <a:gd name="T44" fmla="*/ 34 w 42"/>
                <a:gd name="T45" fmla="*/ 36 h 42"/>
                <a:gd name="T46" fmla="*/ 37 w 42"/>
                <a:gd name="T47" fmla="*/ 35 h 42"/>
                <a:gd name="T48" fmla="*/ 38 w 42"/>
                <a:gd name="T49" fmla="*/ 32 h 42"/>
                <a:gd name="T50" fmla="*/ 37 w 42"/>
                <a:gd name="T51" fmla="*/ 28 h 42"/>
                <a:gd name="T52" fmla="*/ 40 w 42"/>
                <a:gd name="T53" fmla="*/ 28 h 42"/>
                <a:gd name="T54" fmla="*/ 42 w 42"/>
                <a:gd name="T55" fmla="*/ 26 h 42"/>
                <a:gd name="T56" fmla="*/ 41 w 42"/>
                <a:gd name="T57" fmla="*/ 22 h 42"/>
                <a:gd name="T58" fmla="*/ 39 w 42"/>
                <a:gd name="T59" fmla="*/ 20 h 42"/>
                <a:gd name="T60" fmla="*/ 41 w 42"/>
                <a:gd name="T61" fmla="*/ 18 h 42"/>
                <a:gd name="T62" fmla="*/ 42 w 42"/>
                <a:gd name="T63" fmla="*/ 15 h 42"/>
                <a:gd name="T64" fmla="*/ 39 w 42"/>
                <a:gd name="T65" fmla="*/ 13 h 42"/>
                <a:gd name="T66" fmla="*/ 36 w 42"/>
                <a:gd name="T67" fmla="*/ 11 h 42"/>
                <a:gd name="T68" fmla="*/ 36 w 42"/>
                <a:gd name="T69" fmla="*/ 9 h 42"/>
                <a:gd name="T70" fmla="*/ 36 w 42"/>
                <a:gd name="T71" fmla="*/ 5 h 42"/>
                <a:gd name="T72" fmla="*/ 32 w 42"/>
                <a:gd name="T73" fmla="*/ 5 h 42"/>
                <a:gd name="T74" fmla="*/ 29 w 42"/>
                <a:gd name="T75" fmla="*/ 5 h 42"/>
                <a:gd name="T76" fmla="*/ 28 w 42"/>
                <a:gd name="T77" fmla="*/ 3 h 42"/>
                <a:gd name="T78" fmla="*/ 26 w 42"/>
                <a:gd name="T79" fmla="*/ 0 h 42"/>
                <a:gd name="T80" fmla="*/ 23 w 42"/>
                <a:gd name="T81" fmla="*/ 2 h 42"/>
                <a:gd name="T82" fmla="*/ 20 w 42"/>
                <a:gd name="T83" fmla="*/ 4 h 42"/>
                <a:gd name="T84" fmla="*/ 18 w 42"/>
                <a:gd name="T85" fmla="*/ 2 h 42"/>
                <a:gd name="T86" fmla="*/ 15 w 42"/>
                <a:gd name="T87" fmla="*/ 1 h 42"/>
                <a:gd name="T88" fmla="*/ 13 w 42"/>
                <a:gd name="T89" fmla="*/ 4 h 42"/>
                <a:gd name="T90" fmla="*/ 12 w 42"/>
                <a:gd name="T91" fmla="*/ 7 h 42"/>
                <a:gd name="T92" fmla="*/ 9 w 42"/>
                <a:gd name="T93" fmla="*/ 6 h 42"/>
                <a:gd name="T94" fmla="*/ 6 w 42"/>
                <a:gd name="T95" fmla="*/ 7 h 42"/>
                <a:gd name="T96" fmla="*/ 5 w 42"/>
                <a:gd name="T97" fmla="*/ 10 h 42"/>
                <a:gd name="T98" fmla="*/ 18 w 42"/>
                <a:gd name="T99" fmla="*/ 9 h 42"/>
                <a:gd name="T100" fmla="*/ 33 w 42"/>
                <a:gd name="T101" fmla="*/ 17 h 42"/>
                <a:gd name="T102" fmla="*/ 25 w 42"/>
                <a:gd name="T103" fmla="*/ 33 h 42"/>
                <a:gd name="T104" fmla="*/ 10 w 42"/>
                <a:gd name="T105" fmla="*/ 25 h 42"/>
                <a:gd name="T106" fmla="*/ 18 w 42"/>
                <a:gd name="T10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42">
                  <a:moveTo>
                    <a:pt x="5" y="10"/>
                  </a:moveTo>
                  <a:cubicBezTo>
                    <a:pt x="6" y="11"/>
                    <a:pt x="6" y="13"/>
                    <a:pt x="6" y="14"/>
                  </a:cubicBezTo>
                  <a:cubicBezTo>
                    <a:pt x="5" y="14"/>
                    <a:pt x="4" y="15"/>
                    <a:pt x="3" y="14"/>
                  </a:cubicBezTo>
                  <a:cubicBezTo>
                    <a:pt x="2" y="14"/>
                    <a:pt x="1" y="15"/>
                    <a:pt x="1" y="17"/>
                  </a:cubicBezTo>
                  <a:cubicBezTo>
                    <a:pt x="0" y="18"/>
                    <a:pt x="1" y="20"/>
                    <a:pt x="2" y="20"/>
                  </a:cubicBezTo>
                  <a:cubicBezTo>
                    <a:pt x="3" y="20"/>
                    <a:pt x="4" y="22"/>
                    <a:pt x="4" y="23"/>
                  </a:cubicBezTo>
                  <a:cubicBezTo>
                    <a:pt x="4" y="23"/>
                    <a:pt x="3" y="24"/>
                    <a:pt x="2" y="24"/>
                  </a:cubicBezTo>
                  <a:cubicBezTo>
                    <a:pt x="1" y="25"/>
                    <a:pt x="1" y="26"/>
                    <a:pt x="1" y="28"/>
                  </a:cubicBezTo>
                  <a:cubicBezTo>
                    <a:pt x="2" y="29"/>
                    <a:pt x="3" y="30"/>
                    <a:pt x="4" y="30"/>
                  </a:cubicBezTo>
                  <a:cubicBezTo>
                    <a:pt x="5" y="29"/>
                    <a:pt x="6" y="29"/>
                    <a:pt x="7" y="30"/>
                  </a:cubicBezTo>
                  <a:cubicBezTo>
                    <a:pt x="7" y="31"/>
                    <a:pt x="7" y="33"/>
                    <a:pt x="6" y="33"/>
                  </a:cubicBezTo>
                  <a:cubicBezTo>
                    <a:pt x="6" y="34"/>
                    <a:pt x="6" y="36"/>
                    <a:pt x="7" y="37"/>
                  </a:cubicBezTo>
                  <a:cubicBezTo>
                    <a:pt x="8" y="38"/>
                    <a:pt x="10" y="38"/>
                    <a:pt x="11" y="37"/>
                  </a:cubicBezTo>
                  <a:cubicBezTo>
                    <a:pt x="11" y="36"/>
                    <a:pt x="13" y="37"/>
                    <a:pt x="14" y="37"/>
                  </a:cubicBezTo>
                  <a:cubicBezTo>
                    <a:pt x="15" y="37"/>
                    <a:pt x="15" y="38"/>
                    <a:pt x="15" y="39"/>
                  </a:cubicBezTo>
                  <a:cubicBezTo>
                    <a:pt x="14" y="40"/>
                    <a:pt x="15" y="42"/>
                    <a:pt x="17" y="42"/>
                  </a:cubicBezTo>
                  <a:cubicBezTo>
                    <a:pt x="18" y="42"/>
                    <a:pt x="20" y="42"/>
                    <a:pt x="20" y="40"/>
                  </a:cubicBezTo>
                  <a:cubicBezTo>
                    <a:pt x="20" y="39"/>
                    <a:pt x="22" y="38"/>
                    <a:pt x="23" y="38"/>
                  </a:cubicBezTo>
                  <a:cubicBezTo>
                    <a:pt x="23" y="38"/>
                    <a:pt x="24" y="39"/>
                    <a:pt x="25" y="40"/>
                  </a:cubicBezTo>
                  <a:cubicBezTo>
                    <a:pt x="25" y="41"/>
                    <a:pt x="26" y="42"/>
                    <a:pt x="28" y="41"/>
                  </a:cubicBezTo>
                  <a:cubicBezTo>
                    <a:pt x="29" y="41"/>
                    <a:pt x="30" y="40"/>
                    <a:pt x="30" y="38"/>
                  </a:cubicBezTo>
                  <a:cubicBezTo>
                    <a:pt x="30" y="37"/>
                    <a:pt x="31" y="36"/>
                    <a:pt x="31" y="35"/>
                  </a:cubicBezTo>
                  <a:cubicBezTo>
                    <a:pt x="32" y="35"/>
                    <a:pt x="33" y="35"/>
                    <a:pt x="34" y="36"/>
                  </a:cubicBezTo>
                  <a:cubicBezTo>
                    <a:pt x="35" y="37"/>
                    <a:pt x="36" y="36"/>
                    <a:pt x="37" y="35"/>
                  </a:cubicBezTo>
                  <a:cubicBezTo>
                    <a:pt x="38" y="34"/>
                    <a:pt x="38" y="33"/>
                    <a:pt x="38" y="32"/>
                  </a:cubicBezTo>
                  <a:cubicBezTo>
                    <a:pt x="37" y="31"/>
                    <a:pt x="37" y="29"/>
                    <a:pt x="37" y="28"/>
                  </a:cubicBezTo>
                  <a:cubicBezTo>
                    <a:pt x="37" y="28"/>
                    <a:pt x="39" y="28"/>
                    <a:pt x="40" y="28"/>
                  </a:cubicBezTo>
                  <a:cubicBezTo>
                    <a:pt x="41" y="28"/>
                    <a:pt x="42" y="27"/>
                    <a:pt x="42" y="26"/>
                  </a:cubicBezTo>
                  <a:cubicBezTo>
                    <a:pt x="42" y="24"/>
                    <a:pt x="42" y="23"/>
                    <a:pt x="41" y="22"/>
                  </a:cubicBezTo>
                  <a:cubicBezTo>
                    <a:pt x="40" y="22"/>
                    <a:pt x="39" y="20"/>
                    <a:pt x="39" y="20"/>
                  </a:cubicBezTo>
                  <a:cubicBezTo>
                    <a:pt x="39" y="19"/>
                    <a:pt x="39" y="18"/>
                    <a:pt x="41" y="18"/>
                  </a:cubicBezTo>
                  <a:cubicBezTo>
                    <a:pt x="42" y="18"/>
                    <a:pt x="42" y="16"/>
                    <a:pt x="42" y="15"/>
                  </a:cubicBezTo>
                  <a:cubicBezTo>
                    <a:pt x="41" y="13"/>
                    <a:pt x="40" y="12"/>
                    <a:pt x="39" y="13"/>
                  </a:cubicBezTo>
                  <a:cubicBezTo>
                    <a:pt x="38" y="13"/>
                    <a:pt x="36" y="12"/>
                    <a:pt x="36" y="11"/>
                  </a:cubicBezTo>
                  <a:cubicBezTo>
                    <a:pt x="35" y="11"/>
                    <a:pt x="36" y="10"/>
                    <a:pt x="36" y="9"/>
                  </a:cubicBezTo>
                  <a:cubicBezTo>
                    <a:pt x="37" y="8"/>
                    <a:pt x="37" y="6"/>
                    <a:pt x="36" y="5"/>
                  </a:cubicBezTo>
                  <a:cubicBezTo>
                    <a:pt x="35" y="4"/>
                    <a:pt x="33" y="4"/>
                    <a:pt x="32" y="5"/>
                  </a:cubicBezTo>
                  <a:cubicBezTo>
                    <a:pt x="31" y="6"/>
                    <a:pt x="29" y="6"/>
                    <a:pt x="29" y="5"/>
                  </a:cubicBezTo>
                  <a:cubicBezTo>
                    <a:pt x="28" y="5"/>
                    <a:pt x="28" y="4"/>
                    <a:pt x="28" y="3"/>
                  </a:cubicBezTo>
                  <a:cubicBezTo>
                    <a:pt x="28" y="2"/>
                    <a:pt x="27" y="1"/>
                    <a:pt x="26" y="0"/>
                  </a:cubicBezTo>
                  <a:cubicBezTo>
                    <a:pt x="24" y="0"/>
                    <a:pt x="23" y="1"/>
                    <a:pt x="23" y="2"/>
                  </a:cubicBezTo>
                  <a:cubicBezTo>
                    <a:pt x="23" y="3"/>
                    <a:pt x="21" y="4"/>
                    <a:pt x="20" y="4"/>
                  </a:cubicBezTo>
                  <a:cubicBezTo>
                    <a:pt x="19" y="4"/>
                    <a:pt x="19" y="3"/>
                    <a:pt x="18" y="2"/>
                  </a:cubicBezTo>
                  <a:cubicBezTo>
                    <a:pt x="18" y="1"/>
                    <a:pt x="16" y="0"/>
                    <a:pt x="15" y="1"/>
                  </a:cubicBezTo>
                  <a:cubicBezTo>
                    <a:pt x="13" y="1"/>
                    <a:pt x="13" y="3"/>
                    <a:pt x="13" y="4"/>
                  </a:cubicBezTo>
                  <a:cubicBezTo>
                    <a:pt x="13" y="5"/>
                    <a:pt x="12" y="6"/>
                    <a:pt x="12" y="7"/>
                  </a:cubicBezTo>
                  <a:cubicBezTo>
                    <a:pt x="11" y="7"/>
                    <a:pt x="10" y="7"/>
                    <a:pt x="9" y="6"/>
                  </a:cubicBezTo>
                  <a:cubicBezTo>
                    <a:pt x="8" y="5"/>
                    <a:pt x="7" y="6"/>
                    <a:pt x="6" y="7"/>
                  </a:cubicBezTo>
                  <a:cubicBezTo>
                    <a:pt x="5" y="8"/>
                    <a:pt x="4" y="10"/>
                    <a:pt x="5" y="10"/>
                  </a:cubicBezTo>
                  <a:close/>
                  <a:moveTo>
                    <a:pt x="18" y="9"/>
                  </a:moveTo>
                  <a:cubicBezTo>
                    <a:pt x="24" y="7"/>
                    <a:pt x="31" y="11"/>
                    <a:pt x="33" y="17"/>
                  </a:cubicBezTo>
                  <a:cubicBezTo>
                    <a:pt x="35" y="24"/>
                    <a:pt x="32" y="31"/>
                    <a:pt x="25" y="33"/>
                  </a:cubicBezTo>
                  <a:cubicBezTo>
                    <a:pt x="19" y="35"/>
                    <a:pt x="12" y="31"/>
                    <a:pt x="10" y="25"/>
                  </a:cubicBezTo>
                  <a:cubicBezTo>
                    <a:pt x="8" y="18"/>
                    <a:pt x="11" y="12"/>
                    <a:pt x="18" y="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5" name="Freeform 35"/>
            <p:cNvSpPr>
              <a:spLocks noEditPoints="1"/>
            </p:cNvSpPr>
            <p:nvPr/>
          </p:nvSpPr>
          <p:spPr bwMode="auto">
            <a:xfrm>
              <a:off x="3111" y="2976"/>
              <a:ext cx="76" cy="76"/>
            </a:xfrm>
            <a:custGeom>
              <a:avLst/>
              <a:gdLst>
                <a:gd name="T0" fmla="*/ 3 w 32"/>
                <a:gd name="T1" fmla="*/ 8 h 32"/>
                <a:gd name="T2" fmla="*/ 4 w 32"/>
                <a:gd name="T3" fmla="*/ 10 h 32"/>
                <a:gd name="T4" fmla="*/ 2 w 32"/>
                <a:gd name="T5" fmla="*/ 11 h 32"/>
                <a:gd name="T6" fmla="*/ 0 w 32"/>
                <a:gd name="T7" fmla="*/ 13 h 32"/>
                <a:gd name="T8" fmla="*/ 1 w 32"/>
                <a:gd name="T9" fmla="*/ 15 h 32"/>
                <a:gd name="T10" fmla="*/ 2 w 32"/>
                <a:gd name="T11" fmla="*/ 17 h 32"/>
                <a:gd name="T12" fmla="*/ 1 w 32"/>
                <a:gd name="T13" fmla="*/ 19 h 32"/>
                <a:gd name="T14" fmla="*/ 0 w 32"/>
                <a:gd name="T15" fmla="*/ 21 h 32"/>
                <a:gd name="T16" fmla="*/ 2 w 32"/>
                <a:gd name="T17" fmla="*/ 23 h 32"/>
                <a:gd name="T18" fmla="*/ 4 w 32"/>
                <a:gd name="T19" fmla="*/ 23 h 32"/>
                <a:gd name="T20" fmla="*/ 4 w 32"/>
                <a:gd name="T21" fmla="*/ 26 h 32"/>
                <a:gd name="T22" fmla="*/ 5 w 32"/>
                <a:gd name="T23" fmla="*/ 28 h 32"/>
                <a:gd name="T24" fmla="*/ 7 w 32"/>
                <a:gd name="T25" fmla="*/ 29 h 32"/>
                <a:gd name="T26" fmla="*/ 10 w 32"/>
                <a:gd name="T27" fmla="*/ 28 h 32"/>
                <a:gd name="T28" fmla="*/ 11 w 32"/>
                <a:gd name="T29" fmla="*/ 30 h 32"/>
                <a:gd name="T30" fmla="*/ 12 w 32"/>
                <a:gd name="T31" fmla="*/ 32 h 32"/>
                <a:gd name="T32" fmla="*/ 15 w 32"/>
                <a:gd name="T33" fmla="*/ 31 h 32"/>
                <a:gd name="T34" fmla="*/ 17 w 32"/>
                <a:gd name="T35" fmla="*/ 29 h 32"/>
                <a:gd name="T36" fmla="*/ 18 w 32"/>
                <a:gd name="T37" fmla="*/ 31 h 32"/>
                <a:gd name="T38" fmla="*/ 21 w 32"/>
                <a:gd name="T39" fmla="*/ 32 h 32"/>
                <a:gd name="T40" fmla="*/ 22 w 32"/>
                <a:gd name="T41" fmla="*/ 30 h 32"/>
                <a:gd name="T42" fmla="*/ 23 w 32"/>
                <a:gd name="T43" fmla="*/ 27 h 32"/>
                <a:gd name="T44" fmla="*/ 25 w 32"/>
                <a:gd name="T45" fmla="*/ 28 h 32"/>
                <a:gd name="T46" fmla="*/ 28 w 32"/>
                <a:gd name="T47" fmla="*/ 27 h 32"/>
                <a:gd name="T48" fmla="*/ 28 w 32"/>
                <a:gd name="T49" fmla="*/ 24 h 32"/>
                <a:gd name="T50" fmla="*/ 28 w 32"/>
                <a:gd name="T51" fmla="*/ 22 h 32"/>
                <a:gd name="T52" fmla="*/ 30 w 32"/>
                <a:gd name="T53" fmla="*/ 21 h 32"/>
                <a:gd name="T54" fmla="*/ 32 w 32"/>
                <a:gd name="T55" fmla="*/ 20 h 32"/>
                <a:gd name="T56" fmla="*/ 31 w 32"/>
                <a:gd name="T57" fmla="*/ 17 h 32"/>
                <a:gd name="T58" fmla="*/ 29 w 32"/>
                <a:gd name="T59" fmla="*/ 15 h 32"/>
                <a:gd name="T60" fmla="*/ 30 w 32"/>
                <a:gd name="T61" fmla="*/ 14 h 32"/>
                <a:gd name="T62" fmla="*/ 31 w 32"/>
                <a:gd name="T63" fmla="*/ 11 h 32"/>
                <a:gd name="T64" fmla="*/ 29 w 32"/>
                <a:gd name="T65" fmla="*/ 10 h 32"/>
                <a:gd name="T66" fmla="*/ 27 w 32"/>
                <a:gd name="T67" fmla="*/ 9 h 32"/>
                <a:gd name="T68" fmla="*/ 27 w 32"/>
                <a:gd name="T69" fmla="*/ 7 h 32"/>
                <a:gd name="T70" fmla="*/ 27 w 32"/>
                <a:gd name="T71" fmla="*/ 4 h 32"/>
                <a:gd name="T72" fmla="*/ 24 w 32"/>
                <a:gd name="T73" fmla="*/ 4 h 32"/>
                <a:gd name="T74" fmla="*/ 21 w 32"/>
                <a:gd name="T75" fmla="*/ 4 h 32"/>
                <a:gd name="T76" fmla="*/ 21 w 32"/>
                <a:gd name="T77" fmla="*/ 2 h 32"/>
                <a:gd name="T78" fmla="*/ 19 w 32"/>
                <a:gd name="T79" fmla="*/ 0 h 32"/>
                <a:gd name="T80" fmla="*/ 17 w 32"/>
                <a:gd name="T81" fmla="*/ 1 h 32"/>
                <a:gd name="T82" fmla="*/ 15 w 32"/>
                <a:gd name="T83" fmla="*/ 3 h 32"/>
                <a:gd name="T84" fmla="*/ 13 w 32"/>
                <a:gd name="T85" fmla="*/ 1 h 32"/>
                <a:gd name="T86" fmla="*/ 11 w 32"/>
                <a:gd name="T87" fmla="*/ 1 h 32"/>
                <a:gd name="T88" fmla="*/ 9 w 32"/>
                <a:gd name="T89" fmla="*/ 3 h 32"/>
                <a:gd name="T90" fmla="*/ 8 w 32"/>
                <a:gd name="T91" fmla="*/ 5 h 32"/>
                <a:gd name="T92" fmla="*/ 6 w 32"/>
                <a:gd name="T93" fmla="*/ 5 h 32"/>
                <a:gd name="T94" fmla="*/ 4 w 32"/>
                <a:gd name="T95" fmla="*/ 5 h 32"/>
                <a:gd name="T96" fmla="*/ 3 w 32"/>
                <a:gd name="T97" fmla="*/ 8 h 32"/>
                <a:gd name="T98" fmla="*/ 13 w 32"/>
                <a:gd name="T99" fmla="*/ 7 h 32"/>
                <a:gd name="T100" fmla="*/ 25 w 32"/>
                <a:gd name="T101" fmla="*/ 13 h 32"/>
                <a:gd name="T102" fmla="*/ 19 w 32"/>
                <a:gd name="T103" fmla="*/ 25 h 32"/>
                <a:gd name="T104" fmla="*/ 7 w 32"/>
                <a:gd name="T105" fmla="*/ 19 h 32"/>
                <a:gd name="T106" fmla="*/ 13 w 32"/>
                <a:gd name="T10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2">
                  <a:moveTo>
                    <a:pt x="3" y="8"/>
                  </a:moveTo>
                  <a:cubicBezTo>
                    <a:pt x="4" y="8"/>
                    <a:pt x="4" y="10"/>
                    <a:pt x="4" y="10"/>
                  </a:cubicBezTo>
                  <a:cubicBezTo>
                    <a:pt x="4" y="11"/>
                    <a:pt x="3" y="11"/>
                    <a:pt x="2" y="11"/>
                  </a:cubicBezTo>
                  <a:cubicBezTo>
                    <a:pt x="1" y="11"/>
                    <a:pt x="0" y="12"/>
                    <a:pt x="0" y="13"/>
                  </a:cubicBezTo>
                  <a:cubicBezTo>
                    <a:pt x="0" y="14"/>
                    <a:pt x="0" y="15"/>
                    <a:pt x="1" y="15"/>
                  </a:cubicBezTo>
                  <a:cubicBezTo>
                    <a:pt x="2" y="15"/>
                    <a:pt x="2" y="17"/>
                    <a:pt x="2" y="17"/>
                  </a:cubicBezTo>
                  <a:cubicBezTo>
                    <a:pt x="3" y="18"/>
                    <a:pt x="2" y="18"/>
                    <a:pt x="1" y="19"/>
                  </a:cubicBezTo>
                  <a:cubicBezTo>
                    <a:pt x="0" y="19"/>
                    <a:pt x="0" y="20"/>
                    <a:pt x="0" y="21"/>
                  </a:cubicBezTo>
                  <a:cubicBezTo>
                    <a:pt x="1" y="22"/>
                    <a:pt x="2" y="23"/>
                    <a:pt x="2" y="23"/>
                  </a:cubicBezTo>
                  <a:cubicBezTo>
                    <a:pt x="3" y="22"/>
                    <a:pt x="4" y="23"/>
                    <a:pt x="4" y="23"/>
                  </a:cubicBezTo>
                  <a:cubicBezTo>
                    <a:pt x="5" y="23"/>
                    <a:pt x="5" y="25"/>
                    <a:pt x="4" y="26"/>
                  </a:cubicBezTo>
                  <a:cubicBezTo>
                    <a:pt x="4" y="26"/>
                    <a:pt x="4" y="27"/>
                    <a:pt x="5" y="28"/>
                  </a:cubicBezTo>
                  <a:cubicBezTo>
                    <a:pt x="6" y="29"/>
                    <a:pt x="7" y="29"/>
                    <a:pt x="7" y="29"/>
                  </a:cubicBezTo>
                  <a:cubicBezTo>
                    <a:pt x="8" y="28"/>
                    <a:pt x="10" y="28"/>
                    <a:pt x="10" y="28"/>
                  </a:cubicBezTo>
                  <a:cubicBezTo>
                    <a:pt x="11" y="28"/>
                    <a:pt x="11" y="29"/>
                    <a:pt x="11" y="30"/>
                  </a:cubicBezTo>
                  <a:cubicBezTo>
                    <a:pt x="10" y="31"/>
                    <a:pt x="11" y="32"/>
                    <a:pt x="12" y="32"/>
                  </a:cubicBezTo>
                  <a:cubicBezTo>
                    <a:pt x="13" y="32"/>
                    <a:pt x="15" y="32"/>
                    <a:pt x="15" y="31"/>
                  </a:cubicBezTo>
                  <a:cubicBezTo>
                    <a:pt x="15" y="30"/>
                    <a:pt x="16" y="30"/>
                    <a:pt x="17" y="29"/>
                  </a:cubicBezTo>
                  <a:cubicBezTo>
                    <a:pt x="17" y="29"/>
                    <a:pt x="18" y="30"/>
                    <a:pt x="18" y="31"/>
                  </a:cubicBezTo>
                  <a:cubicBezTo>
                    <a:pt x="19" y="32"/>
                    <a:pt x="20" y="32"/>
                    <a:pt x="21" y="32"/>
                  </a:cubicBezTo>
                  <a:cubicBezTo>
                    <a:pt x="22" y="31"/>
                    <a:pt x="23" y="30"/>
                    <a:pt x="22" y="30"/>
                  </a:cubicBezTo>
                  <a:cubicBezTo>
                    <a:pt x="22" y="29"/>
                    <a:pt x="23" y="27"/>
                    <a:pt x="23" y="27"/>
                  </a:cubicBezTo>
                  <a:cubicBezTo>
                    <a:pt x="24" y="27"/>
                    <a:pt x="25" y="27"/>
                    <a:pt x="25" y="28"/>
                  </a:cubicBezTo>
                  <a:cubicBezTo>
                    <a:pt x="26" y="28"/>
                    <a:pt x="27" y="28"/>
                    <a:pt x="28" y="27"/>
                  </a:cubicBezTo>
                  <a:cubicBezTo>
                    <a:pt x="29" y="26"/>
                    <a:pt x="29" y="25"/>
                    <a:pt x="28" y="24"/>
                  </a:cubicBezTo>
                  <a:cubicBezTo>
                    <a:pt x="28" y="24"/>
                    <a:pt x="28" y="22"/>
                    <a:pt x="28" y="22"/>
                  </a:cubicBezTo>
                  <a:cubicBezTo>
                    <a:pt x="28" y="21"/>
                    <a:pt x="29" y="21"/>
                    <a:pt x="30" y="21"/>
                  </a:cubicBezTo>
                  <a:cubicBezTo>
                    <a:pt x="31" y="22"/>
                    <a:pt x="31" y="21"/>
                    <a:pt x="32" y="20"/>
                  </a:cubicBezTo>
                  <a:cubicBezTo>
                    <a:pt x="32" y="18"/>
                    <a:pt x="31" y="17"/>
                    <a:pt x="31" y="17"/>
                  </a:cubicBezTo>
                  <a:cubicBezTo>
                    <a:pt x="30" y="17"/>
                    <a:pt x="29" y="16"/>
                    <a:pt x="29" y="15"/>
                  </a:cubicBezTo>
                  <a:cubicBezTo>
                    <a:pt x="29" y="15"/>
                    <a:pt x="30" y="14"/>
                    <a:pt x="30" y="14"/>
                  </a:cubicBezTo>
                  <a:cubicBezTo>
                    <a:pt x="31" y="13"/>
                    <a:pt x="32" y="12"/>
                    <a:pt x="31" y="11"/>
                  </a:cubicBezTo>
                  <a:cubicBezTo>
                    <a:pt x="31" y="10"/>
                    <a:pt x="30" y="9"/>
                    <a:pt x="29" y="10"/>
                  </a:cubicBezTo>
                  <a:cubicBezTo>
                    <a:pt x="28" y="10"/>
                    <a:pt x="27" y="9"/>
                    <a:pt x="27" y="9"/>
                  </a:cubicBezTo>
                  <a:cubicBezTo>
                    <a:pt x="26" y="8"/>
                    <a:pt x="27" y="7"/>
                    <a:pt x="27" y="7"/>
                  </a:cubicBezTo>
                  <a:cubicBezTo>
                    <a:pt x="28" y="6"/>
                    <a:pt x="28" y="5"/>
                    <a:pt x="27" y="4"/>
                  </a:cubicBezTo>
                  <a:cubicBezTo>
                    <a:pt x="26" y="3"/>
                    <a:pt x="25" y="3"/>
                    <a:pt x="24" y="4"/>
                  </a:cubicBezTo>
                  <a:cubicBezTo>
                    <a:pt x="24" y="4"/>
                    <a:pt x="22" y="4"/>
                    <a:pt x="21" y="4"/>
                  </a:cubicBezTo>
                  <a:cubicBezTo>
                    <a:pt x="21" y="4"/>
                    <a:pt x="21" y="3"/>
                    <a:pt x="21" y="2"/>
                  </a:cubicBezTo>
                  <a:cubicBezTo>
                    <a:pt x="21" y="1"/>
                    <a:pt x="20" y="0"/>
                    <a:pt x="19" y="0"/>
                  </a:cubicBezTo>
                  <a:cubicBezTo>
                    <a:pt x="18" y="0"/>
                    <a:pt x="17" y="0"/>
                    <a:pt x="17" y="1"/>
                  </a:cubicBezTo>
                  <a:cubicBezTo>
                    <a:pt x="17" y="2"/>
                    <a:pt x="15" y="3"/>
                    <a:pt x="15" y="3"/>
                  </a:cubicBezTo>
                  <a:cubicBezTo>
                    <a:pt x="14" y="3"/>
                    <a:pt x="14" y="2"/>
                    <a:pt x="13" y="1"/>
                  </a:cubicBezTo>
                  <a:cubicBezTo>
                    <a:pt x="13" y="1"/>
                    <a:pt x="12" y="0"/>
                    <a:pt x="11" y="1"/>
                  </a:cubicBezTo>
                  <a:cubicBezTo>
                    <a:pt x="10" y="1"/>
                    <a:pt x="9" y="2"/>
                    <a:pt x="9" y="3"/>
                  </a:cubicBezTo>
                  <a:cubicBezTo>
                    <a:pt x="9" y="4"/>
                    <a:pt x="9" y="5"/>
                    <a:pt x="8" y="5"/>
                  </a:cubicBezTo>
                  <a:cubicBezTo>
                    <a:pt x="8" y="5"/>
                    <a:pt x="7" y="5"/>
                    <a:pt x="6" y="5"/>
                  </a:cubicBezTo>
                  <a:cubicBezTo>
                    <a:pt x="6" y="4"/>
                    <a:pt x="4" y="4"/>
                    <a:pt x="4" y="5"/>
                  </a:cubicBezTo>
                  <a:cubicBezTo>
                    <a:pt x="3" y="6"/>
                    <a:pt x="3" y="7"/>
                    <a:pt x="3" y="8"/>
                  </a:cubicBezTo>
                  <a:close/>
                  <a:moveTo>
                    <a:pt x="13" y="7"/>
                  </a:moveTo>
                  <a:cubicBezTo>
                    <a:pt x="18" y="6"/>
                    <a:pt x="23" y="8"/>
                    <a:pt x="25" y="13"/>
                  </a:cubicBezTo>
                  <a:cubicBezTo>
                    <a:pt x="26" y="18"/>
                    <a:pt x="24" y="23"/>
                    <a:pt x="19" y="25"/>
                  </a:cubicBezTo>
                  <a:cubicBezTo>
                    <a:pt x="14" y="27"/>
                    <a:pt x="8" y="24"/>
                    <a:pt x="7" y="19"/>
                  </a:cubicBezTo>
                  <a:cubicBezTo>
                    <a:pt x="5" y="14"/>
                    <a:pt x="8" y="9"/>
                    <a:pt x="13" y="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6" name="Freeform 36"/>
            <p:cNvSpPr/>
            <p:nvPr/>
          </p:nvSpPr>
          <p:spPr bwMode="auto">
            <a:xfrm>
              <a:off x="1866" y="2890"/>
              <a:ext cx="168" cy="166"/>
            </a:xfrm>
            <a:custGeom>
              <a:avLst/>
              <a:gdLst>
                <a:gd name="T0" fmla="*/ 44 w 71"/>
                <a:gd name="T1" fmla="*/ 0 h 70"/>
                <a:gd name="T2" fmla="*/ 44 w 71"/>
                <a:gd name="T3" fmla="*/ 10 h 70"/>
                <a:gd name="T4" fmla="*/ 61 w 71"/>
                <a:gd name="T5" fmla="*/ 34 h 70"/>
                <a:gd name="T6" fmla="*/ 36 w 71"/>
                <a:gd name="T7" fmla="*/ 60 h 70"/>
                <a:gd name="T8" fmla="*/ 10 w 71"/>
                <a:gd name="T9" fmla="*/ 34 h 70"/>
                <a:gd name="T10" fmla="*/ 28 w 71"/>
                <a:gd name="T11" fmla="*/ 10 h 70"/>
                <a:gd name="T12" fmla="*/ 28 w 71"/>
                <a:gd name="T13" fmla="*/ 0 h 70"/>
                <a:gd name="T14" fmla="*/ 0 w 71"/>
                <a:gd name="T15" fmla="*/ 34 h 70"/>
                <a:gd name="T16" fmla="*/ 36 w 71"/>
                <a:gd name="T17" fmla="*/ 70 h 70"/>
                <a:gd name="T18" fmla="*/ 71 w 71"/>
                <a:gd name="T19" fmla="*/ 34 h 70"/>
                <a:gd name="T20" fmla="*/ 44 w 71"/>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44" y="0"/>
                  </a:moveTo>
                  <a:cubicBezTo>
                    <a:pt x="44" y="10"/>
                    <a:pt x="44" y="10"/>
                    <a:pt x="44" y="10"/>
                  </a:cubicBezTo>
                  <a:cubicBezTo>
                    <a:pt x="54" y="14"/>
                    <a:pt x="61" y="23"/>
                    <a:pt x="61" y="34"/>
                  </a:cubicBezTo>
                  <a:cubicBezTo>
                    <a:pt x="61" y="48"/>
                    <a:pt x="50" y="60"/>
                    <a:pt x="36" y="60"/>
                  </a:cubicBezTo>
                  <a:cubicBezTo>
                    <a:pt x="22" y="60"/>
                    <a:pt x="10" y="48"/>
                    <a:pt x="10" y="34"/>
                  </a:cubicBezTo>
                  <a:cubicBezTo>
                    <a:pt x="10" y="23"/>
                    <a:pt x="17" y="14"/>
                    <a:pt x="28" y="10"/>
                  </a:cubicBezTo>
                  <a:cubicBezTo>
                    <a:pt x="28" y="0"/>
                    <a:pt x="28" y="0"/>
                    <a:pt x="28" y="0"/>
                  </a:cubicBezTo>
                  <a:cubicBezTo>
                    <a:pt x="12" y="4"/>
                    <a:pt x="0" y="18"/>
                    <a:pt x="0" y="34"/>
                  </a:cubicBezTo>
                  <a:cubicBezTo>
                    <a:pt x="0" y="54"/>
                    <a:pt x="16" y="70"/>
                    <a:pt x="36" y="70"/>
                  </a:cubicBezTo>
                  <a:cubicBezTo>
                    <a:pt x="55" y="70"/>
                    <a:pt x="71" y="54"/>
                    <a:pt x="71" y="34"/>
                  </a:cubicBezTo>
                  <a:cubicBezTo>
                    <a:pt x="71" y="18"/>
                    <a:pt x="59" y="4"/>
                    <a:pt x="44"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7" name="Freeform 37"/>
            <p:cNvSpPr/>
            <p:nvPr/>
          </p:nvSpPr>
          <p:spPr bwMode="auto">
            <a:xfrm>
              <a:off x="1935" y="2852"/>
              <a:ext cx="31" cy="98"/>
            </a:xfrm>
            <a:custGeom>
              <a:avLst/>
              <a:gdLst>
                <a:gd name="T0" fmla="*/ 10 w 13"/>
                <a:gd name="T1" fmla="*/ 0 h 41"/>
                <a:gd name="T2" fmla="*/ 3 w 13"/>
                <a:gd name="T3" fmla="*/ 0 h 41"/>
                <a:gd name="T4" fmla="*/ 0 w 13"/>
                <a:gd name="T5" fmla="*/ 3 h 41"/>
                <a:gd name="T6" fmla="*/ 0 w 13"/>
                <a:gd name="T7" fmla="*/ 15 h 41"/>
                <a:gd name="T8" fmla="*/ 0 w 13"/>
                <a:gd name="T9" fmla="*/ 24 h 41"/>
                <a:gd name="T10" fmla="*/ 0 w 13"/>
                <a:gd name="T11" fmla="*/ 38 h 41"/>
                <a:gd name="T12" fmla="*/ 3 w 13"/>
                <a:gd name="T13" fmla="*/ 41 h 41"/>
                <a:gd name="T14" fmla="*/ 10 w 13"/>
                <a:gd name="T15" fmla="*/ 41 h 41"/>
                <a:gd name="T16" fmla="*/ 13 w 13"/>
                <a:gd name="T17" fmla="*/ 38 h 41"/>
                <a:gd name="T18" fmla="*/ 13 w 13"/>
                <a:gd name="T19" fmla="*/ 24 h 41"/>
                <a:gd name="T20" fmla="*/ 13 w 13"/>
                <a:gd name="T21" fmla="*/ 15 h 41"/>
                <a:gd name="T22" fmla="*/ 13 w 13"/>
                <a:gd name="T23" fmla="*/ 3 h 41"/>
                <a:gd name="T24" fmla="*/ 10 w 13"/>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41">
                  <a:moveTo>
                    <a:pt x="10" y="0"/>
                  </a:moveTo>
                  <a:cubicBezTo>
                    <a:pt x="3" y="0"/>
                    <a:pt x="3" y="0"/>
                    <a:pt x="3" y="0"/>
                  </a:cubicBezTo>
                  <a:cubicBezTo>
                    <a:pt x="1" y="0"/>
                    <a:pt x="0" y="2"/>
                    <a:pt x="0" y="3"/>
                  </a:cubicBezTo>
                  <a:cubicBezTo>
                    <a:pt x="0" y="15"/>
                    <a:pt x="0" y="15"/>
                    <a:pt x="0" y="15"/>
                  </a:cubicBezTo>
                  <a:cubicBezTo>
                    <a:pt x="0" y="24"/>
                    <a:pt x="0" y="24"/>
                    <a:pt x="0" y="24"/>
                  </a:cubicBezTo>
                  <a:cubicBezTo>
                    <a:pt x="0" y="38"/>
                    <a:pt x="0" y="38"/>
                    <a:pt x="0" y="38"/>
                  </a:cubicBezTo>
                  <a:cubicBezTo>
                    <a:pt x="0" y="39"/>
                    <a:pt x="1" y="41"/>
                    <a:pt x="3" y="41"/>
                  </a:cubicBezTo>
                  <a:cubicBezTo>
                    <a:pt x="10" y="41"/>
                    <a:pt x="10" y="41"/>
                    <a:pt x="10" y="41"/>
                  </a:cubicBezTo>
                  <a:cubicBezTo>
                    <a:pt x="12" y="41"/>
                    <a:pt x="13" y="39"/>
                    <a:pt x="13" y="38"/>
                  </a:cubicBezTo>
                  <a:cubicBezTo>
                    <a:pt x="13" y="24"/>
                    <a:pt x="13" y="24"/>
                    <a:pt x="13" y="24"/>
                  </a:cubicBezTo>
                  <a:cubicBezTo>
                    <a:pt x="13" y="15"/>
                    <a:pt x="13" y="15"/>
                    <a:pt x="13" y="15"/>
                  </a:cubicBezTo>
                  <a:cubicBezTo>
                    <a:pt x="13" y="3"/>
                    <a:pt x="13" y="3"/>
                    <a:pt x="13" y="3"/>
                  </a:cubicBezTo>
                  <a:cubicBezTo>
                    <a:pt x="13" y="2"/>
                    <a:pt x="12" y="0"/>
                    <a:pt x="10"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8" name="Freeform 38"/>
            <p:cNvSpPr/>
            <p:nvPr/>
          </p:nvSpPr>
          <p:spPr bwMode="auto">
            <a:xfrm>
              <a:off x="5629" y="2494"/>
              <a:ext cx="151" cy="166"/>
            </a:xfrm>
            <a:custGeom>
              <a:avLst/>
              <a:gdLst>
                <a:gd name="T0" fmla="*/ 0 w 64"/>
                <a:gd name="T1" fmla="*/ 29 h 70"/>
                <a:gd name="T2" fmla="*/ 0 w 64"/>
                <a:gd name="T3" fmla="*/ 67 h 70"/>
                <a:gd name="T4" fmla="*/ 2 w 64"/>
                <a:gd name="T5" fmla="*/ 70 h 70"/>
                <a:gd name="T6" fmla="*/ 5 w 64"/>
                <a:gd name="T7" fmla="*/ 70 h 70"/>
                <a:gd name="T8" fmla="*/ 22 w 64"/>
                <a:gd name="T9" fmla="*/ 70 h 70"/>
                <a:gd name="T10" fmla="*/ 23 w 64"/>
                <a:gd name="T11" fmla="*/ 70 h 70"/>
                <a:gd name="T12" fmla="*/ 24 w 64"/>
                <a:gd name="T13" fmla="*/ 68 h 70"/>
                <a:gd name="T14" fmla="*/ 24 w 64"/>
                <a:gd name="T15" fmla="*/ 50 h 70"/>
                <a:gd name="T16" fmla="*/ 41 w 64"/>
                <a:gd name="T17" fmla="*/ 50 h 70"/>
                <a:gd name="T18" fmla="*/ 41 w 64"/>
                <a:gd name="T19" fmla="*/ 68 h 70"/>
                <a:gd name="T20" fmla="*/ 42 w 64"/>
                <a:gd name="T21" fmla="*/ 70 h 70"/>
                <a:gd name="T22" fmla="*/ 43 w 64"/>
                <a:gd name="T23" fmla="*/ 70 h 70"/>
                <a:gd name="T24" fmla="*/ 60 w 64"/>
                <a:gd name="T25" fmla="*/ 70 h 70"/>
                <a:gd name="T26" fmla="*/ 63 w 64"/>
                <a:gd name="T27" fmla="*/ 70 h 70"/>
                <a:gd name="T28" fmla="*/ 64 w 64"/>
                <a:gd name="T29" fmla="*/ 67 h 70"/>
                <a:gd name="T30" fmla="*/ 64 w 64"/>
                <a:gd name="T31" fmla="*/ 29 h 70"/>
                <a:gd name="T32" fmla="*/ 32 w 64"/>
                <a:gd name="T33" fmla="*/ 0 h 70"/>
                <a:gd name="T34" fmla="*/ 0 w 64"/>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70">
                  <a:moveTo>
                    <a:pt x="0" y="29"/>
                  </a:moveTo>
                  <a:cubicBezTo>
                    <a:pt x="0" y="67"/>
                    <a:pt x="0" y="67"/>
                    <a:pt x="0" y="67"/>
                  </a:cubicBezTo>
                  <a:cubicBezTo>
                    <a:pt x="0" y="68"/>
                    <a:pt x="1" y="69"/>
                    <a:pt x="2" y="70"/>
                  </a:cubicBezTo>
                  <a:cubicBezTo>
                    <a:pt x="3" y="70"/>
                    <a:pt x="4" y="70"/>
                    <a:pt x="5" y="70"/>
                  </a:cubicBezTo>
                  <a:cubicBezTo>
                    <a:pt x="22" y="70"/>
                    <a:pt x="22" y="70"/>
                    <a:pt x="22" y="70"/>
                  </a:cubicBezTo>
                  <a:cubicBezTo>
                    <a:pt x="22" y="70"/>
                    <a:pt x="23" y="70"/>
                    <a:pt x="23" y="70"/>
                  </a:cubicBezTo>
                  <a:cubicBezTo>
                    <a:pt x="24" y="69"/>
                    <a:pt x="24" y="69"/>
                    <a:pt x="24" y="68"/>
                  </a:cubicBezTo>
                  <a:cubicBezTo>
                    <a:pt x="24" y="50"/>
                    <a:pt x="24" y="50"/>
                    <a:pt x="24" y="50"/>
                  </a:cubicBezTo>
                  <a:cubicBezTo>
                    <a:pt x="41" y="50"/>
                    <a:pt x="41" y="50"/>
                    <a:pt x="41" y="50"/>
                  </a:cubicBezTo>
                  <a:cubicBezTo>
                    <a:pt x="41" y="68"/>
                    <a:pt x="41" y="68"/>
                    <a:pt x="41" y="68"/>
                  </a:cubicBezTo>
                  <a:cubicBezTo>
                    <a:pt x="41" y="69"/>
                    <a:pt x="41" y="69"/>
                    <a:pt x="42" y="70"/>
                  </a:cubicBezTo>
                  <a:cubicBezTo>
                    <a:pt x="42" y="70"/>
                    <a:pt x="43" y="70"/>
                    <a:pt x="43" y="70"/>
                  </a:cubicBezTo>
                  <a:cubicBezTo>
                    <a:pt x="60" y="70"/>
                    <a:pt x="60" y="70"/>
                    <a:pt x="60" y="70"/>
                  </a:cubicBezTo>
                  <a:cubicBezTo>
                    <a:pt x="61" y="70"/>
                    <a:pt x="62" y="70"/>
                    <a:pt x="63" y="70"/>
                  </a:cubicBezTo>
                  <a:cubicBezTo>
                    <a:pt x="63" y="69"/>
                    <a:pt x="64" y="68"/>
                    <a:pt x="64" y="67"/>
                  </a:cubicBezTo>
                  <a:cubicBezTo>
                    <a:pt x="64" y="29"/>
                    <a:pt x="64" y="29"/>
                    <a:pt x="64" y="29"/>
                  </a:cubicBezTo>
                  <a:cubicBezTo>
                    <a:pt x="32" y="0"/>
                    <a:pt x="32" y="0"/>
                    <a:pt x="32" y="0"/>
                  </a:cubicBezTo>
                  <a:lnTo>
                    <a:pt x="0" y="29"/>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9" name="Freeform 39"/>
            <p:cNvSpPr/>
            <p:nvPr/>
          </p:nvSpPr>
          <p:spPr bwMode="auto">
            <a:xfrm>
              <a:off x="5593" y="2447"/>
              <a:ext cx="223" cy="118"/>
            </a:xfrm>
            <a:custGeom>
              <a:avLst/>
              <a:gdLst>
                <a:gd name="T0" fmla="*/ 92 w 94"/>
                <a:gd name="T1" fmla="*/ 39 h 50"/>
                <a:gd name="T2" fmla="*/ 51 w 94"/>
                <a:gd name="T3" fmla="*/ 2 h 50"/>
                <a:gd name="T4" fmla="*/ 43 w 94"/>
                <a:gd name="T5" fmla="*/ 2 h 50"/>
                <a:gd name="T6" fmla="*/ 3 w 94"/>
                <a:gd name="T7" fmla="*/ 39 h 50"/>
                <a:gd name="T8" fmla="*/ 3 w 94"/>
                <a:gd name="T9" fmla="*/ 48 h 50"/>
                <a:gd name="T10" fmla="*/ 3 w 94"/>
                <a:gd name="T11" fmla="*/ 48 h 50"/>
                <a:gd name="T12" fmla="*/ 7 w 94"/>
                <a:gd name="T13" fmla="*/ 50 h 50"/>
                <a:gd name="T14" fmla="*/ 11 w 94"/>
                <a:gd name="T15" fmla="*/ 48 h 50"/>
                <a:gd name="T16" fmla="*/ 47 w 94"/>
                <a:gd name="T17" fmla="*/ 15 h 50"/>
                <a:gd name="T18" fmla="*/ 84 w 94"/>
                <a:gd name="T19" fmla="*/ 48 h 50"/>
                <a:gd name="T20" fmla="*/ 92 w 94"/>
                <a:gd name="T21" fmla="*/ 48 h 50"/>
                <a:gd name="T22" fmla="*/ 92 w 94"/>
                <a:gd name="T23" fmla="*/ 3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50">
                  <a:moveTo>
                    <a:pt x="92" y="39"/>
                  </a:moveTo>
                  <a:cubicBezTo>
                    <a:pt x="51" y="2"/>
                    <a:pt x="51" y="2"/>
                    <a:pt x="51" y="2"/>
                  </a:cubicBezTo>
                  <a:cubicBezTo>
                    <a:pt x="49" y="0"/>
                    <a:pt x="46" y="0"/>
                    <a:pt x="43" y="2"/>
                  </a:cubicBezTo>
                  <a:cubicBezTo>
                    <a:pt x="3" y="39"/>
                    <a:pt x="3" y="39"/>
                    <a:pt x="3" y="39"/>
                  </a:cubicBezTo>
                  <a:cubicBezTo>
                    <a:pt x="1" y="41"/>
                    <a:pt x="0" y="45"/>
                    <a:pt x="3" y="48"/>
                  </a:cubicBezTo>
                  <a:cubicBezTo>
                    <a:pt x="3" y="48"/>
                    <a:pt x="3" y="48"/>
                    <a:pt x="3" y="48"/>
                  </a:cubicBezTo>
                  <a:cubicBezTo>
                    <a:pt x="4" y="49"/>
                    <a:pt x="5" y="50"/>
                    <a:pt x="7" y="50"/>
                  </a:cubicBezTo>
                  <a:cubicBezTo>
                    <a:pt x="9" y="50"/>
                    <a:pt x="10" y="49"/>
                    <a:pt x="11" y="48"/>
                  </a:cubicBezTo>
                  <a:cubicBezTo>
                    <a:pt x="47" y="15"/>
                    <a:pt x="47" y="15"/>
                    <a:pt x="47" y="15"/>
                  </a:cubicBezTo>
                  <a:cubicBezTo>
                    <a:pt x="84" y="48"/>
                    <a:pt x="84" y="48"/>
                    <a:pt x="84" y="48"/>
                  </a:cubicBezTo>
                  <a:cubicBezTo>
                    <a:pt x="86" y="50"/>
                    <a:pt x="90" y="50"/>
                    <a:pt x="92" y="48"/>
                  </a:cubicBezTo>
                  <a:cubicBezTo>
                    <a:pt x="94" y="45"/>
                    <a:pt x="94" y="41"/>
                    <a:pt x="92" y="3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0" name="Freeform 40"/>
            <p:cNvSpPr/>
            <p:nvPr/>
          </p:nvSpPr>
          <p:spPr bwMode="auto">
            <a:xfrm>
              <a:off x="5184" y="2516"/>
              <a:ext cx="24" cy="104"/>
            </a:xfrm>
            <a:custGeom>
              <a:avLst/>
              <a:gdLst>
                <a:gd name="T0" fmla="*/ 10 w 10"/>
                <a:gd name="T1" fmla="*/ 43 h 44"/>
                <a:gd name="T2" fmla="*/ 9 w 10"/>
                <a:gd name="T3" fmla="*/ 44 h 44"/>
                <a:gd name="T4" fmla="*/ 2 w 10"/>
                <a:gd name="T5" fmla="*/ 44 h 44"/>
                <a:gd name="T6" fmla="*/ 0 w 10"/>
                <a:gd name="T7" fmla="*/ 43 h 44"/>
                <a:gd name="T8" fmla="*/ 0 w 10"/>
                <a:gd name="T9" fmla="*/ 1 h 44"/>
                <a:gd name="T10" fmla="*/ 2 w 10"/>
                <a:gd name="T11" fmla="*/ 0 h 44"/>
                <a:gd name="T12" fmla="*/ 9 w 10"/>
                <a:gd name="T13" fmla="*/ 0 h 44"/>
                <a:gd name="T14" fmla="*/ 10 w 10"/>
                <a:gd name="T15" fmla="*/ 1 h 44"/>
                <a:gd name="T16" fmla="*/ 10 w 10"/>
                <a:gd name="T17"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4">
                  <a:moveTo>
                    <a:pt x="10" y="43"/>
                  </a:moveTo>
                  <a:cubicBezTo>
                    <a:pt x="10" y="44"/>
                    <a:pt x="9" y="44"/>
                    <a:pt x="9" y="44"/>
                  </a:cubicBezTo>
                  <a:cubicBezTo>
                    <a:pt x="2" y="44"/>
                    <a:pt x="2" y="44"/>
                    <a:pt x="2" y="44"/>
                  </a:cubicBezTo>
                  <a:cubicBezTo>
                    <a:pt x="1" y="44"/>
                    <a:pt x="0" y="44"/>
                    <a:pt x="0" y="43"/>
                  </a:cubicBezTo>
                  <a:cubicBezTo>
                    <a:pt x="0" y="1"/>
                    <a:pt x="0" y="1"/>
                    <a:pt x="0" y="1"/>
                  </a:cubicBezTo>
                  <a:cubicBezTo>
                    <a:pt x="0" y="0"/>
                    <a:pt x="1" y="0"/>
                    <a:pt x="2" y="0"/>
                  </a:cubicBezTo>
                  <a:cubicBezTo>
                    <a:pt x="9" y="0"/>
                    <a:pt x="9" y="0"/>
                    <a:pt x="9" y="0"/>
                  </a:cubicBezTo>
                  <a:cubicBezTo>
                    <a:pt x="9" y="0"/>
                    <a:pt x="10" y="0"/>
                    <a:pt x="10" y="1"/>
                  </a:cubicBezTo>
                  <a:lnTo>
                    <a:pt x="10" y="4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1" name="Freeform 41"/>
            <p:cNvSpPr/>
            <p:nvPr/>
          </p:nvSpPr>
          <p:spPr bwMode="auto">
            <a:xfrm>
              <a:off x="5220" y="2516"/>
              <a:ext cx="23" cy="104"/>
            </a:xfrm>
            <a:custGeom>
              <a:avLst/>
              <a:gdLst>
                <a:gd name="T0" fmla="*/ 10 w 10"/>
                <a:gd name="T1" fmla="*/ 43 h 44"/>
                <a:gd name="T2" fmla="*/ 9 w 10"/>
                <a:gd name="T3" fmla="*/ 44 h 44"/>
                <a:gd name="T4" fmla="*/ 2 w 10"/>
                <a:gd name="T5" fmla="*/ 44 h 44"/>
                <a:gd name="T6" fmla="*/ 0 w 10"/>
                <a:gd name="T7" fmla="*/ 43 h 44"/>
                <a:gd name="T8" fmla="*/ 0 w 10"/>
                <a:gd name="T9" fmla="*/ 1 h 44"/>
                <a:gd name="T10" fmla="*/ 2 w 10"/>
                <a:gd name="T11" fmla="*/ 0 h 44"/>
                <a:gd name="T12" fmla="*/ 9 w 10"/>
                <a:gd name="T13" fmla="*/ 0 h 44"/>
                <a:gd name="T14" fmla="*/ 10 w 10"/>
                <a:gd name="T15" fmla="*/ 1 h 44"/>
                <a:gd name="T16" fmla="*/ 10 w 10"/>
                <a:gd name="T17"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4">
                  <a:moveTo>
                    <a:pt x="10" y="43"/>
                  </a:moveTo>
                  <a:cubicBezTo>
                    <a:pt x="10" y="44"/>
                    <a:pt x="9" y="44"/>
                    <a:pt x="9" y="44"/>
                  </a:cubicBezTo>
                  <a:cubicBezTo>
                    <a:pt x="2" y="44"/>
                    <a:pt x="2" y="44"/>
                    <a:pt x="2" y="44"/>
                  </a:cubicBezTo>
                  <a:cubicBezTo>
                    <a:pt x="1" y="44"/>
                    <a:pt x="0" y="44"/>
                    <a:pt x="0" y="43"/>
                  </a:cubicBezTo>
                  <a:cubicBezTo>
                    <a:pt x="0" y="1"/>
                    <a:pt x="0" y="1"/>
                    <a:pt x="0" y="1"/>
                  </a:cubicBezTo>
                  <a:cubicBezTo>
                    <a:pt x="0" y="0"/>
                    <a:pt x="1" y="0"/>
                    <a:pt x="2" y="0"/>
                  </a:cubicBezTo>
                  <a:cubicBezTo>
                    <a:pt x="9" y="0"/>
                    <a:pt x="9" y="0"/>
                    <a:pt x="9" y="0"/>
                  </a:cubicBezTo>
                  <a:cubicBezTo>
                    <a:pt x="9" y="0"/>
                    <a:pt x="10" y="0"/>
                    <a:pt x="10" y="1"/>
                  </a:cubicBezTo>
                  <a:lnTo>
                    <a:pt x="10" y="4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2" name="Freeform 42"/>
            <p:cNvSpPr/>
            <p:nvPr/>
          </p:nvSpPr>
          <p:spPr bwMode="auto">
            <a:xfrm>
              <a:off x="5291" y="2516"/>
              <a:ext cx="23" cy="104"/>
            </a:xfrm>
            <a:custGeom>
              <a:avLst/>
              <a:gdLst>
                <a:gd name="T0" fmla="*/ 10 w 10"/>
                <a:gd name="T1" fmla="*/ 43 h 44"/>
                <a:gd name="T2" fmla="*/ 9 w 10"/>
                <a:gd name="T3" fmla="*/ 44 h 44"/>
                <a:gd name="T4" fmla="*/ 2 w 10"/>
                <a:gd name="T5" fmla="*/ 44 h 44"/>
                <a:gd name="T6" fmla="*/ 0 w 10"/>
                <a:gd name="T7" fmla="*/ 43 h 44"/>
                <a:gd name="T8" fmla="*/ 0 w 10"/>
                <a:gd name="T9" fmla="*/ 1 h 44"/>
                <a:gd name="T10" fmla="*/ 2 w 10"/>
                <a:gd name="T11" fmla="*/ 0 h 44"/>
                <a:gd name="T12" fmla="*/ 9 w 10"/>
                <a:gd name="T13" fmla="*/ 0 h 44"/>
                <a:gd name="T14" fmla="*/ 10 w 10"/>
                <a:gd name="T15" fmla="*/ 1 h 44"/>
                <a:gd name="T16" fmla="*/ 10 w 10"/>
                <a:gd name="T17"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4">
                  <a:moveTo>
                    <a:pt x="10" y="43"/>
                  </a:moveTo>
                  <a:cubicBezTo>
                    <a:pt x="10" y="44"/>
                    <a:pt x="9" y="44"/>
                    <a:pt x="9" y="44"/>
                  </a:cubicBezTo>
                  <a:cubicBezTo>
                    <a:pt x="2" y="44"/>
                    <a:pt x="2" y="44"/>
                    <a:pt x="2" y="44"/>
                  </a:cubicBezTo>
                  <a:cubicBezTo>
                    <a:pt x="1" y="44"/>
                    <a:pt x="0" y="44"/>
                    <a:pt x="0" y="43"/>
                  </a:cubicBezTo>
                  <a:cubicBezTo>
                    <a:pt x="0" y="1"/>
                    <a:pt x="0" y="1"/>
                    <a:pt x="0" y="1"/>
                  </a:cubicBezTo>
                  <a:cubicBezTo>
                    <a:pt x="0" y="0"/>
                    <a:pt x="1" y="0"/>
                    <a:pt x="2" y="0"/>
                  </a:cubicBezTo>
                  <a:cubicBezTo>
                    <a:pt x="9" y="0"/>
                    <a:pt x="9" y="0"/>
                    <a:pt x="9" y="0"/>
                  </a:cubicBezTo>
                  <a:cubicBezTo>
                    <a:pt x="9" y="0"/>
                    <a:pt x="10" y="0"/>
                    <a:pt x="10" y="1"/>
                  </a:cubicBezTo>
                  <a:lnTo>
                    <a:pt x="10" y="4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3" name="Freeform 43"/>
            <p:cNvSpPr/>
            <p:nvPr/>
          </p:nvSpPr>
          <p:spPr bwMode="auto">
            <a:xfrm>
              <a:off x="5255" y="2516"/>
              <a:ext cx="24" cy="104"/>
            </a:xfrm>
            <a:custGeom>
              <a:avLst/>
              <a:gdLst>
                <a:gd name="T0" fmla="*/ 10 w 10"/>
                <a:gd name="T1" fmla="*/ 43 h 44"/>
                <a:gd name="T2" fmla="*/ 9 w 10"/>
                <a:gd name="T3" fmla="*/ 44 h 44"/>
                <a:gd name="T4" fmla="*/ 2 w 10"/>
                <a:gd name="T5" fmla="*/ 44 h 44"/>
                <a:gd name="T6" fmla="*/ 0 w 10"/>
                <a:gd name="T7" fmla="*/ 43 h 44"/>
                <a:gd name="T8" fmla="*/ 0 w 10"/>
                <a:gd name="T9" fmla="*/ 1 h 44"/>
                <a:gd name="T10" fmla="*/ 2 w 10"/>
                <a:gd name="T11" fmla="*/ 0 h 44"/>
                <a:gd name="T12" fmla="*/ 9 w 10"/>
                <a:gd name="T13" fmla="*/ 0 h 44"/>
                <a:gd name="T14" fmla="*/ 10 w 10"/>
                <a:gd name="T15" fmla="*/ 1 h 44"/>
                <a:gd name="T16" fmla="*/ 10 w 10"/>
                <a:gd name="T17"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4">
                  <a:moveTo>
                    <a:pt x="10" y="43"/>
                  </a:moveTo>
                  <a:cubicBezTo>
                    <a:pt x="10" y="44"/>
                    <a:pt x="9" y="44"/>
                    <a:pt x="9" y="44"/>
                  </a:cubicBezTo>
                  <a:cubicBezTo>
                    <a:pt x="2" y="44"/>
                    <a:pt x="2" y="44"/>
                    <a:pt x="2" y="44"/>
                  </a:cubicBezTo>
                  <a:cubicBezTo>
                    <a:pt x="1" y="44"/>
                    <a:pt x="0" y="44"/>
                    <a:pt x="0" y="43"/>
                  </a:cubicBezTo>
                  <a:cubicBezTo>
                    <a:pt x="0" y="1"/>
                    <a:pt x="0" y="1"/>
                    <a:pt x="0" y="1"/>
                  </a:cubicBezTo>
                  <a:cubicBezTo>
                    <a:pt x="0" y="0"/>
                    <a:pt x="1" y="0"/>
                    <a:pt x="2" y="0"/>
                  </a:cubicBezTo>
                  <a:cubicBezTo>
                    <a:pt x="9" y="0"/>
                    <a:pt x="9" y="0"/>
                    <a:pt x="9" y="0"/>
                  </a:cubicBezTo>
                  <a:cubicBezTo>
                    <a:pt x="9" y="0"/>
                    <a:pt x="10" y="0"/>
                    <a:pt x="10" y="1"/>
                  </a:cubicBezTo>
                  <a:lnTo>
                    <a:pt x="10" y="4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4" name="Freeform 44"/>
            <p:cNvSpPr/>
            <p:nvPr/>
          </p:nvSpPr>
          <p:spPr bwMode="auto">
            <a:xfrm>
              <a:off x="5326" y="2516"/>
              <a:ext cx="24" cy="106"/>
            </a:xfrm>
            <a:custGeom>
              <a:avLst/>
              <a:gdLst>
                <a:gd name="T0" fmla="*/ 10 w 10"/>
                <a:gd name="T1" fmla="*/ 43 h 45"/>
                <a:gd name="T2" fmla="*/ 9 w 10"/>
                <a:gd name="T3" fmla="*/ 45 h 45"/>
                <a:gd name="T4" fmla="*/ 2 w 10"/>
                <a:gd name="T5" fmla="*/ 45 h 45"/>
                <a:gd name="T6" fmla="*/ 0 w 10"/>
                <a:gd name="T7" fmla="*/ 43 h 45"/>
                <a:gd name="T8" fmla="*/ 0 w 10"/>
                <a:gd name="T9" fmla="*/ 2 h 45"/>
                <a:gd name="T10" fmla="*/ 2 w 10"/>
                <a:gd name="T11" fmla="*/ 0 h 45"/>
                <a:gd name="T12" fmla="*/ 9 w 10"/>
                <a:gd name="T13" fmla="*/ 0 h 45"/>
                <a:gd name="T14" fmla="*/ 10 w 10"/>
                <a:gd name="T15" fmla="*/ 2 h 45"/>
                <a:gd name="T16" fmla="*/ 10 w 10"/>
                <a:gd name="T17"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10" y="43"/>
                  </a:moveTo>
                  <a:cubicBezTo>
                    <a:pt x="10" y="44"/>
                    <a:pt x="9" y="45"/>
                    <a:pt x="9" y="45"/>
                  </a:cubicBezTo>
                  <a:cubicBezTo>
                    <a:pt x="2" y="45"/>
                    <a:pt x="2" y="45"/>
                    <a:pt x="2" y="45"/>
                  </a:cubicBezTo>
                  <a:cubicBezTo>
                    <a:pt x="1" y="45"/>
                    <a:pt x="0" y="44"/>
                    <a:pt x="0" y="43"/>
                  </a:cubicBezTo>
                  <a:cubicBezTo>
                    <a:pt x="0" y="2"/>
                    <a:pt x="0" y="2"/>
                    <a:pt x="0" y="2"/>
                  </a:cubicBezTo>
                  <a:cubicBezTo>
                    <a:pt x="0" y="1"/>
                    <a:pt x="1" y="0"/>
                    <a:pt x="2" y="0"/>
                  </a:cubicBezTo>
                  <a:cubicBezTo>
                    <a:pt x="9" y="0"/>
                    <a:pt x="9" y="0"/>
                    <a:pt x="9" y="0"/>
                  </a:cubicBezTo>
                  <a:cubicBezTo>
                    <a:pt x="9" y="0"/>
                    <a:pt x="10" y="1"/>
                    <a:pt x="10" y="2"/>
                  </a:cubicBezTo>
                  <a:lnTo>
                    <a:pt x="10" y="4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5" name="Freeform 45"/>
            <p:cNvSpPr/>
            <p:nvPr/>
          </p:nvSpPr>
          <p:spPr bwMode="auto">
            <a:xfrm>
              <a:off x="5175" y="2449"/>
              <a:ext cx="187" cy="57"/>
            </a:xfrm>
            <a:custGeom>
              <a:avLst/>
              <a:gdLst>
                <a:gd name="T0" fmla="*/ 26 w 79"/>
                <a:gd name="T1" fmla="*/ 4 h 24"/>
                <a:gd name="T2" fmla="*/ 53 w 79"/>
                <a:gd name="T3" fmla="*/ 4 h 24"/>
                <a:gd name="T4" fmla="*/ 71 w 79"/>
                <a:gd name="T5" fmla="*/ 16 h 24"/>
                <a:gd name="T6" fmla="*/ 69 w 79"/>
                <a:gd name="T7" fmla="*/ 24 h 24"/>
                <a:gd name="T8" fmla="*/ 55 w 79"/>
                <a:gd name="T9" fmla="*/ 24 h 24"/>
                <a:gd name="T10" fmla="*/ 23 w 79"/>
                <a:gd name="T11" fmla="*/ 24 h 24"/>
                <a:gd name="T12" fmla="*/ 10 w 79"/>
                <a:gd name="T13" fmla="*/ 24 h 24"/>
                <a:gd name="T14" fmla="*/ 7 w 79"/>
                <a:gd name="T15" fmla="*/ 16 h 24"/>
                <a:gd name="T16" fmla="*/ 26 w 79"/>
                <a:gd name="T1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4">
                  <a:moveTo>
                    <a:pt x="26" y="4"/>
                  </a:moveTo>
                  <a:cubicBezTo>
                    <a:pt x="33" y="0"/>
                    <a:pt x="45" y="0"/>
                    <a:pt x="53" y="4"/>
                  </a:cubicBezTo>
                  <a:cubicBezTo>
                    <a:pt x="71" y="16"/>
                    <a:pt x="71" y="16"/>
                    <a:pt x="71" y="16"/>
                  </a:cubicBezTo>
                  <a:cubicBezTo>
                    <a:pt x="79" y="20"/>
                    <a:pt x="77" y="24"/>
                    <a:pt x="69" y="24"/>
                  </a:cubicBezTo>
                  <a:cubicBezTo>
                    <a:pt x="55" y="24"/>
                    <a:pt x="55" y="24"/>
                    <a:pt x="55" y="24"/>
                  </a:cubicBezTo>
                  <a:cubicBezTo>
                    <a:pt x="46" y="24"/>
                    <a:pt x="32" y="24"/>
                    <a:pt x="23" y="24"/>
                  </a:cubicBezTo>
                  <a:cubicBezTo>
                    <a:pt x="10" y="24"/>
                    <a:pt x="10" y="24"/>
                    <a:pt x="10" y="24"/>
                  </a:cubicBezTo>
                  <a:cubicBezTo>
                    <a:pt x="1" y="24"/>
                    <a:pt x="0" y="20"/>
                    <a:pt x="7" y="16"/>
                  </a:cubicBezTo>
                  <a:lnTo>
                    <a:pt x="26" y="4"/>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6" name="Freeform 46"/>
            <p:cNvSpPr>
              <a:spLocks noEditPoints="1"/>
            </p:cNvSpPr>
            <p:nvPr/>
          </p:nvSpPr>
          <p:spPr bwMode="auto">
            <a:xfrm>
              <a:off x="5163" y="2634"/>
              <a:ext cx="208" cy="24"/>
            </a:xfrm>
            <a:custGeom>
              <a:avLst/>
              <a:gdLst>
                <a:gd name="T0" fmla="*/ 87 w 88"/>
                <a:gd name="T1" fmla="*/ 0 h 10"/>
                <a:gd name="T2" fmla="*/ 1 w 88"/>
                <a:gd name="T3" fmla="*/ 0 h 10"/>
                <a:gd name="T4" fmla="*/ 0 w 88"/>
                <a:gd name="T5" fmla="*/ 1 h 10"/>
                <a:gd name="T6" fmla="*/ 0 w 88"/>
                <a:gd name="T7" fmla="*/ 9 h 10"/>
                <a:gd name="T8" fmla="*/ 1 w 88"/>
                <a:gd name="T9" fmla="*/ 10 h 10"/>
                <a:gd name="T10" fmla="*/ 87 w 88"/>
                <a:gd name="T11" fmla="*/ 10 h 10"/>
                <a:gd name="T12" fmla="*/ 88 w 88"/>
                <a:gd name="T13" fmla="*/ 9 h 10"/>
                <a:gd name="T14" fmla="*/ 88 w 88"/>
                <a:gd name="T15" fmla="*/ 1 h 10"/>
                <a:gd name="T16" fmla="*/ 87 w 88"/>
                <a:gd name="T17" fmla="*/ 0 h 10"/>
                <a:gd name="T18" fmla="*/ 61 w 88"/>
                <a:gd name="T19" fmla="*/ 7 h 10"/>
                <a:gd name="T20" fmla="*/ 59 w 88"/>
                <a:gd name="T21" fmla="*/ 8 h 10"/>
                <a:gd name="T22" fmla="*/ 29 w 88"/>
                <a:gd name="T23" fmla="*/ 8 h 10"/>
                <a:gd name="T24" fmla="*/ 28 w 88"/>
                <a:gd name="T25" fmla="*/ 7 h 10"/>
                <a:gd name="T26" fmla="*/ 28 w 88"/>
                <a:gd name="T27" fmla="*/ 7 h 10"/>
                <a:gd name="T28" fmla="*/ 29 w 88"/>
                <a:gd name="T29" fmla="*/ 6 h 10"/>
                <a:gd name="T30" fmla="*/ 59 w 88"/>
                <a:gd name="T31" fmla="*/ 6 h 10"/>
                <a:gd name="T32" fmla="*/ 61 w 88"/>
                <a:gd name="T33" fmla="*/ 7 h 10"/>
                <a:gd name="T34" fmla="*/ 61 w 88"/>
                <a:gd name="T35" fmla="*/ 3 h 10"/>
                <a:gd name="T36" fmla="*/ 59 w 88"/>
                <a:gd name="T37" fmla="*/ 4 h 10"/>
                <a:gd name="T38" fmla="*/ 29 w 88"/>
                <a:gd name="T39" fmla="*/ 4 h 10"/>
                <a:gd name="T40" fmla="*/ 28 w 88"/>
                <a:gd name="T41" fmla="*/ 3 h 10"/>
                <a:gd name="T42" fmla="*/ 28 w 88"/>
                <a:gd name="T43" fmla="*/ 3 h 10"/>
                <a:gd name="T44" fmla="*/ 29 w 88"/>
                <a:gd name="T45" fmla="*/ 2 h 10"/>
                <a:gd name="T46" fmla="*/ 59 w 88"/>
                <a:gd name="T47" fmla="*/ 2 h 10"/>
                <a:gd name="T48" fmla="*/ 61 w 88"/>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0">
                  <a:moveTo>
                    <a:pt x="87" y="0"/>
                  </a:moveTo>
                  <a:cubicBezTo>
                    <a:pt x="1" y="0"/>
                    <a:pt x="1" y="0"/>
                    <a:pt x="1" y="0"/>
                  </a:cubicBezTo>
                  <a:cubicBezTo>
                    <a:pt x="1" y="0"/>
                    <a:pt x="0" y="0"/>
                    <a:pt x="0" y="1"/>
                  </a:cubicBezTo>
                  <a:cubicBezTo>
                    <a:pt x="0" y="9"/>
                    <a:pt x="0" y="9"/>
                    <a:pt x="0" y="9"/>
                  </a:cubicBezTo>
                  <a:cubicBezTo>
                    <a:pt x="0" y="9"/>
                    <a:pt x="1" y="10"/>
                    <a:pt x="1" y="10"/>
                  </a:cubicBezTo>
                  <a:cubicBezTo>
                    <a:pt x="87" y="10"/>
                    <a:pt x="87" y="10"/>
                    <a:pt x="87" y="10"/>
                  </a:cubicBezTo>
                  <a:cubicBezTo>
                    <a:pt x="88" y="10"/>
                    <a:pt x="88" y="9"/>
                    <a:pt x="88" y="9"/>
                  </a:cubicBezTo>
                  <a:cubicBezTo>
                    <a:pt x="88" y="1"/>
                    <a:pt x="88" y="1"/>
                    <a:pt x="88" y="1"/>
                  </a:cubicBezTo>
                  <a:cubicBezTo>
                    <a:pt x="88" y="0"/>
                    <a:pt x="88" y="0"/>
                    <a:pt x="87" y="0"/>
                  </a:cubicBezTo>
                  <a:close/>
                  <a:moveTo>
                    <a:pt x="61" y="7"/>
                  </a:moveTo>
                  <a:cubicBezTo>
                    <a:pt x="61" y="8"/>
                    <a:pt x="60" y="8"/>
                    <a:pt x="59" y="8"/>
                  </a:cubicBezTo>
                  <a:cubicBezTo>
                    <a:pt x="29" y="8"/>
                    <a:pt x="29" y="8"/>
                    <a:pt x="29" y="8"/>
                  </a:cubicBezTo>
                  <a:cubicBezTo>
                    <a:pt x="29" y="8"/>
                    <a:pt x="28" y="8"/>
                    <a:pt x="28" y="7"/>
                  </a:cubicBezTo>
                  <a:cubicBezTo>
                    <a:pt x="28" y="7"/>
                    <a:pt x="28" y="7"/>
                    <a:pt x="28" y="7"/>
                  </a:cubicBezTo>
                  <a:cubicBezTo>
                    <a:pt x="28" y="6"/>
                    <a:pt x="29" y="6"/>
                    <a:pt x="29" y="6"/>
                  </a:cubicBezTo>
                  <a:cubicBezTo>
                    <a:pt x="59" y="6"/>
                    <a:pt x="59" y="6"/>
                    <a:pt x="59" y="6"/>
                  </a:cubicBezTo>
                  <a:cubicBezTo>
                    <a:pt x="60" y="6"/>
                    <a:pt x="61" y="6"/>
                    <a:pt x="61" y="7"/>
                  </a:cubicBezTo>
                  <a:close/>
                  <a:moveTo>
                    <a:pt x="61" y="3"/>
                  </a:moveTo>
                  <a:cubicBezTo>
                    <a:pt x="61" y="4"/>
                    <a:pt x="60" y="4"/>
                    <a:pt x="59" y="4"/>
                  </a:cubicBezTo>
                  <a:cubicBezTo>
                    <a:pt x="29" y="4"/>
                    <a:pt x="29" y="4"/>
                    <a:pt x="29" y="4"/>
                  </a:cubicBezTo>
                  <a:cubicBezTo>
                    <a:pt x="29" y="4"/>
                    <a:pt x="28" y="4"/>
                    <a:pt x="28" y="3"/>
                  </a:cubicBezTo>
                  <a:cubicBezTo>
                    <a:pt x="28" y="3"/>
                    <a:pt x="28" y="3"/>
                    <a:pt x="28" y="3"/>
                  </a:cubicBezTo>
                  <a:cubicBezTo>
                    <a:pt x="28" y="2"/>
                    <a:pt x="29" y="2"/>
                    <a:pt x="29" y="2"/>
                  </a:cubicBezTo>
                  <a:cubicBezTo>
                    <a:pt x="59" y="2"/>
                    <a:pt x="59" y="2"/>
                    <a:pt x="59" y="2"/>
                  </a:cubicBezTo>
                  <a:cubicBezTo>
                    <a:pt x="60" y="2"/>
                    <a:pt x="61" y="2"/>
                    <a:pt x="61" y="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7" name="Freeform 47"/>
            <p:cNvSpPr>
              <a:spLocks noEditPoints="1"/>
            </p:cNvSpPr>
            <p:nvPr/>
          </p:nvSpPr>
          <p:spPr bwMode="auto">
            <a:xfrm>
              <a:off x="2278" y="2471"/>
              <a:ext cx="189" cy="187"/>
            </a:xfrm>
            <a:custGeom>
              <a:avLst/>
              <a:gdLst>
                <a:gd name="T0" fmla="*/ 48 w 80"/>
                <a:gd name="T1" fmla="*/ 8 h 79"/>
                <a:gd name="T2" fmla="*/ 46 w 80"/>
                <a:gd name="T3" fmla="*/ 9 h 79"/>
                <a:gd name="T4" fmla="*/ 10 w 80"/>
                <a:gd name="T5" fmla="*/ 45 h 79"/>
                <a:gd name="T6" fmla="*/ 3 w 80"/>
                <a:gd name="T7" fmla="*/ 52 h 79"/>
                <a:gd name="T8" fmla="*/ 3 w 80"/>
                <a:gd name="T9" fmla="*/ 61 h 79"/>
                <a:gd name="T10" fmla="*/ 18 w 80"/>
                <a:gd name="T11" fmla="*/ 76 h 79"/>
                <a:gd name="T12" fmla="*/ 28 w 80"/>
                <a:gd name="T13" fmla="*/ 76 h 79"/>
                <a:gd name="T14" fmla="*/ 35 w 80"/>
                <a:gd name="T15" fmla="*/ 70 h 79"/>
                <a:gd name="T16" fmla="*/ 71 w 80"/>
                <a:gd name="T17" fmla="*/ 34 h 79"/>
                <a:gd name="T18" fmla="*/ 72 w 80"/>
                <a:gd name="T19" fmla="*/ 31 h 79"/>
                <a:gd name="T20" fmla="*/ 56 w 80"/>
                <a:gd name="T21" fmla="*/ 23 h 79"/>
                <a:gd name="T22" fmla="*/ 48 w 80"/>
                <a:gd name="T23" fmla="*/ 8 h 79"/>
                <a:gd name="T24" fmla="*/ 8 w 80"/>
                <a:gd name="T25" fmla="*/ 56 h 79"/>
                <a:gd name="T26" fmla="*/ 8 w 80"/>
                <a:gd name="T27" fmla="*/ 52 h 79"/>
                <a:gd name="T28" fmla="*/ 42 w 80"/>
                <a:gd name="T29" fmla="*/ 17 h 79"/>
                <a:gd name="T30" fmla="*/ 47 w 80"/>
                <a:gd name="T31" fmla="*/ 17 h 79"/>
                <a:gd name="T32" fmla="*/ 47 w 80"/>
                <a:gd name="T33" fmla="*/ 21 h 79"/>
                <a:gd name="T34" fmla="*/ 12 w 80"/>
                <a:gd name="T35" fmla="*/ 56 h 79"/>
                <a:gd name="T36" fmla="*/ 8 w 80"/>
                <a:gd name="T37" fmla="*/ 56 h 79"/>
                <a:gd name="T38" fmla="*/ 16 w 80"/>
                <a:gd name="T39" fmla="*/ 63 h 79"/>
                <a:gd name="T40" fmla="*/ 15 w 80"/>
                <a:gd name="T41" fmla="*/ 59 h 79"/>
                <a:gd name="T42" fmla="*/ 42 w 80"/>
                <a:gd name="T43" fmla="*/ 33 h 79"/>
                <a:gd name="T44" fmla="*/ 45 w 80"/>
                <a:gd name="T45" fmla="*/ 34 h 79"/>
                <a:gd name="T46" fmla="*/ 46 w 80"/>
                <a:gd name="T47" fmla="*/ 38 h 79"/>
                <a:gd name="T48" fmla="*/ 20 w 80"/>
                <a:gd name="T49" fmla="*/ 64 h 79"/>
                <a:gd name="T50" fmla="*/ 16 w 80"/>
                <a:gd name="T51" fmla="*/ 63 h 79"/>
                <a:gd name="T52" fmla="*/ 62 w 80"/>
                <a:gd name="T53" fmla="*/ 32 h 79"/>
                <a:gd name="T54" fmla="*/ 62 w 80"/>
                <a:gd name="T55" fmla="*/ 37 h 79"/>
                <a:gd name="T56" fmla="*/ 27 w 80"/>
                <a:gd name="T57" fmla="*/ 71 h 79"/>
                <a:gd name="T58" fmla="*/ 23 w 80"/>
                <a:gd name="T59" fmla="*/ 71 h 79"/>
                <a:gd name="T60" fmla="*/ 23 w 80"/>
                <a:gd name="T61" fmla="*/ 67 h 79"/>
                <a:gd name="T62" fmla="*/ 58 w 80"/>
                <a:gd name="T63" fmla="*/ 32 h 79"/>
                <a:gd name="T64" fmla="*/ 62 w 80"/>
                <a:gd name="T65" fmla="*/ 32 h 79"/>
                <a:gd name="T66" fmla="*/ 72 w 80"/>
                <a:gd name="T67" fmla="*/ 1 h 79"/>
                <a:gd name="T68" fmla="*/ 53 w 80"/>
                <a:gd name="T69" fmla="*/ 5 h 79"/>
                <a:gd name="T70" fmla="*/ 51 w 80"/>
                <a:gd name="T71" fmla="*/ 5 h 79"/>
                <a:gd name="T72" fmla="*/ 50 w 80"/>
                <a:gd name="T73" fmla="*/ 5 h 79"/>
                <a:gd name="T74" fmla="*/ 58 w 80"/>
                <a:gd name="T75" fmla="*/ 20 h 79"/>
                <a:gd name="T76" fmla="*/ 74 w 80"/>
                <a:gd name="T77" fmla="*/ 29 h 79"/>
                <a:gd name="T78" fmla="*/ 75 w 80"/>
                <a:gd name="T79" fmla="*/ 29 h 79"/>
                <a:gd name="T80" fmla="*/ 75 w 80"/>
                <a:gd name="T81" fmla="*/ 28 h 79"/>
                <a:gd name="T82" fmla="*/ 78 w 80"/>
                <a:gd name="T83" fmla="*/ 9 h 79"/>
                <a:gd name="T84" fmla="*/ 72 w 80"/>
                <a:gd name="T8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79">
                  <a:moveTo>
                    <a:pt x="48" y="8"/>
                  </a:moveTo>
                  <a:cubicBezTo>
                    <a:pt x="47" y="8"/>
                    <a:pt x="46" y="8"/>
                    <a:pt x="46" y="9"/>
                  </a:cubicBezTo>
                  <a:cubicBezTo>
                    <a:pt x="10" y="45"/>
                    <a:pt x="10" y="45"/>
                    <a:pt x="10" y="45"/>
                  </a:cubicBezTo>
                  <a:cubicBezTo>
                    <a:pt x="3" y="52"/>
                    <a:pt x="3" y="52"/>
                    <a:pt x="3" y="52"/>
                  </a:cubicBezTo>
                  <a:cubicBezTo>
                    <a:pt x="0" y="54"/>
                    <a:pt x="0" y="59"/>
                    <a:pt x="3" y="61"/>
                  </a:cubicBezTo>
                  <a:cubicBezTo>
                    <a:pt x="18" y="76"/>
                    <a:pt x="18" y="76"/>
                    <a:pt x="18" y="76"/>
                  </a:cubicBezTo>
                  <a:cubicBezTo>
                    <a:pt x="21" y="79"/>
                    <a:pt x="25" y="79"/>
                    <a:pt x="28" y="76"/>
                  </a:cubicBezTo>
                  <a:cubicBezTo>
                    <a:pt x="35" y="70"/>
                    <a:pt x="35" y="70"/>
                    <a:pt x="35" y="70"/>
                  </a:cubicBezTo>
                  <a:cubicBezTo>
                    <a:pt x="71" y="34"/>
                    <a:pt x="71" y="34"/>
                    <a:pt x="71" y="34"/>
                  </a:cubicBezTo>
                  <a:cubicBezTo>
                    <a:pt x="71" y="33"/>
                    <a:pt x="72" y="32"/>
                    <a:pt x="72" y="31"/>
                  </a:cubicBezTo>
                  <a:cubicBezTo>
                    <a:pt x="66" y="30"/>
                    <a:pt x="61" y="27"/>
                    <a:pt x="56" y="23"/>
                  </a:cubicBezTo>
                  <a:cubicBezTo>
                    <a:pt x="52" y="18"/>
                    <a:pt x="49" y="13"/>
                    <a:pt x="48" y="8"/>
                  </a:cubicBezTo>
                  <a:close/>
                  <a:moveTo>
                    <a:pt x="8" y="56"/>
                  </a:moveTo>
                  <a:cubicBezTo>
                    <a:pt x="6" y="55"/>
                    <a:pt x="6" y="53"/>
                    <a:pt x="8" y="52"/>
                  </a:cubicBezTo>
                  <a:cubicBezTo>
                    <a:pt x="42" y="17"/>
                    <a:pt x="42" y="17"/>
                    <a:pt x="42" y="17"/>
                  </a:cubicBezTo>
                  <a:cubicBezTo>
                    <a:pt x="43" y="16"/>
                    <a:pt x="45" y="16"/>
                    <a:pt x="47" y="17"/>
                  </a:cubicBezTo>
                  <a:cubicBezTo>
                    <a:pt x="48" y="18"/>
                    <a:pt x="48" y="20"/>
                    <a:pt x="47" y="21"/>
                  </a:cubicBezTo>
                  <a:cubicBezTo>
                    <a:pt x="12" y="56"/>
                    <a:pt x="12" y="56"/>
                    <a:pt x="12" y="56"/>
                  </a:cubicBezTo>
                  <a:cubicBezTo>
                    <a:pt x="11" y="57"/>
                    <a:pt x="9" y="57"/>
                    <a:pt x="8" y="56"/>
                  </a:cubicBezTo>
                  <a:close/>
                  <a:moveTo>
                    <a:pt x="16" y="63"/>
                  </a:moveTo>
                  <a:cubicBezTo>
                    <a:pt x="15" y="62"/>
                    <a:pt x="14" y="60"/>
                    <a:pt x="15" y="59"/>
                  </a:cubicBezTo>
                  <a:cubicBezTo>
                    <a:pt x="42" y="33"/>
                    <a:pt x="42" y="33"/>
                    <a:pt x="42" y="33"/>
                  </a:cubicBezTo>
                  <a:cubicBezTo>
                    <a:pt x="42" y="32"/>
                    <a:pt x="44" y="32"/>
                    <a:pt x="45" y="34"/>
                  </a:cubicBezTo>
                  <a:cubicBezTo>
                    <a:pt x="47" y="35"/>
                    <a:pt x="47" y="37"/>
                    <a:pt x="46" y="38"/>
                  </a:cubicBezTo>
                  <a:cubicBezTo>
                    <a:pt x="20" y="64"/>
                    <a:pt x="20" y="64"/>
                    <a:pt x="20" y="64"/>
                  </a:cubicBezTo>
                  <a:cubicBezTo>
                    <a:pt x="19" y="65"/>
                    <a:pt x="17" y="65"/>
                    <a:pt x="16" y="63"/>
                  </a:cubicBezTo>
                  <a:close/>
                  <a:moveTo>
                    <a:pt x="62" y="32"/>
                  </a:moveTo>
                  <a:cubicBezTo>
                    <a:pt x="63" y="34"/>
                    <a:pt x="63" y="36"/>
                    <a:pt x="62" y="37"/>
                  </a:cubicBezTo>
                  <a:cubicBezTo>
                    <a:pt x="27" y="71"/>
                    <a:pt x="27" y="71"/>
                    <a:pt x="27" y="71"/>
                  </a:cubicBezTo>
                  <a:cubicBezTo>
                    <a:pt x="26" y="73"/>
                    <a:pt x="24" y="73"/>
                    <a:pt x="23" y="71"/>
                  </a:cubicBezTo>
                  <a:cubicBezTo>
                    <a:pt x="22" y="70"/>
                    <a:pt x="22" y="68"/>
                    <a:pt x="23" y="67"/>
                  </a:cubicBezTo>
                  <a:cubicBezTo>
                    <a:pt x="58" y="32"/>
                    <a:pt x="58" y="32"/>
                    <a:pt x="58" y="32"/>
                  </a:cubicBezTo>
                  <a:cubicBezTo>
                    <a:pt x="59" y="31"/>
                    <a:pt x="61" y="31"/>
                    <a:pt x="62" y="32"/>
                  </a:cubicBezTo>
                  <a:close/>
                  <a:moveTo>
                    <a:pt x="72" y="1"/>
                  </a:moveTo>
                  <a:cubicBezTo>
                    <a:pt x="53" y="5"/>
                    <a:pt x="53" y="5"/>
                    <a:pt x="53" y="5"/>
                  </a:cubicBezTo>
                  <a:cubicBezTo>
                    <a:pt x="52" y="5"/>
                    <a:pt x="52" y="5"/>
                    <a:pt x="51" y="5"/>
                  </a:cubicBezTo>
                  <a:cubicBezTo>
                    <a:pt x="51" y="5"/>
                    <a:pt x="50" y="5"/>
                    <a:pt x="50" y="5"/>
                  </a:cubicBezTo>
                  <a:cubicBezTo>
                    <a:pt x="51" y="11"/>
                    <a:pt x="54" y="16"/>
                    <a:pt x="58" y="20"/>
                  </a:cubicBezTo>
                  <a:cubicBezTo>
                    <a:pt x="63" y="25"/>
                    <a:pt x="68" y="28"/>
                    <a:pt x="74" y="29"/>
                  </a:cubicBezTo>
                  <a:cubicBezTo>
                    <a:pt x="75" y="29"/>
                    <a:pt x="75" y="29"/>
                    <a:pt x="75" y="29"/>
                  </a:cubicBezTo>
                  <a:cubicBezTo>
                    <a:pt x="75" y="28"/>
                    <a:pt x="75" y="28"/>
                    <a:pt x="75" y="28"/>
                  </a:cubicBezTo>
                  <a:cubicBezTo>
                    <a:pt x="78" y="9"/>
                    <a:pt x="78" y="9"/>
                    <a:pt x="78" y="9"/>
                  </a:cubicBezTo>
                  <a:cubicBezTo>
                    <a:pt x="80" y="4"/>
                    <a:pt x="77" y="0"/>
                    <a:pt x="72" y="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8" name="Freeform 48"/>
            <p:cNvSpPr/>
            <p:nvPr/>
          </p:nvSpPr>
          <p:spPr bwMode="auto">
            <a:xfrm>
              <a:off x="3944" y="2603"/>
              <a:ext cx="123" cy="67"/>
            </a:xfrm>
            <a:custGeom>
              <a:avLst/>
              <a:gdLst>
                <a:gd name="T0" fmla="*/ 17 w 52"/>
                <a:gd name="T1" fmla="*/ 3 h 28"/>
                <a:gd name="T2" fmla="*/ 7 w 52"/>
                <a:gd name="T3" fmla="*/ 16 h 28"/>
                <a:gd name="T4" fmla="*/ 3 w 52"/>
                <a:gd name="T5" fmla="*/ 21 h 28"/>
                <a:gd name="T6" fmla="*/ 6 w 52"/>
                <a:gd name="T7" fmla="*/ 28 h 28"/>
                <a:gd name="T8" fmla="*/ 18 w 52"/>
                <a:gd name="T9" fmla="*/ 28 h 28"/>
                <a:gd name="T10" fmla="*/ 34 w 52"/>
                <a:gd name="T11" fmla="*/ 28 h 28"/>
                <a:gd name="T12" fmla="*/ 46 w 52"/>
                <a:gd name="T13" fmla="*/ 28 h 28"/>
                <a:gd name="T14" fmla="*/ 50 w 52"/>
                <a:gd name="T15" fmla="*/ 21 h 28"/>
                <a:gd name="T16" fmla="*/ 45 w 52"/>
                <a:gd name="T17" fmla="*/ 16 h 28"/>
                <a:gd name="T18" fmla="*/ 35 w 52"/>
                <a:gd name="T19" fmla="*/ 3 h 28"/>
                <a:gd name="T20" fmla="*/ 34 w 52"/>
                <a:gd name="T21" fmla="*/ 1 h 28"/>
                <a:gd name="T22" fmla="*/ 19 w 52"/>
                <a:gd name="T23" fmla="*/ 0 h 28"/>
                <a:gd name="T24" fmla="*/ 17 w 52"/>
                <a:gd name="T2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17" y="3"/>
                  </a:moveTo>
                  <a:cubicBezTo>
                    <a:pt x="14" y="6"/>
                    <a:pt x="10" y="12"/>
                    <a:pt x="7" y="16"/>
                  </a:cubicBezTo>
                  <a:cubicBezTo>
                    <a:pt x="3" y="21"/>
                    <a:pt x="3" y="21"/>
                    <a:pt x="3" y="21"/>
                  </a:cubicBezTo>
                  <a:cubicBezTo>
                    <a:pt x="0" y="25"/>
                    <a:pt x="2" y="28"/>
                    <a:pt x="6" y="28"/>
                  </a:cubicBezTo>
                  <a:cubicBezTo>
                    <a:pt x="18" y="28"/>
                    <a:pt x="18" y="28"/>
                    <a:pt x="18" y="28"/>
                  </a:cubicBezTo>
                  <a:cubicBezTo>
                    <a:pt x="23" y="28"/>
                    <a:pt x="30" y="28"/>
                    <a:pt x="34" y="28"/>
                  </a:cubicBezTo>
                  <a:cubicBezTo>
                    <a:pt x="46" y="28"/>
                    <a:pt x="46" y="28"/>
                    <a:pt x="46" y="28"/>
                  </a:cubicBezTo>
                  <a:cubicBezTo>
                    <a:pt x="51" y="28"/>
                    <a:pt x="52" y="25"/>
                    <a:pt x="50" y="21"/>
                  </a:cubicBezTo>
                  <a:cubicBezTo>
                    <a:pt x="45" y="16"/>
                    <a:pt x="45" y="16"/>
                    <a:pt x="45" y="16"/>
                  </a:cubicBezTo>
                  <a:cubicBezTo>
                    <a:pt x="42" y="12"/>
                    <a:pt x="38" y="6"/>
                    <a:pt x="35" y="3"/>
                  </a:cubicBezTo>
                  <a:cubicBezTo>
                    <a:pt x="34" y="1"/>
                    <a:pt x="34" y="1"/>
                    <a:pt x="34" y="1"/>
                  </a:cubicBezTo>
                  <a:cubicBezTo>
                    <a:pt x="19" y="0"/>
                    <a:pt x="19" y="0"/>
                    <a:pt x="19" y="0"/>
                  </a:cubicBezTo>
                  <a:lnTo>
                    <a:pt x="17" y="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9" name="Freeform 49"/>
            <p:cNvSpPr/>
            <p:nvPr/>
          </p:nvSpPr>
          <p:spPr bwMode="auto">
            <a:xfrm>
              <a:off x="3970" y="2437"/>
              <a:ext cx="156" cy="171"/>
            </a:xfrm>
            <a:custGeom>
              <a:avLst/>
              <a:gdLst>
                <a:gd name="T0" fmla="*/ 63 w 66"/>
                <a:gd name="T1" fmla="*/ 67 h 72"/>
                <a:gd name="T2" fmla="*/ 54 w 66"/>
                <a:gd name="T3" fmla="*/ 56 h 72"/>
                <a:gd name="T4" fmla="*/ 47 w 66"/>
                <a:gd name="T5" fmla="*/ 48 h 72"/>
                <a:gd name="T6" fmla="*/ 41 w 66"/>
                <a:gd name="T7" fmla="*/ 41 h 72"/>
                <a:gd name="T8" fmla="*/ 31 w 66"/>
                <a:gd name="T9" fmla="*/ 29 h 72"/>
                <a:gd name="T10" fmla="*/ 25 w 66"/>
                <a:gd name="T11" fmla="*/ 22 h 72"/>
                <a:gd name="T12" fmla="*/ 19 w 66"/>
                <a:gd name="T13" fmla="*/ 15 h 72"/>
                <a:gd name="T14" fmla="*/ 9 w 66"/>
                <a:gd name="T15" fmla="*/ 3 h 72"/>
                <a:gd name="T16" fmla="*/ 3 w 66"/>
                <a:gd name="T17" fmla="*/ 5 h 72"/>
                <a:gd name="T18" fmla="*/ 2 w 66"/>
                <a:gd name="T19" fmla="*/ 24 h 72"/>
                <a:gd name="T20" fmla="*/ 1 w 66"/>
                <a:gd name="T21" fmla="*/ 40 h 72"/>
                <a:gd name="T22" fmla="*/ 0 w 66"/>
                <a:gd name="T23" fmla="*/ 58 h 72"/>
                <a:gd name="T24" fmla="*/ 8 w 66"/>
                <a:gd name="T25" fmla="*/ 67 h 72"/>
                <a:gd name="T26" fmla="*/ 8 w 66"/>
                <a:gd name="T27" fmla="*/ 67 h 72"/>
                <a:gd name="T28" fmla="*/ 23 w 66"/>
                <a:gd name="T29" fmla="*/ 68 h 72"/>
                <a:gd name="T30" fmla="*/ 26 w 66"/>
                <a:gd name="T31" fmla="*/ 68 h 72"/>
                <a:gd name="T32" fmla="*/ 42 w 66"/>
                <a:gd name="T33" fmla="*/ 70 h 72"/>
                <a:gd name="T34" fmla="*/ 60 w 66"/>
                <a:gd name="T35" fmla="*/ 72 h 72"/>
                <a:gd name="T36" fmla="*/ 63 w 66"/>
                <a:gd name="T37" fmla="*/ 6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72">
                  <a:moveTo>
                    <a:pt x="63" y="67"/>
                  </a:moveTo>
                  <a:cubicBezTo>
                    <a:pt x="54" y="56"/>
                    <a:pt x="54" y="56"/>
                    <a:pt x="54" y="56"/>
                  </a:cubicBezTo>
                  <a:cubicBezTo>
                    <a:pt x="47" y="48"/>
                    <a:pt x="47" y="48"/>
                    <a:pt x="47" y="48"/>
                  </a:cubicBezTo>
                  <a:cubicBezTo>
                    <a:pt x="41" y="41"/>
                    <a:pt x="41" y="41"/>
                    <a:pt x="41" y="41"/>
                  </a:cubicBezTo>
                  <a:cubicBezTo>
                    <a:pt x="38" y="38"/>
                    <a:pt x="34" y="32"/>
                    <a:pt x="31" y="29"/>
                  </a:cubicBezTo>
                  <a:cubicBezTo>
                    <a:pt x="25" y="22"/>
                    <a:pt x="25" y="22"/>
                    <a:pt x="25" y="22"/>
                  </a:cubicBezTo>
                  <a:cubicBezTo>
                    <a:pt x="19" y="15"/>
                    <a:pt x="19" y="15"/>
                    <a:pt x="19" y="15"/>
                  </a:cubicBezTo>
                  <a:cubicBezTo>
                    <a:pt x="9" y="3"/>
                    <a:pt x="9" y="3"/>
                    <a:pt x="9" y="3"/>
                  </a:cubicBezTo>
                  <a:cubicBezTo>
                    <a:pt x="6" y="0"/>
                    <a:pt x="4" y="1"/>
                    <a:pt x="3" y="5"/>
                  </a:cubicBezTo>
                  <a:cubicBezTo>
                    <a:pt x="2" y="24"/>
                    <a:pt x="2" y="24"/>
                    <a:pt x="2" y="24"/>
                  </a:cubicBezTo>
                  <a:cubicBezTo>
                    <a:pt x="2" y="28"/>
                    <a:pt x="2" y="35"/>
                    <a:pt x="1" y="40"/>
                  </a:cubicBezTo>
                  <a:cubicBezTo>
                    <a:pt x="0" y="58"/>
                    <a:pt x="0" y="58"/>
                    <a:pt x="0" y="58"/>
                  </a:cubicBezTo>
                  <a:cubicBezTo>
                    <a:pt x="0" y="62"/>
                    <a:pt x="4" y="66"/>
                    <a:pt x="8" y="67"/>
                  </a:cubicBezTo>
                  <a:cubicBezTo>
                    <a:pt x="8" y="67"/>
                    <a:pt x="8" y="67"/>
                    <a:pt x="8" y="67"/>
                  </a:cubicBezTo>
                  <a:cubicBezTo>
                    <a:pt x="23" y="68"/>
                    <a:pt x="23" y="68"/>
                    <a:pt x="23" y="68"/>
                  </a:cubicBezTo>
                  <a:cubicBezTo>
                    <a:pt x="26" y="68"/>
                    <a:pt x="26" y="68"/>
                    <a:pt x="26" y="68"/>
                  </a:cubicBezTo>
                  <a:cubicBezTo>
                    <a:pt x="31" y="69"/>
                    <a:pt x="38" y="70"/>
                    <a:pt x="42" y="70"/>
                  </a:cubicBezTo>
                  <a:cubicBezTo>
                    <a:pt x="60" y="72"/>
                    <a:pt x="60" y="72"/>
                    <a:pt x="60" y="72"/>
                  </a:cubicBezTo>
                  <a:cubicBezTo>
                    <a:pt x="65" y="72"/>
                    <a:pt x="66" y="70"/>
                    <a:pt x="63" y="6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0" name="Freeform 50"/>
            <p:cNvSpPr/>
            <p:nvPr/>
          </p:nvSpPr>
          <p:spPr bwMode="auto">
            <a:xfrm>
              <a:off x="4039" y="2456"/>
              <a:ext cx="99" cy="102"/>
            </a:xfrm>
            <a:custGeom>
              <a:avLst/>
              <a:gdLst>
                <a:gd name="T0" fmla="*/ 40 w 42"/>
                <a:gd name="T1" fmla="*/ 2 h 43"/>
                <a:gd name="T2" fmla="*/ 31 w 42"/>
                <a:gd name="T3" fmla="*/ 2 h 43"/>
                <a:gd name="T4" fmla="*/ 28 w 42"/>
                <a:gd name="T5" fmla="*/ 7 h 43"/>
                <a:gd name="T6" fmla="*/ 19 w 42"/>
                <a:gd name="T7" fmla="*/ 9 h 43"/>
                <a:gd name="T8" fmla="*/ 8 w 42"/>
                <a:gd name="T9" fmla="*/ 12 h 43"/>
                <a:gd name="T10" fmla="*/ 0 w 42"/>
                <a:gd name="T11" fmla="*/ 14 h 43"/>
                <a:gd name="T12" fmla="*/ 4 w 42"/>
                <a:gd name="T13" fmla="*/ 19 h 43"/>
                <a:gd name="T14" fmla="*/ 10 w 42"/>
                <a:gd name="T15" fmla="*/ 18 h 43"/>
                <a:gd name="T16" fmla="*/ 21 w 42"/>
                <a:gd name="T17" fmla="*/ 15 h 43"/>
                <a:gd name="T18" fmla="*/ 25 w 42"/>
                <a:gd name="T19" fmla="*/ 19 h 43"/>
                <a:gd name="T20" fmla="*/ 22 w 42"/>
                <a:gd name="T21" fmla="*/ 30 h 43"/>
                <a:gd name="T22" fmla="*/ 20 w 42"/>
                <a:gd name="T23" fmla="*/ 37 h 43"/>
                <a:gd name="T24" fmla="*/ 24 w 42"/>
                <a:gd name="T25" fmla="*/ 43 h 43"/>
                <a:gd name="T26" fmla="*/ 28 w 42"/>
                <a:gd name="T27" fmla="*/ 32 h 43"/>
                <a:gd name="T28" fmla="*/ 31 w 42"/>
                <a:gd name="T29" fmla="*/ 21 h 43"/>
                <a:gd name="T30" fmla="*/ 33 w 42"/>
                <a:gd name="T31" fmla="*/ 12 h 43"/>
                <a:gd name="T32" fmla="*/ 38 w 42"/>
                <a:gd name="T33" fmla="*/ 10 h 43"/>
                <a:gd name="T34" fmla="*/ 40 w 42"/>
                <a:gd name="T3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3">
                  <a:moveTo>
                    <a:pt x="40" y="2"/>
                  </a:moveTo>
                  <a:cubicBezTo>
                    <a:pt x="38" y="0"/>
                    <a:pt x="34" y="0"/>
                    <a:pt x="31" y="2"/>
                  </a:cubicBezTo>
                  <a:cubicBezTo>
                    <a:pt x="30" y="3"/>
                    <a:pt x="29" y="5"/>
                    <a:pt x="28" y="7"/>
                  </a:cubicBezTo>
                  <a:cubicBezTo>
                    <a:pt x="19" y="9"/>
                    <a:pt x="19" y="9"/>
                    <a:pt x="19" y="9"/>
                  </a:cubicBezTo>
                  <a:cubicBezTo>
                    <a:pt x="16" y="10"/>
                    <a:pt x="11" y="11"/>
                    <a:pt x="8" y="12"/>
                  </a:cubicBezTo>
                  <a:cubicBezTo>
                    <a:pt x="0" y="14"/>
                    <a:pt x="0" y="14"/>
                    <a:pt x="0" y="14"/>
                  </a:cubicBezTo>
                  <a:cubicBezTo>
                    <a:pt x="4" y="19"/>
                    <a:pt x="4" y="19"/>
                    <a:pt x="4" y="19"/>
                  </a:cubicBezTo>
                  <a:cubicBezTo>
                    <a:pt x="6" y="19"/>
                    <a:pt x="9" y="18"/>
                    <a:pt x="10" y="18"/>
                  </a:cubicBezTo>
                  <a:cubicBezTo>
                    <a:pt x="21" y="15"/>
                    <a:pt x="21" y="15"/>
                    <a:pt x="21" y="15"/>
                  </a:cubicBezTo>
                  <a:cubicBezTo>
                    <a:pt x="24" y="14"/>
                    <a:pt x="26" y="16"/>
                    <a:pt x="25" y="19"/>
                  </a:cubicBezTo>
                  <a:cubicBezTo>
                    <a:pt x="22" y="30"/>
                    <a:pt x="22" y="30"/>
                    <a:pt x="22" y="30"/>
                  </a:cubicBezTo>
                  <a:cubicBezTo>
                    <a:pt x="21" y="32"/>
                    <a:pt x="20" y="34"/>
                    <a:pt x="20" y="37"/>
                  </a:cubicBezTo>
                  <a:cubicBezTo>
                    <a:pt x="24" y="43"/>
                    <a:pt x="24" y="43"/>
                    <a:pt x="24" y="43"/>
                  </a:cubicBezTo>
                  <a:cubicBezTo>
                    <a:pt x="28" y="32"/>
                    <a:pt x="28" y="32"/>
                    <a:pt x="28" y="32"/>
                  </a:cubicBezTo>
                  <a:cubicBezTo>
                    <a:pt x="28" y="29"/>
                    <a:pt x="30" y="24"/>
                    <a:pt x="31" y="21"/>
                  </a:cubicBezTo>
                  <a:cubicBezTo>
                    <a:pt x="33" y="12"/>
                    <a:pt x="33" y="12"/>
                    <a:pt x="33" y="12"/>
                  </a:cubicBezTo>
                  <a:cubicBezTo>
                    <a:pt x="35" y="12"/>
                    <a:pt x="37" y="12"/>
                    <a:pt x="38" y="10"/>
                  </a:cubicBezTo>
                  <a:cubicBezTo>
                    <a:pt x="41" y="8"/>
                    <a:pt x="42" y="4"/>
                    <a:pt x="40" y="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1" name="Freeform 51"/>
            <p:cNvSpPr>
              <a:spLocks noEditPoints="1"/>
            </p:cNvSpPr>
            <p:nvPr/>
          </p:nvSpPr>
          <p:spPr bwMode="auto">
            <a:xfrm>
              <a:off x="3490" y="2499"/>
              <a:ext cx="281" cy="152"/>
            </a:xfrm>
            <a:custGeom>
              <a:avLst/>
              <a:gdLst>
                <a:gd name="T0" fmla="*/ 106 w 119"/>
                <a:gd name="T1" fmla="*/ 27 h 64"/>
                <a:gd name="T2" fmla="*/ 75 w 119"/>
                <a:gd name="T3" fmla="*/ 1 h 64"/>
                <a:gd name="T4" fmla="*/ 72 w 119"/>
                <a:gd name="T5" fmla="*/ 1 h 64"/>
                <a:gd name="T6" fmla="*/ 72 w 119"/>
                <a:gd name="T7" fmla="*/ 5 h 64"/>
                <a:gd name="T8" fmla="*/ 99 w 119"/>
                <a:gd name="T9" fmla="*/ 27 h 64"/>
                <a:gd name="T10" fmla="*/ 77 w 119"/>
                <a:gd name="T11" fmla="*/ 27 h 64"/>
                <a:gd name="T12" fmla="*/ 63 w 119"/>
                <a:gd name="T13" fmla="*/ 41 h 64"/>
                <a:gd name="T14" fmla="*/ 63 w 119"/>
                <a:gd name="T15" fmla="*/ 41 h 64"/>
                <a:gd name="T16" fmla="*/ 56 w 119"/>
                <a:gd name="T17" fmla="*/ 41 h 64"/>
                <a:gd name="T18" fmla="*/ 56 w 119"/>
                <a:gd name="T19" fmla="*/ 41 h 64"/>
                <a:gd name="T20" fmla="*/ 43 w 119"/>
                <a:gd name="T21" fmla="*/ 27 h 64"/>
                <a:gd name="T22" fmla="*/ 20 w 119"/>
                <a:gd name="T23" fmla="*/ 27 h 64"/>
                <a:gd name="T24" fmla="*/ 47 w 119"/>
                <a:gd name="T25" fmla="*/ 5 h 64"/>
                <a:gd name="T26" fmla="*/ 47 w 119"/>
                <a:gd name="T27" fmla="*/ 1 h 64"/>
                <a:gd name="T28" fmla="*/ 44 w 119"/>
                <a:gd name="T29" fmla="*/ 1 h 64"/>
                <a:gd name="T30" fmla="*/ 13 w 119"/>
                <a:gd name="T31" fmla="*/ 27 h 64"/>
                <a:gd name="T32" fmla="*/ 1 w 119"/>
                <a:gd name="T33" fmla="*/ 38 h 64"/>
                <a:gd name="T34" fmla="*/ 0 w 119"/>
                <a:gd name="T35" fmla="*/ 40 h 64"/>
                <a:gd name="T36" fmla="*/ 0 w 119"/>
                <a:gd name="T37" fmla="*/ 41 h 64"/>
                <a:gd name="T38" fmla="*/ 0 w 119"/>
                <a:gd name="T39" fmla="*/ 50 h 64"/>
                <a:gd name="T40" fmla="*/ 14 w 119"/>
                <a:gd name="T41" fmla="*/ 64 h 64"/>
                <a:gd name="T42" fmla="*/ 43 w 119"/>
                <a:gd name="T43" fmla="*/ 64 h 64"/>
                <a:gd name="T44" fmla="*/ 56 w 119"/>
                <a:gd name="T45" fmla="*/ 50 h 64"/>
                <a:gd name="T46" fmla="*/ 56 w 119"/>
                <a:gd name="T47" fmla="*/ 50 h 64"/>
                <a:gd name="T48" fmla="*/ 63 w 119"/>
                <a:gd name="T49" fmla="*/ 50 h 64"/>
                <a:gd name="T50" fmla="*/ 63 w 119"/>
                <a:gd name="T51" fmla="*/ 50 h 64"/>
                <a:gd name="T52" fmla="*/ 77 w 119"/>
                <a:gd name="T53" fmla="*/ 64 h 64"/>
                <a:gd name="T54" fmla="*/ 105 w 119"/>
                <a:gd name="T55" fmla="*/ 64 h 64"/>
                <a:gd name="T56" fmla="*/ 119 w 119"/>
                <a:gd name="T57" fmla="*/ 50 h 64"/>
                <a:gd name="T58" fmla="*/ 119 w 119"/>
                <a:gd name="T59" fmla="*/ 41 h 64"/>
                <a:gd name="T60" fmla="*/ 106 w 119"/>
                <a:gd name="T61" fmla="*/ 27 h 64"/>
                <a:gd name="T62" fmla="*/ 52 w 119"/>
                <a:gd name="T63" fmla="*/ 50 h 64"/>
                <a:gd name="T64" fmla="*/ 43 w 119"/>
                <a:gd name="T65" fmla="*/ 60 h 64"/>
                <a:gd name="T66" fmla="*/ 14 w 119"/>
                <a:gd name="T67" fmla="*/ 60 h 64"/>
                <a:gd name="T68" fmla="*/ 5 w 119"/>
                <a:gd name="T69" fmla="*/ 50 h 64"/>
                <a:gd name="T70" fmla="*/ 5 w 119"/>
                <a:gd name="T71" fmla="*/ 41 h 64"/>
                <a:gd name="T72" fmla="*/ 5 w 119"/>
                <a:gd name="T73" fmla="*/ 40 h 64"/>
                <a:gd name="T74" fmla="*/ 6 w 119"/>
                <a:gd name="T75" fmla="*/ 36 h 64"/>
                <a:gd name="T76" fmla="*/ 11 w 119"/>
                <a:gd name="T77" fmla="*/ 33 h 64"/>
                <a:gd name="T78" fmla="*/ 14 w 119"/>
                <a:gd name="T79" fmla="*/ 32 h 64"/>
                <a:gd name="T80" fmla="*/ 15 w 119"/>
                <a:gd name="T81" fmla="*/ 32 h 64"/>
                <a:gd name="T82" fmla="*/ 43 w 119"/>
                <a:gd name="T83" fmla="*/ 32 h 64"/>
                <a:gd name="T84" fmla="*/ 52 w 119"/>
                <a:gd name="T85" fmla="*/ 41 h 64"/>
                <a:gd name="T86" fmla="*/ 52 w 119"/>
                <a:gd name="T87" fmla="*/ 43 h 64"/>
                <a:gd name="T88" fmla="*/ 52 w 119"/>
                <a:gd name="T89" fmla="*/ 48 h 64"/>
                <a:gd name="T90" fmla="*/ 52 w 119"/>
                <a:gd name="T91" fmla="*/ 50 h 64"/>
                <a:gd name="T92" fmla="*/ 114 w 119"/>
                <a:gd name="T93" fmla="*/ 50 h 64"/>
                <a:gd name="T94" fmla="*/ 105 w 119"/>
                <a:gd name="T95" fmla="*/ 60 h 64"/>
                <a:gd name="T96" fmla="*/ 77 w 119"/>
                <a:gd name="T97" fmla="*/ 60 h 64"/>
                <a:gd name="T98" fmla="*/ 68 w 119"/>
                <a:gd name="T99" fmla="*/ 50 h 64"/>
                <a:gd name="T100" fmla="*/ 68 w 119"/>
                <a:gd name="T101" fmla="*/ 48 h 64"/>
                <a:gd name="T102" fmla="*/ 68 w 119"/>
                <a:gd name="T103" fmla="*/ 43 h 64"/>
                <a:gd name="T104" fmla="*/ 68 w 119"/>
                <a:gd name="T105" fmla="*/ 41 h 64"/>
                <a:gd name="T106" fmla="*/ 77 w 119"/>
                <a:gd name="T107" fmla="*/ 32 h 64"/>
                <a:gd name="T108" fmla="*/ 104 w 119"/>
                <a:gd name="T109" fmla="*/ 32 h 64"/>
                <a:gd name="T110" fmla="*/ 105 w 119"/>
                <a:gd name="T111" fmla="*/ 32 h 64"/>
                <a:gd name="T112" fmla="*/ 108 w 119"/>
                <a:gd name="T113" fmla="*/ 32 h 64"/>
                <a:gd name="T114" fmla="*/ 113 w 119"/>
                <a:gd name="T115" fmla="*/ 36 h 64"/>
                <a:gd name="T116" fmla="*/ 114 w 119"/>
                <a:gd name="T117" fmla="*/ 41 h 64"/>
                <a:gd name="T118" fmla="*/ 114 w 119"/>
                <a:gd name="T119" fmla="*/ 41 h 64"/>
                <a:gd name="T120" fmla="*/ 114 w 119"/>
                <a:gd name="T121" fmla="*/ 5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64">
                  <a:moveTo>
                    <a:pt x="106" y="27"/>
                  </a:moveTo>
                  <a:cubicBezTo>
                    <a:pt x="75" y="1"/>
                    <a:pt x="75" y="1"/>
                    <a:pt x="75" y="1"/>
                  </a:cubicBezTo>
                  <a:cubicBezTo>
                    <a:pt x="74" y="0"/>
                    <a:pt x="73" y="0"/>
                    <a:pt x="72" y="1"/>
                  </a:cubicBezTo>
                  <a:cubicBezTo>
                    <a:pt x="71" y="2"/>
                    <a:pt x="71" y="4"/>
                    <a:pt x="72" y="5"/>
                  </a:cubicBezTo>
                  <a:cubicBezTo>
                    <a:pt x="99" y="27"/>
                    <a:pt x="99" y="27"/>
                    <a:pt x="99" y="27"/>
                  </a:cubicBezTo>
                  <a:cubicBezTo>
                    <a:pt x="77" y="27"/>
                    <a:pt x="77" y="27"/>
                    <a:pt x="77" y="27"/>
                  </a:cubicBezTo>
                  <a:cubicBezTo>
                    <a:pt x="69" y="27"/>
                    <a:pt x="63" y="33"/>
                    <a:pt x="63" y="41"/>
                  </a:cubicBezTo>
                  <a:cubicBezTo>
                    <a:pt x="63" y="41"/>
                    <a:pt x="63" y="41"/>
                    <a:pt x="63" y="41"/>
                  </a:cubicBezTo>
                  <a:cubicBezTo>
                    <a:pt x="56" y="41"/>
                    <a:pt x="56" y="41"/>
                    <a:pt x="56" y="41"/>
                  </a:cubicBezTo>
                  <a:cubicBezTo>
                    <a:pt x="56" y="41"/>
                    <a:pt x="56" y="41"/>
                    <a:pt x="56" y="41"/>
                  </a:cubicBezTo>
                  <a:cubicBezTo>
                    <a:pt x="56" y="33"/>
                    <a:pt x="50" y="27"/>
                    <a:pt x="43" y="27"/>
                  </a:cubicBezTo>
                  <a:cubicBezTo>
                    <a:pt x="20" y="27"/>
                    <a:pt x="20" y="27"/>
                    <a:pt x="20" y="27"/>
                  </a:cubicBezTo>
                  <a:cubicBezTo>
                    <a:pt x="47" y="5"/>
                    <a:pt x="47" y="5"/>
                    <a:pt x="47" y="5"/>
                  </a:cubicBezTo>
                  <a:cubicBezTo>
                    <a:pt x="48" y="4"/>
                    <a:pt x="48" y="2"/>
                    <a:pt x="47" y="1"/>
                  </a:cubicBezTo>
                  <a:cubicBezTo>
                    <a:pt x="46" y="0"/>
                    <a:pt x="45" y="0"/>
                    <a:pt x="44" y="1"/>
                  </a:cubicBezTo>
                  <a:cubicBezTo>
                    <a:pt x="13" y="27"/>
                    <a:pt x="13" y="27"/>
                    <a:pt x="13" y="27"/>
                  </a:cubicBezTo>
                  <a:cubicBezTo>
                    <a:pt x="7" y="28"/>
                    <a:pt x="2" y="32"/>
                    <a:pt x="1" y="38"/>
                  </a:cubicBezTo>
                  <a:cubicBezTo>
                    <a:pt x="1" y="39"/>
                    <a:pt x="1" y="39"/>
                    <a:pt x="0" y="40"/>
                  </a:cubicBezTo>
                  <a:cubicBezTo>
                    <a:pt x="0" y="40"/>
                    <a:pt x="0" y="41"/>
                    <a:pt x="0" y="41"/>
                  </a:cubicBezTo>
                  <a:cubicBezTo>
                    <a:pt x="0" y="50"/>
                    <a:pt x="0" y="50"/>
                    <a:pt x="0" y="50"/>
                  </a:cubicBezTo>
                  <a:cubicBezTo>
                    <a:pt x="0" y="58"/>
                    <a:pt x="7" y="64"/>
                    <a:pt x="14" y="64"/>
                  </a:cubicBezTo>
                  <a:cubicBezTo>
                    <a:pt x="43" y="64"/>
                    <a:pt x="43" y="64"/>
                    <a:pt x="43" y="64"/>
                  </a:cubicBezTo>
                  <a:cubicBezTo>
                    <a:pt x="50" y="64"/>
                    <a:pt x="56" y="58"/>
                    <a:pt x="56" y="50"/>
                  </a:cubicBezTo>
                  <a:cubicBezTo>
                    <a:pt x="56" y="50"/>
                    <a:pt x="56" y="50"/>
                    <a:pt x="56" y="50"/>
                  </a:cubicBezTo>
                  <a:cubicBezTo>
                    <a:pt x="63" y="50"/>
                    <a:pt x="63" y="50"/>
                    <a:pt x="63" y="50"/>
                  </a:cubicBezTo>
                  <a:cubicBezTo>
                    <a:pt x="63" y="50"/>
                    <a:pt x="63" y="50"/>
                    <a:pt x="63" y="50"/>
                  </a:cubicBezTo>
                  <a:cubicBezTo>
                    <a:pt x="63" y="58"/>
                    <a:pt x="69" y="64"/>
                    <a:pt x="77" y="64"/>
                  </a:cubicBezTo>
                  <a:cubicBezTo>
                    <a:pt x="105" y="64"/>
                    <a:pt x="105" y="64"/>
                    <a:pt x="105" y="64"/>
                  </a:cubicBezTo>
                  <a:cubicBezTo>
                    <a:pt x="113" y="64"/>
                    <a:pt x="119" y="58"/>
                    <a:pt x="119" y="50"/>
                  </a:cubicBezTo>
                  <a:cubicBezTo>
                    <a:pt x="119" y="41"/>
                    <a:pt x="119" y="41"/>
                    <a:pt x="119" y="41"/>
                  </a:cubicBezTo>
                  <a:cubicBezTo>
                    <a:pt x="119" y="34"/>
                    <a:pt x="113" y="28"/>
                    <a:pt x="106" y="27"/>
                  </a:cubicBezTo>
                  <a:close/>
                  <a:moveTo>
                    <a:pt x="52" y="50"/>
                  </a:moveTo>
                  <a:cubicBezTo>
                    <a:pt x="52" y="55"/>
                    <a:pt x="48" y="59"/>
                    <a:pt x="43" y="60"/>
                  </a:cubicBezTo>
                  <a:cubicBezTo>
                    <a:pt x="14" y="60"/>
                    <a:pt x="14" y="60"/>
                    <a:pt x="14" y="60"/>
                  </a:cubicBezTo>
                  <a:cubicBezTo>
                    <a:pt x="9" y="59"/>
                    <a:pt x="5" y="55"/>
                    <a:pt x="5" y="50"/>
                  </a:cubicBezTo>
                  <a:cubicBezTo>
                    <a:pt x="5" y="41"/>
                    <a:pt x="5" y="41"/>
                    <a:pt x="5" y="41"/>
                  </a:cubicBezTo>
                  <a:cubicBezTo>
                    <a:pt x="5" y="40"/>
                    <a:pt x="5" y="40"/>
                    <a:pt x="5" y="40"/>
                  </a:cubicBezTo>
                  <a:cubicBezTo>
                    <a:pt x="5" y="39"/>
                    <a:pt x="6" y="37"/>
                    <a:pt x="6" y="36"/>
                  </a:cubicBezTo>
                  <a:cubicBezTo>
                    <a:pt x="7" y="35"/>
                    <a:pt x="9" y="33"/>
                    <a:pt x="11" y="33"/>
                  </a:cubicBezTo>
                  <a:cubicBezTo>
                    <a:pt x="12" y="32"/>
                    <a:pt x="13" y="32"/>
                    <a:pt x="14" y="32"/>
                  </a:cubicBezTo>
                  <a:cubicBezTo>
                    <a:pt x="15" y="32"/>
                    <a:pt x="15" y="32"/>
                    <a:pt x="15" y="32"/>
                  </a:cubicBezTo>
                  <a:cubicBezTo>
                    <a:pt x="43" y="32"/>
                    <a:pt x="43" y="32"/>
                    <a:pt x="43" y="32"/>
                  </a:cubicBezTo>
                  <a:cubicBezTo>
                    <a:pt x="48" y="32"/>
                    <a:pt x="52" y="36"/>
                    <a:pt x="52" y="41"/>
                  </a:cubicBezTo>
                  <a:cubicBezTo>
                    <a:pt x="52" y="43"/>
                    <a:pt x="52" y="43"/>
                    <a:pt x="52" y="43"/>
                  </a:cubicBezTo>
                  <a:cubicBezTo>
                    <a:pt x="52" y="48"/>
                    <a:pt x="52" y="48"/>
                    <a:pt x="52" y="48"/>
                  </a:cubicBezTo>
                  <a:lnTo>
                    <a:pt x="52" y="50"/>
                  </a:lnTo>
                  <a:close/>
                  <a:moveTo>
                    <a:pt x="114" y="50"/>
                  </a:moveTo>
                  <a:cubicBezTo>
                    <a:pt x="114" y="55"/>
                    <a:pt x="110" y="59"/>
                    <a:pt x="105" y="60"/>
                  </a:cubicBezTo>
                  <a:cubicBezTo>
                    <a:pt x="77" y="60"/>
                    <a:pt x="77" y="60"/>
                    <a:pt x="77" y="60"/>
                  </a:cubicBezTo>
                  <a:cubicBezTo>
                    <a:pt x="72" y="59"/>
                    <a:pt x="68" y="55"/>
                    <a:pt x="68" y="50"/>
                  </a:cubicBezTo>
                  <a:cubicBezTo>
                    <a:pt x="68" y="48"/>
                    <a:pt x="68" y="48"/>
                    <a:pt x="68" y="48"/>
                  </a:cubicBezTo>
                  <a:cubicBezTo>
                    <a:pt x="68" y="43"/>
                    <a:pt x="68" y="43"/>
                    <a:pt x="68" y="43"/>
                  </a:cubicBezTo>
                  <a:cubicBezTo>
                    <a:pt x="68" y="41"/>
                    <a:pt x="68" y="41"/>
                    <a:pt x="68" y="41"/>
                  </a:cubicBezTo>
                  <a:cubicBezTo>
                    <a:pt x="68" y="36"/>
                    <a:pt x="72" y="32"/>
                    <a:pt x="77" y="32"/>
                  </a:cubicBezTo>
                  <a:cubicBezTo>
                    <a:pt x="104" y="32"/>
                    <a:pt x="104" y="32"/>
                    <a:pt x="104" y="32"/>
                  </a:cubicBezTo>
                  <a:cubicBezTo>
                    <a:pt x="105" y="32"/>
                    <a:pt x="105" y="32"/>
                    <a:pt x="105" y="32"/>
                  </a:cubicBezTo>
                  <a:cubicBezTo>
                    <a:pt x="106" y="32"/>
                    <a:pt x="107" y="32"/>
                    <a:pt x="108" y="32"/>
                  </a:cubicBezTo>
                  <a:cubicBezTo>
                    <a:pt x="110" y="33"/>
                    <a:pt x="112" y="35"/>
                    <a:pt x="113" y="36"/>
                  </a:cubicBezTo>
                  <a:cubicBezTo>
                    <a:pt x="114" y="38"/>
                    <a:pt x="114" y="39"/>
                    <a:pt x="114" y="41"/>
                  </a:cubicBezTo>
                  <a:cubicBezTo>
                    <a:pt x="114" y="41"/>
                    <a:pt x="114" y="41"/>
                    <a:pt x="114" y="41"/>
                  </a:cubicBezTo>
                  <a:lnTo>
                    <a:pt x="114" y="5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2" name="Freeform 52"/>
            <p:cNvSpPr>
              <a:spLocks noEditPoints="1"/>
            </p:cNvSpPr>
            <p:nvPr/>
          </p:nvSpPr>
          <p:spPr bwMode="auto">
            <a:xfrm>
              <a:off x="4342" y="2454"/>
              <a:ext cx="189" cy="209"/>
            </a:xfrm>
            <a:custGeom>
              <a:avLst/>
              <a:gdLst>
                <a:gd name="T0" fmla="*/ 77 w 80"/>
                <a:gd name="T1" fmla="*/ 3 h 88"/>
                <a:gd name="T2" fmla="*/ 71 w 80"/>
                <a:gd name="T3" fmla="*/ 0 h 88"/>
                <a:gd name="T4" fmla="*/ 9 w 80"/>
                <a:gd name="T5" fmla="*/ 0 h 88"/>
                <a:gd name="T6" fmla="*/ 2 w 80"/>
                <a:gd name="T7" fmla="*/ 3 h 88"/>
                <a:gd name="T8" fmla="*/ 0 w 80"/>
                <a:gd name="T9" fmla="*/ 9 h 88"/>
                <a:gd name="T10" fmla="*/ 0 w 80"/>
                <a:gd name="T11" fmla="*/ 58 h 88"/>
                <a:gd name="T12" fmla="*/ 2 w 80"/>
                <a:gd name="T13" fmla="*/ 64 h 88"/>
                <a:gd name="T14" fmla="*/ 9 w 80"/>
                <a:gd name="T15" fmla="*/ 67 h 88"/>
                <a:gd name="T16" fmla="*/ 71 w 80"/>
                <a:gd name="T17" fmla="*/ 67 h 88"/>
                <a:gd name="T18" fmla="*/ 77 w 80"/>
                <a:gd name="T19" fmla="*/ 64 h 88"/>
                <a:gd name="T20" fmla="*/ 80 w 80"/>
                <a:gd name="T21" fmla="*/ 58 h 88"/>
                <a:gd name="T22" fmla="*/ 80 w 80"/>
                <a:gd name="T23" fmla="*/ 9 h 88"/>
                <a:gd name="T24" fmla="*/ 77 w 80"/>
                <a:gd name="T25" fmla="*/ 3 h 88"/>
                <a:gd name="T26" fmla="*/ 75 w 80"/>
                <a:gd name="T27" fmla="*/ 58 h 88"/>
                <a:gd name="T28" fmla="*/ 74 w 80"/>
                <a:gd name="T29" fmla="*/ 61 h 88"/>
                <a:gd name="T30" fmla="*/ 71 w 80"/>
                <a:gd name="T31" fmla="*/ 62 h 88"/>
                <a:gd name="T32" fmla="*/ 9 w 80"/>
                <a:gd name="T33" fmla="*/ 62 h 88"/>
                <a:gd name="T34" fmla="*/ 6 w 80"/>
                <a:gd name="T35" fmla="*/ 61 h 88"/>
                <a:gd name="T36" fmla="*/ 4 w 80"/>
                <a:gd name="T37" fmla="*/ 58 h 88"/>
                <a:gd name="T38" fmla="*/ 4 w 80"/>
                <a:gd name="T39" fmla="*/ 9 h 88"/>
                <a:gd name="T40" fmla="*/ 6 w 80"/>
                <a:gd name="T41" fmla="*/ 6 h 88"/>
                <a:gd name="T42" fmla="*/ 9 w 80"/>
                <a:gd name="T43" fmla="*/ 5 h 88"/>
                <a:gd name="T44" fmla="*/ 71 w 80"/>
                <a:gd name="T45" fmla="*/ 5 h 88"/>
                <a:gd name="T46" fmla="*/ 74 w 80"/>
                <a:gd name="T47" fmla="*/ 6 h 88"/>
                <a:gd name="T48" fmla="*/ 75 w 80"/>
                <a:gd name="T49" fmla="*/ 9 h 88"/>
                <a:gd name="T50" fmla="*/ 75 w 80"/>
                <a:gd name="T51" fmla="*/ 58 h 88"/>
                <a:gd name="T52" fmla="*/ 77 w 80"/>
                <a:gd name="T53" fmla="*/ 68 h 88"/>
                <a:gd name="T54" fmla="*/ 3 w 80"/>
                <a:gd name="T55" fmla="*/ 68 h 88"/>
                <a:gd name="T56" fmla="*/ 2 w 80"/>
                <a:gd name="T57" fmla="*/ 69 h 88"/>
                <a:gd name="T58" fmla="*/ 1 w 80"/>
                <a:gd name="T59" fmla="*/ 70 h 88"/>
                <a:gd name="T60" fmla="*/ 1 w 80"/>
                <a:gd name="T61" fmla="*/ 86 h 88"/>
                <a:gd name="T62" fmla="*/ 2 w 80"/>
                <a:gd name="T63" fmla="*/ 87 h 88"/>
                <a:gd name="T64" fmla="*/ 3 w 80"/>
                <a:gd name="T65" fmla="*/ 88 h 88"/>
                <a:gd name="T66" fmla="*/ 77 w 80"/>
                <a:gd name="T67" fmla="*/ 88 h 88"/>
                <a:gd name="T68" fmla="*/ 78 w 80"/>
                <a:gd name="T69" fmla="*/ 87 h 88"/>
                <a:gd name="T70" fmla="*/ 79 w 80"/>
                <a:gd name="T71" fmla="*/ 86 h 88"/>
                <a:gd name="T72" fmla="*/ 79 w 80"/>
                <a:gd name="T73" fmla="*/ 70 h 88"/>
                <a:gd name="T74" fmla="*/ 78 w 80"/>
                <a:gd name="T75" fmla="*/ 69 h 88"/>
                <a:gd name="T76" fmla="*/ 77 w 80"/>
                <a:gd name="T77" fmla="*/ 68 h 88"/>
                <a:gd name="T78" fmla="*/ 75 w 80"/>
                <a:gd name="T79" fmla="*/ 83 h 88"/>
                <a:gd name="T80" fmla="*/ 5 w 80"/>
                <a:gd name="T81" fmla="*/ 83 h 88"/>
                <a:gd name="T82" fmla="*/ 5 w 80"/>
                <a:gd name="T83" fmla="*/ 72 h 88"/>
                <a:gd name="T84" fmla="*/ 75 w 80"/>
                <a:gd name="T85" fmla="*/ 72 h 88"/>
                <a:gd name="T86" fmla="*/ 75 w 80"/>
                <a:gd name="T87" fmla="*/ 83 h 88"/>
                <a:gd name="T88" fmla="*/ 9 w 80"/>
                <a:gd name="T89" fmla="*/ 82 h 88"/>
                <a:gd name="T90" fmla="*/ 44 w 80"/>
                <a:gd name="T91" fmla="*/ 82 h 88"/>
                <a:gd name="T92" fmla="*/ 46 w 80"/>
                <a:gd name="T93" fmla="*/ 81 h 88"/>
                <a:gd name="T94" fmla="*/ 46 w 80"/>
                <a:gd name="T95" fmla="*/ 79 h 88"/>
                <a:gd name="T96" fmla="*/ 46 w 80"/>
                <a:gd name="T97" fmla="*/ 77 h 88"/>
                <a:gd name="T98" fmla="*/ 46 w 80"/>
                <a:gd name="T99" fmla="*/ 75 h 88"/>
                <a:gd name="T100" fmla="*/ 44 w 80"/>
                <a:gd name="T101" fmla="*/ 75 h 88"/>
                <a:gd name="T102" fmla="*/ 9 w 80"/>
                <a:gd name="T103" fmla="*/ 75 h 88"/>
                <a:gd name="T104" fmla="*/ 8 w 80"/>
                <a:gd name="T105" fmla="*/ 75 h 88"/>
                <a:gd name="T106" fmla="*/ 7 w 80"/>
                <a:gd name="T107" fmla="*/ 77 h 88"/>
                <a:gd name="T108" fmla="*/ 7 w 80"/>
                <a:gd name="T109" fmla="*/ 79 h 88"/>
                <a:gd name="T110" fmla="*/ 8 w 80"/>
                <a:gd name="T111" fmla="*/ 81 h 88"/>
                <a:gd name="T112" fmla="*/ 9 w 80"/>
                <a:gd name="T113"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 h="88">
                  <a:moveTo>
                    <a:pt x="77" y="3"/>
                  </a:moveTo>
                  <a:cubicBezTo>
                    <a:pt x="76" y="1"/>
                    <a:pt x="73" y="0"/>
                    <a:pt x="71" y="0"/>
                  </a:cubicBezTo>
                  <a:cubicBezTo>
                    <a:pt x="9" y="0"/>
                    <a:pt x="9" y="0"/>
                    <a:pt x="9" y="0"/>
                  </a:cubicBezTo>
                  <a:cubicBezTo>
                    <a:pt x="6" y="0"/>
                    <a:pt x="4" y="1"/>
                    <a:pt x="2" y="3"/>
                  </a:cubicBezTo>
                  <a:cubicBezTo>
                    <a:pt x="1" y="5"/>
                    <a:pt x="0" y="7"/>
                    <a:pt x="0" y="9"/>
                  </a:cubicBezTo>
                  <a:cubicBezTo>
                    <a:pt x="0" y="58"/>
                    <a:pt x="0" y="58"/>
                    <a:pt x="0" y="58"/>
                  </a:cubicBezTo>
                  <a:cubicBezTo>
                    <a:pt x="0" y="60"/>
                    <a:pt x="1" y="62"/>
                    <a:pt x="2" y="64"/>
                  </a:cubicBezTo>
                  <a:cubicBezTo>
                    <a:pt x="4" y="66"/>
                    <a:pt x="6" y="67"/>
                    <a:pt x="9" y="67"/>
                  </a:cubicBezTo>
                  <a:cubicBezTo>
                    <a:pt x="71" y="67"/>
                    <a:pt x="71" y="67"/>
                    <a:pt x="71" y="67"/>
                  </a:cubicBezTo>
                  <a:cubicBezTo>
                    <a:pt x="73" y="67"/>
                    <a:pt x="76" y="66"/>
                    <a:pt x="77" y="64"/>
                  </a:cubicBezTo>
                  <a:cubicBezTo>
                    <a:pt x="79" y="62"/>
                    <a:pt x="80" y="60"/>
                    <a:pt x="80" y="58"/>
                  </a:cubicBezTo>
                  <a:cubicBezTo>
                    <a:pt x="80" y="9"/>
                    <a:pt x="80" y="9"/>
                    <a:pt x="80" y="9"/>
                  </a:cubicBezTo>
                  <a:cubicBezTo>
                    <a:pt x="80" y="7"/>
                    <a:pt x="79" y="5"/>
                    <a:pt x="77" y="3"/>
                  </a:cubicBezTo>
                  <a:close/>
                  <a:moveTo>
                    <a:pt x="75" y="58"/>
                  </a:moveTo>
                  <a:cubicBezTo>
                    <a:pt x="75" y="59"/>
                    <a:pt x="75" y="60"/>
                    <a:pt x="74" y="61"/>
                  </a:cubicBezTo>
                  <a:cubicBezTo>
                    <a:pt x="73" y="62"/>
                    <a:pt x="72" y="62"/>
                    <a:pt x="71" y="62"/>
                  </a:cubicBezTo>
                  <a:cubicBezTo>
                    <a:pt x="9" y="62"/>
                    <a:pt x="9" y="62"/>
                    <a:pt x="9" y="62"/>
                  </a:cubicBezTo>
                  <a:cubicBezTo>
                    <a:pt x="8" y="62"/>
                    <a:pt x="6" y="62"/>
                    <a:pt x="6" y="61"/>
                  </a:cubicBezTo>
                  <a:cubicBezTo>
                    <a:pt x="5" y="60"/>
                    <a:pt x="4" y="59"/>
                    <a:pt x="4" y="58"/>
                  </a:cubicBezTo>
                  <a:cubicBezTo>
                    <a:pt x="4" y="9"/>
                    <a:pt x="4" y="9"/>
                    <a:pt x="4" y="9"/>
                  </a:cubicBezTo>
                  <a:cubicBezTo>
                    <a:pt x="4" y="8"/>
                    <a:pt x="5" y="7"/>
                    <a:pt x="6" y="6"/>
                  </a:cubicBezTo>
                  <a:cubicBezTo>
                    <a:pt x="6" y="5"/>
                    <a:pt x="8" y="5"/>
                    <a:pt x="9" y="5"/>
                  </a:cubicBezTo>
                  <a:cubicBezTo>
                    <a:pt x="71" y="5"/>
                    <a:pt x="71" y="5"/>
                    <a:pt x="71" y="5"/>
                  </a:cubicBezTo>
                  <a:cubicBezTo>
                    <a:pt x="72" y="5"/>
                    <a:pt x="73" y="5"/>
                    <a:pt x="74" y="6"/>
                  </a:cubicBezTo>
                  <a:cubicBezTo>
                    <a:pt x="75" y="7"/>
                    <a:pt x="75" y="8"/>
                    <a:pt x="75" y="9"/>
                  </a:cubicBezTo>
                  <a:lnTo>
                    <a:pt x="75" y="58"/>
                  </a:lnTo>
                  <a:close/>
                  <a:moveTo>
                    <a:pt x="77" y="68"/>
                  </a:moveTo>
                  <a:cubicBezTo>
                    <a:pt x="3" y="68"/>
                    <a:pt x="3" y="68"/>
                    <a:pt x="3" y="68"/>
                  </a:cubicBezTo>
                  <a:cubicBezTo>
                    <a:pt x="3" y="68"/>
                    <a:pt x="2" y="68"/>
                    <a:pt x="2" y="69"/>
                  </a:cubicBezTo>
                  <a:cubicBezTo>
                    <a:pt x="1" y="69"/>
                    <a:pt x="1" y="70"/>
                    <a:pt x="1" y="70"/>
                  </a:cubicBezTo>
                  <a:cubicBezTo>
                    <a:pt x="1" y="86"/>
                    <a:pt x="1" y="86"/>
                    <a:pt x="1" y="86"/>
                  </a:cubicBezTo>
                  <a:cubicBezTo>
                    <a:pt x="1" y="86"/>
                    <a:pt x="1" y="87"/>
                    <a:pt x="2" y="87"/>
                  </a:cubicBezTo>
                  <a:cubicBezTo>
                    <a:pt x="2" y="88"/>
                    <a:pt x="3" y="88"/>
                    <a:pt x="3" y="88"/>
                  </a:cubicBezTo>
                  <a:cubicBezTo>
                    <a:pt x="77" y="88"/>
                    <a:pt x="77" y="88"/>
                    <a:pt x="77" y="88"/>
                  </a:cubicBezTo>
                  <a:cubicBezTo>
                    <a:pt x="77" y="88"/>
                    <a:pt x="78" y="88"/>
                    <a:pt x="78" y="87"/>
                  </a:cubicBezTo>
                  <a:cubicBezTo>
                    <a:pt x="79" y="87"/>
                    <a:pt x="79" y="86"/>
                    <a:pt x="79" y="86"/>
                  </a:cubicBezTo>
                  <a:cubicBezTo>
                    <a:pt x="79" y="70"/>
                    <a:pt x="79" y="70"/>
                    <a:pt x="79" y="70"/>
                  </a:cubicBezTo>
                  <a:cubicBezTo>
                    <a:pt x="79" y="70"/>
                    <a:pt x="79" y="69"/>
                    <a:pt x="78" y="69"/>
                  </a:cubicBezTo>
                  <a:cubicBezTo>
                    <a:pt x="78" y="68"/>
                    <a:pt x="77" y="68"/>
                    <a:pt x="77" y="68"/>
                  </a:cubicBezTo>
                  <a:close/>
                  <a:moveTo>
                    <a:pt x="75" y="83"/>
                  </a:moveTo>
                  <a:cubicBezTo>
                    <a:pt x="5" y="83"/>
                    <a:pt x="5" y="83"/>
                    <a:pt x="5" y="83"/>
                  </a:cubicBezTo>
                  <a:cubicBezTo>
                    <a:pt x="5" y="72"/>
                    <a:pt x="5" y="72"/>
                    <a:pt x="5" y="72"/>
                  </a:cubicBezTo>
                  <a:cubicBezTo>
                    <a:pt x="75" y="72"/>
                    <a:pt x="75" y="72"/>
                    <a:pt x="75" y="72"/>
                  </a:cubicBezTo>
                  <a:lnTo>
                    <a:pt x="75" y="83"/>
                  </a:lnTo>
                  <a:close/>
                  <a:moveTo>
                    <a:pt x="9" y="82"/>
                  </a:moveTo>
                  <a:cubicBezTo>
                    <a:pt x="44" y="82"/>
                    <a:pt x="44" y="82"/>
                    <a:pt x="44" y="82"/>
                  </a:cubicBezTo>
                  <a:cubicBezTo>
                    <a:pt x="45" y="82"/>
                    <a:pt x="45" y="81"/>
                    <a:pt x="46" y="81"/>
                  </a:cubicBezTo>
                  <a:cubicBezTo>
                    <a:pt x="46" y="81"/>
                    <a:pt x="46" y="80"/>
                    <a:pt x="46" y="79"/>
                  </a:cubicBezTo>
                  <a:cubicBezTo>
                    <a:pt x="46" y="77"/>
                    <a:pt x="46" y="77"/>
                    <a:pt x="46" y="77"/>
                  </a:cubicBezTo>
                  <a:cubicBezTo>
                    <a:pt x="46" y="76"/>
                    <a:pt x="46" y="76"/>
                    <a:pt x="46" y="75"/>
                  </a:cubicBezTo>
                  <a:cubicBezTo>
                    <a:pt x="45" y="75"/>
                    <a:pt x="45" y="75"/>
                    <a:pt x="44" y="75"/>
                  </a:cubicBezTo>
                  <a:cubicBezTo>
                    <a:pt x="9" y="75"/>
                    <a:pt x="9" y="75"/>
                    <a:pt x="9" y="75"/>
                  </a:cubicBezTo>
                  <a:cubicBezTo>
                    <a:pt x="9" y="75"/>
                    <a:pt x="8" y="75"/>
                    <a:pt x="8" y="75"/>
                  </a:cubicBezTo>
                  <a:cubicBezTo>
                    <a:pt x="7" y="76"/>
                    <a:pt x="7" y="76"/>
                    <a:pt x="7" y="77"/>
                  </a:cubicBezTo>
                  <a:cubicBezTo>
                    <a:pt x="7" y="79"/>
                    <a:pt x="7" y="79"/>
                    <a:pt x="7" y="79"/>
                  </a:cubicBezTo>
                  <a:cubicBezTo>
                    <a:pt x="7" y="80"/>
                    <a:pt x="7" y="81"/>
                    <a:pt x="8" y="81"/>
                  </a:cubicBezTo>
                  <a:cubicBezTo>
                    <a:pt x="8" y="81"/>
                    <a:pt x="9" y="82"/>
                    <a:pt x="9" y="8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3" name="Freeform 53"/>
            <p:cNvSpPr/>
            <p:nvPr/>
          </p:nvSpPr>
          <p:spPr bwMode="auto">
            <a:xfrm>
              <a:off x="4782" y="2494"/>
              <a:ext cx="151" cy="166"/>
            </a:xfrm>
            <a:custGeom>
              <a:avLst/>
              <a:gdLst>
                <a:gd name="T0" fmla="*/ 0 w 64"/>
                <a:gd name="T1" fmla="*/ 29 h 70"/>
                <a:gd name="T2" fmla="*/ 0 w 64"/>
                <a:gd name="T3" fmla="*/ 67 h 70"/>
                <a:gd name="T4" fmla="*/ 1 w 64"/>
                <a:gd name="T5" fmla="*/ 70 h 70"/>
                <a:gd name="T6" fmla="*/ 4 w 64"/>
                <a:gd name="T7" fmla="*/ 70 h 70"/>
                <a:gd name="T8" fmla="*/ 21 w 64"/>
                <a:gd name="T9" fmla="*/ 70 h 70"/>
                <a:gd name="T10" fmla="*/ 22 w 64"/>
                <a:gd name="T11" fmla="*/ 70 h 70"/>
                <a:gd name="T12" fmla="*/ 23 w 64"/>
                <a:gd name="T13" fmla="*/ 68 h 70"/>
                <a:gd name="T14" fmla="*/ 23 w 64"/>
                <a:gd name="T15" fmla="*/ 50 h 70"/>
                <a:gd name="T16" fmla="*/ 40 w 64"/>
                <a:gd name="T17" fmla="*/ 50 h 70"/>
                <a:gd name="T18" fmla="*/ 40 w 64"/>
                <a:gd name="T19" fmla="*/ 68 h 70"/>
                <a:gd name="T20" fmla="*/ 41 w 64"/>
                <a:gd name="T21" fmla="*/ 70 h 70"/>
                <a:gd name="T22" fmla="*/ 42 w 64"/>
                <a:gd name="T23" fmla="*/ 70 h 70"/>
                <a:gd name="T24" fmla="*/ 59 w 64"/>
                <a:gd name="T25" fmla="*/ 70 h 70"/>
                <a:gd name="T26" fmla="*/ 62 w 64"/>
                <a:gd name="T27" fmla="*/ 70 h 70"/>
                <a:gd name="T28" fmla="*/ 64 w 64"/>
                <a:gd name="T29" fmla="*/ 67 h 70"/>
                <a:gd name="T30" fmla="*/ 64 w 64"/>
                <a:gd name="T31" fmla="*/ 29 h 70"/>
                <a:gd name="T32" fmla="*/ 32 w 64"/>
                <a:gd name="T33" fmla="*/ 0 h 70"/>
                <a:gd name="T34" fmla="*/ 0 w 64"/>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70">
                  <a:moveTo>
                    <a:pt x="0" y="29"/>
                  </a:moveTo>
                  <a:cubicBezTo>
                    <a:pt x="0" y="67"/>
                    <a:pt x="0" y="67"/>
                    <a:pt x="0" y="67"/>
                  </a:cubicBezTo>
                  <a:cubicBezTo>
                    <a:pt x="0" y="68"/>
                    <a:pt x="1" y="69"/>
                    <a:pt x="1" y="70"/>
                  </a:cubicBezTo>
                  <a:cubicBezTo>
                    <a:pt x="2" y="70"/>
                    <a:pt x="3" y="70"/>
                    <a:pt x="4" y="70"/>
                  </a:cubicBezTo>
                  <a:cubicBezTo>
                    <a:pt x="21" y="70"/>
                    <a:pt x="21" y="70"/>
                    <a:pt x="21" y="70"/>
                  </a:cubicBezTo>
                  <a:cubicBezTo>
                    <a:pt x="21" y="70"/>
                    <a:pt x="22" y="70"/>
                    <a:pt x="22" y="70"/>
                  </a:cubicBezTo>
                  <a:cubicBezTo>
                    <a:pt x="23" y="69"/>
                    <a:pt x="23" y="69"/>
                    <a:pt x="23" y="68"/>
                  </a:cubicBezTo>
                  <a:cubicBezTo>
                    <a:pt x="23" y="50"/>
                    <a:pt x="23" y="50"/>
                    <a:pt x="23" y="50"/>
                  </a:cubicBezTo>
                  <a:cubicBezTo>
                    <a:pt x="40" y="50"/>
                    <a:pt x="40" y="50"/>
                    <a:pt x="40" y="50"/>
                  </a:cubicBezTo>
                  <a:cubicBezTo>
                    <a:pt x="40" y="68"/>
                    <a:pt x="40" y="68"/>
                    <a:pt x="40" y="68"/>
                  </a:cubicBezTo>
                  <a:cubicBezTo>
                    <a:pt x="40" y="69"/>
                    <a:pt x="40" y="69"/>
                    <a:pt x="41" y="70"/>
                  </a:cubicBezTo>
                  <a:cubicBezTo>
                    <a:pt x="41" y="70"/>
                    <a:pt x="42" y="70"/>
                    <a:pt x="42" y="70"/>
                  </a:cubicBezTo>
                  <a:cubicBezTo>
                    <a:pt x="59" y="70"/>
                    <a:pt x="59" y="70"/>
                    <a:pt x="59" y="70"/>
                  </a:cubicBezTo>
                  <a:cubicBezTo>
                    <a:pt x="60" y="70"/>
                    <a:pt x="61" y="70"/>
                    <a:pt x="62" y="70"/>
                  </a:cubicBezTo>
                  <a:cubicBezTo>
                    <a:pt x="63" y="69"/>
                    <a:pt x="63" y="68"/>
                    <a:pt x="64" y="67"/>
                  </a:cubicBezTo>
                  <a:cubicBezTo>
                    <a:pt x="64" y="29"/>
                    <a:pt x="64" y="29"/>
                    <a:pt x="64" y="29"/>
                  </a:cubicBezTo>
                  <a:cubicBezTo>
                    <a:pt x="32" y="0"/>
                    <a:pt x="32" y="0"/>
                    <a:pt x="32" y="0"/>
                  </a:cubicBezTo>
                  <a:lnTo>
                    <a:pt x="0" y="29"/>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4" name="Freeform 54"/>
            <p:cNvSpPr/>
            <p:nvPr/>
          </p:nvSpPr>
          <p:spPr bwMode="auto">
            <a:xfrm>
              <a:off x="4746" y="2447"/>
              <a:ext cx="223" cy="118"/>
            </a:xfrm>
            <a:custGeom>
              <a:avLst/>
              <a:gdLst>
                <a:gd name="T0" fmla="*/ 91 w 94"/>
                <a:gd name="T1" fmla="*/ 39 h 50"/>
                <a:gd name="T2" fmla="*/ 76 w 94"/>
                <a:gd name="T3" fmla="*/ 26 h 50"/>
                <a:gd name="T4" fmla="*/ 76 w 94"/>
                <a:gd name="T5" fmla="*/ 4 h 50"/>
                <a:gd name="T6" fmla="*/ 74 w 94"/>
                <a:gd name="T7" fmla="*/ 2 h 50"/>
                <a:gd name="T8" fmla="*/ 68 w 94"/>
                <a:gd name="T9" fmla="*/ 2 h 50"/>
                <a:gd name="T10" fmla="*/ 66 w 94"/>
                <a:gd name="T11" fmla="*/ 4 h 50"/>
                <a:gd name="T12" fmla="*/ 66 w 94"/>
                <a:gd name="T13" fmla="*/ 16 h 50"/>
                <a:gd name="T14" fmla="*/ 51 w 94"/>
                <a:gd name="T15" fmla="*/ 2 h 50"/>
                <a:gd name="T16" fmla="*/ 43 w 94"/>
                <a:gd name="T17" fmla="*/ 2 h 50"/>
                <a:gd name="T18" fmla="*/ 2 w 94"/>
                <a:gd name="T19" fmla="*/ 39 h 50"/>
                <a:gd name="T20" fmla="*/ 2 w 94"/>
                <a:gd name="T21" fmla="*/ 48 h 50"/>
                <a:gd name="T22" fmla="*/ 6 w 94"/>
                <a:gd name="T23" fmla="*/ 50 h 50"/>
                <a:gd name="T24" fmla="*/ 10 w 94"/>
                <a:gd name="T25" fmla="*/ 48 h 50"/>
                <a:gd name="T26" fmla="*/ 47 w 94"/>
                <a:gd name="T27" fmla="*/ 15 h 50"/>
                <a:gd name="T28" fmla="*/ 83 w 94"/>
                <a:gd name="T29" fmla="*/ 48 h 50"/>
                <a:gd name="T30" fmla="*/ 91 w 94"/>
                <a:gd name="T31" fmla="*/ 48 h 50"/>
                <a:gd name="T32" fmla="*/ 91 w 94"/>
                <a:gd name="T33" fmla="*/ 3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50">
                  <a:moveTo>
                    <a:pt x="91" y="39"/>
                  </a:moveTo>
                  <a:cubicBezTo>
                    <a:pt x="76" y="26"/>
                    <a:pt x="76" y="26"/>
                    <a:pt x="76" y="26"/>
                  </a:cubicBezTo>
                  <a:cubicBezTo>
                    <a:pt x="76" y="4"/>
                    <a:pt x="76" y="4"/>
                    <a:pt x="76" y="4"/>
                  </a:cubicBezTo>
                  <a:cubicBezTo>
                    <a:pt x="76" y="3"/>
                    <a:pt x="75" y="2"/>
                    <a:pt x="74" y="2"/>
                  </a:cubicBezTo>
                  <a:cubicBezTo>
                    <a:pt x="68" y="2"/>
                    <a:pt x="68" y="2"/>
                    <a:pt x="68" y="2"/>
                  </a:cubicBezTo>
                  <a:cubicBezTo>
                    <a:pt x="67" y="2"/>
                    <a:pt x="66" y="3"/>
                    <a:pt x="66" y="4"/>
                  </a:cubicBezTo>
                  <a:cubicBezTo>
                    <a:pt x="66" y="16"/>
                    <a:pt x="66" y="16"/>
                    <a:pt x="66" y="16"/>
                  </a:cubicBezTo>
                  <a:cubicBezTo>
                    <a:pt x="51" y="2"/>
                    <a:pt x="51" y="2"/>
                    <a:pt x="51" y="2"/>
                  </a:cubicBezTo>
                  <a:cubicBezTo>
                    <a:pt x="48" y="0"/>
                    <a:pt x="45" y="0"/>
                    <a:pt x="43" y="2"/>
                  </a:cubicBezTo>
                  <a:cubicBezTo>
                    <a:pt x="2" y="39"/>
                    <a:pt x="2" y="39"/>
                    <a:pt x="2" y="39"/>
                  </a:cubicBezTo>
                  <a:cubicBezTo>
                    <a:pt x="0" y="41"/>
                    <a:pt x="0" y="45"/>
                    <a:pt x="2" y="48"/>
                  </a:cubicBezTo>
                  <a:cubicBezTo>
                    <a:pt x="3" y="49"/>
                    <a:pt x="5" y="50"/>
                    <a:pt x="6" y="50"/>
                  </a:cubicBezTo>
                  <a:cubicBezTo>
                    <a:pt x="8" y="50"/>
                    <a:pt x="9" y="49"/>
                    <a:pt x="10" y="48"/>
                  </a:cubicBezTo>
                  <a:cubicBezTo>
                    <a:pt x="47" y="15"/>
                    <a:pt x="47" y="15"/>
                    <a:pt x="47" y="15"/>
                  </a:cubicBezTo>
                  <a:cubicBezTo>
                    <a:pt x="83" y="48"/>
                    <a:pt x="83" y="48"/>
                    <a:pt x="83" y="48"/>
                  </a:cubicBezTo>
                  <a:cubicBezTo>
                    <a:pt x="85" y="50"/>
                    <a:pt x="89" y="50"/>
                    <a:pt x="91" y="48"/>
                  </a:cubicBezTo>
                  <a:cubicBezTo>
                    <a:pt x="94" y="45"/>
                    <a:pt x="93" y="41"/>
                    <a:pt x="91" y="3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5" name="Freeform 55"/>
            <p:cNvSpPr/>
            <p:nvPr/>
          </p:nvSpPr>
          <p:spPr bwMode="auto">
            <a:xfrm>
              <a:off x="2692" y="2454"/>
              <a:ext cx="199" cy="221"/>
            </a:xfrm>
            <a:custGeom>
              <a:avLst/>
              <a:gdLst>
                <a:gd name="T0" fmla="*/ 65 w 84"/>
                <a:gd name="T1" fmla="*/ 36 h 93"/>
                <a:gd name="T2" fmla="*/ 62 w 84"/>
                <a:gd name="T3" fmla="*/ 39 h 93"/>
                <a:gd name="T4" fmla="*/ 37 w 84"/>
                <a:gd name="T5" fmla="*/ 13 h 93"/>
                <a:gd name="T6" fmla="*/ 24 w 84"/>
                <a:gd name="T7" fmla="*/ 6 h 93"/>
                <a:gd name="T8" fmla="*/ 10 w 84"/>
                <a:gd name="T9" fmla="*/ 10 h 93"/>
                <a:gd name="T10" fmla="*/ 5 w 84"/>
                <a:gd name="T11" fmla="*/ 23 h 93"/>
                <a:gd name="T12" fmla="*/ 11 w 84"/>
                <a:gd name="T13" fmla="*/ 37 h 93"/>
                <a:gd name="T14" fmla="*/ 55 w 84"/>
                <a:gd name="T15" fmla="*/ 84 h 93"/>
                <a:gd name="T16" fmla="*/ 63 w 84"/>
                <a:gd name="T17" fmla="*/ 88 h 93"/>
                <a:gd name="T18" fmla="*/ 72 w 84"/>
                <a:gd name="T19" fmla="*/ 85 h 93"/>
                <a:gd name="T20" fmla="*/ 79 w 84"/>
                <a:gd name="T21" fmla="*/ 73 h 93"/>
                <a:gd name="T22" fmla="*/ 75 w 84"/>
                <a:gd name="T23" fmla="*/ 64 h 93"/>
                <a:gd name="T24" fmla="*/ 35 w 84"/>
                <a:gd name="T25" fmla="*/ 22 h 93"/>
                <a:gd name="T26" fmla="*/ 32 w 84"/>
                <a:gd name="T27" fmla="*/ 20 h 93"/>
                <a:gd name="T28" fmla="*/ 24 w 84"/>
                <a:gd name="T29" fmla="*/ 23 h 93"/>
                <a:gd name="T30" fmla="*/ 20 w 84"/>
                <a:gd name="T31" fmla="*/ 31 h 93"/>
                <a:gd name="T32" fmla="*/ 22 w 84"/>
                <a:gd name="T33" fmla="*/ 35 h 93"/>
                <a:gd name="T34" fmla="*/ 62 w 84"/>
                <a:gd name="T35" fmla="*/ 77 h 93"/>
                <a:gd name="T36" fmla="*/ 58 w 84"/>
                <a:gd name="T37" fmla="*/ 80 h 93"/>
                <a:gd name="T38" fmla="*/ 18 w 84"/>
                <a:gd name="T39" fmla="*/ 38 h 93"/>
                <a:gd name="T40" fmla="*/ 15 w 84"/>
                <a:gd name="T41" fmla="*/ 31 h 93"/>
                <a:gd name="T42" fmla="*/ 20 w 84"/>
                <a:gd name="T43" fmla="*/ 20 h 93"/>
                <a:gd name="T44" fmla="*/ 32 w 84"/>
                <a:gd name="T45" fmla="*/ 15 h 93"/>
                <a:gd name="T46" fmla="*/ 39 w 84"/>
                <a:gd name="T47" fmla="*/ 19 h 93"/>
                <a:gd name="T48" fmla="*/ 78 w 84"/>
                <a:gd name="T49" fmla="*/ 61 h 93"/>
                <a:gd name="T50" fmla="*/ 84 w 84"/>
                <a:gd name="T51" fmla="*/ 74 h 93"/>
                <a:gd name="T52" fmla="*/ 75 w 84"/>
                <a:gd name="T53" fmla="*/ 89 h 93"/>
                <a:gd name="T54" fmla="*/ 64 w 84"/>
                <a:gd name="T55" fmla="*/ 93 h 93"/>
                <a:gd name="T56" fmla="*/ 51 w 84"/>
                <a:gd name="T57" fmla="*/ 87 h 93"/>
                <a:gd name="T58" fmla="*/ 8 w 84"/>
                <a:gd name="T59" fmla="*/ 40 h 93"/>
                <a:gd name="T60" fmla="*/ 0 w 84"/>
                <a:gd name="T61" fmla="*/ 22 h 93"/>
                <a:gd name="T62" fmla="*/ 7 w 84"/>
                <a:gd name="T63" fmla="*/ 6 h 93"/>
                <a:gd name="T64" fmla="*/ 23 w 84"/>
                <a:gd name="T65" fmla="*/ 0 h 93"/>
                <a:gd name="T66" fmla="*/ 41 w 84"/>
                <a:gd name="T67" fmla="*/ 10 h 93"/>
                <a:gd name="T68" fmla="*/ 65 w 84"/>
                <a:gd name="T69" fmla="*/ 3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93">
                  <a:moveTo>
                    <a:pt x="65" y="36"/>
                  </a:moveTo>
                  <a:cubicBezTo>
                    <a:pt x="62" y="39"/>
                    <a:pt x="62" y="39"/>
                    <a:pt x="62" y="39"/>
                  </a:cubicBezTo>
                  <a:cubicBezTo>
                    <a:pt x="37" y="13"/>
                    <a:pt x="37" y="13"/>
                    <a:pt x="37" y="13"/>
                  </a:cubicBezTo>
                  <a:cubicBezTo>
                    <a:pt x="34" y="9"/>
                    <a:pt x="29" y="6"/>
                    <a:pt x="24" y="6"/>
                  </a:cubicBezTo>
                  <a:cubicBezTo>
                    <a:pt x="18" y="5"/>
                    <a:pt x="14" y="6"/>
                    <a:pt x="10" y="10"/>
                  </a:cubicBezTo>
                  <a:cubicBezTo>
                    <a:pt x="7" y="13"/>
                    <a:pt x="5" y="18"/>
                    <a:pt x="5" y="23"/>
                  </a:cubicBezTo>
                  <a:cubicBezTo>
                    <a:pt x="5" y="28"/>
                    <a:pt x="7" y="33"/>
                    <a:pt x="11" y="37"/>
                  </a:cubicBezTo>
                  <a:cubicBezTo>
                    <a:pt x="55" y="84"/>
                    <a:pt x="55" y="84"/>
                    <a:pt x="55" y="84"/>
                  </a:cubicBezTo>
                  <a:cubicBezTo>
                    <a:pt x="57" y="86"/>
                    <a:pt x="60" y="88"/>
                    <a:pt x="63" y="88"/>
                  </a:cubicBezTo>
                  <a:cubicBezTo>
                    <a:pt x="67" y="88"/>
                    <a:pt x="70" y="88"/>
                    <a:pt x="72" y="85"/>
                  </a:cubicBezTo>
                  <a:cubicBezTo>
                    <a:pt x="74" y="83"/>
                    <a:pt x="79" y="77"/>
                    <a:pt x="79" y="73"/>
                  </a:cubicBezTo>
                  <a:cubicBezTo>
                    <a:pt x="79" y="70"/>
                    <a:pt x="78" y="67"/>
                    <a:pt x="75" y="64"/>
                  </a:cubicBezTo>
                  <a:cubicBezTo>
                    <a:pt x="35" y="22"/>
                    <a:pt x="35" y="22"/>
                    <a:pt x="35" y="22"/>
                  </a:cubicBezTo>
                  <a:cubicBezTo>
                    <a:pt x="34" y="21"/>
                    <a:pt x="33" y="20"/>
                    <a:pt x="32" y="20"/>
                  </a:cubicBezTo>
                  <a:cubicBezTo>
                    <a:pt x="30" y="20"/>
                    <a:pt x="25" y="23"/>
                    <a:pt x="24" y="23"/>
                  </a:cubicBezTo>
                  <a:cubicBezTo>
                    <a:pt x="23" y="24"/>
                    <a:pt x="20" y="30"/>
                    <a:pt x="20" y="31"/>
                  </a:cubicBezTo>
                  <a:cubicBezTo>
                    <a:pt x="20" y="33"/>
                    <a:pt x="21" y="34"/>
                    <a:pt x="22" y="35"/>
                  </a:cubicBezTo>
                  <a:cubicBezTo>
                    <a:pt x="62" y="77"/>
                    <a:pt x="62" y="77"/>
                    <a:pt x="62" y="77"/>
                  </a:cubicBezTo>
                  <a:cubicBezTo>
                    <a:pt x="58" y="80"/>
                    <a:pt x="58" y="80"/>
                    <a:pt x="58" y="80"/>
                  </a:cubicBezTo>
                  <a:cubicBezTo>
                    <a:pt x="18" y="38"/>
                    <a:pt x="18" y="38"/>
                    <a:pt x="18" y="38"/>
                  </a:cubicBezTo>
                  <a:cubicBezTo>
                    <a:pt x="17" y="36"/>
                    <a:pt x="15" y="33"/>
                    <a:pt x="15" y="31"/>
                  </a:cubicBezTo>
                  <a:cubicBezTo>
                    <a:pt x="15" y="28"/>
                    <a:pt x="19" y="21"/>
                    <a:pt x="20" y="20"/>
                  </a:cubicBezTo>
                  <a:cubicBezTo>
                    <a:pt x="22" y="18"/>
                    <a:pt x="29" y="15"/>
                    <a:pt x="32" y="15"/>
                  </a:cubicBezTo>
                  <a:cubicBezTo>
                    <a:pt x="34" y="16"/>
                    <a:pt x="37" y="17"/>
                    <a:pt x="39" y="19"/>
                  </a:cubicBezTo>
                  <a:cubicBezTo>
                    <a:pt x="78" y="61"/>
                    <a:pt x="78" y="61"/>
                    <a:pt x="78" y="61"/>
                  </a:cubicBezTo>
                  <a:cubicBezTo>
                    <a:pt x="82" y="65"/>
                    <a:pt x="84" y="69"/>
                    <a:pt x="84" y="74"/>
                  </a:cubicBezTo>
                  <a:cubicBezTo>
                    <a:pt x="84" y="79"/>
                    <a:pt x="78" y="86"/>
                    <a:pt x="75" y="89"/>
                  </a:cubicBezTo>
                  <a:cubicBezTo>
                    <a:pt x="72" y="92"/>
                    <a:pt x="68" y="93"/>
                    <a:pt x="64" y="93"/>
                  </a:cubicBezTo>
                  <a:cubicBezTo>
                    <a:pt x="59" y="92"/>
                    <a:pt x="55" y="90"/>
                    <a:pt x="51" y="87"/>
                  </a:cubicBezTo>
                  <a:cubicBezTo>
                    <a:pt x="8" y="40"/>
                    <a:pt x="8" y="40"/>
                    <a:pt x="8" y="40"/>
                  </a:cubicBezTo>
                  <a:cubicBezTo>
                    <a:pt x="3" y="35"/>
                    <a:pt x="0" y="29"/>
                    <a:pt x="0" y="22"/>
                  </a:cubicBezTo>
                  <a:cubicBezTo>
                    <a:pt x="0" y="16"/>
                    <a:pt x="2" y="10"/>
                    <a:pt x="7" y="6"/>
                  </a:cubicBezTo>
                  <a:cubicBezTo>
                    <a:pt x="11" y="2"/>
                    <a:pt x="17" y="0"/>
                    <a:pt x="23" y="0"/>
                  </a:cubicBezTo>
                  <a:cubicBezTo>
                    <a:pt x="29" y="1"/>
                    <a:pt x="35" y="4"/>
                    <a:pt x="41" y="10"/>
                  </a:cubicBezTo>
                  <a:lnTo>
                    <a:pt x="65" y="3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6" name="Freeform 56"/>
            <p:cNvSpPr>
              <a:spLocks noEditPoints="1"/>
            </p:cNvSpPr>
            <p:nvPr/>
          </p:nvSpPr>
          <p:spPr bwMode="auto">
            <a:xfrm>
              <a:off x="3097" y="2456"/>
              <a:ext cx="208" cy="202"/>
            </a:xfrm>
            <a:custGeom>
              <a:avLst/>
              <a:gdLst>
                <a:gd name="T0" fmla="*/ 20 w 88"/>
                <a:gd name="T1" fmla="*/ 43 h 85"/>
                <a:gd name="T2" fmla="*/ 27 w 88"/>
                <a:gd name="T3" fmla="*/ 50 h 85"/>
                <a:gd name="T4" fmla="*/ 65 w 88"/>
                <a:gd name="T5" fmla="*/ 84 h 85"/>
                <a:gd name="T6" fmla="*/ 66 w 88"/>
                <a:gd name="T7" fmla="*/ 85 h 85"/>
                <a:gd name="T8" fmla="*/ 73 w 88"/>
                <a:gd name="T9" fmla="*/ 71 h 85"/>
                <a:gd name="T10" fmla="*/ 88 w 88"/>
                <a:gd name="T11" fmla="*/ 64 h 85"/>
                <a:gd name="T12" fmla="*/ 86 w 88"/>
                <a:gd name="T13" fmla="*/ 62 h 85"/>
                <a:gd name="T14" fmla="*/ 68 w 88"/>
                <a:gd name="T15" fmla="*/ 43 h 85"/>
                <a:gd name="T16" fmla="*/ 70 w 88"/>
                <a:gd name="T17" fmla="*/ 41 h 85"/>
                <a:gd name="T18" fmla="*/ 70 w 88"/>
                <a:gd name="T19" fmla="*/ 41 h 85"/>
                <a:gd name="T20" fmla="*/ 70 w 88"/>
                <a:gd name="T21" fmla="*/ 35 h 85"/>
                <a:gd name="T22" fmla="*/ 38 w 88"/>
                <a:gd name="T23" fmla="*/ 3 h 85"/>
                <a:gd name="T24" fmla="*/ 38 w 88"/>
                <a:gd name="T25" fmla="*/ 3 h 85"/>
                <a:gd name="T26" fmla="*/ 32 w 88"/>
                <a:gd name="T27" fmla="*/ 3 h 85"/>
                <a:gd name="T28" fmla="*/ 29 w 88"/>
                <a:gd name="T29" fmla="*/ 6 h 85"/>
                <a:gd name="T30" fmla="*/ 29 w 88"/>
                <a:gd name="T31" fmla="*/ 6 h 85"/>
                <a:gd name="T32" fmla="*/ 29 w 88"/>
                <a:gd name="T33" fmla="*/ 6 h 85"/>
                <a:gd name="T34" fmla="*/ 18 w 88"/>
                <a:gd name="T35" fmla="*/ 1 h 85"/>
                <a:gd name="T36" fmla="*/ 3 w 88"/>
                <a:gd name="T37" fmla="*/ 16 h 85"/>
                <a:gd name="T38" fmla="*/ 20 w 88"/>
                <a:gd name="T39" fmla="*/ 43 h 85"/>
                <a:gd name="T40" fmla="*/ 31 w 88"/>
                <a:gd name="T41" fmla="*/ 5 h 85"/>
                <a:gd name="T42" fmla="*/ 31 w 88"/>
                <a:gd name="T43" fmla="*/ 5 h 85"/>
                <a:gd name="T44" fmla="*/ 31 w 88"/>
                <a:gd name="T45" fmla="*/ 5 h 85"/>
                <a:gd name="T46" fmla="*/ 32 w 88"/>
                <a:gd name="T47" fmla="*/ 6 h 85"/>
                <a:gd name="T48" fmla="*/ 31 w 88"/>
                <a:gd name="T49" fmla="*/ 5 h 85"/>
                <a:gd name="T50" fmla="*/ 32 w 88"/>
                <a:gd name="T51" fmla="*/ 6 h 85"/>
                <a:gd name="T52" fmla="*/ 66 w 88"/>
                <a:gd name="T53" fmla="*/ 40 h 85"/>
                <a:gd name="T54" fmla="*/ 51 w 88"/>
                <a:gd name="T55" fmla="*/ 25 h 85"/>
                <a:gd name="T56" fmla="*/ 44 w 88"/>
                <a:gd name="T57" fmla="*/ 18 h 85"/>
                <a:gd name="T58" fmla="*/ 32 w 88"/>
                <a:gd name="T59" fmla="*/ 8 h 85"/>
                <a:gd name="T60" fmla="*/ 35 w 88"/>
                <a:gd name="T61" fmla="*/ 5 h 85"/>
                <a:gd name="T62" fmla="*/ 36 w 88"/>
                <a:gd name="T63" fmla="*/ 5 h 85"/>
                <a:gd name="T64" fmla="*/ 36 w 88"/>
                <a:gd name="T65" fmla="*/ 5 h 85"/>
                <a:gd name="T66" fmla="*/ 68 w 88"/>
                <a:gd name="T67" fmla="*/ 38 h 85"/>
                <a:gd name="T68" fmla="*/ 68 w 88"/>
                <a:gd name="T69" fmla="*/ 38 h 85"/>
                <a:gd name="T70" fmla="*/ 66 w 88"/>
                <a:gd name="T71" fmla="*/ 40 h 85"/>
                <a:gd name="T72" fmla="*/ 34 w 88"/>
                <a:gd name="T73" fmla="*/ 51 h 85"/>
                <a:gd name="T74" fmla="*/ 35 w 88"/>
                <a:gd name="T75" fmla="*/ 49 h 85"/>
                <a:gd name="T76" fmla="*/ 38 w 88"/>
                <a:gd name="T77" fmla="*/ 50 h 85"/>
                <a:gd name="T78" fmla="*/ 63 w 88"/>
                <a:gd name="T79" fmla="*/ 72 h 85"/>
                <a:gd name="T80" fmla="*/ 64 w 88"/>
                <a:gd name="T81" fmla="*/ 74 h 85"/>
                <a:gd name="T82" fmla="*/ 62 w 88"/>
                <a:gd name="T83" fmla="*/ 76 h 85"/>
                <a:gd name="T84" fmla="*/ 60 w 88"/>
                <a:gd name="T85" fmla="*/ 75 h 85"/>
                <a:gd name="T86" fmla="*/ 35 w 88"/>
                <a:gd name="T87" fmla="*/ 53 h 85"/>
                <a:gd name="T88" fmla="*/ 34 w 88"/>
                <a:gd name="T89" fmla="*/ 5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85">
                  <a:moveTo>
                    <a:pt x="20" y="43"/>
                  </a:moveTo>
                  <a:cubicBezTo>
                    <a:pt x="27" y="50"/>
                    <a:pt x="27" y="50"/>
                    <a:pt x="27" y="50"/>
                  </a:cubicBezTo>
                  <a:cubicBezTo>
                    <a:pt x="65" y="84"/>
                    <a:pt x="65" y="84"/>
                    <a:pt x="65" y="84"/>
                  </a:cubicBezTo>
                  <a:cubicBezTo>
                    <a:pt x="65" y="84"/>
                    <a:pt x="66" y="85"/>
                    <a:pt x="66" y="85"/>
                  </a:cubicBezTo>
                  <a:cubicBezTo>
                    <a:pt x="68" y="79"/>
                    <a:pt x="69" y="76"/>
                    <a:pt x="73" y="71"/>
                  </a:cubicBezTo>
                  <a:cubicBezTo>
                    <a:pt x="78" y="67"/>
                    <a:pt x="82" y="65"/>
                    <a:pt x="88" y="64"/>
                  </a:cubicBezTo>
                  <a:cubicBezTo>
                    <a:pt x="87" y="63"/>
                    <a:pt x="87" y="63"/>
                    <a:pt x="86" y="62"/>
                  </a:cubicBezTo>
                  <a:cubicBezTo>
                    <a:pt x="68" y="43"/>
                    <a:pt x="68" y="43"/>
                    <a:pt x="68" y="43"/>
                  </a:cubicBezTo>
                  <a:cubicBezTo>
                    <a:pt x="70" y="41"/>
                    <a:pt x="70" y="41"/>
                    <a:pt x="70" y="41"/>
                  </a:cubicBezTo>
                  <a:cubicBezTo>
                    <a:pt x="70" y="41"/>
                    <a:pt x="70" y="41"/>
                    <a:pt x="70" y="41"/>
                  </a:cubicBezTo>
                  <a:cubicBezTo>
                    <a:pt x="72" y="39"/>
                    <a:pt x="72" y="37"/>
                    <a:pt x="70" y="35"/>
                  </a:cubicBezTo>
                  <a:cubicBezTo>
                    <a:pt x="38" y="3"/>
                    <a:pt x="38" y="3"/>
                    <a:pt x="38" y="3"/>
                  </a:cubicBezTo>
                  <a:cubicBezTo>
                    <a:pt x="38" y="3"/>
                    <a:pt x="38" y="3"/>
                    <a:pt x="38" y="3"/>
                  </a:cubicBezTo>
                  <a:cubicBezTo>
                    <a:pt x="37" y="1"/>
                    <a:pt x="34" y="1"/>
                    <a:pt x="32" y="3"/>
                  </a:cubicBezTo>
                  <a:cubicBezTo>
                    <a:pt x="29" y="6"/>
                    <a:pt x="29" y="6"/>
                    <a:pt x="29" y="6"/>
                  </a:cubicBezTo>
                  <a:cubicBezTo>
                    <a:pt x="29" y="6"/>
                    <a:pt x="29" y="6"/>
                    <a:pt x="29" y="6"/>
                  </a:cubicBezTo>
                  <a:cubicBezTo>
                    <a:pt x="29" y="6"/>
                    <a:pt x="29" y="6"/>
                    <a:pt x="29" y="6"/>
                  </a:cubicBezTo>
                  <a:cubicBezTo>
                    <a:pt x="24" y="3"/>
                    <a:pt x="19" y="0"/>
                    <a:pt x="18" y="1"/>
                  </a:cubicBezTo>
                  <a:cubicBezTo>
                    <a:pt x="3" y="16"/>
                    <a:pt x="3" y="16"/>
                    <a:pt x="3" y="16"/>
                  </a:cubicBezTo>
                  <a:cubicBezTo>
                    <a:pt x="0" y="19"/>
                    <a:pt x="17" y="40"/>
                    <a:pt x="20" y="43"/>
                  </a:cubicBezTo>
                  <a:close/>
                  <a:moveTo>
                    <a:pt x="31" y="5"/>
                  </a:moveTo>
                  <a:cubicBezTo>
                    <a:pt x="31" y="5"/>
                    <a:pt x="31" y="5"/>
                    <a:pt x="31" y="5"/>
                  </a:cubicBezTo>
                  <a:cubicBezTo>
                    <a:pt x="31" y="5"/>
                    <a:pt x="31" y="5"/>
                    <a:pt x="31" y="5"/>
                  </a:cubicBezTo>
                  <a:close/>
                  <a:moveTo>
                    <a:pt x="32" y="6"/>
                  </a:moveTo>
                  <a:cubicBezTo>
                    <a:pt x="31" y="5"/>
                    <a:pt x="31" y="5"/>
                    <a:pt x="31" y="5"/>
                  </a:cubicBezTo>
                  <a:lnTo>
                    <a:pt x="32" y="6"/>
                  </a:lnTo>
                  <a:close/>
                  <a:moveTo>
                    <a:pt x="66" y="40"/>
                  </a:moveTo>
                  <a:cubicBezTo>
                    <a:pt x="51" y="25"/>
                    <a:pt x="51" y="25"/>
                    <a:pt x="51" y="25"/>
                  </a:cubicBezTo>
                  <a:cubicBezTo>
                    <a:pt x="44" y="18"/>
                    <a:pt x="44" y="18"/>
                    <a:pt x="44" y="18"/>
                  </a:cubicBezTo>
                  <a:cubicBezTo>
                    <a:pt x="43" y="17"/>
                    <a:pt x="38" y="12"/>
                    <a:pt x="32" y="8"/>
                  </a:cubicBezTo>
                  <a:cubicBezTo>
                    <a:pt x="35" y="5"/>
                    <a:pt x="35" y="5"/>
                    <a:pt x="35" y="5"/>
                  </a:cubicBezTo>
                  <a:cubicBezTo>
                    <a:pt x="36" y="5"/>
                    <a:pt x="36" y="5"/>
                    <a:pt x="36" y="5"/>
                  </a:cubicBezTo>
                  <a:cubicBezTo>
                    <a:pt x="36" y="5"/>
                    <a:pt x="36" y="5"/>
                    <a:pt x="36" y="5"/>
                  </a:cubicBezTo>
                  <a:cubicBezTo>
                    <a:pt x="68" y="38"/>
                    <a:pt x="68" y="38"/>
                    <a:pt x="68" y="38"/>
                  </a:cubicBezTo>
                  <a:cubicBezTo>
                    <a:pt x="68" y="38"/>
                    <a:pt x="68" y="38"/>
                    <a:pt x="68" y="38"/>
                  </a:cubicBezTo>
                  <a:lnTo>
                    <a:pt x="66" y="40"/>
                  </a:lnTo>
                  <a:close/>
                  <a:moveTo>
                    <a:pt x="34" y="51"/>
                  </a:moveTo>
                  <a:cubicBezTo>
                    <a:pt x="35" y="49"/>
                    <a:pt x="35" y="49"/>
                    <a:pt x="35" y="49"/>
                  </a:cubicBezTo>
                  <a:cubicBezTo>
                    <a:pt x="36" y="49"/>
                    <a:pt x="37" y="49"/>
                    <a:pt x="38" y="50"/>
                  </a:cubicBezTo>
                  <a:cubicBezTo>
                    <a:pt x="63" y="72"/>
                    <a:pt x="63" y="72"/>
                    <a:pt x="63" y="72"/>
                  </a:cubicBezTo>
                  <a:cubicBezTo>
                    <a:pt x="64" y="73"/>
                    <a:pt x="64" y="74"/>
                    <a:pt x="64" y="74"/>
                  </a:cubicBezTo>
                  <a:cubicBezTo>
                    <a:pt x="62" y="76"/>
                    <a:pt x="62" y="76"/>
                    <a:pt x="62" y="76"/>
                  </a:cubicBezTo>
                  <a:cubicBezTo>
                    <a:pt x="62" y="76"/>
                    <a:pt x="61" y="76"/>
                    <a:pt x="60" y="75"/>
                  </a:cubicBezTo>
                  <a:cubicBezTo>
                    <a:pt x="35" y="53"/>
                    <a:pt x="35" y="53"/>
                    <a:pt x="35" y="53"/>
                  </a:cubicBezTo>
                  <a:cubicBezTo>
                    <a:pt x="34" y="52"/>
                    <a:pt x="34" y="51"/>
                    <a:pt x="34" y="5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7" name="Freeform 57"/>
            <p:cNvSpPr>
              <a:spLocks noEditPoints="1"/>
            </p:cNvSpPr>
            <p:nvPr/>
          </p:nvSpPr>
          <p:spPr bwMode="auto">
            <a:xfrm>
              <a:off x="3260" y="2615"/>
              <a:ext cx="57" cy="57"/>
            </a:xfrm>
            <a:custGeom>
              <a:avLst/>
              <a:gdLst>
                <a:gd name="T0" fmla="*/ 0 w 24"/>
                <a:gd name="T1" fmla="*/ 18 h 24"/>
                <a:gd name="T2" fmla="*/ 1 w 24"/>
                <a:gd name="T3" fmla="*/ 19 h 24"/>
                <a:gd name="T4" fmla="*/ 2 w 24"/>
                <a:gd name="T5" fmla="*/ 19 h 24"/>
                <a:gd name="T6" fmla="*/ 17 w 24"/>
                <a:gd name="T7" fmla="*/ 23 h 24"/>
                <a:gd name="T8" fmla="*/ 23 w 24"/>
                <a:gd name="T9" fmla="*/ 16 h 24"/>
                <a:gd name="T10" fmla="*/ 18 w 24"/>
                <a:gd name="T11" fmla="*/ 2 h 24"/>
                <a:gd name="T12" fmla="*/ 18 w 24"/>
                <a:gd name="T13" fmla="*/ 1 h 24"/>
                <a:gd name="T14" fmla="*/ 18 w 24"/>
                <a:gd name="T15" fmla="*/ 0 h 24"/>
                <a:gd name="T16" fmla="*/ 5 w 24"/>
                <a:gd name="T17" fmla="*/ 7 h 24"/>
                <a:gd name="T18" fmla="*/ 0 w 24"/>
                <a:gd name="T19" fmla="*/ 18 h 24"/>
                <a:gd name="T20" fmla="*/ 5 w 24"/>
                <a:gd name="T21" fmla="*/ 16 h 24"/>
                <a:gd name="T22" fmla="*/ 5 w 24"/>
                <a:gd name="T23" fmla="*/ 15 h 24"/>
                <a:gd name="T24" fmla="*/ 6 w 24"/>
                <a:gd name="T25" fmla="*/ 15 h 24"/>
                <a:gd name="T26" fmla="*/ 16 w 24"/>
                <a:gd name="T27" fmla="*/ 19 h 24"/>
                <a:gd name="T28" fmla="*/ 16 w 24"/>
                <a:gd name="T29" fmla="*/ 20 h 24"/>
                <a:gd name="T30" fmla="*/ 16 w 24"/>
                <a:gd name="T31" fmla="*/ 20 h 24"/>
                <a:gd name="T32" fmla="*/ 15 w 24"/>
                <a:gd name="T33" fmla="*/ 20 h 24"/>
                <a:gd name="T34" fmla="*/ 5 w 24"/>
                <a:gd name="T35" fmla="*/ 16 h 24"/>
                <a:gd name="T36" fmla="*/ 5 w 24"/>
                <a:gd name="T3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4">
                  <a:moveTo>
                    <a:pt x="0" y="18"/>
                  </a:moveTo>
                  <a:cubicBezTo>
                    <a:pt x="0" y="18"/>
                    <a:pt x="1" y="18"/>
                    <a:pt x="1" y="19"/>
                  </a:cubicBezTo>
                  <a:cubicBezTo>
                    <a:pt x="2" y="19"/>
                    <a:pt x="2" y="19"/>
                    <a:pt x="2" y="19"/>
                  </a:cubicBezTo>
                  <a:cubicBezTo>
                    <a:pt x="17" y="23"/>
                    <a:pt x="17" y="23"/>
                    <a:pt x="17" y="23"/>
                  </a:cubicBezTo>
                  <a:cubicBezTo>
                    <a:pt x="21" y="24"/>
                    <a:pt x="24" y="21"/>
                    <a:pt x="23" y="16"/>
                  </a:cubicBezTo>
                  <a:cubicBezTo>
                    <a:pt x="18" y="2"/>
                    <a:pt x="18" y="2"/>
                    <a:pt x="18" y="2"/>
                  </a:cubicBezTo>
                  <a:cubicBezTo>
                    <a:pt x="18" y="1"/>
                    <a:pt x="18" y="1"/>
                    <a:pt x="18" y="1"/>
                  </a:cubicBezTo>
                  <a:cubicBezTo>
                    <a:pt x="18" y="0"/>
                    <a:pt x="18" y="0"/>
                    <a:pt x="18" y="0"/>
                  </a:cubicBezTo>
                  <a:cubicBezTo>
                    <a:pt x="13" y="1"/>
                    <a:pt x="9" y="3"/>
                    <a:pt x="5" y="7"/>
                  </a:cubicBezTo>
                  <a:cubicBezTo>
                    <a:pt x="2" y="10"/>
                    <a:pt x="1" y="13"/>
                    <a:pt x="0" y="18"/>
                  </a:cubicBezTo>
                  <a:close/>
                  <a:moveTo>
                    <a:pt x="5" y="16"/>
                  </a:moveTo>
                  <a:cubicBezTo>
                    <a:pt x="5" y="15"/>
                    <a:pt x="5" y="15"/>
                    <a:pt x="5" y="15"/>
                  </a:cubicBezTo>
                  <a:cubicBezTo>
                    <a:pt x="5" y="15"/>
                    <a:pt x="5" y="15"/>
                    <a:pt x="6" y="15"/>
                  </a:cubicBezTo>
                  <a:cubicBezTo>
                    <a:pt x="16" y="19"/>
                    <a:pt x="16" y="19"/>
                    <a:pt x="16" y="19"/>
                  </a:cubicBezTo>
                  <a:cubicBezTo>
                    <a:pt x="16" y="19"/>
                    <a:pt x="16" y="19"/>
                    <a:pt x="16" y="20"/>
                  </a:cubicBezTo>
                  <a:cubicBezTo>
                    <a:pt x="16" y="20"/>
                    <a:pt x="16" y="20"/>
                    <a:pt x="16" y="20"/>
                  </a:cubicBezTo>
                  <a:cubicBezTo>
                    <a:pt x="16" y="20"/>
                    <a:pt x="16" y="20"/>
                    <a:pt x="15" y="20"/>
                  </a:cubicBezTo>
                  <a:cubicBezTo>
                    <a:pt x="5" y="16"/>
                    <a:pt x="5" y="16"/>
                    <a:pt x="5" y="16"/>
                  </a:cubicBezTo>
                  <a:cubicBezTo>
                    <a:pt x="5" y="16"/>
                    <a:pt x="5" y="16"/>
                    <a:pt x="5" y="1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8" name="Freeform 58"/>
            <p:cNvSpPr>
              <a:spLocks noEditPoints="1"/>
            </p:cNvSpPr>
            <p:nvPr/>
          </p:nvSpPr>
          <p:spPr bwMode="auto">
            <a:xfrm>
              <a:off x="1869" y="2442"/>
              <a:ext cx="132" cy="173"/>
            </a:xfrm>
            <a:custGeom>
              <a:avLst/>
              <a:gdLst>
                <a:gd name="T0" fmla="*/ 41 w 56"/>
                <a:gd name="T1" fmla="*/ 72 h 73"/>
                <a:gd name="T2" fmla="*/ 43 w 56"/>
                <a:gd name="T3" fmla="*/ 73 h 73"/>
                <a:gd name="T4" fmla="*/ 43 w 56"/>
                <a:gd name="T5" fmla="*/ 68 h 73"/>
                <a:gd name="T6" fmla="*/ 56 w 56"/>
                <a:gd name="T7" fmla="*/ 27 h 73"/>
                <a:gd name="T8" fmla="*/ 28 w 56"/>
                <a:gd name="T9" fmla="*/ 0 h 73"/>
                <a:gd name="T10" fmla="*/ 0 w 56"/>
                <a:gd name="T11" fmla="*/ 27 h 73"/>
                <a:gd name="T12" fmla="*/ 13 w 56"/>
                <a:gd name="T13" fmla="*/ 68 h 73"/>
                <a:gd name="T14" fmla="*/ 13 w 56"/>
                <a:gd name="T15" fmla="*/ 73 h 73"/>
                <a:gd name="T16" fmla="*/ 15 w 56"/>
                <a:gd name="T17" fmla="*/ 72 h 73"/>
                <a:gd name="T18" fmla="*/ 41 w 56"/>
                <a:gd name="T19" fmla="*/ 72 h 73"/>
                <a:gd name="T20" fmla="*/ 9 w 56"/>
                <a:gd name="T21" fmla="*/ 30 h 73"/>
                <a:gd name="T22" fmla="*/ 8 w 56"/>
                <a:gd name="T23" fmla="*/ 32 h 73"/>
                <a:gd name="T24" fmla="*/ 6 w 56"/>
                <a:gd name="T25" fmla="*/ 30 h 73"/>
                <a:gd name="T26" fmla="*/ 6 w 56"/>
                <a:gd name="T27" fmla="*/ 21 h 73"/>
                <a:gd name="T28" fmla="*/ 8 w 56"/>
                <a:gd name="T29" fmla="*/ 20 h 73"/>
                <a:gd name="T30" fmla="*/ 9 w 56"/>
                <a:gd name="T31" fmla="*/ 21 h 73"/>
                <a:gd name="T32" fmla="*/ 9 w 56"/>
                <a:gd name="T33"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73">
                  <a:moveTo>
                    <a:pt x="41" y="72"/>
                  </a:moveTo>
                  <a:cubicBezTo>
                    <a:pt x="42" y="72"/>
                    <a:pt x="42" y="72"/>
                    <a:pt x="43" y="73"/>
                  </a:cubicBezTo>
                  <a:cubicBezTo>
                    <a:pt x="43" y="68"/>
                    <a:pt x="43" y="68"/>
                    <a:pt x="43" y="68"/>
                  </a:cubicBezTo>
                  <a:cubicBezTo>
                    <a:pt x="43" y="60"/>
                    <a:pt x="56" y="34"/>
                    <a:pt x="56" y="27"/>
                  </a:cubicBezTo>
                  <a:cubicBezTo>
                    <a:pt x="56" y="12"/>
                    <a:pt x="43" y="0"/>
                    <a:pt x="28" y="0"/>
                  </a:cubicBezTo>
                  <a:cubicBezTo>
                    <a:pt x="13" y="0"/>
                    <a:pt x="0" y="12"/>
                    <a:pt x="0" y="27"/>
                  </a:cubicBezTo>
                  <a:cubicBezTo>
                    <a:pt x="0" y="34"/>
                    <a:pt x="13" y="61"/>
                    <a:pt x="13" y="68"/>
                  </a:cubicBezTo>
                  <a:cubicBezTo>
                    <a:pt x="13" y="73"/>
                    <a:pt x="13" y="73"/>
                    <a:pt x="13" y="73"/>
                  </a:cubicBezTo>
                  <a:cubicBezTo>
                    <a:pt x="14" y="72"/>
                    <a:pt x="14" y="72"/>
                    <a:pt x="15" y="72"/>
                  </a:cubicBezTo>
                  <a:lnTo>
                    <a:pt x="41" y="72"/>
                  </a:lnTo>
                  <a:close/>
                  <a:moveTo>
                    <a:pt x="9" y="30"/>
                  </a:moveTo>
                  <a:cubicBezTo>
                    <a:pt x="9" y="31"/>
                    <a:pt x="8" y="32"/>
                    <a:pt x="8" y="32"/>
                  </a:cubicBezTo>
                  <a:cubicBezTo>
                    <a:pt x="7" y="32"/>
                    <a:pt x="6" y="31"/>
                    <a:pt x="6" y="30"/>
                  </a:cubicBezTo>
                  <a:cubicBezTo>
                    <a:pt x="6" y="21"/>
                    <a:pt x="6" y="21"/>
                    <a:pt x="6" y="21"/>
                  </a:cubicBezTo>
                  <a:cubicBezTo>
                    <a:pt x="6" y="20"/>
                    <a:pt x="7" y="20"/>
                    <a:pt x="8" y="20"/>
                  </a:cubicBezTo>
                  <a:cubicBezTo>
                    <a:pt x="8" y="20"/>
                    <a:pt x="9" y="20"/>
                    <a:pt x="9" y="21"/>
                  </a:cubicBezTo>
                  <a:lnTo>
                    <a:pt x="9" y="3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9" name="Freeform 59"/>
            <p:cNvSpPr/>
            <p:nvPr/>
          </p:nvSpPr>
          <p:spPr bwMode="auto">
            <a:xfrm>
              <a:off x="1909" y="2679"/>
              <a:ext cx="52" cy="15"/>
            </a:xfrm>
            <a:custGeom>
              <a:avLst/>
              <a:gdLst>
                <a:gd name="T0" fmla="*/ 0 w 22"/>
                <a:gd name="T1" fmla="*/ 4 h 6"/>
                <a:gd name="T2" fmla="*/ 2 w 22"/>
                <a:gd name="T3" fmla="*/ 6 h 6"/>
                <a:gd name="T4" fmla="*/ 20 w 22"/>
                <a:gd name="T5" fmla="*/ 6 h 6"/>
                <a:gd name="T6" fmla="*/ 22 w 22"/>
                <a:gd name="T7" fmla="*/ 4 h 6"/>
                <a:gd name="T8" fmla="*/ 22 w 22"/>
                <a:gd name="T9" fmla="*/ 0 h 6"/>
                <a:gd name="T10" fmla="*/ 0 w 22"/>
                <a:gd name="T11" fmla="*/ 0 h 6"/>
                <a:gd name="T12" fmla="*/ 0 w 22"/>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0" y="4"/>
                  </a:moveTo>
                  <a:cubicBezTo>
                    <a:pt x="0" y="5"/>
                    <a:pt x="1" y="6"/>
                    <a:pt x="2" y="6"/>
                  </a:cubicBezTo>
                  <a:cubicBezTo>
                    <a:pt x="20" y="6"/>
                    <a:pt x="20" y="6"/>
                    <a:pt x="20" y="6"/>
                  </a:cubicBezTo>
                  <a:cubicBezTo>
                    <a:pt x="21" y="6"/>
                    <a:pt x="22" y="5"/>
                    <a:pt x="22" y="4"/>
                  </a:cubicBezTo>
                  <a:cubicBezTo>
                    <a:pt x="22" y="0"/>
                    <a:pt x="22" y="0"/>
                    <a:pt x="22" y="0"/>
                  </a:cubicBezTo>
                  <a:cubicBezTo>
                    <a:pt x="0" y="0"/>
                    <a:pt x="0" y="0"/>
                    <a:pt x="0" y="0"/>
                  </a:cubicBezTo>
                  <a:lnTo>
                    <a:pt x="0" y="4"/>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0" name="Freeform 60"/>
            <p:cNvSpPr/>
            <p:nvPr/>
          </p:nvSpPr>
          <p:spPr bwMode="auto">
            <a:xfrm>
              <a:off x="1897" y="2620"/>
              <a:ext cx="76" cy="55"/>
            </a:xfrm>
            <a:custGeom>
              <a:avLst/>
              <a:gdLst>
                <a:gd name="T0" fmla="*/ 31 w 32"/>
                <a:gd name="T1" fmla="*/ 0 h 23"/>
                <a:gd name="T2" fmla="*/ 29 w 32"/>
                <a:gd name="T3" fmla="*/ 0 h 23"/>
                <a:gd name="T4" fmla="*/ 3 w 32"/>
                <a:gd name="T5" fmla="*/ 0 h 23"/>
                <a:gd name="T6" fmla="*/ 1 w 32"/>
                <a:gd name="T7" fmla="*/ 0 h 23"/>
                <a:gd name="T8" fmla="*/ 0 w 32"/>
                <a:gd name="T9" fmla="*/ 3 h 23"/>
                <a:gd name="T10" fmla="*/ 0 w 32"/>
                <a:gd name="T11" fmla="*/ 19 h 23"/>
                <a:gd name="T12" fmla="*/ 3 w 32"/>
                <a:gd name="T13" fmla="*/ 23 h 23"/>
                <a:gd name="T14" fmla="*/ 5 w 32"/>
                <a:gd name="T15" fmla="*/ 23 h 23"/>
                <a:gd name="T16" fmla="*/ 27 w 32"/>
                <a:gd name="T17" fmla="*/ 23 h 23"/>
                <a:gd name="T18" fmla="*/ 29 w 32"/>
                <a:gd name="T19" fmla="*/ 23 h 23"/>
                <a:gd name="T20" fmla="*/ 32 w 32"/>
                <a:gd name="T21" fmla="*/ 19 h 23"/>
                <a:gd name="T22" fmla="*/ 32 w 32"/>
                <a:gd name="T23" fmla="*/ 3 h 23"/>
                <a:gd name="T24" fmla="*/ 31 w 32"/>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3">
                  <a:moveTo>
                    <a:pt x="31" y="0"/>
                  </a:moveTo>
                  <a:cubicBezTo>
                    <a:pt x="30" y="0"/>
                    <a:pt x="30" y="0"/>
                    <a:pt x="29" y="0"/>
                  </a:cubicBezTo>
                  <a:cubicBezTo>
                    <a:pt x="3" y="0"/>
                    <a:pt x="3" y="0"/>
                    <a:pt x="3" y="0"/>
                  </a:cubicBezTo>
                  <a:cubicBezTo>
                    <a:pt x="2" y="0"/>
                    <a:pt x="2" y="0"/>
                    <a:pt x="1" y="0"/>
                  </a:cubicBezTo>
                  <a:cubicBezTo>
                    <a:pt x="1" y="1"/>
                    <a:pt x="0" y="2"/>
                    <a:pt x="0" y="3"/>
                  </a:cubicBezTo>
                  <a:cubicBezTo>
                    <a:pt x="0" y="19"/>
                    <a:pt x="0" y="19"/>
                    <a:pt x="0" y="19"/>
                  </a:cubicBezTo>
                  <a:cubicBezTo>
                    <a:pt x="0" y="21"/>
                    <a:pt x="1" y="23"/>
                    <a:pt x="3" y="23"/>
                  </a:cubicBezTo>
                  <a:cubicBezTo>
                    <a:pt x="5" y="23"/>
                    <a:pt x="5" y="23"/>
                    <a:pt x="5" y="23"/>
                  </a:cubicBezTo>
                  <a:cubicBezTo>
                    <a:pt x="27" y="23"/>
                    <a:pt x="27" y="23"/>
                    <a:pt x="27" y="23"/>
                  </a:cubicBezTo>
                  <a:cubicBezTo>
                    <a:pt x="29" y="23"/>
                    <a:pt x="29" y="23"/>
                    <a:pt x="29" y="23"/>
                  </a:cubicBezTo>
                  <a:cubicBezTo>
                    <a:pt x="31" y="23"/>
                    <a:pt x="32" y="21"/>
                    <a:pt x="32" y="19"/>
                  </a:cubicBezTo>
                  <a:cubicBezTo>
                    <a:pt x="32" y="3"/>
                    <a:pt x="32" y="3"/>
                    <a:pt x="32" y="3"/>
                  </a:cubicBezTo>
                  <a:cubicBezTo>
                    <a:pt x="32" y="2"/>
                    <a:pt x="32" y="1"/>
                    <a:pt x="31"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1" name="Freeform 61"/>
            <p:cNvSpPr/>
            <p:nvPr/>
          </p:nvSpPr>
          <p:spPr bwMode="auto">
            <a:xfrm>
              <a:off x="5776" y="1358"/>
              <a:ext cx="28" cy="52"/>
            </a:xfrm>
            <a:custGeom>
              <a:avLst/>
              <a:gdLst>
                <a:gd name="T0" fmla="*/ 12 w 12"/>
                <a:gd name="T1" fmla="*/ 21 h 22"/>
                <a:gd name="T2" fmla="*/ 10 w 12"/>
                <a:gd name="T3" fmla="*/ 22 h 22"/>
                <a:gd name="T4" fmla="*/ 1 w 12"/>
                <a:gd name="T5" fmla="*/ 22 h 22"/>
                <a:gd name="T6" fmla="*/ 0 w 12"/>
                <a:gd name="T7" fmla="*/ 21 h 22"/>
                <a:gd name="T8" fmla="*/ 0 w 12"/>
                <a:gd name="T9" fmla="*/ 1 h 22"/>
                <a:gd name="T10" fmla="*/ 1 w 12"/>
                <a:gd name="T11" fmla="*/ 0 h 22"/>
                <a:gd name="T12" fmla="*/ 10 w 12"/>
                <a:gd name="T13" fmla="*/ 0 h 22"/>
                <a:gd name="T14" fmla="*/ 12 w 12"/>
                <a:gd name="T15" fmla="*/ 1 h 22"/>
                <a:gd name="T16" fmla="*/ 12 w 12"/>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12" y="21"/>
                  </a:moveTo>
                  <a:cubicBezTo>
                    <a:pt x="12" y="22"/>
                    <a:pt x="11" y="22"/>
                    <a:pt x="10" y="22"/>
                  </a:cubicBezTo>
                  <a:cubicBezTo>
                    <a:pt x="1" y="22"/>
                    <a:pt x="1" y="22"/>
                    <a:pt x="1" y="22"/>
                  </a:cubicBezTo>
                  <a:cubicBezTo>
                    <a:pt x="0" y="22"/>
                    <a:pt x="0" y="22"/>
                    <a:pt x="0" y="21"/>
                  </a:cubicBezTo>
                  <a:cubicBezTo>
                    <a:pt x="0" y="1"/>
                    <a:pt x="0" y="1"/>
                    <a:pt x="0" y="1"/>
                  </a:cubicBezTo>
                  <a:cubicBezTo>
                    <a:pt x="0" y="1"/>
                    <a:pt x="0" y="0"/>
                    <a:pt x="1" y="0"/>
                  </a:cubicBezTo>
                  <a:cubicBezTo>
                    <a:pt x="10" y="0"/>
                    <a:pt x="10" y="0"/>
                    <a:pt x="10" y="0"/>
                  </a:cubicBezTo>
                  <a:cubicBezTo>
                    <a:pt x="11" y="0"/>
                    <a:pt x="12" y="1"/>
                    <a:pt x="12" y="1"/>
                  </a:cubicBezTo>
                  <a:lnTo>
                    <a:pt x="12" y="21"/>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2" name="Freeform 62"/>
            <p:cNvSpPr/>
            <p:nvPr/>
          </p:nvSpPr>
          <p:spPr bwMode="auto">
            <a:xfrm>
              <a:off x="5804" y="1358"/>
              <a:ext cx="31" cy="52"/>
            </a:xfrm>
            <a:custGeom>
              <a:avLst/>
              <a:gdLst>
                <a:gd name="T0" fmla="*/ 13 w 13"/>
                <a:gd name="T1" fmla="*/ 21 h 22"/>
                <a:gd name="T2" fmla="*/ 11 w 13"/>
                <a:gd name="T3" fmla="*/ 22 h 22"/>
                <a:gd name="T4" fmla="*/ 2 w 13"/>
                <a:gd name="T5" fmla="*/ 22 h 22"/>
                <a:gd name="T6" fmla="*/ 0 w 13"/>
                <a:gd name="T7" fmla="*/ 21 h 22"/>
                <a:gd name="T8" fmla="*/ 0 w 13"/>
                <a:gd name="T9" fmla="*/ 1 h 22"/>
                <a:gd name="T10" fmla="*/ 2 w 13"/>
                <a:gd name="T11" fmla="*/ 0 h 22"/>
                <a:gd name="T12" fmla="*/ 11 w 13"/>
                <a:gd name="T13" fmla="*/ 0 h 22"/>
                <a:gd name="T14" fmla="*/ 13 w 13"/>
                <a:gd name="T15" fmla="*/ 1 h 22"/>
                <a:gd name="T16" fmla="*/ 13 w 13"/>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13" y="21"/>
                  </a:moveTo>
                  <a:cubicBezTo>
                    <a:pt x="13" y="22"/>
                    <a:pt x="12" y="22"/>
                    <a:pt x="11" y="22"/>
                  </a:cubicBezTo>
                  <a:cubicBezTo>
                    <a:pt x="2" y="22"/>
                    <a:pt x="2" y="22"/>
                    <a:pt x="2" y="22"/>
                  </a:cubicBezTo>
                  <a:cubicBezTo>
                    <a:pt x="1" y="22"/>
                    <a:pt x="0" y="22"/>
                    <a:pt x="0" y="21"/>
                  </a:cubicBezTo>
                  <a:cubicBezTo>
                    <a:pt x="0" y="1"/>
                    <a:pt x="0" y="1"/>
                    <a:pt x="0" y="1"/>
                  </a:cubicBezTo>
                  <a:cubicBezTo>
                    <a:pt x="0" y="1"/>
                    <a:pt x="1" y="0"/>
                    <a:pt x="2" y="0"/>
                  </a:cubicBezTo>
                  <a:cubicBezTo>
                    <a:pt x="11" y="0"/>
                    <a:pt x="11" y="0"/>
                    <a:pt x="11" y="0"/>
                  </a:cubicBezTo>
                  <a:cubicBezTo>
                    <a:pt x="12" y="0"/>
                    <a:pt x="13" y="1"/>
                    <a:pt x="13" y="1"/>
                  </a:cubicBezTo>
                  <a:lnTo>
                    <a:pt x="13" y="21"/>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3" name="Freeform 63"/>
            <p:cNvSpPr>
              <a:spLocks noEditPoints="1"/>
            </p:cNvSpPr>
            <p:nvPr/>
          </p:nvSpPr>
          <p:spPr bwMode="auto">
            <a:xfrm>
              <a:off x="5688" y="1266"/>
              <a:ext cx="52" cy="52"/>
            </a:xfrm>
            <a:custGeom>
              <a:avLst/>
              <a:gdLst>
                <a:gd name="T0" fmla="*/ 11 w 22"/>
                <a:gd name="T1" fmla="*/ 4 h 22"/>
                <a:gd name="T2" fmla="*/ 4 w 22"/>
                <a:gd name="T3" fmla="*/ 11 h 22"/>
                <a:gd name="T4" fmla="*/ 11 w 22"/>
                <a:gd name="T5" fmla="*/ 18 h 22"/>
                <a:gd name="T6" fmla="*/ 18 w 22"/>
                <a:gd name="T7" fmla="*/ 11 h 22"/>
                <a:gd name="T8" fmla="*/ 18 w 22"/>
                <a:gd name="T9" fmla="*/ 11 h 22"/>
                <a:gd name="T10" fmla="*/ 11 w 22"/>
                <a:gd name="T11" fmla="*/ 4 h 22"/>
                <a:gd name="T12" fmla="*/ 11 w 22"/>
                <a:gd name="T13" fmla="*/ 0 h 22"/>
                <a:gd name="T14" fmla="*/ 0 w 22"/>
                <a:gd name="T15" fmla="*/ 11 h 22"/>
                <a:gd name="T16" fmla="*/ 11 w 22"/>
                <a:gd name="T17" fmla="*/ 22 h 22"/>
                <a:gd name="T18" fmla="*/ 22 w 22"/>
                <a:gd name="T19" fmla="*/ 11 h 22"/>
                <a:gd name="T20" fmla="*/ 11 w 22"/>
                <a:gd name="T21" fmla="*/ 0 h 22"/>
                <a:gd name="T22" fmla="*/ 11 w 22"/>
                <a:gd name="T23" fmla="*/ 20 h 22"/>
                <a:gd name="T24" fmla="*/ 1 w 22"/>
                <a:gd name="T25" fmla="*/ 11 h 22"/>
                <a:gd name="T26" fmla="*/ 11 w 22"/>
                <a:gd name="T27" fmla="*/ 1 h 22"/>
                <a:gd name="T28" fmla="*/ 20 w 22"/>
                <a:gd name="T29" fmla="*/ 11 h 22"/>
                <a:gd name="T30" fmla="*/ 11 w 22"/>
                <a:gd name="T3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2">
                  <a:moveTo>
                    <a:pt x="11" y="4"/>
                  </a:moveTo>
                  <a:cubicBezTo>
                    <a:pt x="7" y="4"/>
                    <a:pt x="4" y="7"/>
                    <a:pt x="4" y="11"/>
                  </a:cubicBezTo>
                  <a:cubicBezTo>
                    <a:pt x="4" y="15"/>
                    <a:pt x="7" y="18"/>
                    <a:pt x="11" y="18"/>
                  </a:cubicBezTo>
                  <a:cubicBezTo>
                    <a:pt x="15" y="18"/>
                    <a:pt x="18" y="15"/>
                    <a:pt x="18" y="11"/>
                  </a:cubicBezTo>
                  <a:cubicBezTo>
                    <a:pt x="18" y="11"/>
                    <a:pt x="18" y="11"/>
                    <a:pt x="18" y="11"/>
                  </a:cubicBezTo>
                  <a:cubicBezTo>
                    <a:pt x="18" y="7"/>
                    <a:pt x="15" y="4"/>
                    <a:pt x="11" y="4"/>
                  </a:cubicBezTo>
                  <a:close/>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20"/>
                  </a:moveTo>
                  <a:cubicBezTo>
                    <a:pt x="6" y="20"/>
                    <a:pt x="1" y="16"/>
                    <a:pt x="1" y="11"/>
                  </a:cubicBezTo>
                  <a:cubicBezTo>
                    <a:pt x="1" y="6"/>
                    <a:pt x="6" y="1"/>
                    <a:pt x="11" y="1"/>
                  </a:cubicBezTo>
                  <a:cubicBezTo>
                    <a:pt x="16" y="1"/>
                    <a:pt x="20" y="6"/>
                    <a:pt x="20" y="11"/>
                  </a:cubicBezTo>
                  <a:cubicBezTo>
                    <a:pt x="20" y="16"/>
                    <a:pt x="16" y="20"/>
                    <a:pt x="11" y="2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4" name="Freeform 64"/>
            <p:cNvSpPr>
              <a:spLocks noEditPoints="1"/>
            </p:cNvSpPr>
            <p:nvPr/>
          </p:nvSpPr>
          <p:spPr bwMode="auto">
            <a:xfrm>
              <a:off x="5615" y="1266"/>
              <a:ext cx="52" cy="52"/>
            </a:xfrm>
            <a:custGeom>
              <a:avLst/>
              <a:gdLst>
                <a:gd name="T0" fmla="*/ 11 w 22"/>
                <a:gd name="T1" fmla="*/ 4 h 22"/>
                <a:gd name="T2" fmla="*/ 4 w 22"/>
                <a:gd name="T3" fmla="*/ 11 h 22"/>
                <a:gd name="T4" fmla="*/ 11 w 22"/>
                <a:gd name="T5" fmla="*/ 18 h 22"/>
                <a:gd name="T6" fmla="*/ 18 w 22"/>
                <a:gd name="T7" fmla="*/ 11 h 22"/>
                <a:gd name="T8" fmla="*/ 11 w 22"/>
                <a:gd name="T9" fmla="*/ 4 h 22"/>
                <a:gd name="T10" fmla="*/ 11 w 22"/>
                <a:gd name="T11" fmla="*/ 0 h 22"/>
                <a:gd name="T12" fmla="*/ 0 w 22"/>
                <a:gd name="T13" fmla="*/ 11 h 22"/>
                <a:gd name="T14" fmla="*/ 11 w 22"/>
                <a:gd name="T15" fmla="*/ 22 h 22"/>
                <a:gd name="T16" fmla="*/ 22 w 22"/>
                <a:gd name="T17" fmla="*/ 11 h 22"/>
                <a:gd name="T18" fmla="*/ 11 w 22"/>
                <a:gd name="T19" fmla="*/ 0 h 22"/>
                <a:gd name="T20" fmla="*/ 11 w 22"/>
                <a:gd name="T21" fmla="*/ 20 h 22"/>
                <a:gd name="T22" fmla="*/ 2 w 22"/>
                <a:gd name="T23" fmla="*/ 11 h 22"/>
                <a:gd name="T24" fmla="*/ 11 w 22"/>
                <a:gd name="T25" fmla="*/ 1 h 22"/>
                <a:gd name="T26" fmla="*/ 21 w 22"/>
                <a:gd name="T27" fmla="*/ 11 h 22"/>
                <a:gd name="T28" fmla="*/ 21 w 22"/>
                <a:gd name="T29" fmla="*/ 11 h 22"/>
                <a:gd name="T30" fmla="*/ 11 w 22"/>
                <a:gd name="T3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2">
                  <a:moveTo>
                    <a:pt x="11" y="4"/>
                  </a:moveTo>
                  <a:cubicBezTo>
                    <a:pt x="7" y="4"/>
                    <a:pt x="4" y="7"/>
                    <a:pt x="4" y="11"/>
                  </a:cubicBezTo>
                  <a:cubicBezTo>
                    <a:pt x="4" y="15"/>
                    <a:pt x="7" y="18"/>
                    <a:pt x="11" y="18"/>
                  </a:cubicBezTo>
                  <a:cubicBezTo>
                    <a:pt x="15" y="18"/>
                    <a:pt x="18" y="15"/>
                    <a:pt x="18" y="11"/>
                  </a:cubicBezTo>
                  <a:cubicBezTo>
                    <a:pt x="18" y="7"/>
                    <a:pt x="15" y="4"/>
                    <a:pt x="11" y="4"/>
                  </a:cubicBezTo>
                  <a:close/>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20"/>
                  </a:moveTo>
                  <a:cubicBezTo>
                    <a:pt x="6" y="20"/>
                    <a:pt x="2" y="16"/>
                    <a:pt x="2" y="11"/>
                  </a:cubicBezTo>
                  <a:cubicBezTo>
                    <a:pt x="2" y="6"/>
                    <a:pt x="6" y="1"/>
                    <a:pt x="11" y="1"/>
                  </a:cubicBezTo>
                  <a:cubicBezTo>
                    <a:pt x="17" y="1"/>
                    <a:pt x="21" y="6"/>
                    <a:pt x="21" y="11"/>
                  </a:cubicBezTo>
                  <a:cubicBezTo>
                    <a:pt x="21" y="11"/>
                    <a:pt x="21" y="11"/>
                    <a:pt x="21" y="11"/>
                  </a:cubicBezTo>
                  <a:cubicBezTo>
                    <a:pt x="21" y="16"/>
                    <a:pt x="17" y="20"/>
                    <a:pt x="11" y="2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5" name="Freeform 65"/>
            <p:cNvSpPr>
              <a:spLocks noEditPoints="1"/>
            </p:cNvSpPr>
            <p:nvPr/>
          </p:nvSpPr>
          <p:spPr bwMode="auto">
            <a:xfrm>
              <a:off x="5591" y="1320"/>
              <a:ext cx="180" cy="109"/>
            </a:xfrm>
            <a:custGeom>
              <a:avLst/>
              <a:gdLst>
                <a:gd name="T0" fmla="*/ 70 w 76"/>
                <a:gd name="T1" fmla="*/ 0 h 46"/>
                <a:gd name="T2" fmla="*/ 6 w 76"/>
                <a:gd name="T3" fmla="*/ 0 h 46"/>
                <a:gd name="T4" fmla="*/ 0 w 76"/>
                <a:gd name="T5" fmla="*/ 5 h 46"/>
                <a:gd name="T6" fmla="*/ 0 w 76"/>
                <a:gd name="T7" fmla="*/ 41 h 46"/>
                <a:gd name="T8" fmla="*/ 6 w 76"/>
                <a:gd name="T9" fmla="*/ 46 h 46"/>
                <a:gd name="T10" fmla="*/ 70 w 76"/>
                <a:gd name="T11" fmla="*/ 46 h 46"/>
                <a:gd name="T12" fmla="*/ 76 w 76"/>
                <a:gd name="T13" fmla="*/ 41 h 46"/>
                <a:gd name="T14" fmla="*/ 76 w 76"/>
                <a:gd name="T15" fmla="*/ 5 h 46"/>
                <a:gd name="T16" fmla="*/ 70 w 76"/>
                <a:gd name="T17" fmla="*/ 0 h 46"/>
                <a:gd name="T18" fmla="*/ 60 w 76"/>
                <a:gd name="T19" fmla="*/ 39 h 46"/>
                <a:gd name="T20" fmla="*/ 12 w 76"/>
                <a:gd name="T21" fmla="*/ 39 h 46"/>
                <a:gd name="T22" fmla="*/ 10 w 76"/>
                <a:gd name="T23" fmla="*/ 38 h 46"/>
                <a:gd name="T24" fmla="*/ 12 w 76"/>
                <a:gd name="T25" fmla="*/ 37 h 46"/>
                <a:gd name="T26" fmla="*/ 60 w 76"/>
                <a:gd name="T27" fmla="*/ 37 h 46"/>
                <a:gd name="T28" fmla="*/ 62 w 76"/>
                <a:gd name="T29" fmla="*/ 38 h 46"/>
                <a:gd name="T30" fmla="*/ 60 w 76"/>
                <a:gd name="T31" fmla="*/ 39 h 46"/>
                <a:gd name="T32" fmla="*/ 60 w 76"/>
                <a:gd name="T33" fmla="*/ 32 h 46"/>
                <a:gd name="T34" fmla="*/ 12 w 76"/>
                <a:gd name="T35" fmla="*/ 32 h 46"/>
                <a:gd name="T36" fmla="*/ 10 w 76"/>
                <a:gd name="T37" fmla="*/ 31 h 46"/>
                <a:gd name="T38" fmla="*/ 12 w 76"/>
                <a:gd name="T39" fmla="*/ 30 h 46"/>
                <a:gd name="T40" fmla="*/ 60 w 76"/>
                <a:gd name="T41" fmla="*/ 30 h 46"/>
                <a:gd name="T42" fmla="*/ 62 w 76"/>
                <a:gd name="T43" fmla="*/ 31 h 46"/>
                <a:gd name="T44" fmla="*/ 60 w 76"/>
                <a:gd name="T45" fmla="*/ 32 h 46"/>
                <a:gd name="T46" fmla="*/ 63 w 76"/>
                <a:gd name="T47" fmla="*/ 19 h 46"/>
                <a:gd name="T48" fmla="*/ 61 w 76"/>
                <a:gd name="T49" fmla="*/ 21 h 46"/>
                <a:gd name="T50" fmla="*/ 10 w 76"/>
                <a:gd name="T51" fmla="*/ 21 h 46"/>
                <a:gd name="T52" fmla="*/ 9 w 76"/>
                <a:gd name="T53" fmla="*/ 19 h 46"/>
                <a:gd name="T54" fmla="*/ 9 w 76"/>
                <a:gd name="T55" fmla="*/ 12 h 46"/>
                <a:gd name="T56" fmla="*/ 10 w 76"/>
                <a:gd name="T57" fmla="*/ 11 h 46"/>
                <a:gd name="T58" fmla="*/ 61 w 76"/>
                <a:gd name="T59" fmla="*/ 11 h 46"/>
                <a:gd name="T60" fmla="*/ 63 w 76"/>
                <a:gd name="T61" fmla="*/ 12 h 46"/>
                <a:gd name="T62" fmla="*/ 63 w 76"/>
                <a:gd name="T6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46">
                  <a:moveTo>
                    <a:pt x="70" y="0"/>
                  </a:moveTo>
                  <a:cubicBezTo>
                    <a:pt x="6" y="0"/>
                    <a:pt x="6" y="0"/>
                    <a:pt x="6" y="0"/>
                  </a:cubicBezTo>
                  <a:cubicBezTo>
                    <a:pt x="3" y="0"/>
                    <a:pt x="0" y="2"/>
                    <a:pt x="0" y="5"/>
                  </a:cubicBezTo>
                  <a:cubicBezTo>
                    <a:pt x="0" y="41"/>
                    <a:pt x="0" y="41"/>
                    <a:pt x="0" y="41"/>
                  </a:cubicBezTo>
                  <a:cubicBezTo>
                    <a:pt x="0" y="44"/>
                    <a:pt x="3" y="46"/>
                    <a:pt x="6" y="46"/>
                  </a:cubicBezTo>
                  <a:cubicBezTo>
                    <a:pt x="70" y="46"/>
                    <a:pt x="70" y="46"/>
                    <a:pt x="70" y="46"/>
                  </a:cubicBezTo>
                  <a:cubicBezTo>
                    <a:pt x="73" y="46"/>
                    <a:pt x="76" y="44"/>
                    <a:pt x="76" y="41"/>
                  </a:cubicBezTo>
                  <a:cubicBezTo>
                    <a:pt x="76" y="5"/>
                    <a:pt x="76" y="5"/>
                    <a:pt x="76" y="5"/>
                  </a:cubicBezTo>
                  <a:cubicBezTo>
                    <a:pt x="76" y="2"/>
                    <a:pt x="73" y="0"/>
                    <a:pt x="70" y="0"/>
                  </a:cubicBezTo>
                  <a:close/>
                  <a:moveTo>
                    <a:pt x="60" y="39"/>
                  </a:moveTo>
                  <a:cubicBezTo>
                    <a:pt x="12" y="39"/>
                    <a:pt x="12" y="39"/>
                    <a:pt x="12" y="39"/>
                  </a:cubicBezTo>
                  <a:cubicBezTo>
                    <a:pt x="11" y="39"/>
                    <a:pt x="10" y="38"/>
                    <a:pt x="10" y="38"/>
                  </a:cubicBezTo>
                  <a:cubicBezTo>
                    <a:pt x="10" y="37"/>
                    <a:pt x="11" y="37"/>
                    <a:pt x="12" y="37"/>
                  </a:cubicBezTo>
                  <a:cubicBezTo>
                    <a:pt x="60" y="37"/>
                    <a:pt x="60" y="37"/>
                    <a:pt x="60" y="37"/>
                  </a:cubicBezTo>
                  <a:cubicBezTo>
                    <a:pt x="61" y="37"/>
                    <a:pt x="62" y="37"/>
                    <a:pt x="62" y="38"/>
                  </a:cubicBezTo>
                  <a:cubicBezTo>
                    <a:pt x="62" y="38"/>
                    <a:pt x="61" y="39"/>
                    <a:pt x="60" y="39"/>
                  </a:cubicBezTo>
                  <a:close/>
                  <a:moveTo>
                    <a:pt x="60" y="32"/>
                  </a:moveTo>
                  <a:cubicBezTo>
                    <a:pt x="12" y="32"/>
                    <a:pt x="12" y="32"/>
                    <a:pt x="12" y="32"/>
                  </a:cubicBezTo>
                  <a:cubicBezTo>
                    <a:pt x="11" y="32"/>
                    <a:pt x="10" y="32"/>
                    <a:pt x="10" y="31"/>
                  </a:cubicBezTo>
                  <a:cubicBezTo>
                    <a:pt x="10" y="31"/>
                    <a:pt x="11" y="30"/>
                    <a:pt x="12" y="30"/>
                  </a:cubicBezTo>
                  <a:cubicBezTo>
                    <a:pt x="60" y="30"/>
                    <a:pt x="60" y="30"/>
                    <a:pt x="60" y="30"/>
                  </a:cubicBezTo>
                  <a:cubicBezTo>
                    <a:pt x="61" y="30"/>
                    <a:pt x="62" y="31"/>
                    <a:pt x="62" y="31"/>
                  </a:cubicBezTo>
                  <a:cubicBezTo>
                    <a:pt x="62" y="32"/>
                    <a:pt x="61" y="32"/>
                    <a:pt x="60" y="32"/>
                  </a:cubicBezTo>
                  <a:close/>
                  <a:moveTo>
                    <a:pt x="63" y="19"/>
                  </a:moveTo>
                  <a:cubicBezTo>
                    <a:pt x="63" y="20"/>
                    <a:pt x="63" y="21"/>
                    <a:pt x="61" y="21"/>
                  </a:cubicBezTo>
                  <a:cubicBezTo>
                    <a:pt x="10" y="21"/>
                    <a:pt x="10" y="21"/>
                    <a:pt x="10" y="21"/>
                  </a:cubicBezTo>
                  <a:cubicBezTo>
                    <a:pt x="9" y="21"/>
                    <a:pt x="9" y="20"/>
                    <a:pt x="9" y="19"/>
                  </a:cubicBezTo>
                  <a:cubicBezTo>
                    <a:pt x="9" y="12"/>
                    <a:pt x="9" y="12"/>
                    <a:pt x="9" y="12"/>
                  </a:cubicBezTo>
                  <a:cubicBezTo>
                    <a:pt x="9" y="12"/>
                    <a:pt x="9" y="11"/>
                    <a:pt x="10" y="11"/>
                  </a:cubicBezTo>
                  <a:cubicBezTo>
                    <a:pt x="61" y="11"/>
                    <a:pt x="61" y="11"/>
                    <a:pt x="61" y="11"/>
                  </a:cubicBezTo>
                  <a:cubicBezTo>
                    <a:pt x="63" y="11"/>
                    <a:pt x="63" y="12"/>
                    <a:pt x="63" y="12"/>
                  </a:cubicBezTo>
                  <a:lnTo>
                    <a:pt x="63" y="19"/>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6" name="Freeform 66"/>
            <p:cNvSpPr/>
            <p:nvPr/>
          </p:nvSpPr>
          <p:spPr bwMode="auto">
            <a:xfrm>
              <a:off x="5274" y="1230"/>
              <a:ext cx="102" cy="102"/>
            </a:xfrm>
            <a:custGeom>
              <a:avLst/>
              <a:gdLst>
                <a:gd name="T0" fmla="*/ 43 w 43"/>
                <a:gd name="T1" fmla="*/ 22 h 43"/>
                <a:gd name="T2" fmla="*/ 22 w 43"/>
                <a:gd name="T3" fmla="*/ 0 h 43"/>
                <a:gd name="T4" fmla="*/ 0 w 43"/>
                <a:gd name="T5" fmla="*/ 21 h 43"/>
                <a:gd name="T6" fmla="*/ 0 w 43"/>
                <a:gd name="T7" fmla="*/ 24 h 43"/>
                <a:gd name="T8" fmla="*/ 19 w 43"/>
                <a:gd name="T9" fmla="*/ 43 h 43"/>
                <a:gd name="T10" fmla="*/ 21 w 43"/>
                <a:gd name="T11" fmla="*/ 43 h 43"/>
                <a:gd name="T12" fmla="*/ 43 w 43"/>
                <a:gd name="T13" fmla="*/ 22 h 43"/>
              </a:gdLst>
              <a:ahLst/>
              <a:cxnLst>
                <a:cxn ang="0">
                  <a:pos x="T0" y="T1"/>
                </a:cxn>
                <a:cxn ang="0">
                  <a:pos x="T2" y="T3"/>
                </a:cxn>
                <a:cxn ang="0">
                  <a:pos x="T4" y="T5"/>
                </a:cxn>
                <a:cxn ang="0">
                  <a:pos x="T6" y="T7"/>
                </a:cxn>
                <a:cxn ang="0">
                  <a:pos x="T8" y="T9"/>
                </a:cxn>
                <a:cxn ang="0">
                  <a:pos x="T10" y="T11"/>
                </a:cxn>
                <a:cxn ang="0">
                  <a:pos x="T12" y="T13"/>
                </a:cxn>
              </a:cxnLst>
              <a:rect l="0" t="0" r="r" b="b"/>
              <a:pathLst>
                <a:path w="43" h="43">
                  <a:moveTo>
                    <a:pt x="43" y="22"/>
                  </a:moveTo>
                  <a:cubicBezTo>
                    <a:pt x="43" y="10"/>
                    <a:pt x="33" y="0"/>
                    <a:pt x="22" y="0"/>
                  </a:cubicBezTo>
                  <a:cubicBezTo>
                    <a:pt x="10" y="0"/>
                    <a:pt x="0" y="10"/>
                    <a:pt x="0" y="21"/>
                  </a:cubicBezTo>
                  <a:cubicBezTo>
                    <a:pt x="0" y="22"/>
                    <a:pt x="0" y="23"/>
                    <a:pt x="0" y="24"/>
                  </a:cubicBezTo>
                  <a:cubicBezTo>
                    <a:pt x="2" y="34"/>
                    <a:pt x="9" y="41"/>
                    <a:pt x="19" y="43"/>
                  </a:cubicBezTo>
                  <a:cubicBezTo>
                    <a:pt x="20" y="43"/>
                    <a:pt x="21" y="43"/>
                    <a:pt x="21" y="43"/>
                  </a:cubicBezTo>
                  <a:cubicBezTo>
                    <a:pt x="33" y="43"/>
                    <a:pt x="43" y="33"/>
                    <a:pt x="43" y="2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7" name="Freeform 67"/>
            <p:cNvSpPr/>
            <p:nvPr/>
          </p:nvSpPr>
          <p:spPr bwMode="auto">
            <a:xfrm>
              <a:off x="5191" y="1292"/>
              <a:ext cx="123" cy="173"/>
            </a:xfrm>
            <a:custGeom>
              <a:avLst/>
              <a:gdLst>
                <a:gd name="T0" fmla="*/ 49 w 52"/>
                <a:gd name="T1" fmla="*/ 64 h 73"/>
                <a:gd name="T2" fmla="*/ 31 w 52"/>
                <a:gd name="T3" fmla="*/ 64 h 73"/>
                <a:gd name="T4" fmla="*/ 31 w 52"/>
                <a:gd name="T5" fmla="*/ 37 h 73"/>
                <a:gd name="T6" fmla="*/ 52 w 52"/>
                <a:gd name="T7" fmla="*/ 18 h 73"/>
                <a:gd name="T8" fmla="*/ 34 w 52"/>
                <a:gd name="T9" fmla="*/ 0 h 73"/>
                <a:gd name="T10" fmla="*/ 1 w 52"/>
                <a:gd name="T11" fmla="*/ 38 h 73"/>
                <a:gd name="T12" fmla="*/ 1 w 52"/>
                <a:gd name="T13" fmla="*/ 39 h 73"/>
                <a:gd name="T14" fmla="*/ 13 w 52"/>
                <a:gd name="T15" fmla="*/ 51 h 73"/>
                <a:gd name="T16" fmla="*/ 14 w 52"/>
                <a:gd name="T17" fmla="*/ 51 h 73"/>
                <a:gd name="T18" fmla="*/ 23 w 52"/>
                <a:gd name="T19" fmla="*/ 44 h 73"/>
                <a:gd name="T20" fmla="*/ 23 w 52"/>
                <a:gd name="T21" fmla="*/ 64 h 73"/>
                <a:gd name="T22" fmla="*/ 6 w 52"/>
                <a:gd name="T23" fmla="*/ 64 h 73"/>
                <a:gd name="T24" fmla="*/ 5 w 52"/>
                <a:gd name="T25" fmla="*/ 65 h 73"/>
                <a:gd name="T26" fmla="*/ 5 w 52"/>
                <a:gd name="T27" fmla="*/ 72 h 73"/>
                <a:gd name="T28" fmla="*/ 6 w 52"/>
                <a:gd name="T29" fmla="*/ 73 h 73"/>
                <a:gd name="T30" fmla="*/ 49 w 52"/>
                <a:gd name="T31" fmla="*/ 73 h 73"/>
                <a:gd name="T32" fmla="*/ 50 w 52"/>
                <a:gd name="T33" fmla="*/ 72 h 73"/>
                <a:gd name="T34" fmla="*/ 50 w 52"/>
                <a:gd name="T35" fmla="*/ 65 h 73"/>
                <a:gd name="T36" fmla="*/ 49 w 52"/>
                <a:gd name="T3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73">
                  <a:moveTo>
                    <a:pt x="49" y="64"/>
                  </a:moveTo>
                  <a:cubicBezTo>
                    <a:pt x="31" y="64"/>
                    <a:pt x="31" y="64"/>
                    <a:pt x="31" y="64"/>
                  </a:cubicBezTo>
                  <a:cubicBezTo>
                    <a:pt x="31" y="37"/>
                    <a:pt x="31" y="37"/>
                    <a:pt x="31" y="37"/>
                  </a:cubicBezTo>
                  <a:cubicBezTo>
                    <a:pt x="52" y="18"/>
                    <a:pt x="52" y="18"/>
                    <a:pt x="52" y="18"/>
                  </a:cubicBezTo>
                  <a:cubicBezTo>
                    <a:pt x="43" y="17"/>
                    <a:pt x="35" y="9"/>
                    <a:pt x="34" y="0"/>
                  </a:cubicBezTo>
                  <a:cubicBezTo>
                    <a:pt x="1" y="38"/>
                    <a:pt x="1" y="38"/>
                    <a:pt x="1" y="38"/>
                  </a:cubicBezTo>
                  <a:cubicBezTo>
                    <a:pt x="0" y="38"/>
                    <a:pt x="0" y="39"/>
                    <a:pt x="1" y="39"/>
                  </a:cubicBezTo>
                  <a:cubicBezTo>
                    <a:pt x="13" y="51"/>
                    <a:pt x="13" y="51"/>
                    <a:pt x="13" y="51"/>
                  </a:cubicBezTo>
                  <a:cubicBezTo>
                    <a:pt x="13" y="52"/>
                    <a:pt x="14" y="52"/>
                    <a:pt x="14" y="51"/>
                  </a:cubicBezTo>
                  <a:cubicBezTo>
                    <a:pt x="23" y="44"/>
                    <a:pt x="23" y="44"/>
                    <a:pt x="23" y="44"/>
                  </a:cubicBezTo>
                  <a:cubicBezTo>
                    <a:pt x="23" y="64"/>
                    <a:pt x="23" y="64"/>
                    <a:pt x="23" y="64"/>
                  </a:cubicBezTo>
                  <a:cubicBezTo>
                    <a:pt x="6" y="64"/>
                    <a:pt x="6" y="64"/>
                    <a:pt x="6" y="64"/>
                  </a:cubicBezTo>
                  <a:cubicBezTo>
                    <a:pt x="6" y="64"/>
                    <a:pt x="5" y="65"/>
                    <a:pt x="5" y="65"/>
                  </a:cubicBezTo>
                  <a:cubicBezTo>
                    <a:pt x="5" y="72"/>
                    <a:pt x="5" y="72"/>
                    <a:pt x="5" y="72"/>
                  </a:cubicBezTo>
                  <a:cubicBezTo>
                    <a:pt x="5" y="73"/>
                    <a:pt x="6" y="73"/>
                    <a:pt x="6" y="73"/>
                  </a:cubicBezTo>
                  <a:cubicBezTo>
                    <a:pt x="49" y="73"/>
                    <a:pt x="49" y="73"/>
                    <a:pt x="49" y="73"/>
                  </a:cubicBezTo>
                  <a:cubicBezTo>
                    <a:pt x="50" y="73"/>
                    <a:pt x="50" y="73"/>
                    <a:pt x="50" y="72"/>
                  </a:cubicBezTo>
                  <a:cubicBezTo>
                    <a:pt x="50" y="65"/>
                    <a:pt x="50" y="65"/>
                    <a:pt x="50" y="65"/>
                  </a:cubicBezTo>
                  <a:cubicBezTo>
                    <a:pt x="50" y="65"/>
                    <a:pt x="50" y="64"/>
                    <a:pt x="49" y="6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8" name="Freeform 68"/>
            <p:cNvSpPr>
              <a:spLocks noEditPoints="1"/>
            </p:cNvSpPr>
            <p:nvPr/>
          </p:nvSpPr>
          <p:spPr bwMode="auto">
            <a:xfrm>
              <a:off x="2292" y="1256"/>
              <a:ext cx="194" cy="183"/>
            </a:xfrm>
            <a:custGeom>
              <a:avLst/>
              <a:gdLst>
                <a:gd name="T0" fmla="*/ 16 w 82"/>
                <a:gd name="T1" fmla="*/ 0 h 77"/>
                <a:gd name="T2" fmla="*/ 0 w 82"/>
                <a:gd name="T3" fmla="*/ 61 h 77"/>
                <a:gd name="T4" fmla="*/ 66 w 82"/>
                <a:gd name="T5" fmla="*/ 77 h 77"/>
                <a:gd name="T6" fmla="*/ 82 w 82"/>
                <a:gd name="T7" fmla="*/ 16 h 77"/>
                <a:gd name="T8" fmla="*/ 15 w 82"/>
                <a:gd name="T9" fmla="*/ 59 h 77"/>
                <a:gd name="T10" fmla="*/ 6 w 82"/>
                <a:gd name="T11" fmla="*/ 55 h 77"/>
                <a:gd name="T12" fmla="*/ 15 w 82"/>
                <a:gd name="T13" fmla="*/ 52 h 77"/>
                <a:gd name="T14" fmla="*/ 15 w 82"/>
                <a:gd name="T15" fmla="*/ 59 h 77"/>
                <a:gd name="T16" fmla="*/ 9 w 82"/>
                <a:gd name="T17" fmla="*/ 48 h 77"/>
                <a:gd name="T18" fmla="*/ 9 w 82"/>
                <a:gd name="T19" fmla="*/ 41 h 77"/>
                <a:gd name="T20" fmla="*/ 18 w 82"/>
                <a:gd name="T21" fmla="*/ 44 h 77"/>
                <a:gd name="T22" fmla="*/ 15 w 82"/>
                <a:gd name="T23" fmla="*/ 36 h 77"/>
                <a:gd name="T24" fmla="*/ 6 w 82"/>
                <a:gd name="T25" fmla="*/ 33 h 77"/>
                <a:gd name="T26" fmla="*/ 15 w 82"/>
                <a:gd name="T27" fmla="*/ 30 h 77"/>
                <a:gd name="T28" fmla="*/ 15 w 82"/>
                <a:gd name="T29" fmla="*/ 36 h 77"/>
                <a:gd name="T30" fmla="*/ 9 w 82"/>
                <a:gd name="T31" fmla="*/ 25 h 77"/>
                <a:gd name="T32" fmla="*/ 9 w 82"/>
                <a:gd name="T33" fmla="*/ 18 h 77"/>
                <a:gd name="T34" fmla="*/ 18 w 82"/>
                <a:gd name="T35" fmla="*/ 22 h 77"/>
                <a:gd name="T36" fmla="*/ 30 w 82"/>
                <a:gd name="T37" fmla="*/ 59 h 77"/>
                <a:gd name="T38" fmla="*/ 22 w 82"/>
                <a:gd name="T39" fmla="*/ 55 h 77"/>
                <a:gd name="T40" fmla="*/ 30 w 82"/>
                <a:gd name="T41" fmla="*/ 52 h 77"/>
                <a:gd name="T42" fmla="*/ 30 w 82"/>
                <a:gd name="T43" fmla="*/ 59 h 77"/>
                <a:gd name="T44" fmla="*/ 25 w 82"/>
                <a:gd name="T45" fmla="*/ 48 h 77"/>
                <a:gd name="T46" fmla="*/ 25 w 82"/>
                <a:gd name="T47" fmla="*/ 41 h 77"/>
                <a:gd name="T48" fmla="*/ 34 w 82"/>
                <a:gd name="T49" fmla="*/ 44 h 77"/>
                <a:gd name="T50" fmla="*/ 30 w 82"/>
                <a:gd name="T51" fmla="*/ 36 h 77"/>
                <a:gd name="T52" fmla="*/ 22 w 82"/>
                <a:gd name="T53" fmla="*/ 33 h 77"/>
                <a:gd name="T54" fmla="*/ 30 w 82"/>
                <a:gd name="T55" fmla="*/ 30 h 77"/>
                <a:gd name="T56" fmla="*/ 30 w 82"/>
                <a:gd name="T57" fmla="*/ 36 h 77"/>
                <a:gd name="T58" fmla="*/ 25 w 82"/>
                <a:gd name="T59" fmla="*/ 25 h 77"/>
                <a:gd name="T60" fmla="*/ 25 w 82"/>
                <a:gd name="T61" fmla="*/ 18 h 77"/>
                <a:gd name="T62" fmla="*/ 34 w 82"/>
                <a:gd name="T63" fmla="*/ 22 h 77"/>
                <a:gd name="T64" fmla="*/ 46 w 82"/>
                <a:gd name="T65" fmla="*/ 59 h 77"/>
                <a:gd name="T66" fmla="*/ 37 w 82"/>
                <a:gd name="T67" fmla="*/ 55 h 77"/>
                <a:gd name="T68" fmla="*/ 46 w 82"/>
                <a:gd name="T69" fmla="*/ 52 h 77"/>
                <a:gd name="T70" fmla="*/ 46 w 82"/>
                <a:gd name="T71" fmla="*/ 59 h 77"/>
                <a:gd name="T72" fmla="*/ 41 w 82"/>
                <a:gd name="T73" fmla="*/ 48 h 77"/>
                <a:gd name="T74" fmla="*/ 41 w 82"/>
                <a:gd name="T75" fmla="*/ 41 h 77"/>
                <a:gd name="T76" fmla="*/ 49 w 82"/>
                <a:gd name="T77" fmla="*/ 44 h 77"/>
                <a:gd name="T78" fmla="*/ 46 w 82"/>
                <a:gd name="T79" fmla="*/ 36 h 77"/>
                <a:gd name="T80" fmla="*/ 37 w 82"/>
                <a:gd name="T81" fmla="*/ 33 h 77"/>
                <a:gd name="T82" fmla="*/ 46 w 82"/>
                <a:gd name="T83" fmla="*/ 30 h 77"/>
                <a:gd name="T84" fmla="*/ 46 w 82"/>
                <a:gd name="T85" fmla="*/ 36 h 77"/>
                <a:gd name="T86" fmla="*/ 41 w 82"/>
                <a:gd name="T87" fmla="*/ 25 h 77"/>
                <a:gd name="T88" fmla="*/ 41 w 82"/>
                <a:gd name="T89" fmla="*/ 18 h 77"/>
                <a:gd name="T90" fmla="*/ 49 w 82"/>
                <a:gd name="T91" fmla="*/ 22 h 77"/>
                <a:gd name="T92" fmla="*/ 74 w 82"/>
                <a:gd name="T93" fmla="*/ 58 h 77"/>
                <a:gd name="T94" fmla="*/ 56 w 82"/>
                <a:gd name="T95" fmla="*/ 58 h 77"/>
                <a:gd name="T96" fmla="*/ 65 w 82"/>
                <a:gd name="T97" fmla="*/ 13 h 77"/>
                <a:gd name="T98" fmla="*/ 74 w 82"/>
                <a:gd name="T99" fmla="*/ 5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77">
                  <a:moveTo>
                    <a:pt x="66" y="0"/>
                  </a:moveTo>
                  <a:cubicBezTo>
                    <a:pt x="16" y="0"/>
                    <a:pt x="16" y="0"/>
                    <a:pt x="16" y="0"/>
                  </a:cubicBezTo>
                  <a:cubicBezTo>
                    <a:pt x="7" y="0"/>
                    <a:pt x="0" y="7"/>
                    <a:pt x="0" y="16"/>
                  </a:cubicBezTo>
                  <a:cubicBezTo>
                    <a:pt x="0" y="61"/>
                    <a:pt x="0" y="61"/>
                    <a:pt x="0" y="61"/>
                  </a:cubicBezTo>
                  <a:cubicBezTo>
                    <a:pt x="0" y="70"/>
                    <a:pt x="7" y="77"/>
                    <a:pt x="16" y="77"/>
                  </a:cubicBezTo>
                  <a:cubicBezTo>
                    <a:pt x="66" y="77"/>
                    <a:pt x="66" y="77"/>
                    <a:pt x="66" y="77"/>
                  </a:cubicBezTo>
                  <a:cubicBezTo>
                    <a:pt x="75" y="77"/>
                    <a:pt x="82" y="70"/>
                    <a:pt x="82" y="61"/>
                  </a:cubicBezTo>
                  <a:cubicBezTo>
                    <a:pt x="82" y="16"/>
                    <a:pt x="82" y="16"/>
                    <a:pt x="82" y="16"/>
                  </a:cubicBezTo>
                  <a:cubicBezTo>
                    <a:pt x="82" y="7"/>
                    <a:pt x="75" y="0"/>
                    <a:pt x="66" y="0"/>
                  </a:cubicBezTo>
                  <a:close/>
                  <a:moveTo>
                    <a:pt x="15" y="59"/>
                  </a:moveTo>
                  <a:cubicBezTo>
                    <a:pt x="9" y="59"/>
                    <a:pt x="9" y="59"/>
                    <a:pt x="9" y="59"/>
                  </a:cubicBezTo>
                  <a:cubicBezTo>
                    <a:pt x="8" y="59"/>
                    <a:pt x="6" y="57"/>
                    <a:pt x="6" y="55"/>
                  </a:cubicBezTo>
                  <a:cubicBezTo>
                    <a:pt x="6" y="53"/>
                    <a:pt x="8" y="52"/>
                    <a:pt x="9" y="52"/>
                  </a:cubicBezTo>
                  <a:cubicBezTo>
                    <a:pt x="15" y="52"/>
                    <a:pt x="15" y="52"/>
                    <a:pt x="15" y="52"/>
                  </a:cubicBezTo>
                  <a:cubicBezTo>
                    <a:pt x="16" y="52"/>
                    <a:pt x="18" y="53"/>
                    <a:pt x="18" y="55"/>
                  </a:cubicBezTo>
                  <a:cubicBezTo>
                    <a:pt x="18" y="57"/>
                    <a:pt x="16" y="59"/>
                    <a:pt x="15" y="59"/>
                  </a:cubicBezTo>
                  <a:close/>
                  <a:moveTo>
                    <a:pt x="15" y="48"/>
                  </a:moveTo>
                  <a:cubicBezTo>
                    <a:pt x="9" y="48"/>
                    <a:pt x="9" y="48"/>
                    <a:pt x="9" y="48"/>
                  </a:cubicBezTo>
                  <a:cubicBezTo>
                    <a:pt x="8" y="48"/>
                    <a:pt x="6" y="46"/>
                    <a:pt x="6" y="44"/>
                  </a:cubicBezTo>
                  <a:cubicBezTo>
                    <a:pt x="6" y="42"/>
                    <a:pt x="8" y="41"/>
                    <a:pt x="9" y="41"/>
                  </a:cubicBezTo>
                  <a:cubicBezTo>
                    <a:pt x="15" y="41"/>
                    <a:pt x="15" y="41"/>
                    <a:pt x="15" y="41"/>
                  </a:cubicBezTo>
                  <a:cubicBezTo>
                    <a:pt x="16" y="41"/>
                    <a:pt x="18" y="42"/>
                    <a:pt x="18" y="44"/>
                  </a:cubicBezTo>
                  <a:cubicBezTo>
                    <a:pt x="18" y="46"/>
                    <a:pt x="16" y="48"/>
                    <a:pt x="15" y="48"/>
                  </a:cubicBezTo>
                  <a:close/>
                  <a:moveTo>
                    <a:pt x="15" y="36"/>
                  </a:moveTo>
                  <a:cubicBezTo>
                    <a:pt x="9" y="36"/>
                    <a:pt x="9" y="36"/>
                    <a:pt x="9" y="36"/>
                  </a:cubicBezTo>
                  <a:cubicBezTo>
                    <a:pt x="8" y="36"/>
                    <a:pt x="6" y="35"/>
                    <a:pt x="6" y="33"/>
                  </a:cubicBezTo>
                  <a:cubicBezTo>
                    <a:pt x="6" y="31"/>
                    <a:pt x="8" y="30"/>
                    <a:pt x="9" y="30"/>
                  </a:cubicBezTo>
                  <a:cubicBezTo>
                    <a:pt x="15" y="30"/>
                    <a:pt x="15" y="30"/>
                    <a:pt x="15" y="30"/>
                  </a:cubicBezTo>
                  <a:cubicBezTo>
                    <a:pt x="16" y="30"/>
                    <a:pt x="18" y="31"/>
                    <a:pt x="18" y="33"/>
                  </a:cubicBezTo>
                  <a:cubicBezTo>
                    <a:pt x="18" y="35"/>
                    <a:pt x="16" y="36"/>
                    <a:pt x="15" y="36"/>
                  </a:cubicBezTo>
                  <a:close/>
                  <a:moveTo>
                    <a:pt x="15" y="25"/>
                  </a:moveTo>
                  <a:cubicBezTo>
                    <a:pt x="9" y="25"/>
                    <a:pt x="9" y="25"/>
                    <a:pt x="9" y="25"/>
                  </a:cubicBezTo>
                  <a:cubicBezTo>
                    <a:pt x="8" y="25"/>
                    <a:pt x="6" y="24"/>
                    <a:pt x="6" y="22"/>
                  </a:cubicBezTo>
                  <a:cubicBezTo>
                    <a:pt x="6" y="20"/>
                    <a:pt x="8" y="18"/>
                    <a:pt x="9" y="18"/>
                  </a:cubicBezTo>
                  <a:cubicBezTo>
                    <a:pt x="15" y="18"/>
                    <a:pt x="15" y="18"/>
                    <a:pt x="15" y="18"/>
                  </a:cubicBezTo>
                  <a:cubicBezTo>
                    <a:pt x="16" y="18"/>
                    <a:pt x="18" y="20"/>
                    <a:pt x="18" y="22"/>
                  </a:cubicBezTo>
                  <a:cubicBezTo>
                    <a:pt x="18" y="24"/>
                    <a:pt x="16" y="25"/>
                    <a:pt x="15" y="25"/>
                  </a:cubicBezTo>
                  <a:close/>
                  <a:moveTo>
                    <a:pt x="30" y="59"/>
                  </a:moveTo>
                  <a:cubicBezTo>
                    <a:pt x="25" y="59"/>
                    <a:pt x="25" y="59"/>
                    <a:pt x="25" y="59"/>
                  </a:cubicBezTo>
                  <a:cubicBezTo>
                    <a:pt x="23" y="59"/>
                    <a:pt x="22" y="57"/>
                    <a:pt x="22" y="55"/>
                  </a:cubicBezTo>
                  <a:cubicBezTo>
                    <a:pt x="22" y="53"/>
                    <a:pt x="23" y="52"/>
                    <a:pt x="25" y="52"/>
                  </a:cubicBezTo>
                  <a:cubicBezTo>
                    <a:pt x="30" y="52"/>
                    <a:pt x="30" y="52"/>
                    <a:pt x="30" y="52"/>
                  </a:cubicBezTo>
                  <a:cubicBezTo>
                    <a:pt x="32" y="52"/>
                    <a:pt x="34" y="53"/>
                    <a:pt x="34" y="55"/>
                  </a:cubicBezTo>
                  <a:cubicBezTo>
                    <a:pt x="34" y="57"/>
                    <a:pt x="32" y="59"/>
                    <a:pt x="30" y="59"/>
                  </a:cubicBezTo>
                  <a:close/>
                  <a:moveTo>
                    <a:pt x="30" y="48"/>
                  </a:moveTo>
                  <a:cubicBezTo>
                    <a:pt x="25" y="48"/>
                    <a:pt x="25" y="48"/>
                    <a:pt x="25" y="48"/>
                  </a:cubicBezTo>
                  <a:cubicBezTo>
                    <a:pt x="23" y="48"/>
                    <a:pt x="22" y="46"/>
                    <a:pt x="22" y="44"/>
                  </a:cubicBezTo>
                  <a:cubicBezTo>
                    <a:pt x="22" y="42"/>
                    <a:pt x="23" y="41"/>
                    <a:pt x="25" y="41"/>
                  </a:cubicBezTo>
                  <a:cubicBezTo>
                    <a:pt x="30" y="41"/>
                    <a:pt x="30" y="41"/>
                    <a:pt x="30" y="41"/>
                  </a:cubicBezTo>
                  <a:cubicBezTo>
                    <a:pt x="32" y="41"/>
                    <a:pt x="34" y="42"/>
                    <a:pt x="34" y="44"/>
                  </a:cubicBezTo>
                  <a:cubicBezTo>
                    <a:pt x="34" y="46"/>
                    <a:pt x="32" y="48"/>
                    <a:pt x="30" y="48"/>
                  </a:cubicBezTo>
                  <a:close/>
                  <a:moveTo>
                    <a:pt x="30" y="36"/>
                  </a:moveTo>
                  <a:cubicBezTo>
                    <a:pt x="25" y="36"/>
                    <a:pt x="25" y="36"/>
                    <a:pt x="25" y="36"/>
                  </a:cubicBezTo>
                  <a:cubicBezTo>
                    <a:pt x="23" y="36"/>
                    <a:pt x="22" y="35"/>
                    <a:pt x="22" y="33"/>
                  </a:cubicBezTo>
                  <a:cubicBezTo>
                    <a:pt x="22" y="31"/>
                    <a:pt x="23" y="30"/>
                    <a:pt x="25" y="30"/>
                  </a:cubicBezTo>
                  <a:cubicBezTo>
                    <a:pt x="30" y="30"/>
                    <a:pt x="30" y="30"/>
                    <a:pt x="30" y="30"/>
                  </a:cubicBezTo>
                  <a:cubicBezTo>
                    <a:pt x="32" y="30"/>
                    <a:pt x="34" y="31"/>
                    <a:pt x="34" y="33"/>
                  </a:cubicBezTo>
                  <a:cubicBezTo>
                    <a:pt x="34" y="35"/>
                    <a:pt x="32" y="36"/>
                    <a:pt x="30" y="36"/>
                  </a:cubicBezTo>
                  <a:close/>
                  <a:moveTo>
                    <a:pt x="30" y="25"/>
                  </a:moveTo>
                  <a:cubicBezTo>
                    <a:pt x="25" y="25"/>
                    <a:pt x="25" y="25"/>
                    <a:pt x="25" y="25"/>
                  </a:cubicBezTo>
                  <a:cubicBezTo>
                    <a:pt x="23" y="25"/>
                    <a:pt x="22" y="24"/>
                    <a:pt x="22" y="22"/>
                  </a:cubicBezTo>
                  <a:cubicBezTo>
                    <a:pt x="22" y="20"/>
                    <a:pt x="23" y="18"/>
                    <a:pt x="25" y="18"/>
                  </a:cubicBezTo>
                  <a:cubicBezTo>
                    <a:pt x="30" y="18"/>
                    <a:pt x="30" y="18"/>
                    <a:pt x="30" y="18"/>
                  </a:cubicBezTo>
                  <a:cubicBezTo>
                    <a:pt x="32" y="18"/>
                    <a:pt x="34" y="20"/>
                    <a:pt x="34" y="22"/>
                  </a:cubicBezTo>
                  <a:cubicBezTo>
                    <a:pt x="34" y="24"/>
                    <a:pt x="32" y="25"/>
                    <a:pt x="30" y="25"/>
                  </a:cubicBezTo>
                  <a:close/>
                  <a:moveTo>
                    <a:pt x="46" y="59"/>
                  </a:moveTo>
                  <a:cubicBezTo>
                    <a:pt x="41" y="59"/>
                    <a:pt x="41" y="59"/>
                    <a:pt x="41" y="59"/>
                  </a:cubicBezTo>
                  <a:cubicBezTo>
                    <a:pt x="39" y="59"/>
                    <a:pt x="37" y="57"/>
                    <a:pt x="37" y="55"/>
                  </a:cubicBezTo>
                  <a:cubicBezTo>
                    <a:pt x="37" y="53"/>
                    <a:pt x="39" y="52"/>
                    <a:pt x="41" y="52"/>
                  </a:cubicBezTo>
                  <a:cubicBezTo>
                    <a:pt x="46" y="52"/>
                    <a:pt x="46" y="52"/>
                    <a:pt x="46" y="52"/>
                  </a:cubicBezTo>
                  <a:cubicBezTo>
                    <a:pt x="48" y="52"/>
                    <a:pt x="49" y="53"/>
                    <a:pt x="49" y="55"/>
                  </a:cubicBezTo>
                  <a:cubicBezTo>
                    <a:pt x="49" y="57"/>
                    <a:pt x="48" y="59"/>
                    <a:pt x="46" y="59"/>
                  </a:cubicBezTo>
                  <a:close/>
                  <a:moveTo>
                    <a:pt x="46" y="48"/>
                  </a:moveTo>
                  <a:cubicBezTo>
                    <a:pt x="41" y="48"/>
                    <a:pt x="41" y="48"/>
                    <a:pt x="41" y="48"/>
                  </a:cubicBezTo>
                  <a:cubicBezTo>
                    <a:pt x="39" y="48"/>
                    <a:pt x="37" y="46"/>
                    <a:pt x="37" y="44"/>
                  </a:cubicBezTo>
                  <a:cubicBezTo>
                    <a:pt x="37" y="42"/>
                    <a:pt x="39" y="41"/>
                    <a:pt x="41" y="41"/>
                  </a:cubicBezTo>
                  <a:cubicBezTo>
                    <a:pt x="46" y="41"/>
                    <a:pt x="46" y="41"/>
                    <a:pt x="46" y="41"/>
                  </a:cubicBezTo>
                  <a:cubicBezTo>
                    <a:pt x="48" y="41"/>
                    <a:pt x="49" y="42"/>
                    <a:pt x="49" y="44"/>
                  </a:cubicBezTo>
                  <a:cubicBezTo>
                    <a:pt x="49" y="46"/>
                    <a:pt x="48" y="48"/>
                    <a:pt x="46" y="48"/>
                  </a:cubicBezTo>
                  <a:close/>
                  <a:moveTo>
                    <a:pt x="46" y="36"/>
                  </a:moveTo>
                  <a:cubicBezTo>
                    <a:pt x="41" y="36"/>
                    <a:pt x="41" y="36"/>
                    <a:pt x="41" y="36"/>
                  </a:cubicBezTo>
                  <a:cubicBezTo>
                    <a:pt x="39" y="36"/>
                    <a:pt x="37" y="35"/>
                    <a:pt x="37" y="33"/>
                  </a:cubicBezTo>
                  <a:cubicBezTo>
                    <a:pt x="37" y="31"/>
                    <a:pt x="39" y="30"/>
                    <a:pt x="41" y="30"/>
                  </a:cubicBezTo>
                  <a:cubicBezTo>
                    <a:pt x="46" y="30"/>
                    <a:pt x="46" y="30"/>
                    <a:pt x="46" y="30"/>
                  </a:cubicBezTo>
                  <a:cubicBezTo>
                    <a:pt x="48" y="30"/>
                    <a:pt x="49" y="31"/>
                    <a:pt x="49" y="33"/>
                  </a:cubicBezTo>
                  <a:cubicBezTo>
                    <a:pt x="49" y="35"/>
                    <a:pt x="48" y="36"/>
                    <a:pt x="46" y="36"/>
                  </a:cubicBezTo>
                  <a:close/>
                  <a:moveTo>
                    <a:pt x="46" y="25"/>
                  </a:moveTo>
                  <a:cubicBezTo>
                    <a:pt x="41" y="25"/>
                    <a:pt x="41" y="25"/>
                    <a:pt x="41" y="25"/>
                  </a:cubicBezTo>
                  <a:cubicBezTo>
                    <a:pt x="39" y="25"/>
                    <a:pt x="37" y="24"/>
                    <a:pt x="37" y="22"/>
                  </a:cubicBezTo>
                  <a:cubicBezTo>
                    <a:pt x="37" y="20"/>
                    <a:pt x="39" y="18"/>
                    <a:pt x="41" y="18"/>
                  </a:cubicBezTo>
                  <a:cubicBezTo>
                    <a:pt x="46" y="18"/>
                    <a:pt x="46" y="18"/>
                    <a:pt x="46" y="18"/>
                  </a:cubicBezTo>
                  <a:cubicBezTo>
                    <a:pt x="48" y="18"/>
                    <a:pt x="49" y="20"/>
                    <a:pt x="49" y="22"/>
                  </a:cubicBezTo>
                  <a:cubicBezTo>
                    <a:pt x="49" y="24"/>
                    <a:pt x="48" y="25"/>
                    <a:pt x="46" y="25"/>
                  </a:cubicBezTo>
                  <a:close/>
                  <a:moveTo>
                    <a:pt x="74" y="58"/>
                  </a:moveTo>
                  <a:cubicBezTo>
                    <a:pt x="74" y="63"/>
                    <a:pt x="70" y="67"/>
                    <a:pt x="65" y="67"/>
                  </a:cubicBezTo>
                  <a:cubicBezTo>
                    <a:pt x="60" y="67"/>
                    <a:pt x="56" y="63"/>
                    <a:pt x="56" y="58"/>
                  </a:cubicBezTo>
                  <a:cubicBezTo>
                    <a:pt x="56" y="23"/>
                    <a:pt x="56" y="23"/>
                    <a:pt x="56" y="23"/>
                  </a:cubicBezTo>
                  <a:cubicBezTo>
                    <a:pt x="56" y="18"/>
                    <a:pt x="60" y="13"/>
                    <a:pt x="65" y="13"/>
                  </a:cubicBezTo>
                  <a:cubicBezTo>
                    <a:pt x="70" y="13"/>
                    <a:pt x="74" y="18"/>
                    <a:pt x="74" y="23"/>
                  </a:cubicBezTo>
                  <a:lnTo>
                    <a:pt x="74" y="58"/>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9" name="Freeform 69"/>
            <p:cNvSpPr>
              <a:spLocks noEditPoints="1"/>
            </p:cNvSpPr>
            <p:nvPr/>
          </p:nvSpPr>
          <p:spPr bwMode="auto">
            <a:xfrm>
              <a:off x="4008" y="1301"/>
              <a:ext cx="114" cy="178"/>
            </a:xfrm>
            <a:custGeom>
              <a:avLst/>
              <a:gdLst>
                <a:gd name="T0" fmla="*/ 47 w 48"/>
                <a:gd name="T1" fmla="*/ 73 h 75"/>
                <a:gd name="T2" fmla="*/ 29 w 48"/>
                <a:gd name="T3" fmla="*/ 23 h 75"/>
                <a:gd name="T4" fmla="*/ 30 w 48"/>
                <a:gd name="T5" fmla="*/ 19 h 75"/>
                <a:gd name="T6" fmla="*/ 35 w 48"/>
                <a:gd name="T7" fmla="*/ 11 h 75"/>
                <a:gd name="T8" fmla="*/ 24 w 48"/>
                <a:gd name="T9" fmla="*/ 0 h 75"/>
                <a:gd name="T10" fmla="*/ 13 w 48"/>
                <a:gd name="T11" fmla="*/ 11 h 75"/>
                <a:gd name="T12" fmla="*/ 18 w 48"/>
                <a:gd name="T13" fmla="*/ 19 h 75"/>
                <a:gd name="T14" fmla="*/ 19 w 48"/>
                <a:gd name="T15" fmla="*/ 23 h 75"/>
                <a:gd name="T16" fmla="*/ 1 w 48"/>
                <a:gd name="T17" fmla="*/ 73 h 75"/>
                <a:gd name="T18" fmla="*/ 2 w 48"/>
                <a:gd name="T19" fmla="*/ 75 h 75"/>
                <a:gd name="T20" fmla="*/ 24 w 48"/>
                <a:gd name="T21" fmla="*/ 69 h 75"/>
                <a:gd name="T22" fmla="*/ 46 w 48"/>
                <a:gd name="T23" fmla="*/ 75 h 75"/>
                <a:gd name="T24" fmla="*/ 47 w 48"/>
                <a:gd name="T25" fmla="*/ 73 h 75"/>
                <a:gd name="T26" fmla="*/ 24 w 48"/>
                <a:gd name="T27" fmla="*/ 31 h 75"/>
                <a:gd name="T28" fmla="*/ 29 w 48"/>
                <a:gd name="T29" fmla="*/ 36 h 75"/>
                <a:gd name="T30" fmla="*/ 24 w 48"/>
                <a:gd name="T31" fmla="*/ 41 h 75"/>
                <a:gd name="T32" fmla="*/ 19 w 48"/>
                <a:gd name="T33" fmla="*/ 36 h 75"/>
                <a:gd name="T34" fmla="*/ 24 w 48"/>
                <a:gd name="T35" fmla="*/ 31 h 75"/>
                <a:gd name="T36" fmla="*/ 24 w 48"/>
                <a:gd name="T37" fmla="*/ 61 h 75"/>
                <a:gd name="T38" fmla="*/ 16 w 48"/>
                <a:gd name="T39" fmla="*/ 53 h 75"/>
                <a:gd name="T40" fmla="*/ 24 w 48"/>
                <a:gd name="T41" fmla="*/ 45 h 75"/>
                <a:gd name="T42" fmla="*/ 32 w 48"/>
                <a:gd name="T43" fmla="*/ 53 h 75"/>
                <a:gd name="T44" fmla="*/ 24 w 48"/>
                <a:gd name="T45" fmla="*/ 6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75">
                  <a:moveTo>
                    <a:pt x="47" y="73"/>
                  </a:moveTo>
                  <a:cubicBezTo>
                    <a:pt x="29" y="23"/>
                    <a:pt x="29" y="23"/>
                    <a:pt x="29" y="23"/>
                  </a:cubicBezTo>
                  <a:cubicBezTo>
                    <a:pt x="29" y="22"/>
                    <a:pt x="29" y="20"/>
                    <a:pt x="30" y="19"/>
                  </a:cubicBezTo>
                  <a:cubicBezTo>
                    <a:pt x="30" y="19"/>
                    <a:pt x="35" y="15"/>
                    <a:pt x="35" y="11"/>
                  </a:cubicBezTo>
                  <a:cubicBezTo>
                    <a:pt x="35" y="5"/>
                    <a:pt x="30" y="0"/>
                    <a:pt x="24" y="0"/>
                  </a:cubicBezTo>
                  <a:cubicBezTo>
                    <a:pt x="18" y="0"/>
                    <a:pt x="13" y="5"/>
                    <a:pt x="13" y="11"/>
                  </a:cubicBezTo>
                  <a:cubicBezTo>
                    <a:pt x="13" y="15"/>
                    <a:pt x="18" y="19"/>
                    <a:pt x="18" y="19"/>
                  </a:cubicBezTo>
                  <a:cubicBezTo>
                    <a:pt x="19" y="20"/>
                    <a:pt x="19" y="22"/>
                    <a:pt x="19" y="23"/>
                  </a:cubicBezTo>
                  <a:cubicBezTo>
                    <a:pt x="1" y="73"/>
                    <a:pt x="1" y="73"/>
                    <a:pt x="1" y="73"/>
                  </a:cubicBezTo>
                  <a:cubicBezTo>
                    <a:pt x="0" y="74"/>
                    <a:pt x="1" y="75"/>
                    <a:pt x="2" y="75"/>
                  </a:cubicBezTo>
                  <a:cubicBezTo>
                    <a:pt x="2" y="75"/>
                    <a:pt x="15" y="69"/>
                    <a:pt x="24" y="69"/>
                  </a:cubicBezTo>
                  <a:cubicBezTo>
                    <a:pt x="33" y="69"/>
                    <a:pt x="46" y="75"/>
                    <a:pt x="46" y="75"/>
                  </a:cubicBezTo>
                  <a:cubicBezTo>
                    <a:pt x="47" y="75"/>
                    <a:pt x="48" y="74"/>
                    <a:pt x="47" y="73"/>
                  </a:cubicBezTo>
                  <a:close/>
                  <a:moveTo>
                    <a:pt x="24" y="31"/>
                  </a:moveTo>
                  <a:cubicBezTo>
                    <a:pt x="27" y="31"/>
                    <a:pt x="29" y="33"/>
                    <a:pt x="29" y="36"/>
                  </a:cubicBezTo>
                  <a:cubicBezTo>
                    <a:pt x="29" y="39"/>
                    <a:pt x="27" y="41"/>
                    <a:pt x="24" y="41"/>
                  </a:cubicBezTo>
                  <a:cubicBezTo>
                    <a:pt x="21" y="41"/>
                    <a:pt x="19" y="39"/>
                    <a:pt x="19" y="36"/>
                  </a:cubicBezTo>
                  <a:cubicBezTo>
                    <a:pt x="19" y="33"/>
                    <a:pt x="21" y="31"/>
                    <a:pt x="24" y="31"/>
                  </a:cubicBezTo>
                  <a:close/>
                  <a:moveTo>
                    <a:pt x="24" y="61"/>
                  </a:moveTo>
                  <a:cubicBezTo>
                    <a:pt x="20" y="61"/>
                    <a:pt x="16" y="57"/>
                    <a:pt x="16" y="53"/>
                  </a:cubicBezTo>
                  <a:cubicBezTo>
                    <a:pt x="16" y="48"/>
                    <a:pt x="20" y="45"/>
                    <a:pt x="24" y="45"/>
                  </a:cubicBezTo>
                  <a:cubicBezTo>
                    <a:pt x="28" y="45"/>
                    <a:pt x="32" y="48"/>
                    <a:pt x="32" y="53"/>
                  </a:cubicBezTo>
                  <a:cubicBezTo>
                    <a:pt x="32" y="57"/>
                    <a:pt x="28" y="61"/>
                    <a:pt x="24" y="6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0" name="Freeform 70"/>
            <p:cNvSpPr/>
            <p:nvPr/>
          </p:nvSpPr>
          <p:spPr bwMode="auto">
            <a:xfrm>
              <a:off x="3937" y="1268"/>
              <a:ext cx="31" cy="114"/>
            </a:xfrm>
            <a:custGeom>
              <a:avLst/>
              <a:gdLst>
                <a:gd name="T0" fmla="*/ 9 w 13"/>
                <a:gd name="T1" fmla="*/ 1 h 48"/>
                <a:gd name="T2" fmla="*/ 0 w 13"/>
                <a:gd name="T3" fmla="*/ 23 h 48"/>
                <a:gd name="T4" fmla="*/ 10 w 13"/>
                <a:gd name="T5" fmla="*/ 47 h 48"/>
                <a:gd name="T6" fmla="*/ 13 w 13"/>
                <a:gd name="T7" fmla="*/ 47 h 48"/>
                <a:gd name="T8" fmla="*/ 13 w 13"/>
                <a:gd name="T9" fmla="*/ 45 h 48"/>
                <a:gd name="T10" fmla="*/ 3 w 13"/>
                <a:gd name="T11" fmla="*/ 23 h 48"/>
                <a:gd name="T12" fmla="*/ 11 w 13"/>
                <a:gd name="T13" fmla="*/ 4 h 48"/>
                <a:gd name="T14" fmla="*/ 11 w 13"/>
                <a:gd name="T15" fmla="*/ 1 h 48"/>
                <a:gd name="T16" fmla="*/ 9 w 13"/>
                <a:gd name="T17"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8">
                  <a:moveTo>
                    <a:pt x="9" y="1"/>
                  </a:moveTo>
                  <a:cubicBezTo>
                    <a:pt x="3" y="7"/>
                    <a:pt x="0" y="15"/>
                    <a:pt x="0" y="23"/>
                  </a:cubicBezTo>
                  <a:cubicBezTo>
                    <a:pt x="0" y="31"/>
                    <a:pt x="3" y="40"/>
                    <a:pt x="10" y="47"/>
                  </a:cubicBezTo>
                  <a:cubicBezTo>
                    <a:pt x="11" y="48"/>
                    <a:pt x="12" y="48"/>
                    <a:pt x="13" y="47"/>
                  </a:cubicBezTo>
                  <a:cubicBezTo>
                    <a:pt x="13" y="46"/>
                    <a:pt x="13" y="45"/>
                    <a:pt x="13" y="45"/>
                  </a:cubicBezTo>
                  <a:cubicBezTo>
                    <a:pt x="6" y="38"/>
                    <a:pt x="3" y="30"/>
                    <a:pt x="3" y="23"/>
                  </a:cubicBezTo>
                  <a:cubicBezTo>
                    <a:pt x="3" y="16"/>
                    <a:pt x="6" y="9"/>
                    <a:pt x="11" y="4"/>
                  </a:cubicBezTo>
                  <a:cubicBezTo>
                    <a:pt x="12" y="3"/>
                    <a:pt x="12" y="2"/>
                    <a:pt x="11" y="1"/>
                  </a:cubicBezTo>
                  <a:cubicBezTo>
                    <a:pt x="10" y="0"/>
                    <a:pt x="9" y="0"/>
                    <a:pt x="9" y="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1" name="Freeform 71"/>
            <p:cNvSpPr/>
            <p:nvPr/>
          </p:nvSpPr>
          <p:spPr bwMode="auto">
            <a:xfrm>
              <a:off x="3961" y="1275"/>
              <a:ext cx="30" cy="100"/>
            </a:xfrm>
            <a:custGeom>
              <a:avLst/>
              <a:gdLst>
                <a:gd name="T0" fmla="*/ 8 w 13"/>
                <a:gd name="T1" fmla="*/ 1 h 42"/>
                <a:gd name="T2" fmla="*/ 0 w 13"/>
                <a:gd name="T3" fmla="*/ 20 h 42"/>
                <a:gd name="T4" fmla="*/ 9 w 13"/>
                <a:gd name="T5" fmla="*/ 41 h 42"/>
                <a:gd name="T6" fmla="*/ 12 w 13"/>
                <a:gd name="T7" fmla="*/ 41 h 42"/>
                <a:gd name="T8" fmla="*/ 12 w 13"/>
                <a:gd name="T9" fmla="*/ 39 h 42"/>
                <a:gd name="T10" fmla="*/ 4 w 13"/>
                <a:gd name="T11" fmla="*/ 20 h 42"/>
                <a:gd name="T12" fmla="*/ 11 w 13"/>
                <a:gd name="T13" fmla="*/ 4 h 42"/>
                <a:gd name="T14" fmla="*/ 11 w 13"/>
                <a:gd name="T15" fmla="*/ 1 h 42"/>
                <a:gd name="T16" fmla="*/ 8 w 13"/>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2">
                  <a:moveTo>
                    <a:pt x="8" y="1"/>
                  </a:moveTo>
                  <a:cubicBezTo>
                    <a:pt x="3" y="6"/>
                    <a:pt x="0" y="13"/>
                    <a:pt x="0" y="20"/>
                  </a:cubicBezTo>
                  <a:cubicBezTo>
                    <a:pt x="0" y="27"/>
                    <a:pt x="3" y="35"/>
                    <a:pt x="9" y="41"/>
                  </a:cubicBezTo>
                  <a:cubicBezTo>
                    <a:pt x="10" y="42"/>
                    <a:pt x="11" y="42"/>
                    <a:pt x="12" y="41"/>
                  </a:cubicBezTo>
                  <a:cubicBezTo>
                    <a:pt x="13" y="40"/>
                    <a:pt x="13" y="39"/>
                    <a:pt x="12" y="39"/>
                  </a:cubicBezTo>
                  <a:cubicBezTo>
                    <a:pt x="7" y="33"/>
                    <a:pt x="4" y="27"/>
                    <a:pt x="4" y="20"/>
                  </a:cubicBezTo>
                  <a:cubicBezTo>
                    <a:pt x="4" y="14"/>
                    <a:pt x="6" y="8"/>
                    <a:pt x="11" y="4"/>
                  </a:cubicBezTo>
                  <a:cubicBezTo>
                    <a:pt x="11" y="3"/>
                    <a:pt x="11" y="2"/>
                    <a:pt x="11" y="1"/>
                  </a:cubicBezTo>
                  <a:cubicBezTo>
                    <a:pt x="10" y="0"/>
                    <a:pt x="9" y="0"/>
                    <a:pt x="8" y="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2" name="Freeform 72"/>
            <p:cNvSpPr/>
            <p:nvPr/>
          </p:nvSpPr>
          <p:spPr bwMode="auto">
            <a:xfrm>
              <a:off x="3987" y="1285"/>
              <a:ext cx="26" cy="83"/>
            </a:xfrm>
            <a:custGeom>
              <a:avLst/>
              <a:gdLst>
                <a:gd name="T0" fmla="*/ 6 w 11"/>
                <a:gd name="T1" fmla="*/ 0 h 35"/>
                <a:gd name="T2" fmla="*/ 0 w 11"/>
                <a:gd name="T3" fmla="*/ 16 h 35"/>
                <a:gd name="T4" fmla="*/ 8 w 11"/>
                <a:gd name="T5" fmla="*/ 34 h 35"/>
                <a:gd name="T6" fmla="*/ 10 w 11"/>
                <a:gd name="T7" fmla="*/ 34 h 35"/>
                <a:gd name="T8" fmla="*/ 10 w 11"/>
                <a:gd name="T9" fmla="*/ 31 h 35"/>
                <a:gd name="T10" fmla="*/ 4 w 11"/>
                <a:gd name="T11" fmla="*/ 16 h 35"/>
                <a:gd name="T12" fmla="*/ 9 w 11"/>
                <a:gd name="T13" fmla="*/ 3 h 35"/>
                <a:gd name="T14" fmla="*/ 9 w 11"/>
                <a:gd name="T15" fmla="*/ 0 h 35"/>
                <a:gd name="T16" fmla="*/ 6 w 11"/>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5">
                  <a:moveTo>
                    <a:pt x="6" y="0"/>
                  </a:moveTo>
                  <a:cubicBezTo>
                    <a:pt x="2" y="5"/>
                    <a:pt x="0" y="10"/>
                    <a:pt x="0" y="16"/>
                  </a:cubicBezTo>
                  <a:cubicBezTo>
                    <a:pt x="0" y="22"/>
                    <a:pt x="3" y="29"/>
                    <a:pt x="8" y="34"/>
                  </a:cubicBezTo>
                  <a:cubicBezTo>
                    <a:pt x="8" y="35"/>
                    <a:pt x="9" y="35"/>
                    <a:pt x="10" y="34"/>
                  </a:cubicBezTo>
                  <a:cubicBezTo>
                    <a:pt x="11" y="33"/>
                    <a:pt x="11" y="32"/>
                    <a:pt x="10" y="31"/>
                  </a:cubicBezTo>
                  <a:cubicBezTo>
                    <a:pt x="6" y="27"/>
                    <a:pt x="4" y="22"/>
                    <a:pt x="4" y="16"/>
                  </a:cubicBezTo>
                  <a:cubicBezTo>
                    <a:pt x="4" y="11"/>
                    <a:pt x="5" y="6"/>
                    <a:pt x="9" y="3"/>
                  </a:cubicBezTo>
                  <a:cubicBezTo>
                    <a:pt x="10" y="2"/>
                    <a:pt x="10" y="1"/>
                    <a:pt x="9" y="0"/>
                  </a:cubicBezTo>
                  <a:cubicBezTo>
                    <a:pt x="8" y="0"/>
                    <a:pt x="7" y="0"/>
                    <a:pt x="6"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3" name="Freeform 73"/>
            <p:cNvSpPr/>
            <p:nvPr/>
          </p:nvSpPr>
          <p:spPr bwMode="auto">
            <a:xfrm>
              <a:off x="4013" y="1292"/>
              <a:ext cx="21" cy="66"/>
            </a:xfrm>
            <a:custGeom>
              <a:avLst/>
              <a:gdLst>
                <a:gd name="T0" fmla="*/ 5 w 9"/>
                <a:gd name="T1" fmla="*/ 0 h 28"/>
                <a:gd name="T2" fmla="*/ 0 w 9"/>
                <a:gd name="T3" fmla="*/ 13 h 28"/>
                <a:gd name="T4" fmla="*/ 6 w 9"/>
                <a:gd name="T5" fmla="*/ 28 h 28"/>
                <a:gd name="T6" fmla="*/ 8 w 9"/>
                <a:gd name="T7" fmla="*/ 28 h 28"/>
                <a:gd name="T8" fmla="*/ 8 w 9"/>
                <a:gd name="T9" fmla="*/ 25 h 28"/>
                <a:gd name="T10" fmla="*/ 3 w 9"/>
                <a:gd name="T11" fmla="*/ 13 h 28"/>
                <a:gd name="T12" fmla="*/ 7 w 9"/>
                <a:gd name="T13" fmla="*/ 3 h 28"/>
                <a:gd name="T14" fmla="*/ 7 w 9"/>
                <a:gd name="T15" fmla="*/ 0 h 28"/>
                <a:gd name="T16" fmla="*/ 5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5" y="0"/>
                  </a:moveTo>
                  <a:cubicBezTo>
                    <a:pt x="1" y="4"/>
                    <a:pt x="0" y="9"/>
                    <a:pt x="0" y="13"/>
                  </a:cubicBezTo>
                  <a:cubicBezTo>
                    <a:pt x="0" y="18"/>
                    <a:pt x="2" y="24"/>
                    <a:pt x="6" y="28"/>
                  </a:cubicBezTo>
                  <a:cubicBezTo>
                    <a:pt x="6" y="28"/>
                    <a:pt x="7" y="28"/>
                    <a:pt x="8" y="28"/>
                  </a:cubicBezTo>
                  <a:cubicBezTo>
                    <a:pt x="9" y="27"/>
                    <a:pt x="9" y="26"/>
                    <a:pt x="8" y="25"/>
                  </a:cubicBezTo>
                  <a:cubicBezTo>
                    <a:pt x="5" y="22"/>
                    <a:pt x="3" y="18"/>
                    <a:pt x="3" y="13"/>
                  </a:cubicBezTo>
                  <a:cubicBezTo>
                    <a:pt x="3" y="9"/>
                    <a:pt x="4" y="6"/>
                    <a:pt x="7" y="3"/>
                  </a:cubicBezTo>
                  <a:cubicBezTo>
                    <a:pt x="8" y="2"/>
                    <a:pt x="8" y="1"/>
                    <a:pt x="7" y="0"/>
                  </a:cubicBezTo>
                  <a:cubicBezTo>
                    <a:pt x="7" y="0"/>
                    <a:pt x="6" y="0"/>
                    <a:pt x="5"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4" name="Freeform 74"/>
            <p:cNvSpPr/>
            <p:nvPr/>
          </p:nvSpPr>
          <p:spPr bwMode="auto">
            <a:xfrm>
              <a:off x="4074" y="1259"/>
              <a:ext cx="64" cy="59"/>
            </a:xfrm>
            <a:custGeom>
              <a:avLst/>
              <a:gdLst>
                <a:gd name="T0" fmla="*/ 27 w 27"/>
                <a:gd name="T1" fmla="*/ 23 h 25"/>
                <a:gd name="T2" fmla="*/ 20 w 27"/>
                <a:gd name="T3" fmla="*/ 7 h 25"/>
                <a:gd name="T4" fmla="*/ 2 w 27"/>
                <a:gd name="T5" fmla="*/ 0 h 25"/>
                <a:gd name="T6" fmla="*/ 0 w 27"/>
                <a:gd name="T7" fmla="*/ 2 h 25"/>
                <a:gd name="T8" fmla="*/ 2 w 27"/>
                <a:gd name="T9" fmla="*/ 3 h 25"/>
                <a:gd name="T10" fmla="*/ 17 w 27"/>
                <a:gd name="T11" fmla="*/ 10 h 25"/>
                <a:gd name="T12" fmla="*/ 23 w 27"/>
                <a:gd name="T13" fmla="*/ 23 h 25"/>
                <a:gd name="T14" fmla="*/ 25 w 27"/>
                <a:gd name="T15" fmla="*/ 25 h 25"/>
                <a:gd name="T16" fmla="*/ 27 w 27"/>
                <a:gd name="T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5">
                  <a:moveTo>
                    <a:pt x="27" y="23"/>
                  </a:moveTo>
                  <a:cubicBezTo>
                    <a:pt x="27" y="17"/>
                    <a:pt x="24" y="11"/>
                    <a:pt x="20" y="7"/>
                  </a:cubicBezTo>
                  <a:cubicBezTo>
                    <a:pt x="15" y="3"/>
                    <a:pt x="9" y="0"/>
                    <a:pt x="2" y="0"/>
                  </a:cubicBezTo>
                  <a:cubicBezTo>
                    <a:pt x="1" y="0"/>
                    <a:pt x="0" y="1"/>
                    <a:pt x="0" y="2"/>
                  </a:cubicBezTo>
                  <a:cubicBezTo>
                    <a:pt x="0" y="3"/>
                    <a:pt x="1" y="3"/>
                    <a:pt x="2" y="3"/>
                  </a:cubicBezTo>
                  <a:cubicBezTo>
                    <a:pt x="8" y="3"/>
                    <a:pt x="14" y="6"/>
                    <a:pt x="17" y="10"/>
                  </a:cubicBezTo>
                  <a:cubicBezTo>
                    <a:pt x="21" y="13"/>
                    <a:pt x="23" y="18"/>
                    <a:pt x="23" y="23"/>
                  </a:cubicBezTo>
                  <a:cubicBezTo>
                    <a:pt x="23" y="24"/>
                    <a:pt x="24" y="25"/>
                    <a:pt x="25" y="25"/>
                  </a:cubicBezTo>
                  <a:cubicBezTo>
                    <a:pt x="26" y="25"/>
                    <a:pt x="27" y="24"/>
                    <a:pt x="27" y="2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5" name="Freeform 75"/>
            <p:cNvSpPr/>
            <p:nvPr/>
          </p:nvSpPr>
          <p:spPr bwMode="auto">
            <a:xfrm>
              <a:off x="4065" y="1280"/>
              <a:ext cx="52" cy="47"/>
            </a:xfrm>
            <a:custGeom>
              <a:avLst/>
              <a:gdLst>
                <a:gd name="T0" fmla="*/ 22 w 22"/>
                <a:gd name="T1" fmla="*/ 18 h 20"/>
                <a:gd name="T2" fmla="*/ 16 w 22"/>
                <a:gd name="T3" fmla="*/ 6 h 20"/>
                <a:gd name="T4" fmla="*/ 2 w 22"/>
                <a:gd name="T5" fmla="*/ 0 h 20"/>
                <a:gd name="T6" fmla="*/ 0 w 22"/>
                <a:gd name="T7" fmla="*/ 1 h 20"/>
                <a:gd name="T8" fmla="*/ 2 w 22"/>
                <a:gd name="T9" fmla="*/ 3 h 20"/>
                <a:gd name="T10" fmla="*/ 14 w 22"/>
                <a:gd name="T11" fmla="*/ 8 h 20"/>
                <a:gd name="T12" fmla="*/ 18 w 22"/>
                <a:gd name="T13" fmla="*/ 18 h 20"/>
                <a:gd name="T14" fmla="*/ 20 w 22"/>
                <a:gd name="T15" fmla="*/ 20 h 20"/>
                <a:gd name="T16" fmla="*/ 22 w 22"/>
                <a:gd name="T1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0">
                  <a:moveTo>
                    <a:pt x="22" y="18"/>
                  </a:moveTo>
                  <a:cubicBezTo>
                    <a:pt x="22" y="13"/>
                    <a:pt x="20" y="9"/>
                    <a:pt x="16" y="6"/>
                  </a:cubicBezTo>
                  <a:cubicBezTo>
                    <a:pt x="13" y="2"/>
                    <a:pt x="8" y="0"/>
                    <a:pt x="2" y="0"/>
                  </a:cubicBezTo>
                  <a:cubicBezTo>
                    <a:pt x="1" y="0"/>
                    <a:pt x="0" y="0"/>
                    <a:pt x="0" y="1"/>
                  </a:cubicBezTo>
                  <a:cubicBezTo>
                    <a:pt x="0" y="2"/>
                    <a:pt x="1" y="3"/>
                    <a:pt x="2" y="3"/>
                  </a:cubicBezTo>
                  <a:cubicBezTo>
                    <a:pt x="7" y="3"/>
                    <a:pt x="11" y="5"/>
                    <a:pt x="14" y="8"/>
                  </a:cubicBezTo>
                  <a:cubicBezTo>
                    <a:pt x="17" y="11"/>
                    <a:pt x="18" y="14"/>
                    <a:pt x="18" y="18"/>
                  </a:cubicBezTo>
                  <a:cubicBezTo>
                    <a:pt x="18" y="19"/>
                    <a:pt x="19" y="20"/>
                    <a:pt x="20" y="20"/>
                  </a:cubicBezTo>
                  <a:cubicBezTo>
                    <a:pt x="21" y="20"/>
                    <a:pt x="22" y="19"/>
                    <a:pt x="22" y="18"/>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6" name="Freeform 76"/>
            <p:cNvSpPr/>
            <p:nvPr/>
          </p:nvSpPr>
          <p:spPr bwMode="auto">
            <a:xfrm>
              <a:off x="3511" y="1261"/>
              <a:ext cx="253" cy="173"/>
            </a:xfrm>
            <a:custGeom>
              <a:avLst/>
              <a:gdLst>
                <a:gd name="T0" fmla="*/ 92 w 107"/>
                <a:gd name="T1" fmla="*/ 36 h 73"/>
                <a:gd name="T2" fmla="*/ 80 w 107"/>
                <a:gd name="T3" fmla="*/ 12 h 73"/>
                <a:gd name="T4" fmla="*/ 53 w 107"/>
                <a:gd name="T5" fmla="*/ 0 h 73"/>
                <a:gd name="T6" fmla="*/ 27 w 107"/>
                <a:gd name="T7" fmla="*/ 12 h 73"/>
                <a:gd name="T8" fmla="*/ 15 w 107"/>
                <a:gd name="T9" fmla="*/ 36 h 73"/>
                <a:gd name="T10" fmla="*/ 0 w 107"/>
                <a:gd name="T11" fmla="*/ 52 h 73"/>
                <a:gd name="T12" fmla="*/ 16 w 107"/>
                <a:gd name="T13" fmla="*/ 68 h 73"/>
                <a:gd name="T14" fmla="*/ 20 w 107"/>
                <a:gd name="T15" fmla="*/ 73 h 73"/>
                <a:gd name="T16" fmla="*/ 25 w 107"/>
                <a:gd name="T17" fmla="*/ 66 h 73"/>
                <a:gd name="T18" fmla="*/ 25 w 107"/>
                <a:gd name="T19" fmla="*/ 38 h 73"/>
                <a:gd name="T20" fmla="*/ 25 w 107"/>
                <a:gd name="T21" fmla="*/ 38 h 73"/>
                <a:gd name="T22" fmla="*/ 33 w 107"/>
                <a:gd name="T23" fmla="*/ 18 h 73"/>
                <a:gd name="T24" fmla="*/ 53 w 107"/>
                <a:gd name="T25" fmla="*/ 10 h 73"/>
                <a:gd name="T26" fmla="*/ 74 w 107"/>
                <a:gd name="T27" fmla="*/ 18 h 73"/>
                <a:gd name="T28" fmla="*/ 82 w 107"/>
                <a:gd name="T29" fmla="*/ 38 h 73"/>
                <a:gd name="T30" fmla="*/ 82 w 107"/>
                <a:gd name="T31" fmla="*/ 38 h 73"/>
                <a:gd name="T32" fmla="*/ 82 w 107"/>
                <a:gd name="T33" fmla="*/ 66 h 73"/>
                <a:gd name="T34" fmla="*/ 87 w 107"/>
                <a:gd name="T35" fmla="*/ 73 h 73"/>
                <a:gd name="T36" fmla="*/ 91 w 107"/>
                <a:gd name="T37" fmla="*/ 68 h 73"/>
                <a:gd name="T38" fmla="*/ 107 w 107"/>
                <a:gd name="T39" fmla="*/ 52 h 73"/>
                <a:gd name="T40" fmla="*/ 92 w 107"/>
                <a:gd name="T41"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3">
                  <a:moveTo>
                    <a:pt x="92" y="36"/>
                  </a:moveTo>
                  <a:cubicBezTo>
                    <a:pt x="91" y="26"/>
                    <a:pt x="87" y="18"/>
                    <a:pt x="80" y="12"/>
                  </a:cubicBezTo>
                  <a:cubicBezTo>
                    <a:pt x="74" y="5"/>
                    <a:pt x="64" y="0"/>
                    <a:pt x="53" y="0"/>
                  </a:cubicBezTo>
                  <a:cubicBezTo>
                    <a:pt x="43" y="0"/>
                    <a:pt x="33" y="5"/>
                    <a:pt x="27" y="12"/>
                  </a:cubicBezTo>
                  <a:cubicBezTo>
                    <a:pt x="20" y="18"/>
                    <a:pt x="16" y="26"/>
                    <a:pt x="15" y="36"/>
                  </a:cubicBezTo>
                  <a:cubicBezTo>
                    <a:pt x="7" y="36"/>
                    <a:pt x="0" y="43"/>
                    <a:pt x="0" y="52"/>
                  </a:cubicBezTo>
                  <a:cubicBezTo>
                    <a:pt x="0" y="61"/>
                    <a:pt x="7" y="68"/>
                    <a:pt x="16" y="68"/>
                  </a:cubicBezTo>
                  <a:cubicBezTo>
                    <a:pt x="16" y="71"/>
                    <a:pt x="18" y="73"/>
                    <a:pt x="20" y="73"/>
                  </a:cubicBezTo>
                  <a:cubicBezTo>
                    <a:pt x="23" y="73"/>
                    <a:pt x="25" y="70"/>
                    <a:pt x="25" y="66"/>
                  </a:cubicBezTo>
                  <a:cubicBezTo>
                    <a:pt x="25" y="38"/>
                    <a:pt x="25" y="38"/>
                    <a:pt x="25" y="38"/>
                  </a:cubicBezTo>
                  <a:cubicBezTo>
                    <a:pt x="25" y="38"/>
                    <a:pt x="25" y="38"/>
                    <a:pt x="25" y="38"/>
                  </a:cubicBezTo>
                  <a:cubicBezTo>
                    <a:pt x="25" y="31"/>
                    <a:pt x="28" y="24"/>
                    <a:pt x="33" y="18"/>
                  </a:cubicBezTo>
                  <a:cubicBezTo>
                    <a:pt x="39" y="13"/>
                    <a:pt x="46" y="10"/>
                    <a:pt x="53" y="10"/>
                  </a:cubicBezTo>
                  <a:cubicBezTo>
                    <a:pt x="61" y="10"/>
                    <a:pt x="68" y="13"/>
                    <a:pt x="74" y="18"/>
                  </a:cubicBezTo>
                  <a:cubicBezTo>
                    <a:pt x="79" y="23"/>
                    <a:pt x="82" y="30"/>
                    <a:pt x="82" y="38"/>
                  </a:cubicBezTo>
                  <a:cubicBezTo>
                    <a:pt x="82" y="38"/>
                    <a:pt x="82" y="38"/>
                    <a:pt x="82" y="38"/>
                  </a:cubicBezTo>
                  <a:cubicBezTo>
                    <a:pt x="82" y="66"/>
                    <a:pt x="82" y="66"/>
                    <a:pt x="82" y="66"/>
                  </a:cubicBezTo>
                  <a:cubicBezTo>
                    <a:pt x="82" y="70"/>
                    <a:pt x="84" y="73"/>
                    <a:pt x="87" y="73"/>
                  </a:cubicBezTo>
                  <a:cubicBezTo>
                    <a:pt x="89" y="73"/>
                    <a:pt x="91" y="71"/>
                    <a:pt x="91" y="68"/>
                  </a:cubicBezTo>
                  <a:cubicBezTo>
                    <a:pt x="100" y="68"/>
                    <a:pt x="107" y="61"/>
                    <a:pt x="107" y="52"/>
                  </a:cubicBezTo>
                  <a:cubicBezTo>
                    <a:pt x="107" y="43"/>
                    <a:pt x="100" y="36"/>
                    <a:pt x="92" y="3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7" name="Freeform 77"/>
            <p:cNvSpPr>
              <a:spLocks noEditPoints="1"/>
            </p:cNvSpPr>
            <p:nvPr/>
          </p:nvSpPr>
          <p:spPr bwMode="auto">
            <a:xfrm>
              <a:off x="4339" y="1266"/>
              <a:ext cx="225" cy="166"/>
            </a:xfrm>
            <a:custGeom>
              <a:avLst/>
              <a:gdLst>
                <a:gd name="T0" fmla="*/ 5 w 95"/>
                <a:gd name="T1" fmla="*/ 0 h 70"/>
                <a:gd name="T2" fmla="*/ 0 w 95"/>
                <a:gd name="T3" fmla="*/ 64 h 70"/>
                <a:gd name="T4" fmla="*/ 91 w 95"/>
                <a:gd name="T5" fmla="*/ 70 h 70"/>
                <a:gd name="T6" fmla="*/ 95 w 95"/>
                <a:gd name="T7" fmla="*/ 5 h 70"/>
                <a:gd name="T8" fmla="*/ 24 w 95"/>
                <a:gd name="T9" fmla="*/ 49 h 70"/>
                <a:gd name="T10" fmla="*/ 21 w 95"/>
                <a:gd name="T11" fmla="*/ 57 h 70"/>
                <a:gd name="T12" fmla="*/ 15 w 95"/>
                <a:gd name="T13" fmla="*/ 57 h 70"/>
                <a:gd name="T14" fmla="*/ 13 w 95"/>
                <a:gd name="T15" fmla="*/ 49 h 70"/>
                <a:gd name="T16" fmla="*/ 15 w 95"/>
                <a:gd name="T17" fmla="*/ 34 h 70"/>
                <a:gd name="T18" fmla="*/ 18 w 95"/>
                <a:gd name="T19" fmla="*/ 10 h 70"/>
                <a:gd name="T20" fmla="*/ 21 w 95"/>
                <a:gd name="T21" fmla="*/ 34 h 70"/>
                <a:gd name="T22" fmla="*/ 24 w 95"/>
                <a:gd name="T23" fmla="*/ 49 h 70"/>
                <a:gd name="T24" fmla="*/ 36 w 95"/>
                <a:gd name="T25" fmla="*/ 43 h 70"/>
                <a:gd name="T26" fmla="*/ 33 w 95"/>
                <a:gd name="T27" fmla="*/ 60 h 70"/>
                <a:gd name="T28" fmla="*/ 31 w 95"/>
                <a:gd name="T29" fmla="*/ 43 h 70"/>
                <a:gd name="T30" fmla="*/ 28 w 95"/>
                <a:gd name="T31" fmla="*/ 29 h 70"/>
                <a:gd name="T32" fmla="*/ 31 w 95"/>
                <a:gd name="T33" fmla="*/ 12 h 70"/>
                <a:gd name="T34" fmla="*/ 36 w 95"/>
                <a:gd name="T35" fmla="*/ 12 h 70"/>
                <a:gd name="T36" fmla="*/ 39 w 95"/>
                <a:gd name="T37" fmla="*/ 29 h 70"/>
                <a:gd name="T38" fmla="*/ 54 w 95"/>
                <a:gd name="T39" fmla="*/ 35 h 70"/>
                <a:gd name="T40" fmla="*/ 51 w 95"/>
                <a:gd name="T41" fmla="*/ 57 h 70"/>
                <a:gd name="T42" fmla="*/ 46 w 95"/>
                <a:gd name="T43" fmla="*/ 57 h 70"/>
                <a:gd name="T44" fmla="*/ 43 w 95"/>
                <a:gd name="T45" fmla="*/ 35 h 70"/>
                <a:gd name="T46" fmla="*/ 46 w 95"/>
                <a:gd name="T47" fmla="*/ 21 h 70"/>
                <a:gd name="T48" fmla="*/ 48 w 95"/>
                <a:gd name="T49" fmla="*/ 10 h 70"/>
                <a:gd name="T50" fmla="*/ 51 w 95"/>
                <a:gd name="T51" fmla="*/ 21 h 70"/>
                <a:gd name="T52" fmla="*/ 54 w 95"/>
                <a:gd name="T53" fmla="*/ 35 h 70"/>
                <a:gd name="T54" fmla="*/ 66 w 95"/>
                <a:gd name="T55" fmla="*/ 35 h 70"/>
                <a:gd name="T56" fmla="*/ 64 w 95"/>
                <a:gd name="T57" fmla="*/ 60 h 70"/>
                <a:gd name="T58" fmla="*/ 61 w 95"/>
                <a:gd name="T59" fmla="*/ 35 h 70"/>
                <a:gd name="T60" fmla="*/ 58 w 95"/>
                <a:gd name="T61" fmla="*/ 21 h 70"/>
                <a:gd name="T62" fmla="*/ 61 w 95"/>
                <a:gd name="T63" fmla="*/ 12 h 70"/>
                <a:gd name="T64" fmla="*/ 66 w 95"/>
                <a:gd name="T65" fmla="*/ 12 h 70"/>
                <a:gd name="T66" fmla="*/ 69 w 95"/>
                <a:gd name="T67" fmla="*/ 21 h 70"/>
                <a:gd name="T68" fmla="*/ 84 w 95"/>
                <a:gd name="T69" fmla="*/ 37 h 70"/>
                <a:gd name="T70" fmla="*/ 82 w 95"/>
                <a:gd name="T71" fmla="*/ 57 h 70"/>
                <a:gd name="T72" fmla="*/ 76 w 95"/>
                <a:gd name="T73" fmla="*/ 57 h 70"/>
                <a:gd name="T74" fmla="*/ 73 w 95"/>
                <a:gd name="T75" fmla="*/ 37 h 70"/>
                <a:gd name="T76" fmla="*/ 76 w 95"/>
                <a:gd name="T77" fmla="*/ 22 h 70"/>
                <a:gd name="T78" fmla="*/ 79 w 95"/>
                <a:gd name="T79" fmla="*/ 10 h 70"/>
                <a:gd name="T80" fmla="*/ 82 w 95"/>
                <a:gd name="T81" fmla="*/ 22 h 70"/>
                <a:gd name="T82" fmla="*/ 84 w 95"/>
                <a:gd name="T8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70">
                  <a:moveTo>
                    <a:pt x="91" y="0"/>
                  </a:moveTo>
                  <a:cubicBezTo>
                    <a:pt x="5" y="0"/>
                    <a:pt x="5" y="0"/>
                    <a:pt x="5" y="0"/>
                  </a:cubicBezTo>
                  <a:cubicBezTo>
                    <a:pt x="2" y="0"/>
                    <a:pt x="0" y="2"/>
                    <a:pt x="0" y="5"/>
                  </a:cubicBezTo>
                  <a:cubicBezTo>
                    <a:pt x="0" y="64"/>
                    <a:pt x="0" y="64"/>
                    <a:pt x="0" y="64"/>
                  </a:cubicBezTo>
                  <a:cubicBezTo>
                    <a:pt x="0" y="67"/>
                    <a:pt x="2" y="70"/>
                    <a:pt x="5" y="70"/>
                  </a:cubicBezTo>
                  <a:cubicBezTo>
                    <a:pt x="91" y="70"/>
                    <a:pt x="91" y="70"/>
                    <a:pt x="91" y="70"/>
                  </a:cubicBezTo>
                  <a:cubicBezTo>
                    <a:pt x="93" y="70"/>
                    <a:pt x="95" y="67"/>
                    <a:pt x="95" y="64"/>
                  </a:cubicBezTo>
                  <a:cubicBezTo>
                    <a:pt x="95" y="5"/>
                    <a:pt x="95" y="5"/>
                    <a:pt x="95" y="5"/>
                  </a:cubicBezTo>
                  <a:cubicBezTo>
                    <a:pt x="95" y="2"/>
                    <a:pt x="93" y="0"/>
                    <a:pt x="91" y="0"/>
                  </a:cubicBezTo>
                  <a:close/>
                  <a:moveTo>
                    <a:pt x="24" y="49"/>
                  </a:moveTo>
                  <a:cubicBezTo>
                    <a:pt x="24" y="50"/>
                    <a:pt x="22" y="51"/>
                    <a:pt x="21" y="51"/>
                  </a:cubicBezTo>
                  <a:cubicBezTo>
                    <a:pt x="21" y="57"/>
                    <a:pt x="21" y="57"/>
                    <a:pt x="21" y="57"/>
                  </a:cubicBezTo>
                  <a:cubicBezTo>
                    <a:pt x="21" y="59"/>
                    <a:pt x="20" y="60"/>
                    <a:pt x="18" y="60"/>
                  </a:cubicBezTo>
                  <a:cubicBezTo>
                    <a:pt x="17" y="60"/>
                    <a:pt x="15" y="59"/>
                    <a:pt x="15" y="57"/>
                  </a:cubicBezTo>
                  <a:cubicBezTo>
                    <a:pt x="15" y="51"/>
                    <a:pt x="15" y="51"/>
                    <a:pt x="15" y="51"/>
                  </a:cubicBezTo>
                  <a:cubicBezTo>
                    <a:pt x="14" y="51"/>
                    <a:pt x="13" y="50"/>
                    <a:pt x="13" y="49"/>
                  </a:cubicBezTo>
                  <a:cubicBezTo>
                    <a:pt x="13" y="37"/>
                    <a:pt x="13" y="37"/>
                    <a:pt x="13" y="37"/>
                  </a:cubicBezTo>
                  <a:cubicBezTo>
                    <a:pt x="13" y="35"/>
                    <a:pt x="14" y="34"/>
                    <a:pt x="15" y="34"/>
                  </a:cubicBezTo>
                  <a:cubicBezTo>
                    <a:pt x="15" y="12"/>
                    <a:pt x="15" y="12"/>
                    <a:pt x="15" y="12"/>
                  </a:cubicBezTo>
                  <a:cubicBezTo>
                    <a:pt x="15" y="11"/>
                    <a:pt x="17" y="10"/>
                    <a:pt x="18" y="10"/>
                  </a:cubicBezTo>
                  <a:cubicBezTo>
                    <a:pt x="20" y="10"/>
                    <a:pt x="21" y="11"/>
                    <a:pt x="21" y="12"/>
                  </a:cubicBezTo>
                  <a:cubicBezTo>
                    <a:pt x="21" y="34"/>
                    <a:pt x="21" y="34"/>
                    <a:pt x="21" y="34"/>
                  </a:cubicBezTo>
                  <a:cubicBezTo>
                    <a:pt x="22" y="34"/>
                    <a:pt x="24" y="35"/>
                    <a:pt x="24" y="37"/>
                  </a:cubicBezTo>
                  <a:lnTo>
                    <a:pt x="24" y="49"/>
                  </a:lnTo>
                  <a:close/>
                  <a:moveTo>
                    <a:pt x="39" y="41"/>
                  </a:moveTo>
                  <a:cubicBezTo>
                    <a:pt x="39" y="42"/>
                    <a:pt x="38" y="43"/>
                    <a:pt x="36" y="43"/>
                  </a:cubicBezTo>
                  <a:cubicBezTo>
                    <a:pt x="36" y="57"/>
                    <a:pt x="36" y="57"/>
                    <a:pt x="36" y="57"/>
                  </a:cubicBezTo>
                  <a:cubicBezTo>
                    <a:pt x="36" y="59"/>
                    <a:pt x="35" y="60"/>
                    <a:pt x="33" y="60"/>
                  </a:cubicBezTo>
                  <a:cubicBezTo>
                    <a:pt x="32" y="60"/>
                    <a:pt x="31" y="59"/>
                    <a:pt x="31" y="57"/>
                  </a:cubicBezTo>
                  <a:cubicBezTo>
                    <a:pt x="31" y="43"/>
                    <a:pt x="31" y="43"/>
                    <a:pt x="31" y="43"/>
                  </a:cubicBezTo>
                  <a:cubicBezTo>
                    <a:pt x="29" y="43"/>
                    <a:pt x="28" y="42"/>
                    <a:pt x="28" y="41"/>
                  </a:cubicBezTo>
                  <a:cubicBezTo>
                    <a:pt x="28" y="29"/>
                    <a:pt x="28" y="29"/>
                    <a:pt x="28" y="29"/>
                  </a:cubicBezTo>
                  <a:cubicBezTo>
                    <a:pt x="28" y="27"/>
                    <a:pt x="29" y="26"/>
                    <a:pt x="31" y="26"/>
                  </a:cubicBezTo>
                  <a:cubicBezTo>
                    <a:pt x="31" y="12"/>
                    <a:pt x="31" y="12"/>
                    <a:pt x="31" y="12"/>
                  </a:cubicBezTo>
                  <a:cubicBezTo>
                    <a:pt x="31" y="11"/>
                    <a:pt x="32" y="10"/>
                    <a:pt x="33" y="10"/>
                  </a:cubicBezTo>
                  <a:cubicBezTo>
                    <a:pt x="35" y="10"/>
                    <a:pt x="36" y="11"/>
                    <a:pt x="36" y="12"/>
                  </a:cubicBezTo>
                  <a:cubicBezTo>
                    <a:pt x="36" y="26"/>
                    <a:pt x="36" y="26"/>
                    <a:pt x="36" y="26"/>
                  </a:cubicBezTo>
                  <a:cubicBezTo>
                    <a:pt x="38" y="26"/>
                    <a:pt x="39" y="27"/>
                    <a:pt x="39" y="29"/>
                  </a:cubicBezTo>
                  <a:lnTo>
                    <a:pt x="39" y="41"/>
                  </a:lnTo>
                  <a:close/>
                  <a:moveTo>
                    <a:pt x="54" y="35"/>
                  </a:moveTo>
                  <a:cubicBezTo>
                    <a:pt x="54" y="36"/>
                    <a:pt x="53" y="37"/>
                    <a:pt x="51" y="38"/>
                  </a:cubicBezTo>
                  <a:cubicBezTo>
                    <a:pt x="51" y="57"/>
                    <a:pt x="51" y="57"/>
                    <a:pt x="51" y="57"/>
                  </a:cubicBezTo>
                  <a:cubicBezTo>
                    <a:pt x="51" y="59"/>
                    <a:pt x="50" y="60"/>
                    <a:pt x="48" y="60"/>
                  </a:cubicBezTo>
                  <a:cubicBezTo>
                    <a:pt x="47" y="60"/>
                    <a:pt x="46" y="59"/>
                    <a:pt x="46" y="57"/>
                  </a:cubicBezTo>
                  <a:cubicBezTo>
                    <a:pt x="46" y="38"/>
                    <a:pt x="46" y="38"/>
                    <a:pt x="46" y="38"/>
                  </a:cubicBezTo>
                  <a:cubicBezTo>
                    <a:pt x="44" y="37"/>
                    <a:pt x="43" y="36"/>
                    <a:pt x="43" y="35"/>
                  </a:cubicBezTo>
                  <a:cubicBezTo>
                    <a:pt x="43" y="23"/>
                    <a:pt x="43" y="23"/>
                    <a:pt x="43" y="23"/>
                  </a:cubicBezTo>
                  <a:cubicBezTo>
                    <a:pt x="43" y="22"/>
                    <a:pt x="44" y="21"/>
                    <a:pt x="46" y="21"/>
                  </a:cubicBezTo>
                  <a:cubicBezTo>
                    <a:pt x="46" y="12"/>
                    <a:pt x="46" y="12"/>
                    <a:pt x="46" y="12"/>
                  </a:cubicBezTo>
                  <a:cubicBezTo>
                    <a:pt x="46" y="11"/>
                    <a:pt x="47" y="10"/>
                    <a:pt x="48" y="10"/>
                  </a:cubicBezTo>
                  <a:cubicBezTo>
                    <a:pt x="50" y="10"/>
                    <a:pt x="51" y="11"/>
                    <a:pt x="51" y="12"/>
                  </a:cubicBezTo>
                  <a:cubicBezTo>
                    <a:pt x="51" y="21"/>
                    <a:pt x="51" y="21"/>
                    <a:pt x="51" y="21"/>
                  </a:cubicBezTo>
                  <a:cubicBezTo>
                    <a:pt x="53" y="21"/>
                    <a:pt x="54" y="22"/>
                    <a:pt x="54" y="23"/>
                  </a:cubicBezTo>
                  <a:lnTo>
                    <a:pt x="54" y="35"/>
                  </a:lnTo>
                  <a:close/>
                  <a:moveTo>
                    <a:pt x="69" y="33"/>
                  </a:moveTo>
                  <a:cubicBezTo>
                    <a:pt x="69" y="34"/>
                    <a:pt x="68" y="35"/>
                    <a:pt x="66" y="35"/>
                  </a:cubicBezTo>
                  <a:cubicBezTo>
                    <a:pt x="66" y="57"/>
                    <a:pt x="66" y="57"/>
                    <a:pt x="66" y="57"/>
                  </a:cubicBezTo>
                  <a:cubicBezTo>
                    <a:pt x="66" y="59"/>
                    <a:pt x="65" y="60"/>
                    <a:pt x="64" y="60"/>
                  </a:cubicBezTo>
                  <a:cubicBezTo>
                    <a:pt x="62" y="60"/>
                    <a:pt x="61" y="59"/>
                    <a:pt x="61" y="57"/>
                  </a:cubicBezTo>
                  <a:cubicBezTo>
                    <a:pt x="61" y="35"/>
                    <a:pt x="61" y="35"/>
                    <a:pt x="61" y="35"/>
                  </a:cubicBezTo>
                  <a:cubicBezTo>
                    <a:pt x="59" y="35"/>
                    <a:pt x="58" y="34"/>
                    <a:pt x="58" y="33"/>
                  </a:cubicBezTo>
                  <a:cubicBezTo>
                    <a:pt x="58" y="21"/>
                    <a:pt x="58" y="21"/>
                    <a:pt x="58" y="21"/>
                  </a:cubicBezTo>
                  <a:cubicBezTo>
                    <a:pt x="58" y="19"/>
                    <a:pt x="59" y="18"/>
                    <a:pt x="61" y="18"/>
                  </a:cubicBezTo>
                  <a:cubicBezTo>
                    <a:pt x="61" y="12"/>
                    <a:pt x="61" y="12"/>
                    <a:pt x="61" y="12"/>
                  </a:cubicBezTo>
                  <a:cubicBezTo>
                    <a:pt x="61" y="11"/>
                    <a:pt x="62" y="10"/>
                    <a:pt x="64" y="10"/>
                  </a:cubicBezTo>
                  <a:cubicBezTo>
                    <a:pt x="65" y="10"/>
                    <a:pt x="66" y="11"/>
                    <a:pt x="66" y="12"/>
                  </a:cubicBezTo>
                  <a:cubicBezTo>
                    <a:pt x="66" y="18"/>
                    <a:pt x="66" y="18"/>
                    <a:pt x="66" y="18"/>
                  </a:cubicBezTo>
                  <a:cubicBezTo>
                    <a:pt x="68" y="18"/>
                    <a:pt x="69" y="19"/>
                    <a:pt x="69" y="21"/>
                  </a:cubicBezTo>
                  <a:lnTo>
                    <a:pt x="69" y="33"/>
                  </a:lnTo>
                  <a:close/>
                  <a:moveTo>
                    <a:pt x="84" y="37"/>
                  </a:moveTo>
                  <a:cubicBezTo>
                    <a:pt x="84" y="38"/>
                    <a:pt x="83" y="39"/>
                    <a:pt x="82" y="39"/>
                  </a:cubicBezTo>
                  <a:cubicBezTo>
                    <a:pt x="82" y="57"/>
                    <a:pt x="82" y="57"/>
                    <a:pt x="82" y="57"/>
                  </a:cubicBezTo>
                  <a:cubicBezTo>
                    <a:pt x="82" y="59"/>
                    <a:pt x="80" y="60"/>
                    <a:pt x="79" y="60"/>
                  </a:cubicBezTo>
                  <a:cubicBezTo>
                    <a:pt x="77" y="60"/>
                    <a:pt x="76" y="59"/>
                    <a:pt x="76" y="57"/>
                  </a:cubicBezTo>
                  <a:cubicBezTo>
                    <a:pt x="76" y="39"/>
                    <a:pt x="76" y="39"/>
                    <a:pt x="76" y="39"/>
                  </a:cubicBezTo>
                  <a:cubicBezTo>
                    <a:pt x="75" y="39"/>
                    <a:pt x="73" y="38"/>
                    <a:pt x="73" y="37"/>
                  </a:cubicBezTo>
                  <a:cubicBezTo>
                    <a:pt x="73" y="25"/>
                    <a:pt x="73" y="25"/>
                    <a:pt x="73" y="25"/>
                  </a:cubicBezTo>
                  <a:cubicBezTo>
                    <a:pt x="73" y="23"/>
                    <a:pt x="75" y="22"/>
                    <a:pt x="76" y="22"/>
                  </a:cubicBezTo>
                  <a:cubicBezTo>
                    <a:pt x="76" y="12"/>
                    <a:pt x="76" y="12"/>
                    <a:pt x="76" y="12"/>
                  </a:cubicBezTo>
                  <a:cubicBezTo>
                    <a:pt x="76" y="11"/>
                    <a:pt x="77" y="10"/>
                    <a:pt x="79" y="10"/>
                  </a:cubicBezTo>
                  <a:cubicBezTo>
                    <a:pt x="80" y="10"/>
                    <a:pt x="82" y="11"/>
                    <a:pt x="82" y="12"/>
                  </a:cubicBezTo>
                  <a:cubicBezTo>
                    <a:pt x="82" y="22"/>
                    <a:pt x="82" y="22"/>
                    <a:pt x="82" y="22"/>
                  </a:cubicBezTo>
                  <a:cubicBezTo>
                    <a:pt x="83" y="22"/>
                    <a:pt x="84" y="23"/>
                    <a:pt x="84" y="25"/>
                  </a:cubicBezTo>
                  <a:lnTo>
                    <a:pt x="84" y="3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8" name="Freeform 78"/>
            <p:cNvSpPr>
              <a:spLocks noEditPoints="1"/>
            </p:cNvSpPr>
            <p:nvPr/>
          </p:nvSpPr>
          <p:spPr bwMode="auto">
            <a:xfrm>
              <a:off x="4805" y="1259"/>
              <a:ext cx="119" cy="180"/>
            </a:xfrm>
            <a:custGeom>
              <a:avLst/>
              <a:gdLst>
                <a:gd name="T0" fmla="*/ 38 w 50"/>
                <a:gd name="T1" fmla="*/ 0 h 76"/>
                <a:gd name="T2" fmla="*/ 13 w 50"/>
                <a:gd name="T3" fmla="*/ 0 h 76"/>
                <a:gd name="T4" fmla="*/ 0 w 50"/>
                <a:gd name="T5" fmla="*/ 13 h 76"/>
                <a:gd name="T6" fmla="*/ 0 w 50"/>
                <a:gd name="T7" fmla="*/ 63 h 76"/>
                <a:gd name="T8" fmla="*/ 13 w 50"/>
                <a:gd name="T9" fmla="*/ 76 h 76"/>
                <a:gd name="T10" fmla="*/ 38 w 50"/>
                <a:gd name="T11" fmla="*/ 76 h 76"/>
                <a:gd name="T12" fmla="*/ 50 w 50"/>
                <a:gd name="T13" fmla="*/ 63 h 76"/>
                <a:gd name="T14" fmla="*/ 50 w 50"/>
                <a:gd name="T15" fmla="*/ 13 h 76"/>
                <a:gd name="T16" fmla="*/ 38 w 50"/>
                <a:gd name="T17" fmla="*/ 0 h 76"/>
                <a:gd name="T18" fmla="*/ 14 w 50"/>
                <a:gd name="T19" fmla="*/ 69 h 76"/>
                <a:gd name="T20" fmla="*/ 9 w 50"/>
                <a:gd name="T21" fmla="*/ 64 h 76"/>
                <a:gd name="T22" fmla="*/ 14 w 50"/>
                <a:gd name="T23" fmla="*/ 59 h 76"/>
                <a:gd name="T24" fmla="*/ 19 w 50"/>
                <a:gd name="T25" fmla="*/ 64 h 76"/>
                <a:gd name="T26" fmla="*/ 14 w 50"/>
                <a:gd name="T27" fmla="*/ 69 h 76"/>
                <a:gd name="T28" fmla="*/ 37 w 50"/>
                <a:gd name="T29" fmla="*/ 69 h 76"/>
                <a:gd name="T30" fmla="*/ 32 w 50"/>
                <a:gd name="T31" fmla="*/ 64 h 76"/>
                <a:gd name="T32" fmla="*/ 37 w 50"/>
                <a:gd name="T33" fmla="*/ 59 h 76"/>
                <a:gd name="T34" fmla="*/ 42 w 50"/>
                <a:gd name="T35" fmla="*/ 64 h 76"/>
                <a:gd name="T36" fmla="*/ 37 w 50"/>
                <a:gd name="T37" fmla="*/ 69 h 76"/>
                <a:gd name="T38" fmla="*/ 47 w 50"/>
                <a:gd name="T39" fmla="*/ 47 h 76"/>
                <a:gd name="T40" fmla="*/ 36 w 50"/>
                <a:gd name="T41" fmla="*/ 57 h 76"/>
                <a:gd name="T42" fmla="*/ 14 w 50"/>
                <a:gd name="T43" fmla="*/ 57 h 76"/>
                <a:gd name="T44" fmla="*/ 3 w 50"/>
                <a:gd name="T45" fmla="*/ 47 h 76"/>
                <a:gd name="T46" fmla="*/ 3 w 50"/>
                <a:gd name="T47" fmla="*/ 14 h 76"/>
                <a:gd name="T48" fmla="*/ 14 w 50"/>
                <a:gd name="T49" fmla="*/ 4 h 76"/>
                <a:gd name="T50" fmla="*/ 36 w 50"/>
                <a:gd name="T51" fmla="*/ 4 h 76"/>
                <a:gd name="T52" fmla="*/ 47 w 50"/>
                <a:gd name="T53" fmla="*/ 14 h 76"/>
                <a:gd name="T54" fmla="*/ 47 w 50"/>
                <a:gd name="T55"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76">
                  <a:moveTo>
                    <a:pt x="38" y="0"/>
                  </a:moveTo>
                  <a:cubicBezTo>
                    <a:pt x="13" y="0"/>
                    <a:pt x="13" y="0"/>
                    <a:pt x="13" y="0"/>
                  </a:cubicBezTo>
                  <a:cubicBezTo>
                    <a:pt x="6" y="0"/>
                    <a:pt x="0" y="6"/>
                    <a:pt x="0" y="13"/>
                  </a:cubicBezTo>
                  <a:cubicBezTo>
                    <a:pt x="0" y="63"/>
                    <a:pt x="0" y="63"/>
                    <a:pt x="0" y="63"/>
                  </a:cubicBezTo>
                  <a:cubicBezTo>
                    <a:pt x="0" y="70"/>
                    <a:pt x="6" y="76"/>
                    <a:pt x="13" y="76"/>
                  </a:cubicBezTo>
                  <a:cubicBezTo>
                    <a:pt x="38" y="76"/>
                    <a:pt x="38" y="76"/>
                    <a:pt x="38" y="76"/>
                  </a:cubicBezTo>
                  <a:cubicBezTo>
                    <a:pt x="45" y="76"/>
                    <a:pt x="50" y="70"/>
                    <a:pt x="50" y="63"/>
                  </a:cubicBezTo>
                  <a:cubicBezTo>
                    <a:pt x="50" y="13"/>
                    <a:pt x="50" y="13"/>
                    <a:pt x="50" y="13"/>
                  </a:cubicBezTo>
                  <a:cubicBezTo>
                    <a:pt x="50" y="6"/>
                    <a:pt x="45" y="0"/>
                    <a:pt x="38" y="0"/>
                  </a:cubicBezTo>
                  <a:close/>
                  <a:moveTo>
                    <a:pt x="14" y="69"/>
                  </a:moveTo>
                  <a:cubicBezTo>
                    <a:pt x="11" y="69"/>
                    <a:pt x="9" y="67"/>
                    <a:pt x="9" y="64"/>
                  </a:cubicBezTo>
                  <a:cubicBezTo>
                    <a:pt x="9" y="61"/>
                    <a:pt x="11" y="59"/>
                    <a:pt x="14" y="59"/>
                  </a:cubicBezTo>
                  <a:cubicBezTo>
                    <a:pt x="16" y="59"/>
                    <a:pt x="19" y="61"/>
                    <a:pt x="19" y="64"/>
                  </a:cubicBezTo>
                  <a:cubicBezTo>
                    <a:pt x="19" y="67"/>
                    <a:pt x="16" y="69"/>
                    <a:pt x="14" y="69"/>
                  </a:cubicBezTo>
                  <a:close/>
                  <a:moveTo>
                    <a:pt x="37" y="69"/>
                  </a:moveTo>
                  <a:cubicBezTo>
                    <a:pt x="34" y="69"/>
                    <a:pt x="32" y="67"/>
                    <a:pt x="32" y="64"/>
                  </a:cubicBezTo>
                  <a:cubicBezTo>
                    <a:pt x="32" y="61"/>
                    <a:pt x="34" y="59"/>
                    <a:pt x="37" y="59"/>
                  </a:cubicBezTo>
                  <a:cubicBezTo>
                    <a:pt x="39" y="59"/>
                    <a:pt x="42" y="61"/>
                    <a:pt x="42" y="64"/>
                  </a:cubicBezTo>
                  <a:cubicBezTo>
                    <a:pt x="42" y="67"/>
                    <a:pt x="39" y="69"/>
                    <a:pt x="37" y="69"/>
                  </a:cubicBezTo>
                  <a:close/>
                  <a:moveTo>
                    <a:pt x="47" y="47"/>
                  </a:moveTo>
                  <a:cubicBezTo>
                    <a:pt x="47" y="53"/>
                    <a:pt x="42" y="57"/>
                    <a:pt x="36" y="57"/>
                  </a:cubicBezTo>
                  <a:cubicBezTo>
                    <a:pt x="14" y="57"/>
                    <a:pt x="14" y="57"/>
                    <a:pt x="14" y="57"/>
                  </a:cubicBezTo>
                  <a:cubicBezTo>
                    <a:pt x="8" y="57"/>
                    <a:pt x="3" y="53"/>
                    <a:pt x="3" y="47"/>
                  </a:cubicBezTo>
                  <a:cubicBezTo>
                    <a:pt x="3" y="14"/>
                    <a:pt x="3" y="14"/>
                    <a:pt x="3" y="14"/>
                  </a:cubicBezTo>
                  <a:cubicBezTo>
                    <a:pt x="3" y="9"/>
                    <a:pt x="8" y="4"/>
                    <a:pt x="14" y="4"/>
                  </a:cubicBezTo>
                  <a:cubicBezTo>
                    <a:pt x="36" y="4"/>
                    <a:pt x="36" y="4"/>
                    <a:pt x="36" y="4"/>
                  </a:cubicBezTo>
                  <a:cubicBezTo>
                    <a:pt x="42" y="4"/>
                    <a:pt x="47" y="9"/>
                    <a:pt x="47" y="14"/>
                  </a:cubicBezTo>
                  <a:lnTo>
                    <a:pt x="47" y="4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9" name="Freeform 79"/>
            <p:cNvSpPr/>
            <p:nvPr/>
          </p:nvSpPr>
          <p:spPr bwMode="auto">
            <a:xfrm>
              <a:off x="4931" y="1256"/>
              <a:ext cx="9" cy="183"/>
            </a:xfrm>
            <a:custGeom>
              <a:avLst/>
              <a:gdLst>
                <a:gd name="T0" fmla="*/ 0 w 9"/>
                <a:gd name="T1" fmla="*/ 0 h 183"/>
                <a:gd name="T2" fmla="*/ 0 w 9"/>
                <a:gd name="T3" fmla="*/ 126 h 183"/>
                <a:gd name="T4" fmla="*/ 2 w 9"/>
                <a:gd name="T5" fmla="*/ 126 h 183"/>
                <a:gd name="T6" fmla="*/ 2 w 9"/>
                <a:gd name="T7" fmla="*/ 183 h 183"/>
                <a:gd name="T8" fmla="*/ 9 w 9"/>
                <a:gd name="T9" fmla="*/ 183 h 183"/>
                <a:gd name="T10" fmla="*/ 9 w 9"/>
                <a:gd name="T11" fmla="*/ 126 h 183"/>
                <a:gd name="T12" fmla="*/ 9 w 9"/>
                <a:gd name="T13" fmla="*/ 112 h 183"/>
                <a:gd name="T14" fmla="*/ 9 w 9"/>
                <a:gd name="T15" fmla="*/ 0 h 183"/>
                <a:gd name="T16" fmla="*/ 0 w 9"/>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3">
                  <a:moveTo>
                    <a:pt x="0" y="0"/>
                  </a:moveTo>
                  <a:lnTo>
                    <a:pt x="0" y="126"/>
                  </a:lnTo>
                  <a:lnTo>
                    <a:pt x="2" y="126"/>
                  </a:lnTo>
                  <a:lnTo>
                    <a:pt x="2" y="183"/>
                  </a:lnTo>
                  <a:lnTo>
                    <a:pt x="9" y="183"/>
                  </a:lnTo>
                  <a:lnTo>
                    <a:pt x="9" y="126"/>
                  </a:lnTo>
                  <a:lnTo>
                    <a:pt x="9" y="112"/>
                  </a:lnTo>
                  <a:lnTo>
                    <a:pt x="9" y="0"/>
                  </a:lnTo>
                  <a:lnTo>
                    <a:pt x="0" y="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0" name="Freeform 80"/>
            <p:cNvSpPr>
              <a:spLocks noEditPoints="1"/>
            </p:cNvSpPr>
            <p:nvPr/>
          </p:nvSpPr>
          <p:spPr bwMode="auto">
            <a:xfrm>
              <a:off x="2673" y="1273"/>
              <a:ext cx="249" cy="149"/>
            </a:xfrm>
            <a:custGeom>
              <a:avLst/>
              <a:gdLst>
                <a:gd name="T0" fmla="*/ 90 w 105"/>
                <a:gd name="T1" fmla="*/ 6 h 63"/>
                <a:gd name="T2" fmla="*/ 39 w 105"/>
                <a:gd name="T3" fmla="*/ 6 h 63"/>
                <a:gd name="T4" fmla="*/ 32 w 105"/>
                <a:gd name="T5" fmla="*/ 0 h 63"/>
                <a:gd name="T6" fmla="*/ 27 w 105"/>
                <a:gd name="T7" fmla="*/ 0 h 63"/>
                <a:gd name="T8" fmla="*/ 19 w 105"/>
                <a:gd name="T9" fmla="*/ 6 h 63"/>
                <a:gd name="T10" fmla="*/ 15 w 105"/>
                <a:gd name="T11" fmla="*/ 6 h 63"/>
                <a:gd name="T12" fmla="*/ 0 w 105"/>
                <a:gd name="T13" fmla="*/ 21 h 63"/>
                <a:gd name="T14" fmla="*/ 0 w 105"/>
                <a:gd name="T15" fmla="*/ 48 h 63"/>
                <a:gd name="T16" fmla="*/ 15 w 105"/>
                <a:gd name="T17" fmla="*/ 63 h 63"/>
                <a:gd name="T18" fmla="*/ 90 w 105"/>
                <a:gd name="T19" fmla="*/ 63 h 63"/>
                <a:gd name="T20" fmla="*/ 105 w 105"/>
                <a:gd name="T21" fmla="*/ 48 h 63"/>
                <a:gd name="T22" fmla="*/ 105 w 105"/>
                <a:gd name="T23" fmla="*/ 21 h 63"/>
                <a:gd name="T24" fmla="*/ 90 w 105"/>
                <a:gd name="T25" fmla="*/ 6 h 63"/>
                <a:gd name="T26" fmla="*/ 37 w 105"/>
                <a:gd name="T27" fmla="*/ 28 h 63"/>
                <a:gd name="T28" fmla="*/ 15 w 105"/>
                <a:gd name="T29" fmla="*/ 28 h 63"/>
                <a:gd name="T30" fmla="*/ 15 w 105"/>
                <a:gd name="T31" fmla="*/ 17 h 63"/>
                <a:gd name="T32" fmla="*/ 37 w 105"/>
                <a:gd name="T33" fmla="*/ 17 h 63"/>
                <a:gd name="T34" fmla="*/ 37 w 105"/>
                <a:gd name="T35" fmla="*/ 28 h 63"/>
                <a:gd name="T36" fmla="*/ 69 w 105"/>
                <a:gd name="T37" fmla="*/ 55 h 63"/>
                <a:gd name="T38" fmla="*/ 49 w 105"/>
                <a:gd name="T39" fmla="*/ 34 h 63"/>
                <a:gd name="T40" fmla="*/ 69 w 105"/>
                <a:gd name="T41" fmla="*/ 14 h 63"/>
                <a:gd name="T42" fmla="*/ 90 w 105"/>
                <a:gd name="T43" fmla="*/ 34 h 63"/>
                <a:gd name="T44" fmla="*/ 69 w 105"/>
                <a:gd name="T45"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63">
                  <a:moveTo>
                    <a:pt x="90" y="6"/>
                  </a:moveTo>
                  <a:cubicBezTo>
                    <a:pt x="39" y="6"/>
                    <a:pt x="39" y="6"/>
                    <a:pt x="39" y="6"/>
                  </a:cubicBezTo>
                  <a:cubicBezTo>
                    <a:pt x="38" y="3"/>
                    <a:pt x="35" y="0"/>
                    <a:pt x="32" y="0"/>
                  </a:cubicBezTo>
                  <a:cubicBezTo>
                    <a:pt x="27" y="0"/>
                    <a:pt x="27" y="0"/>
                    <a:pt x="27" y="0"/>
                  </a:cubicBezTo>
                  <a:cubicBezTo>
                    <a:pt x="23" y="0"/>
                    <a:pt x="20" y="3"/>
                    <a:pt x="19" y="6"/>
                  </a:cubicBezTo>
                  <a:cubicBezTo>
                    <a:pt x="15" y="6"/>
                    <a:pt x="15" y="6"/>
                    <a:pt x="15" y="6"/>
                  </a:cubicBezTo>
                  <a:cubicBezTo>
                    <a:pt x="7" y="6"/>
                    <a:pt x="0" y="13"/>
                    <a:pt x="0" y="21"/>
                  </a:cubicBezTo>
                  <a:cubicBezTo>
                    <a:pt x="0" y="48"/>
                    <a:pt x="0" y="48"/>
                    <a:pt x="0" y="48"/>
                  </a:cubicBezTo>
                  <a:cubicBezTo>
                    <a:pt x="0" y="57"/>
                    <a:pt x="7" y="63"/>
                    <a:pt x="15" y="63"/>
                  </a:cubicBezTo>
                  <a:cubicBezTo>
                    <a:pt x="90" y="63"/>
                    <a:pt x="90" y="63"/>
                    <a:pt x="90" y="63"/>
                  </a:cubicBezTo>
                  <a:cubicBezTo>
                    <a:pt x="99" y="63"/>
                    <a:pt x="105" y="57"/>
                    <a:pt x="105" y="48"/>
                  </a:cubicBezTo>
                  <a:cubicBezTo>
                    <a:pt x="105" y="21"/>
                    <a:pt x="105" y="21"/>
                    <a:pt x="105" y="21"/>
                  </a:cubicBezTo>
                  <a:cubicBezTo>
                    <a:pt x="105" y="13"/>
                    <a:pt x="99" y="6"/>
                    <a:pt x="90" y="6"/>
                  </a:cubicBezTo>
                  <a:close/>
                  <a:moveTo>
                    <a:pt x="37" y="28"/>
                  </a:moveTo>
                  <a:cubicBezTo>
                    <a:pt x="15" y="28"/>
                    <a:pt x="15" y="28"/>
                    <a:pt x="15" y="28"/>
                  </a:cubicBezTo>
                  <a:cubicBezTo>
                    <a:pt x="15" y="17"/>
                    <a:pt x="15" y="17"/>
                    <a:pt x="15" y="17"/>
                  </a:cubicBezTo>
                  <a:cubicBezTo>
                    <a:pt x="37" y="17"/>
                    <a:pt x="37" y="17"/>
                    <a:pt x="37" y="17"/>
                  </a:cubicBezTo>
                  <a:lnTo>
                    <a:pt x="37" y="28"/>
                  </a:lnTo>
                  <a:close/>
                  <a:moveTo>
                    <a:pt x="69" y="55"/>
                  </a:moveTo>
                  <a:cubicBezTo>
                    <a:pt x="58" y="55"/>
                    <a:pt x="49" y="45"/>
                    <a:pt x="49" y="34"/>
                  </a:cubicBezTo>
                  <a:cubicBezTo>
                    <a:pt x="49" y="23"/>
                    <a:pt x="58" y="14"/>
                    <a:pt x="69" y="14"/>
                  </a:cubicBezTo>
                  <a:cubicBezTo>
                    <a:pt x="81" y="14"/>
                    <a:pt x="90" y="23"/>
                    <a:pt x="90" y="34"/>
                  </a:cubicBezTo>
                  <a:cubicBezTo>
                    <a:pt x="90" y="45"/>
                    <a:pt x="81" y="55"/>
                    <a:pt x="69" y="5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1" name="Oval 81"/>
            <p:cNvSpPr>
              <a:spLocks noChangeArrowheads="1"/>
            </p:cNvSpPr>
            <p:nvPr/>
          </p:nvSpPr>
          <p:spPr bwMode="auto">
            <a:xfrm>
              <a:off x="2811" y="1327"/>
              <a:ext cx="52" cy="50"/>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2" name="Freeform 82"/>
            <p:cNvSpPr>
              <a:spLocks noEditPoints="1"/>
            </p:cNvSpPr>
            <p:nvPr/>
          </p:nvSpPr>
          <p:spPr bwMode="auto">
            <a:xfrm>
              <a:off x="3140" y="1230"/>
              <a:ext cx="170" cy="237"/>
            </a:xfrm>
            <a:custGeom>
              <a:avLst/>
              <a:gdLst>
                <a:gd name="T0" fmla="*/ 70 w 72"/>
                <a:gd name="T1" fmla="*/ 44 h 100"/>
                <a:gd name="T2" fmla="*/ 66 w 72"/>
                <a:gd name="T3" fmla="*/ 50 h 100"/>
                <a:gd name="T4" fmla="*/ 63 w 72"/>
                <a:gd name="T5" fmla="*/ 46 h 100"/>
                <a:gd name="T6" fmla="*/ 56 w 72"/>
                <a:gd name="T7" fmla="*/ 43 h 100"/>
                <a:gd name="T8" fmla="*/ 56 w 72"/>
                <a:gd name="T9" fmla="*/ 50 h 100"/>
                <a:gd name="T10" fmla="*/ 52 w 72"/>
                <a:gd name="T11" fmla="*/ 13 h 100"/>
                <a:gd name="T12" fmla="*/ 21 w 72"/>
                <a:gd name="T13" fmla="*/ 13 h 100"/>
                <a:gd name="T14" fmla="*/ 16 w 72"/>
                <a:gd name="T15" fmla="*/ 50 h 100"/>
                <a:gd name="T16" fmla="*/ 16 w 72"/>
                <a:gd name="T17" fmla="*/ 43 h 100"/>
                <a:gd name="T18" fmla="*/ 10 w 72"/>
                <a:gd name="T19" fmla="*/ 46 h 100"/>
                <a:gd name="T20" fmla="*/ 6 w 72"/>
                <a:gd name="T21" fmla="*/ 50 h 100"/>
                <a:gd name="T22" fmla="*/ 2 w 72"/>
                <a:gd name="T23" fmla="*/ 44 h 100"/>
                <a:gd name="T24" fmla="*/ 0 w 72"/>
                <a:gd name="T25" fmla="*/ 53 h 100"/>
                <a:gd name="T26" fmla="*/ 2 w 72"/>
                <a:gd name="T27" fmla="*/ 60 h 100"/>
                <a:gd name="T28" fmla="*/ 6 w 72"/>
                <a:gd name="T29" fmla="*/ 59 h 100"/>
                <a:gd name="T30" fmla="*/ 10 w 72"/>
                <a:gd name="T31" fmla="*/ 56 h 100"/>
                <a:gd name="T32" fmla="*/ 32 w 72"/>
                <a:gd name="T33" fmla="*/ 80 h 100"/>
                <a:gd name="T34" fmla="*/ 13 w 72"/>
                <a:gd name="T35" fmla="*/ 95 h 100"/>
                <a:gd name="T36" fmla="*/ 59 w 72"/>
                <a:gd name="T37" fmla="*/ 100 h 100"/>
                <a:gd name="T38" fmla="*/ 40 w 72"/>
                <a:gd name="T39" fmla="*/ 95 h 100"/>
                <a:gd name="T40" fmla="*/ 55 w 72"/>
                <a:gd name="T41" fmla="*/ 72 h 100"/>
                <a:gd name="T42" fmla="*/ 66 w 72"/>
                <a:gd name="T43" fmla="*/ 56 h 100"/>
                <a:gd name="T44" fmla="*/ 70 w 72"/>
                <a:gd name="T45" fmla="*/ 60 h 100"/>
                <a:gd name="T46" fmla="*/ 70 w 72"/>
                <a:gd name="T47" fmla="*/ 55 h 100"/>
                <a:gd name="T48" fmla="*/ 70 w 72"/>
                <a:gd name="T49" fmla="*/ 50 h 100"/>
                <a:gd name="T50" fmla="*/ 45 w 72"/>
                <a:gd name="T51" fmla="*/ 11 h 100"/>
                <a:gd name="T52" fmla="*/ 47 w 72"/>
                <a:gd name="T53" fmla="*/ 22 h 100"/>
                <a:gd name="T54" fmla="*/ 43 w 72"/>
                <a:gd name="T55" fmla="*/ 22 h 100"/>
                <a:gd name="T56" fmla="*/ 50 w 72"/>
                <a:gd name="T57" fmla="*/ 67 h 100"/>
                <a:gd name="T58" fmla="*/ 23 w 72"/>
                <a:gd name="T59" fmla="*/ 67 h 100"/>
                <a:gd name="T60" fmla="*/ 21 w 72"/>
                <a:gd name="T61" fmla="*/ 56 h 100"/>
                <a:gd name="T62" fmla="*/ 36 w 72"/>
                <a:gd name="T63" fmla="*/ 71 h 100"/>
                <a:gd name="T64" fmla="*/ 52 w 72"/>
                <a:gd name="T65" fmla="*/ 56 h 100"/>
                <a:gd name="T66" fmla="*/ 50 w 72"/>
                <a:gd name="T67"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100">
                  <a:moveTo>
                    <a:pt x="70" y="50"/>
                  </a:moveTo>
                  <a:cubicBezTo>
                    <a:pt x="70" y="44"/>
                    <a:pt x="70" y="44"/>
                    <a:pt x="70" y="44"/>
                  </a:cubicBezTo>
                  <a:cubicBezTo>
                    <a:pt x="66" y="44"/>
                    <a:pt x="66" y="44"/>
                    <a:pt x="66" y="44"/>
                  </a:cubicBezTo>
                  <a:cubicBezTo>
                    <a:pt x="66" y="50"/>
                    <a:pt x="66" y="50"/>
                    <a:pt x="66" y="50"/>
                  </a:cubicBezTo>
                  <a:cubicBezTo>
                    <a:pt x="63" y="50"/>
                    <a:pt x="63" y="50"/>
                    <a:pt x="63" y="50"/>
                  </a:cubicBezTo>
                  <a:cubicBezTo>
                    <a:pt x="63" y="49"/>
                    <a:pt x="63" y="48"/>
                    <a:pt x="63" y="46"/>
                  </a:cubicBezTo>
                  <a:cubicBezTo>
                    <a:pt x="63" y="43"/>
                    <a:pt x="63" y="43"/>
                    <a:pt x="63" y="43"/>
                  </a:cubicBezTo>
                  <a:cubicBezTo>
                    <a:pt x="56" y="43"/>
                    <a:pt x="56" y="43"/>
                    <a:pt x="56" y="43"/>
                  </a:cubicBezTo>
                  <a:cubicBezTo>
                    <a:pt x="56" y="46"/>
                    <a:pt x="56" y="46"/>
                    <a:pt x="56" y="46"/>
                  </a:cubicBezTo>
                  <a:cubicBezTo>
                    <a:pt x="56" y="48"/>
                    <a:pt x="56" y="49"/>
                    <a:pt x="56" y="50"/>
                  </a:cubicBezTo>
                  <a:cubicBezTo>
                    <a:pt x="52" y="50"/>
                    <a:pt x="52" y="50"/>
                    <a:pt x="52" y="50"/>
                  </a:cubicBezTo>
                  <a:cubicBezTo>
                    <a:pt x="52" y="13"/>
                    <a:pt x="52" y="13"/>
                    <a:pt x="52" y="13"/>
                  </a:cubicBezTo>
                  <a:cubicBezTo>
                    <a:pt x="52" y="6"/>
                    <a:pt x="45" y="0"/>
                    <a:pt x="36" y="0"/>
                  </a:cubicBezTo>
                  <a:cubicBezTo>
                    <a:pt x="28" y="0"/>
                    <a:pt x="21" y="6"/>
                    <a:pt x="21" y="13"/>
                  </a:cubicBezTo>
                  <a:cubicBezTo>
                    <a:pt x="21" y="50"/>
                    <a:pt x="21" y="50"/>
                    <a:pt x="21" y="50"/>
                  </a:cubicBezTo>
                  <a:cubicBezTo>
                    <a:pt x="16" y="50"/>
                    <a:pt x="16" y="50"/>
                    <a:pt x="16" y="50"/>
                  </a:cubicBezTo>
                  <a:cubicBezTo>
                    <a:pt x="16" y="49"/>
                    <a:pt x="16" y="48"/>
                    <a:pt x="16" y="46"/>
                  </a:cubicBezTo>
                  <a:cubicBezTo>
                    <a:pt x="16" y="43"/>
                    <a:pt x="16" y="43"/>
                    <a:pt x="16" y="43"/>
                  </a:cubicBezTo>
                  <a:cubicBezTo>
                    <a:pt x="10" y="43"/>
                    <a:pt x="10" y="43"/>
                    <a:pt x="10" y="43"/>
                  </a:cubicBezTo>
                  <a:cubicBezTo>
                    <a:pt x="10" y="46"/>
                    <a:pt x="10" y="46"/>
                    <a:pt x="10" y="46"/>
                  </a:cubicBezTo>
                  <a:cubicBezTo>
                    <a:pt x="10" y="47"/>
                    <a:pt x="10" y="49"/>
                    <a:pt x="10" y="50"/>
                  </a:cubicBezTo>
                  <a:cubicBezTo>
                    <a:pt x="6" y="50"/>
                    <a:pt x="6" y="50"/>
                    <a:pt x="6" y="50"/>
                  </a:cubicBezTo>
                  <a:cubicBezTo>
                    <a:pt x="6" y="44"/>
                    <a:pt x="6" y="44"/>
                    <a:pt x="6" y="44"/>
                  </a:cubicBezTo>
                  <a:cubicBezTo>
                    <a:pt x="2" y="44"/>
                    <a:pt x="2" y="44"/>
                    <a:pt x="2" y="44"/>
                  </a:cubicBezTo>
                  <a:cubicBezTo>
                    <a:pt x="2" y="50"/>
                    <a:pt x="2" y="50"/>
                    <a:pt x="2" y="50"/>
                  </a:cubicBezTo>
                  <a:cubicBezTo>
                    <a:pt x="1" y="51"/>
                    <a:pt x="0" y="52"/>
                    <a:pt x="0" y="53"/>
                  </a:cubicBezTo>
                  <a:cubicBezTo>
                    <a:pt x="0" y="54"/>
                    <a:pt x="1" y="55"/>
                    <a:pt x="2" y="55"/>
                  </a:cubicBezTo>
                  <a:cubicBezTo>
                    <a:pt x="2" y="60"/>
                    <a:pt x="2" y="60"/>
                    <a:pt x="2" y="60"/>
                  </a:cubicBezTo>
                  <a:cubicBezTo>
                    <a:pt x="6" y="60"/>
                    <a:pt x="6" y="60"/>
                    <a:pt x="6" y="60"/>
                  </a:cubicBezTo>
                  <a:cubicBezTo>
                    <a:pt x="6" y="59"/>
                    <a:pt x="6" y="59"/>
                    <a:pt x="6" y="59"/>
                  </a:cubicBezTo>
                  <a:cubicBezTo>
                    <a:pt x="6" y="56"/>
                    <a:pt x="6" y="56"/>
                    <a:pt x="6" y="56"/>
                  </a:cubicBezTo>
                  <a:cubicBezTo>
                    <a:pt x="10" y="56"/>
                    <a:pt x="10" y="56"/>
                    <a:pt x="10" y="56"/>
                  </a:cubicBezTo>
                  <a:cubicBezTo>
                    <a:pt x="12" y="62"/>
                    <a:pt x="14" y="68"/>
                    <a:pt x="18" y="72"/>
                  </a:cubicBezTo>
                  <a:cubicBezTo>
                    <a:pt x="22" y="76"/>
                    <a:pt x="27" y="79"/>
                    <a:pt x="32" y="80"/>
                  </a:cubicBezTo>
                  <a:cubicBezTo>
                    <a:pt x="32" y="95"/>
                    <a:pt x="32" y="95"/>
                    <a:pt x="32" y="95"/>
                  </a:cubicBezTo>
                  <a:cubicBezTo>
                    <a:pt x="13" y="95"/>
                    <a:pt x="13" y="95"/>
                    <a:pt x="13" y="95"/>
                  </a:cubicBezTo>
                  <a:cubicBezTo>
                    <a:pt x="13" y="100"/>
                    <a:pt x="13" y="100"/>
                    <a:pt x="13" y="100"/>
                  </a:cubicBezTo>
                  <a:cubicBezTo>
                    <a:pt x="59" y="100"/>
                    <a:pt x="59" y="100"/>
                    <a:pt x="59" y="100"/>
                  </a:cubicBezTo>
                  <a:cubicBezTo>
                    <a:pt x="59" y="95"/>
                    <a:pt x="59" y="95"/>
                    <a:pt x="59" y="95"/>
                  </a:cubicBezTo>
                  <a:cubicBezTo>
                    <a:pt x="40" y="95"/>
                    <a:pt x="40" y="95"/>
                    <a:pt x="40" y="95"/>
                  </a:cubicBezTo>
                  <a:cubicBezTo>
                    <a:pt x="40" y="80"/>
                    <a:pt x="40" y="80"/>
                    <a:pt x="40" y="80"/>
                  </a:cubicBezTo>
                  <a:cubicBezTo>
                    <a:pt x="46" y="79"/>
                    <a:pt x="51" y="76"/>
                    <a:pt x="55" y="72"/>
                  </a:cubicBezTo>
                  <a:cubicBezTo>
                    <a:pt x="58" y="68"/>
                    <a:pt x="61" y="62"/>
                    <a:pt x="62" y="56"/>
                  </a:cubicBezTo>
                  <a:cubicBezTo>
                    <a:pt x="66" y="56"/>
                    <a:pt x="66" y="56"/>
                    <a:pt x="66" y="56"/>
                  </a:cubicBezTo>
                  <a:cubicBezTo>
                    <a:pt x="66" y="60"/>
                    <a:pt x="66" y="60"/>
                    <a:pt x="66" y="60"/>
                  </a:cubicBezTo>
                  <a:cubicBezTo>
                    <a:pt x="70" y="60"/>
                    <a:pt x="70" y="60"/>
                    <a:pt x="70" y="60"/>
                  </a:cubicBezTo>
                  <a:cubicBezTo>
                    <a:pt x="70" y="59"/>
                    <a:pt x="70" y="59"/>
                    <a:pt x="70" y="59"/>
                  </a:cubicBezTo>
                  <a:cubicBezTo>
                    <a:pt x="70" y="55"/>
                    <a:pt x="70" y="55"/>
                    <a:pt x="70" y="55"/>
                  </a:cubicBezTo>
                  <a:cubicBezTo>
                    <a:pt x="71" y="55"/>
                    <a:pt x="72" y="54"/>
                    <a:pt x="72" y="53"/>
                  </a:cubicBezTo>
                  <a:cubicBezTo>
                    <a:pt x="72" y="52"/>
                    <a:pt x="71" y="51"/>
                    <a:pt x="70" y="50"/>
                  </a:cubicBezTo>
                  <a:close/>
                  <a:moveTo>
                    <a:pt x="43" y="13"/>
                  </a:moveTo>
                  <a:cubicBezTo>
                    <a:pt x="43" y="12"/>
                    <a:pt x="44" y="11"/>
                    <a:pt x="45" y="11"/>
                  </a:cubicBezTo>
                  <a:cubicBezTo>
                    <a:pt x="46" y="11"/>
                    <a:pt x="47" y="12"/>
                    <a:pt x="47" y="13"/>
                  </a:cubicBezTo>
                  <a:cubicBezTo>
                    <a:pt x="47" y="22"/>
                    <a:pt x="47" y="22"/>
                    <a:pt x="47" y="22"/>
                  </a:cubicBezTo>
                  <a:cubicBezTo>
                    <a:pt x="47" y="23"/>
                    <a:pt x="46" y="24"/>
                    <a:pt x="45" y="24"/>
                  </a:cubicBezTo>
                  <a:cubicBezTo>
                    <a:pt x="44" y="24"/>
                    <a:pt x="43" y="23"/>
                    <a:pt x="43" y="22"/>
                  </a:cubicBezTo>
                  <a:lnTo>
                    <a:pt x="43" y="13"/>
                  </a:lnTo>
                  <a:close/>
                  <a:moveTo>
                    <a:pt x="50" y="67"/>
                  </a:moveTo>
                  <a:cubicBezTo>
                    <a:pt x="46" y="71"/>
                    <a:pt x="41" y="74"/>
                    <a:pt x="36" y="74"/>
                  </a:cubicBezTo>
                  <a:cubicBezTo>
                    <a:pt x="31" y="74"/>
                    <a:pt x="26" y="72"/>
                    <a:pt x="23" y="67"/>
                  </a:cubicBezTo>
                  <a:cubicBezTo>
                    <a:pt x="20" y="64"/>
                    <a:pt x="18" y="61"/>
                    <a:pt x="17" y="56"/>
                  </a:cubicBezTo>
                  <a:cubicBezTo>
                    <a:pt x="21" y="56"/>
                    <a:pt x="21" y="56"/>
                    <a:pt x="21" y="56"/>
                  </a:cubicBezTo>
                  <a:cubicBezTo>
                    <a:pt x="21" y="57"/>
                    <a:pt x="21" y="57"/>
                    <a:pt x="21" y="57"/>
                  </a:cubicBezTo>
                  <a:cubicBezTo>
                    <a:pt x="21" y="65"/>
                    <a:pt x="28" y="71"/>
                    <a:pt x="36" y="71"/>
                  </a:cubicBezTo>
                  <a:cubicBezTo>
                    <a:pt x="45" y="71"/>
                    <a:pt x="52" y="65"/>
                    <a:pt x="52" y="57"/>
                  </a:cubicBezTo>
                  <a:cubicBezTo>
                    <a:pt x="52" y="56"/>
                    <a:pt x="52" y="56"/>
                    <a:pt x="52" y="56"/>
                  </a:cubicBezTo>
                  <a:cubicBezTo>
                    <a:pt x="55" y="56"/>
                    <a:pt x="55" y="56"/>
                    <a:pt x="55" y="56"/>
                  </a:cubicBezTo>
                  <a:cubicBezTo>
                    <a:pt x="54" y="60"/>
                    <a:pt x="52" y="64"/>
                    <a:pt x="50" y="6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3" name="Freeform 83"/>
            <p:cNvSpPr/>
            <p:nvPr/>
          </p:nvSpPr>
          <p:spPr bwMode="auto">
            <a:xfrm>
              <a:off x="1989" y="1271"/>
              <a:ext cx="53" cy="154"/>
            </a:xfrm>
            <a:custGeom>
              <a:avLst/>
              <a:gdLst>
                <a:gd name="T0" fmla="*/ 18 w 22"/>
                <a:gd name="T1" fmla="*/ 32 h 65"/>
                <a:gd name="T2" fmla="*/ 1 w 22"/>
                <a:gd name="T3" fmla="*/ 4 h 65"/>
                <a:gd name="T4" fmla="*/ 2 w 22"/>
                <a:gd name="T5" fmla="*/ 0 h 65"/>
                <a:gd name="T6" fmla="*/ 22 w 22"/>
                <a:gd name="T7" fmla="*/ 32 h 65"/>
                <a:gd name="T8" fmla="*/ 2 w 22"/>
                <a:gd name="T9" fmla="*/ 65 h 65"/>
                <a:gd name="T10" fmla="*/ 0 w 22"/>
                <a:gd name="T11" fmla="*/ 61 h 65"/>
                <a:gd name="T12" fmla="*/ 18 w 22"/>
                <a:gd name="T13" fmla="*/ 32 h 65"/>
              </a:gdLst>
              <a:ahLst/>
              <a:cxnLst>
                <a:cxn ang="0">
                  <a:pos x="T0" y="T1"/>
                </a:cxn>
                <a:cxn ang="0">
                  <a:pos x="T2" y="T3"/>
                </a:cxn>
                <a:cxn ang="0">
                  <a:pos x="T4" y="T5"/>
                </a:cxn>
                <a:cxn ang="0">
                  <a:pos x="T6" y="T7"/>
                </a:cxn>
                <a:cxn ang="0">
                  <a:pos x="T8" y="T9"/>
                </a:cxn>
                <a:cxn ang="0">
                  <a:pos x="T10" y="T11"/>
                </a:cxn>
                <a:cxn ang="0">
                  <a:pos x="T12" y="T13"/>
                </a:cxn>
              </a:cxnLst>
              <a:rect l="0" t="0" r="r" b="b"/>
              <a:pathLst>
                <a:path w="22" h="65">
                  <a:moveTo>
                    <a:pt x="18" y="32"/>
                  </a:moveTo>
                  <a:cubicBezTo>
                    <a:pt x="18" y="20"/>
                    <a:pt x="11" y="9"/>
                    <a:pt x="1" y="4"/>
                  </a:cubicBezTo>
                  <a:cubicBezTo>
                    <a:pt x="2" y="0"/>
                    <a:pt x="2" y="0"/>
                    <a:pt x="2" y="0"/>
                  </a:cubicBezTo>
                  <a:cubicBezTo>
                    <a:pt x="14" y="6"/>
                    <a:pt x="22" y="18"/>
                    <a:pt x="22" y="32"/>
                  </a:cubicBezTo>
                  <a:cubicBezTo>
                    <a:pt x="22" y="47"/>
                    <a:pt x="14" y="59"/>
                    <a:pt x="2" y="65"/>
                  </a:cubicBezTo>
                  <a:cubicBezTo>
                    <a:pt x="0" y="61"/>
                    <a:pt x="0" y="61"/>
                    <a:pt x="0" y="61"/>
                  </a:cubicBezTo>
                  <a:cubicBezTo>
                    <a:pt x="11" y="56"/>
                    <a:pt x="18" y="45"/>
                    <a:pt x="18" y="3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4" name="Freeform 84"/>
            <p:cNvSpPr/>
            <p:nvPr/>
          </p:nvSpPr>
          <p:spPr bwMode="auto">
            <a:xfrm>
              <a:off x="1971" y="1285"/>
              <a:ext cx="47" cy="125"/>
            </a:xfrm>
            <a:custGeom>
              <a:avLst/>
              <a:gdLst>
                <a:gd name="T0" fmla="*/ 16 w 20"/>
                <a:gd name="T1" fmla="*/ 26 h 53"/>
                <a:gd name="T2" fmla="*/ 1 w 20"/>
                <a:gd name="T3" fmla="*/ 4 h 53"/>
                <a:gd name="T4" fmla="*/ 3 w 20"/>
                <a:gd name="T5" fmla="*/ 0 h 53"/>
                <a:gd name="T6" fmla="*/ 20 w 20"/>
                <a:gd name="T7" fmla="*/ 26 h 53"/>
                <a:gd name="T8" fmla="*/ 2 w 20"/>
                <a:gd name="T9" fmla="*/ 53 h 53"/>
                <a:gd name="T10" fmla="*/ 0 w 20"/>
                <a:gd name="T11" fmla="*/ 49 h 53"/>
                <a:gd name="T12" fmla="*/ 16 w 20"/>
                <a:gd name="T13" fmla="*/ 26 h 53"/>
              </a:gdLst>
              <a:ahLst/>
              <a:cxnLst>
                <a:cxn ang="0">
                  <a:pos x="T0" y="T1"/>
                </a:cxn>
                <a:cxn ang="0">
                  <a:pos x="T2" y="T3"/>
                </a:cxn>
                <a:cxn ang="0">
                  <a:pos x="T4" y="T5"/>
                </a:cxn>
                <a:cxn ang="0">
                  <a:pos x="T6" y="T7"/>
                </a:cxn>
                <a:cxn ang="0">
                  <a:pos x="T8" y="T9"/>
                </a:cxn>
                <a:cxn ang="0">
                  <a:pos x="T10" y="T11"/>
                </a:cxn>
                <a:cxn ang="0">
                  <a:pos x="T12" y="T13"/>
                </a:cxn>
              </a:cxnLst>
              <a:rect l="0" t="0" r="r" b="b"/>
              <a:pathLst>
                <a:path w="20" h="53">
                  <a:moveTo>
                    <a:pt x="16" y="26"/>
                  </a:moveTo>
                  <a:cubicBezTo>
                    <a:pt x="16" y="16"/>
                    <a:pt x="10" y="8"/>
                    <a:pt x="1" y="4"/>
                  </a:cubicBezTo>
                  <a:cubicBezTo>
                    <a:pt x="3" y="0"/>
                    <a:pt x="3" y="0"/>
                    <a:pt x="3" y="0"/>
                  </a:cubicBezTo>
                  <a:cubicBezTo>
                    <a:pt x="13" y="4"/>
                    <a:pt x="20" y="15"/>
                    <a:pt x="20" y="26"/>
                  </a:cubicBezTo>
                  <a:cubicBezTo>
                    <a:pt x="20" y="39"/>
                    <a:pt x="13" y="49"/>
                    <a:pt x="2" y="53"/>
                  </a:cubicBezTo>
                  <a:cubicBezTo>
                    <a:pt x="0" y="49"/>
                    <a:pt x="0" y="49"/>
                    <a:pt x="0" y="49"/>
                  </a:cubicBezTo>
                  <a:cubicBezTo>
                    <a:pt x="10" y="46"/>
                    <a:pt x="16" y="37"/>
                    <a:pt x="16" y="2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5" name="Freeform 85"/>
            <p:cNvSpPr/>
            <p:nvPr/>
          </p:nvSpPr>
          <p:spPr bwMode="auto">
            <a:xfrm>
              <a:off x="1902" y="1266"/>
              <a:ext cx="52" cy="163"/>
            </a:xfrm>
            <a:custGeom>
              <a:avLst/>
              <a:gdLst>
                <a:gd name="T0" fmla="*/ 0 w 52"/>
                <a:gd name="T1" fmla="*/ 50 h 163"/>
                <a:gd name="T2" fmla="*/ 0 w 52"/>
                <a:gd name="T3" fmla="*/ 114 h 163"/>
                <a:gd name="T4" fmla="*/ 31 w 52"/>
                <a:gd name="T5" fmla="*/ 144 h 163"/>
                <a:gd name="T6" fmla="*/ 31 w 52"/>
                <a:gd name="T7" fmla="*/ 85 h 163"/>
                <a:gd name="T8" fmla="*/ 35 w 52"/>
                <a:gd name="T9" fmla="*/ 85 h 163"/>
                <a:gd name="T10" fmla="*/ 35 w 52"/>
                <a:gd name="T11" fmla="*/ 149 h 163"/>
                <a:gd name="T12" fmla="*/ 52 w 52"/>
                <a:gd name="T13" fmla="*/ 163 h 163"/>
                <a:gd name="T14" fmla="*/ 52 w 52"/>
                <a:gd name="T15" fmla="*/ 0 h 163"/>
                <a:gd name="T16" fmla="*/ 0 w 52"/>
                <a:gd name="T17"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63">
                  <a:moveTo>
                    <a:pt x="0" y="50"/>
                  </a:moveTo>
                  <a:lnTo>
                    <a:pt x="0" y="114"/>
                  </a:lnTo>
                  <a:lnTo>
                    <a:pt x="31" y="144"/>
                  </a:lnTo>
                  <a:lnTo>
                    <a:pt x="31" y="85"/>
                  </a:lnTo>
                  <a:lnTo>
                    <a:pt x="35" y="85"/>
                  </a:lnTo>
                  <a:lnTo>
                    <a:pt x="35" y="149"/>
                  </a:lnTo>
                  <a:lnTo>
                    <a:pt x="52" y="163"/>
                  </a:lnTo>
                  <a:lnTo>
                    <a:pt x="52" y="0"/>
                  </a:lnTo>
                  <a:lnTo>
                    <a:pt x="0" y="5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6" name="Freeform 86"/>
            <p:cNvSpPr/>
            <p:nvPr/>
          </p:nvSpPr>
          <p:spPr bwMode="auto">
            <a:xfrm>
              <a:off x="1859" y="1318"/>
              <a:ext cx="31" cy="62"/>
            </a:xfrm>
            <a:custGeom>
              <a:avLst/>
              <a:gdLst>
                <a:gd name="T0" fmla="*/ 0 w 31"/>
                <a:gd name="T1" fmla="*/ 0 h 62"/>
                <a:gd name="T2" fmla="*/ 0 w 31"/>
                <a:gd name="T3" fmla="*/ 62 h 62"/>
                <a:gd name="T4" fmla="*/ 19 w 31"/>
                <a:gd name="T5" fmla="*/ 62 h 62"/>
                <a:gd name="T6" fmla="*/ 19 w 31"/>
                <a:gd name="T7" fmla="*/ 26 h 62"/>
                <a:gd name="T8" fmla="*/ 24 w 31"/>
                <a:gd name="T9" fmla="*/ 26 h 62"/>
                <a:gd name="T10" fmla="*/ 24 w 31"/>
                <a:gd name="T11" fmla="*/ 62 h 62"/>
                <a:gd name="T12" fmla="*/ 31 w 31"/>
                <a:gd name="T13" fmla="*/ 62 h 62"/>
                <a:gd name="T14" fmla="*/ 31 w 31"/>
                <a:gd name="T15" fmla="*/ 0 h 62"/>
                <a:gd name="T16" fmla="*/ 0 w 31"/>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2">
                  <a:moveTo>
                    <a:pt x="0" y="0"/>
                  </a:moveTo>
                  <a:lnTo>
                    <a:pt x="0" y="62"/>
                  </a:lnTo>
                  <a:lnTo>
                    <a:pt x="19" y="62"/>
                  </a:lnTo>
                  <a:lnTo>
                    <a:pt x="19" y="26"/>
                  </a:lnTo>
                  <a:lnTo>
                    <a:pt x="24" y="26"/>
                  </a:lnTo>
                  <a:lnTo>
                    <a:pt x="24" y="62"/>
                  </a:lnTo>
                  <a:lnTo>
                    <a:pt x="31" y="62"/>
                  </a:lnTo>
                  <a:lnTo>
                    <a:pt x="31" y="0"/>
                  </a:lnTo>
                  <a:lnTo>
                    <a:pt x="0" y="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7" name="Freeform 87"/>
            <p:cNvSpPr/>
            <p:nvPr/>
          </p:nvSpPr>
          <p:spPr bwMode="auto">
            <a:xfrm>
              <a:off x="5629" y="2231"/>
              <a:ext cx="40" cy="21"/>
            </a:xfrm>
            <a:custGeom>
              <a:avLst/>
              <a:gdLst>
                <a:gd name="T0" fmla="*/ 17 w 17"/>
                <a:gd name="T1" fmla="*/ 7 h 9"/>
                <a:gd name="T2" fmla="*/ 15 w 17"/>
                <a:gd name="T3" fmla="*/ 9 h 9"/>
                <a:gd name="T4" fmla="*/ 3 w 17"/>
                <a:gd name="T5" fmla="*/ 9 h 9"/>
                <a:gd name="T6" fmla="*/ 0 w 17"/>
                <a:gd name="T7" fmla="*/ 7 h 9"/>
                <a:gd name="T8" fmla="*/ 0 w 17"/>
                <a:gd name="T9" fmla="*/ 2 h 9"/>
                <a:gd name="T10" fmla="*/ 3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3" y="9"/>
                    <a:pt x="3" y="9"/>
                    <a:pt x="3" y="9"/>
                  </a:cubicBezTo>
                  <a:cubicBezTo>
                    <a:pt x="1" y="9"/>
                    <a:pt x="0" y="8"/>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8" name="Freeform 88"/>
            <p:cNvSpPr/>
            <p:nvPr/>
          </p:nvSpPr>
          <p:spPr bwMode="auto">
            <a:xfrm>
              <a:off x="5629" y="2203"/>
              <a:ext cx="40" cy="23"/>
            </a:xfrm>
            <a:custGeom>
              <a:avLst/>
              <a:gdLst>
                <a:gd name="T0" fmla="*/ 17 w 17"/>
                <a:gd name="T1" fmla="*/ 7 h 10"/>
                <a:gd name="T2" fmla="*/ 15 w 17"/>
                <a:gd name="T3" fmla="*/ 10 h 10"/>
                <a:gd name="T4" fmla="*/ 3 w 17"/>
                <a:gd name="T5" fmla="*/ 10 h 10"/>
                <a:gd name="T6" fmla="*/ 0 w 17"/>
                <a:gd name="T7" fmla="*/ 7 h 10"/>
                <a:gd name="T8" fmla="*/ 0 w 17"/>
                <a:gd name="T9" fmla="*/ 2 h 10"/>
                <a:gd name="T10" fmla="*/ 3 w 17"/>
                <a:gd name="T11" fmla="*/ 0 h 10"/>
                <a:gd name="T12" fmla="*/ 15 w 17"/>
                <a:gd name="T13" fmla="*/ 0 h 10"/>
                <a:gd name="T14" fmla="*/ 17 w 17"/>
                <a:gd name="T15" fmla="*/ 2 h 10"/>
                <a:gd name="T16" fmla="*/ 17 w 1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7"/>
                  </a:moveTo>
                  <a:cubicBezTo>
                    <a:pt x="17" y="9"/>
                    <a:pt x="16" y="10"/>
                    <a:pt x="15" y="10"/>
                  </a:cubicBezTo>
                  <a:cubicBezTo>
                    <a:pt x="3" y="10"/>
                    <a:pt x="3" y="10"/>
                    <a:pt x="3" y="10"/>
                  </a:cubicBezTo>
                  <a:cubicBezTo>
                    <a:pt x="1" y="10"/>
                    <a:pt x="0" y="9"/>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9" name="Freeform 89"/>
            <p:cNvSpPr/>
            <p:nvPr/>
          </p:nvSpPr>
          <p:spPr bwMode="auto">
            <a:xfrm>
              <a:off x="5629" y="2177"/>
              <a:ext cx="40" cy="21"/>
            </a:xfrm>
            <a:custGeom>
              <a:avLst/>
              <a:gdLst>
                <a:gd name="T0" fmla="*/ 17 w 17"/>
                <a:gd name="T1" fmla="*/ 7 h 9"/>
                <a:gd name="T2" fmla="*/ 15 w 17"/>
                <a:gd name="T3" fmla="*/ 9 h 9"/>
                <a:gd name="T4" fmla="*/ 3 w 17"/>
                <a:gd name="T5" fmla="*/ 9 h 9"/>
                <a:gd name="T6" fmla="*/ 0 w 17"/>
                <a:gd name="T7" fmla="*/ 7 h 9"/>
                <a:gd name="T8" fmla="*/ 0 w 17"/>
                <a:gd name="T9" fmla="*/ 2 h 9"/>
                <a:gd name="T10" fmla="*/ 3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3" y="9"/>
                    <a:pt x="3" y="9"/>
                    <a:pt x="3" y="9"/>
                  </a:cubicBezTo>
                  <a:cubicBezTo>
                    <a:pt x="1" y="9"/>
                    <a:pt x="0" y="8"/>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0" name="Freeform 90"/>
            <p:cNvSpPr/>
            <p:nvPr/>
          </p:nvSpPr>
          <p:spPr bwMode="auto">
            <a:xfrm>
              <a:off x="5629" y="2148"/>
              <a:ext cx="40" cy="21"/>
            </a:xfrm>
            <a:custGeom>
              <a:avLst/>
              <a:gdLst>
                <a:gd name="T0" fmla="*/ 17 w 17"/>
                <a:gd name="T1" fmla="*/ 7 h 9"/>
                <a:gd name="T2" fmla="*/ 15 w 17"/>
                <a:gd name="T3" fmla="*/ 9 h 9"/>
                <a:gd name="T4" fmla="*/ 3 w 17"/>
                <a:gd name="T5" fmla="*/ 9 h 9"/>
                <a:gd name="T6" fmla="*/ 0 w 17"/>
                <a:gd name="T7" fmla="*/ 7 h 9"/>
                <a:gd name="T8" fmla="*/ 0 w 17"/>
                <a:gd name="T9" fmla="*/ 2 h 9"/>
                <a:gd name="T10" fmla="*/ 3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3" y="9"/>
                    <a:pt x="3" y="9"/>
                    <a:pt x="3" y="9"/>
                  </a:cubicBezTo>
                  <a:cubicBezTo>
                    <a:pt x="1" y="9"/>
                    <a:pt x="0" y="8"/>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1" name="Freeform 91"/>
            <p:cNvSpPr/>
            <p:nvPr/>
          </p:nvSpPr>
          <p:spPr bwMode="auto">
            <a:xfrm>
              <a:off x="5629" y="2120"/>
              <a:ext cx="40" cy="23"/>
            </a:xfrm>
            <a:custGeom>
              <a:avLst/>
              <a:gdLst>
                <a:gd name="T0" fmla="*/ 17 w 17"/>
                <a:gd name="T1" fmla="*/ 8 h 10"/>
                <a:gd name="T2" fmla="*/ 15 w 17"/>
                <a:gd name="T3" fmla="*/ 10 h 10"/>
                <a:gd name="T4" fmla="*/ 3 w 17"/>
                <a:gd name="T5" fmla="*/ 10 h 10"/>
                <a:gd name="T6" fmla="*/ 0 w 17"/>
                <a:gd name="T7" fmla="*/ 8 h 10"/>
                <a:gd name="T8" fmla="*/ 0 w 17"/>
                <a:gd name="T9" fmla="*/ 3 h 10"/>
                <a:gd name="T10" fmla="*/ 3 w 17"/>
                <a:gd name="T11" fmla="*/ 0 h 10"/>
                <a:gd name="T12" fmla="*/ 15 w 17"/>
                <a:gd name="T13" fmla="*/ 0 h 10"/>
                <a:gd name="T14" fmla="*/ 17 w 17"/>
                <a:gd name="T15" fmla="*/ 3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3" y="10"/>
                    <a:pt x="3" y="10"/>
                    <a:pt x="3" y="10"/>
                  </a:cubicBezTo>
                  <a:cubicBezTo>
                    <a:pt x="1" y="10"/>
                    <a:pt x="0" y="9"/>
                    <a:pt x="0" y="8"/>
                  </a:cubicBezTo>
                  <a:cubicBezTo>
                    <a:pt x="0" y="3"/>
                    <a:pt x="0" y="3"/>
                    <a:pt x="0" y="3"/>
                  </a:cubicBezTo>
                  <a:cubicBezTo>
                    <a:pt x="0" y="1"/>
                    <a:pt x="1" y="0"/>
                    <a:pt x="3" y="0"/>
                  </a:cubicBezTo>
                  <a:cubicBezTo>
                    <a:pt x="15" y="0"/>
                    <a:pt x="15" y="0"/>
                    <a:pt x="15" y="0"/>
                  </a:cubicBezTo>
                  <a:cubicBezTo>
                    <a:pt x="16" y="0"/>
                    <a:pt x="17" y="1"/>
                    <a:pt x="17" y="3"/>
                  </a:cubicBezTo>
                  <a:lnTo>
                    <a:pt x="17" y="8"/>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2" name="Freeform 92"/>
            <p:cNvSpPr/>
            <p:nvPr/>
          </p:nvSpPr>
          <p:spPr bwMode="auto">
            <a:xfrm>
              <a:off x="5629" y="2094"/>
              <a:ext cx="40" cy="21"/>
            </a:xfrm>
            <a:custGeom>
              <a:avLst/>
              <a:gdLst>
                <a:gd name="T0" fmla="*/ 17 w 17"/>
                <a:gd name="T1" fmla="*/ 7 h 9"/>
                <a:gd name="T2" fmla="*/ 15 w 17"/>
                <a:gd name="T3" fmla="*/ 9 h 9"/>
                <a:gd name="T4" fmla="*/ 3 w 17"/>
                <a:gd name="T5" fmla="*/ 9 h 9"/>
                <a:gd name="T6" fmla="*/ 0 w 17"/>
                <a:gd name="T7" fmla="*/ 7 h 9"/>
                <a:gd name="T8" fmla="*/ 0 w 17"/>
                <a:gd name="T9" fmla="*/ 2 h 9"/>
                <a:gd name="T10" fmla="*/ 3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3" y="9"/>
                    <a:pt x="3" y="9"/>
                    <a:pt x="3" y="9"/>
                  </a:cubicBezTo>
                  <a:cubicBezTo>
                    <a:pt x="1" y="9"/>
                    <a:pt x="0" y="8"/>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3" name="Freeform 93"/>
            <p:cNvSpPr/>
            <p:nvPr/>
          </p:nvSpPr>
          <p:spPr bwMode="auto">
            <a:xfrm>
              <a:off x="5629" y="2065"/>
              <a:ext cx="40" cy="24"/>
            </a:xfrm>
            <a:custGeom>
              <a:avLst/>
              <a:gdLst>
                <a:gd name="T0" fmla="*/ 17 w 17"/>
                <a:gd name="T1" fmla="*/ 7 h 10"/>
                <a:gd name="T2" fmla="*/ 15 w 17"/>
                <a:gd name="T3" fmla="*/ 10 h 10"/>
                <a:gd name="T4" fmla="*/ 3 w 17"/>
                <a:gd name="T5" fmla="*/ 10 h 10"/>
                <a:gd name="T6" fmla="*/ 0 w 17"/>
                <a:gd name="T7" fmla="*/ 7 h 10"/>
                <a:gd name="T8" fmla="*/ 0 w 17"/>
                <a:gd name="T9" fmla="*/ 2 h 10"/>
                <a:gd name="T10" fmla="*/ 3 w 17"/>
                <a:gd name="T11" fmla="*/ 0 h 10"/>
                <a:gd name="T12" fmla="*/ 15 w 17"/>
                <a:gd name="T13" fmla="*/ 0 h 10"/>
                <a:gd name="T14" fmla="*/ 17 w 17"/>
                <a:gd name="T15" fmla="*/ 2 h 10"/>
                <a:gd name="T16" fmla="*/ 17 w 1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7"/>
                  </a:moveTo>
                  <a:cubicBezTo>
                    <a:pt x="17" y="9"/>
                    <a:pt x="16" y="10"/>
                    <a:pt x="15" y="10"/>
                  </a:cubicBezTo>
                  <a:cubicBezTo>
                    <a:pt x="3" y="10"/>
                    <a:pt x="3" y="10"/>
                    <a:pt x="3" y="10"/>
                  </a:cubicBezTo>
                  <a:cubicBezTo>
                    <a:pt x="1" y="10"/>
                    <a:pt x="0" y="9"/>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4" name="Freeform 94"/>
            <p:cNvSpPr/>
            <p:nvPr/>
          </p:nvSpPr>
          <p:spPr bwMode="auto">
            <a:xfrm>
              <a:off x="5629" y="2039"/>
              <a:ext cx="40" cy="21"/>
            </a:xfrm>
            <a:custGeom>
              <a:avLst/>
              <a:gdLst>
                <a:gd name="T0" fmla="*/ 17 w 17"/>
                <a:gd name="T1" fmla="*/ 7 h 9"/>
                <a:gd name="T2" fmla="*/ 15 w 17"/>
                <a:gd name="T3" fmla="*/ 9 h 9"/>
                <a:gd name="T4" fmla="*/ 3 w 17"/>
                <a:gd name="T5" fmla="*/ 9 h 9"/>
                <a:gd name="T6" fmla="*/ 0 w 17"/>
                <a:gd name="T7" fmla="*/ 7 h 9"/>
                <a:gd name="T8" fmla="*/ 0 w 17"/>
                <a:gd name="T9" fmla="*/ 2 h 9"/>
                <a:gd name="T10" fmla="*/ 3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3" y="9"/>
                    <a:pt x="3" y="9"/>
                    <a:pt x="3" y="9"/>
                  </a:cubicBezTo>
                  <a:cubicBezTo>
                    <a:pt x="1" y="9"/>
                    <a:pt x="0" y="8"/>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Freeform 95"/>
            <p:cNvSpPr/>
            <p:nvPr/>
          </p:nvSpPr>
          <p:spPr bwMode="auto">
            <a:xfrm>
              <a:off x="5676" y="2231"/>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6" name="Freeform 96"/>
            <p:cNvSpPr/>
            <p:nvPr/>
          </p:nvSpPr>
          <p:spPr bwMode="auto">
            <a:xfrm>
              <a:off x="5676" y="2203"/>
              <a:ext cx="38" cy="23"/>
            </a:xfrm>
            <a:custGeom>
              <a:avLst/>
              <a:gdLst>
                <a:gd name="T0" fmla="*/ 16 w 16"/>
                <a:gd name="T1" fmla="*/ 7 h 10"/>
                <a:gd name="T2" fmla="*/ 14 w 16"/>
                <a:gd name="T3" fmla="*/ 10 h 10"/>
                <a:gd name="T4" fmla="*/ 2 w 16"/>
                <a:gd name="T5" fmla="*/ 10 h 10"/>
                <a:gd name="T6" fmla="*/ 0 w 16"/>
                <a:gd name="T7" fmla="*/ 7 h 10"/>
                <a:gd name="T8" fmla="*/ 0 w 16"/>
                <a:gd name="T9" fmla="*/ 2 h 10"/>
                <a:gd name="T10" fmla="*/ 2 w 16"/>
                <a:gd name="T11" fmla="*/ 0 h 10"/>
                <a:gd name="T12" fmla="*/ 14 w 16"/>
                <a:gd name="T13" fmla="*/ 0 h 10"/>
                <a:gd name="T14" fmla="*/ 16 w 16"/>
                <a:gd name="T15" fmla="*/ 2 h 10"/>
                <a:gd name="T16" fmla="*/ 16 w 16"/>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16" y="7"/>
                  </a:moveTo>
                  <a:cubicBezTo>
                    <a:pt x="16" y="9"/>
                    <a:pt x="15" y="10"/>
                    <a:pt x="14" y="10"/>
                  </a:cubicBezTo>
                  <a:cubicBezTo>
                    <a:pt x="2" y="10"/>
                    <a:pt x="2" y="10"/>
                    <a:pt x="2" y="10"/>
                  </a:cubicBezTo>
                  <a:cubicBezTo>
                    <a:pt x="1" y="10"/>
                    <a:pt x="0" y="9"/>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7" name="Freeform 97"/>
            <p:cNvSpPr/>
            <p:nvPr/>
          </p:nvSpPr>
          <p:spPr bwMode="auto">
            <a:xfrm>
              <a:off x="5676" y="2177"/>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8" name="Freeform 98"/>
            <p:cNvSpPr/>
            <p:nvPr/>
          </p:nvSpPr>
          <p:spPr bwMode="auto">
            <a:xfrm>
              <a:off x="5676" y="2148"/>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9" name="Freeform 99"/>
            <p:cNvSpPr/>
            <p:nvPr/>
          </p:nvSpPr>
          <p:spPr bwMode="auto">
            <a:xfrm>
              <a:off x="5676" y="2120"/>
              <a:ext cx="38" cy="23"/>
            </a:xfrm>
            <a:custGeom>
              <a:avLst/>
              <a:gdLst>
                <a:gd name="T0" fmla="*/ 16 w 16"/>
                <a:gd name="T1" fmla="*/ 8 h 10"/>
                <a:gd name="T2" fmla="*/ 14 w 16"/>
                <a:gd name="T3" fmla="*/ 10 h 10"/>
                <a:gd name="T4" fmla="*/ 2 w 16"/>
                <a:gd name="T5" fmla="*/ 10 h 10"/>
                <a:gd name="T6" fmla="*/ 0 w 16"/>
                <a:gd name="T7" fmla="*/ 8 h 10"/>
                <a:gd name="T8" fmla="*/ 0 w 16"/>
                <a:gd name="T9" fmla="*/ 3 h 10"/>
                <a:gd name="T10" fmla="*/ 2 w 16"/>
                <a:gd name="T11" fmla="*/ 0 h 10"/>
                <a:gd name="T12" fmla="*/ 14 w 16"/>
                <a:gd name="T13" fmla="*/ 0 h 10"/>
                <a:gd name="T14" fmla="*/ 16 w 16"/>
                <a:gd name="T15" fmla="*/ 3 h 10"/>
                <a:gd name="T16" fmla="*/ 16 w 16"/>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16" y="8"/>
                  </a:moveTo>
                  <a:cubicBezTo>
                    <a:pt x="16" y="9"/>
                    <a:pt x="15" y="10"/>
                    <a:pt x="14" y="10"/>
                  </a:cubicBezTo>
                  <a:cubicBezTo>
                    <a:pt x="2" y="10"/>
                    <a:pt x="2" y="10"/>
                    <a:pt x="2" y="10"/>
                  </a:cubicBezTo>
                  <a:cubicBezTo>
                    <a:pt x="1" y="10"/>
                    <a:pt x="0" y="9"/>
                    <a:pt x="0" y="8"/>
                  </a:cubicBezTo>
                  <a:cubicBezTo>
                    <a:pt x="0" y="3"/>
                    <a:pt x="0" y="3"/>
                    <a:pt x="0" y="3"/>
                  </a:cubicBezTo>
                  <a:cubicBezTo>
                    <a:pt x="0" y="1"/>
                    <a:pt x="1" y="0"/>
                    <a:pt x="2" y="0"/>
                  </a:cubicBezTo>
                  <a:cubicBezTo>
                    <a:pt x="14" y="0"/>
                    <a:pt x="14" y="0"/>
                    <a:pt x="14" y="0"/>
                  </a:cubicBezTo>
                  <a:cubicBezTo>
                    <a:pt x="15" y="0"/>
                    <a:pt x="16" y="1"/>
                    <a:pt x="16" y="3"/>
                  </a:cubicBezTo>
                  <a:lnTo>
                    <a:pt x="16" y="8"/>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0" name="Freeform 100"/>
            <p:cNvSpPr/>
            <p:nvPr/>
          </p:nvSpPr>
          <p:spPr bwMode="auto">
            <a:xfrm>
              <a:off x="5721" y="2231"/>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1" name="Freeform 101"/>
            <p:cNvSpPr/>
            <p:nvPr/>
          </p:nvSpPr>
          <p:spPr bwMode="auto">
            <a:xfrm>
              <a:off x="5721" y="2203"/>
              <a:ext cx="38" cy="23"/>
            </a:xfrm>
            <a:custGeom>
              <a:avLst/>
              <a:gdLst>
                <a:gd name="T0" fmla="*/ 16 w 16"/>
                <a:gd name="T1" fmla="*/ 7 h 10"/>
                <a:gd name="T2" fmla="*/ 14 w 16"/>
                <a:gd name="T3" fmla="*/ 10 h 10"/>
                <a:gd name="T4" fmla="*/ 2 w 16"/>
                <a:gd name="T5" fmla="*/ 10 h 10"/>
                <a:gd name="T6" fmla="*/ 0 w 16"/>
                <a:gd name="T7" fmla="*/ 7 h 10"/>
                <a:gd name="T8" fmla="*/ 0 w 16"/>
                <a:gd name="T9" fmla="*/ 2 h 10"/>
                <a:gd name="T10" fmla="*/ 2 w 16"/>
                <a:gd name="T11" fmla="*/ 0 h 10"/>
                <a:gd name="T12" fmla="*/ 14 w 16"/>
                <a:gd name="T13" fmla="*/ 0 h 10"/>
                <a:gd name="T14" fmla="*/ 16 w 16"/>
                <a:gd name="T15" fmla="*/ 2 h 10"/>
                <a:gd name="T16" fmla="*/ 16 w 16"/>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16" y="7"/>
                  </a:moveTo>
                  <a:cubicBezTo>
                    <a:pt x="16" y="9"/>
                    <a:pt x="15" y="10"/>
                    <a:pt x="14" y="10"/>
                  </a:cubicBezTo>
                  <a:cubicBezTo>
                    <a:pt x="2" y="10"/>
                    <a:pt x="2" y="10"/>
                    <a:pt x="2" y="10"/>
                  </a:cubicBezTo>
                  <a:cubicBezTo>
                    <a:pt x="1" y="10"/>
                    <a:pt x="0" y="9"/>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2" name="Freeform 102"/>
            <p:cNvSpPr/>
            <p:nvPr/>
          </p:nvSpPr>
          <p:spPr bwMode="auto">
            <a:xfrm>
              <a:off x="5721" y="2177"/>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3" name="Freeform 103"/>
            <p:cNvSpPr/>
            <p:nvPr/>
          </p:nvSpPr>
          <p:spPr bwMode="auto">
            <a:xfrm>
              <a:off x="5721" y="2148"/>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4" name="Freeform 104"/>
            <p:cNvSpPr/>
            <p:nvPr/>
          </p:nvSpPr>
          <p:spPr bwMode="auto">
            <a:xfrm>
              <a:off x="5721" y="2120"/>
              <a:ext cx="38" cy="23"/>
            </a:xfrm>
            <a:custGeom>
              <a:avLst/>
              <a:gdLst>
                <a:gd name="T0" fmla="*/ 16 w 16"/>
                <a:gd name="T1" fmla="*/ 8 h 10"/>
                <a:gd name="T2" fmla="*/ 14 w 16"/>
                <a:gd name="T3" fmla="*/ 10 h 10"/>
                <a:gd name="T4" fmla="*/ 2 w 16"/>
                <a:gd name="T5" fmla="*/ 10 h 10"/>
                <a:gd name="T6" fmla="*/ 0 w 16"/>
                <a:gd name="T7" fmla="*/ 8 h 10"/>
                <a:gd name="T8" fmla="*/ 0 w 16"/>
                <a:gd name="T9" fmla="*/ 3 h 10"/>
                <a:gd name="T10" fmla="*/ 2 w 16"/>
                <a:gd name="T11" fmla="*/ 0 h 10"/>
                <a:gd name="T12" fmla="*/ 14 w 16"/>
                <a:gd name="T13" fmla="*/ 0 h 10"/>
                <a:gd name="T14" fmla="*/ 16 w 16"/>
                <a:gd name="T15" fmla="*/ 3 h 10"/>
                <a:gd name="T16" fmla="*/ 16 w 16"/>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16" y="8"/>
                  </a:moveTo>
                  <a:cubicBezTo>
                    <a:pt x="16" y="9"/>
                    <a:pt x="15" y="10"/>
                    <a:pt x="14" y="10"/>
                  </a:cubicBezTo>
                  <a:cubicBezTo>
                    <a:pt x="2" y="10"/>
                    <a:pt x="2" y="10"/>
                    <a:pt x="2" y="10"/>
                  </a:cubicBezTo>
                  <a:cubicBezTo>
                    <a:pt x="1" y="10"/>
                    <a:pt x="0" y="9"/>
                    <a:pt x="0" y="8"/>
                  </a:cubicBezTo>
                  <a:cubicBezTo>
                    <a:pt x="0" y="3"/>
                    <a:pt x="0" y="3"/>
                    <a:pt x="0" y="3"/>
                  </a:cubicBezTo>
                  <a:cubicBezTo>
                    <a:pt x="0" y="1"/>
                    <a:pt x="1" y="0"/>
                    <a:pt x="2" y="0"/>
                  </a:cubicBezTo>
                  <a:cubicBezTo>
                    <a:pt x="14" y="0"/>
                    <a:pt x="14" y="0"/>
                    <a:pt x="14" y="0"/>
                  </a:cubicBezTo>
                  <a:cubicBezTo>
                    <a:pt x="15" y="0"/>
                    <a:pt x="16" y="1"/>
                    <a:pt x="16" y="3"/>
                  </a:cubicBezTo>
                  <a:lnTo>
                    <a:pt x="16" y="8"/>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5" name="Freeform 105"/>
            <p:cNvSpPr/>
            <p:nvPr/>
          </p:nvSpPr>
          <p:spPr bwMode="auto">
            <a:xfrm>
              <a:off x="5721" y="2094"/>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6" name="Freeform 106"/>
            <p:cNvSpPr/>
            <p:nvPr/>
          </p:nvSpPr>
          <p:spPr bwMode="auto">
            <a:xfrm>
              <a:off x="5766" y="2231"/>
              <a:ext cx="40" cy="21"/>
            </a:xfrm>
            <a:custGeom>
              <a:avLst/>
              <a:gdLst>
                <a:gd name="T0" fmla="*/ 17 w 17"/>
                <a:gd name="T1" fmla="*/ 7 h 9"/>
                <a:gd name="T2" fmla="*/ 14 w 17"/>
                <a:gd name="T3" fmla="*/ 9 h 9"/>
                <a:gd name="T4" fmla="*/ 2 w 17"/>
                <a:gd name="T5" fmla="*/ 9 h 9"/>
                <a:gd name="T6" fmla="*/ 0 w 17"/>
                <a:gd name="T7" fmla="*/ 7 h 9"/>
                <a:gd name="T8" fmla="*/ 0 w 17"/>
                <a:gd name="T9" fmla="*/ 2 h 9"/>
                <a:gd name="T10" fmla="*/ 2 w 17"/>
                <a:gd name="T11" fmla="*/ 0 h 9"/>
                <a:gd name="T12" fmla="*/ 14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7" name="Freeform 107"/>
            <p:cNvSpPr/>
            <p:nvPr/>
          </p:nvSpPr>
          <p:spPr bwMode="auto">
            <a:xfrm>
              <a:off x="5766" y="2203"/>
              <a:ext cx="40" cy="23"/>
            </a:xfrm>
            <a:custGeom>
              <a:avLst/>
              <a:gdLst>
                <a:gd name="T0" fmla="*/ 17 w 17"/>
                <a:gd name="T1" fmla="*/ 7 h 10"/>
                <a:gd name="T2" fmla="*/ 14 w 17"/>
                <a:gd name="T3" fmla="*/ 10 h 10"/>
                <a:gd name="T4" fmla="*/ 2 w 17"/>
                <a:gd name="T5" fmla="*/ 10 h 10"/>
                <a:gd name="T6" fmla="*/ 0 w 17"/>
                <a:gd name="T7" fmla="*/ 7 h 10"/>
                <a:gd name="T8" fmla="*/ 0 w 17"/>
                <a:gd name="T9" fmla="*/ 2 h 10"/>
                <a:gd name="T10" fmla="*/ 2 w 17"/>
                <a:gd name="T11" fmla="*/ 0 h 10"/>
                <a:gd name="T12" fmla="*/ 14 w 17"/>
                <a:gd name="T13" fmla="*/ 0 h 10"/>
                <a:gd name="T14" fmla="*/ 17 w 17"/>
                <a:gd name="T15" fmla="*/ 2 h 10"/>
                <a:gd name="T16" fmla="*/ 17 w 1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7"/>
                  </a:moveTo>
                  <a:cubicBezTo>
                    <a:pt x="17" y="9"/>
                    <a:pt x="16" y="10"/>
                    <a:pt x="14" y="10"/>
                  </a:cubicBezTo>
                  <a:cubicBezTo>
                    <a:pt x="2" y="10"/>
                    <a:pt x="2" y="10"/>
                    <a:pt x="2" y="10"/>
                  </a:cubicBezTo>
                  <a:cubicBezTo>
                    <a:pt x="1" y="10"/>
                    <a:pt x="0" y="9"/>
                    <a:pt x="0" y="7"/>
                  </a:cubicBezTo>
                  <a:cubicBezTo>
                    <a:pt x="0" y="2"/>
                    <a:pt x="0" y="2"/>
                    <a:pt x="0" y="2"/>
                  </a:cubicBezTo>
                  <a:cubicBezTo>
                    <a:pt x="0" y="1"/>
                    <a:pt x="1" y="0"/>
                    <a:pt x="2" y="0"/>
                  </a:cubicBezTo>
                  <a:cubicBezTo>
                    <a:pt x="14" y="0"/>
                    <a:pt x="14" y="0"/>
                    <a:pt x="14"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8" name="Freeform 108"/>
            <p:cNvSpPr/>
            <p:nvPr/>
          </p:nvSpPr>
          <p:spPr bwMode="auto">
            <a:xfrm>
              <a:off x="5766" y="2177"/>
              <a:ext cx="40" cy="21"/>
            </a:xfrm>
            <a:custGeom>
              <a:avLst/>
              <a:gdLst>
                <a:gd name="T0" fmla="*/ 17 w 17"/>
                <a:gd name="T1" fmla="*/ 7 h 9"/>
                <a:gd name="T2" fmla="*/ 14 w 17"/>
                <a:gd name="T3" fmla="*/ 9 h 9"/>
                <a:gd name="T4" fmla="*/ 2 w 17"/>
                <a:gd name="T5" fmla="*/ 9 h 9"/>
                <a:gd name="T6" fmla="*/ 0 w 17"/>
                <a:gd name="T7" fmla="*/ 7 h 9"/>
                <a:gd name="T8" fmla="*/ 0 w 17"/>
                <a:gd name="T9" fmla="*/ 2 h 9"/>
                <a:gd name="T10" fmla="*/ 2 w 17"/>
                <a:gd name="T11" fmla="*/ 0 h 9"/>
                <a:gd name="T12" fmla="*/ 14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9" name="Freeform 109"/>
            <p:cNvSpPr/>
            <p:nvPr/>
          </p:nvSpPr>
          <p:spPr bwMode="auto">
            <a:xfrm>
              <a:off x="5766" y="2148"/>
              <a:ext cx="40" cy="21"/>
            </a:xfrm>
            <a:custGeom>
              <a:avLst/>
              <a:gdLst>
                <a:gd name="T0" fmla="*/ 17 w 17"/>
                <a:gd name="T1" fmla="*/ 7 h 9"/>
                <a:gd name="T2" fmla="*/ 14 w 17"/>
                <a:gd name="T3" fmla="*/ 9 h 9"/>
                <a:gd name="T4" fmla="*/ 2 w 17"/>
                <a:gd name="T5" fmla="*/ 9 h 9"/>
                <a:gd name="T6" fmla="*/ 0 w 17"/>
                <a:gd name="T7" fmla="*/ 7 h 9"/>
                <a:gd name="T8" fmla="*/ 0 w 17"/>
                <a:gd name="T9" fmla="*/ 2 h 9"/>
                <a:gd name="T10" fmla="*/ 2 w 17"/>
                <a:gd name="T11" fmla="*/ 0 h 9"/>
                <a:gd name="T12" fmla="*/ 14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0" name="Freeform 110"/>
            <p:cNvSpPr/>
            <p:nvPr/>
          </p:nvSpPr>
          <p:spPr bwMode="auto">
            <a:xfrm>
              <a:off x="5766" y="2120"/>
              <a:ext cx="40" cy="23"/>
            </a:xfrm>
            <a:custGeom>
              <a:avLst/>
              <a:gdLst>
                <a:gd name="T0" fmla="*/ 17 w 17"/>
                <a:gd name="T1" fmla="*/ 8 h 10"/>
                <a:gd name="T2" fmla="*/ 14 w 17"/>
                <a:gd name="T3" fmla="*/ 10 h 10"/>
                <a:gd name="T4" fmla="*/ 2 w 17"/>
                <a:gd name="T5" fmla="*/ 10 h 10"/>
                <a:gd name="T6" fmla="*/ 0 w 17"/>
                <a:gd name="T7" fmla="*/ 8 h 10"/>
                <a:gd name="T8" fmla="*/ 0 w 17"/>
                <a:gd name="T9" fmla="*/ 3 h 10"/>
                <a:gd name="T10" fmla="*/ 2 w 17"/>
                <a:gd name="T11" fmla="*/ 0 h 10"/>
                <a:gd name="T12" fmla="*/ 14 w 17"/>
                <a:gd name="T13" fmla="*/ 0 h 10"/>
                <a:gd name="T14" fmla="*/ 17 w 17"/>
                <a:gd name="T15" fmla="*/ 3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4" y="10"/>
                  </a:cubicBezTo>
                  <a:cubicBezTo>
                    <a:pt x="2" y="10"/>
                    <a:pt x="2" y="10"/>
                    <a:pt x="2" y="10"/>
                  </a:cubicBezTo>
                  <a:cubicBezTo>
                    <a:pt x="1" y="10"/>
                    <a:pt x="0" y="9"/>
                    <a:pt x="0" y="8"/>
                  </a:cubicBezTo>
                  <a:cubicBezTo>
                    <a:pt x="0" y="3"/>
                    <a:pt x="0" y="3"/>
                    <a:pt x="0" y="3"/>
                  </a:cubicBezTo>
                  <a:cubicBezTo>
                    <a:pt x="0" y="1"/>
                    <a:pt x="1" y="0"/>
                    <a:pt x="2" y="0"/>
                  </a:cubicBezTo>
                  <a:cubicBezTo>
                    <a:pt x="14" y="0"/>
                    <a:pt x="14" y="0"/>
                    <a:pt x="14" y="0"/>
                  </a:cubicBezTo>
                  <a:cubicBezTo>
                    <a:pt x="16" y="0"/>
                    <a:pt x="17" y="1"/>
                    <a:pt x="17" y="3"/>
                  </a:cubicBezTo>
                  <a:lnTo>
                    <a:pt x="17" y="8"/>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1" name="Freeform 111"/>
            <p:cNvSpPr/>
            <p:nvPr/>
          </p:nvSpPr>
          <p:spPr bwMode="auto">
            <a:xfrm>
              <a:off x="5811" y="2231"/>
              <a:ext cx="40" cy="21"/>
            </a:xfrm>
            <a:custGeom>
              <a:avLst/>
              <a:gdLst>
                <a:gd name="T0" fmla="*/ 17 w 17"/>
                <a:gd name="T1" fmla="*/ 7 h 9"/>
                <a:gd name="T2" fmla="*/ 15 w 17"/>
                <a:gd name="T3" fmla="*/ 9 h 9"/>
                <a:gd name="T4" fmla="*/ 2 w 17"/>
                <a:gd name="T5" fmla="*/ 9 h 9"/>
                <a:gd name="T6" fmla="*/ 0 w 17"/>
                <a:gd name="T7" fmla="*/ 7 h 9"/>
                <a:gd name="T8" fmla="*/ 0 w 17"/>
                <a:gd name="T9" fmla="*/ 2 h 9"/>
                <a:gd name="T10" fmla="*/ 2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2" y="9"/>
                    <a:pt x="2" y="9"/>
                    <a:pt x="2" y="9"/>
                  </a:cubicBezTo>
                  <a:cubicBezTo>
                    <a:pt x="1" y="9"/>
                    <a:pt x="0" y="8"/>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2" name="Freeform 112"/>
            <p:cNvSpPr/>
            <p:nvPr/>
          </p:nvSpPr>
          <p:spPr bwMode="auto">
            <a:xfrm>
              <a:off x="5811" y="2203"/>
              <a:ext cx="40" cy="23"/>
            </a:xfrm>
            <a:custGeom>
              <a:avLst/>
              <a:gdLst>
                <a:gd name="T0" fmla="*/ 17 w 17"/>
                <a:gd name="T1" fmla="*/ 7 h 10"/>
                <a:gd name="T2" fmla="*/ 15 w 17"/>
                <a:gd name="T3" fmla="*/ 10 h 10"/>
                <a:gd name="T4" fmla="*/ 2 w 17"/>
                <a:gd name="T5" fmla="*/ 10 h 10"/>
                <a:gd name="T6" fmla="*/ 0 w 17"/>
                <a:gd name="T7" fmla="*/ 7 h 10"/>
                <a:gd name="T8" fmla="*/ 0 w 17"/>
                <a:gd name="T9" fmla="*/ 2 h 10"/>
                <a:gd name="T10" fmla="*/ 2 w 17"/>
                <a:gd name="T11" fmla="*/ 0 h 10"/>
                <a:gd name="T12" fmla="*/ 15 w 17"/>
                <a:gd name="T13" fmla="*/ 0 h 10"/>
                <a:gd name="T14" fmla="*/ 17 w 17"/>
                <a:gd name="T15" fmla="*/ 2 h 10"/>
                <a:gd name="T16" fmla="*/ 17 w 1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7"/>
                  </a:moveTo>
                  <a:cubicBezTo>
                    <a:pt x="17" y="9"/>
                    <a:pt x="16" y="10"/>
                    <a:pt x="15" y="10"/>
                  </a:cubicBezTo>
                  <a:cubicBezTo>
                    <a:pt x="2" y="10"/>
                    <a:pt x="2" y="10"/>
                    <a:pt x="2" y="10"/>
                  </a:cubicBezTo>
                  <a:cubicBezTo>
                    <a:pt x="1" y="10"/>
                    <a:pt x="0" y="9"/>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3" name="Freeform 113"/>
            <p:cNvSpPr/>
            <p:nvPr/>
          </p:nvSpPr>
          <p:spPr bwMode="auto">
            <a:xfrm>
              <a:off x="5811" y="2177"/>
              <a:ext cx="40" cy="21"/>
            </a:xfrm>
            <a:custGeom>
              <a:avLst/>
              <a:gdLst>
                <a:gd name="T0" fmla="*/ 17 w 17"/>
                <a:gd name="T1" fmla="*/ 7 h 9"/>
                <a:gd name="T2" fmla="*/ 15 w 17"/>
                <a:gd name="T3" fmla="*/ 9 h 9"/>
                <a:gd name="T4" fmla="*/ 2 w 17"/>
                <a:gd name="T5" fmla="*/ 9 h 9"/>
                <a:gd name="T6" fmla="*/ 0 w 17"/>
                <a:gd name="T7" fmla="*/ 7 h 9"/>
                <a:gd name="T8" fmla="*/ 0 w 17"/>
                <a:gd name="T9" fmla="*/ 2 h 9"/>
                <a:gd name="T10" fmla="*/ 2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2" y="9"/>
                    <a:pt x="2" y="9"/>
                    <a:pt x="2" y="9"/>
                  </a:cubicBezTo>
                  <a:cubicBezTo>
                    <a:pt x="1" y="9"/>
                    <a:pt x="0" y="8"/>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4" name="Freeform 114"/>
            <p:cNvSpPr/>
            <p:nvPr/>
          </p:nvSpPr>
          <p:spPr bwMode="auto">
            <a:xfrm>
              <a:off x="5811" y="2148"/>
              <a:ext cx="40" cy="21"/>
            </a:xfrm>
            <a:custGeom>
              <a:avLst/>
              <a:gdLst>
                <a:gd name="T0" fmla="*/ 17 w 17"/>
                <a:gd name="T1" fmla="*/ 7 h 9"/>
                <a:gd name="T2" fmla="*/ 15 w 17"/>
                <a:gd name="T3" fmla="*/ 9 h 9"/>
                <a:gd name="T4" fmla="*/ 2 w 17"/>
                <a:gd name="T5" fmla="*/ 9 h 9"/>
                <a:gd name="T6" fmla="*/ 0 w 17"/>
                <a:gd name="T7" fmla="*/ 7 h 9"/>
                <a:gd name="T8" fmla="*/ 0 w 17"/>
                <a:gd name="T9" fmla="*/ 2 h 9"/>
                <a:gd name="T10" fmla="*/ 2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2" y="9"/>
                    <a:pt x="2" y="9"/>
                    <a:pt x="2" y="9"/>
                  </a:cubicBezTo>
                  <a:cubicBezTo>
                    <a:pt x="1" y="9"/>
                    <a:pt x="0" y="8"/>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5" name="Freeform 115"/>
            <p:cNvSpPr/>
            <p:nvPr/>
          </p:nvSpPr>
          <p:spPr bwMode="auto">
            <a:xfrm>
              <a:off x="5811" y="2120"/>
              <a:ext cx="40" cy="23"/>
            </a:xfrm>
            <a:custGeom>
              <a:avLst/>
              <a:gdLst>
                <a:gd name="T0" fmla="*/ 17 w 17"/>
                <a:gd name="T1" fmla="*/ 8 h 10"/>
                <a:gd name="T2" fmla="*/ 15 w 17"/>
                <a:gd name="T3" fmla="*/ 10 h 10"/>
                <a:gd name="T4" fmla="*/ 2 w 17"/>
                <a:gd name="T5" fmla="*/ 10 h 10"/>
                <a:gd name="T6" fmla="*/ 0 w 17"/>
                <a:gd name="T7" fmla="*/ 8 h 10"/>
                <a:gd name="T8" fmla="*/ 0 w 17"/>
                <a:gd name="T9" fmla="*/ 3 h 10"/>
                <a:gd name="T10" fmla="*/ 2 w 17"/>
                <a:gd name="T11" fmla="*/ 0 h 10"/>
                <a:gd name="T12" fmla="*/ 15 w 17"/>
                <a:gd name="T13" fmla="*/ 0 h 10"/>
                <a:gd name="T14" fmla="*/ 17 w 17"/>
                <a:gd name="T15" fmla="*/ 3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2" y="10"/>
                    <a:pt x="2" y="10"/>
                    <a:pt x="2" y="10"/>
                  </a:cubicBezTo>
                  <a:cubicBezTo>
                    <a:pt x="1" y="10"/>
                    <a:pt x="0" y="9"/>
                    <a:pt x="0" y="8"/>
                  </a:cubicBezTo>
                  <a:cubicBezTo>
                    <a:pt x="0" y="3"/>
                    <a:pt x="0" y="3"/>
                    <a:pt x="0" y="3"/>
                  </a:cubicBezTo>
                  <a:cubicBezTo>
                    <a:pt x="0" y="1"/>
                    <a:pt x="1" y="0"/>
                    <a:pt x="2" y="0"/>
                  </a:cubicBezTo>
                  <a:cubicBezTo>
                    <a:pt x="15" y="0"/>
                    <a:pt x="15" y="0"/>
                    <a:pt x="15" y="0"/>
                  </a:cubicBezTo>
                  <a:cubicBezTo>
                    <a:pt x="16" y="0"/>
                    <a:pt x="17" y="1"/>
                    <a:pt x="17" y="3"/>
                  </a:cubicBezTo>
                  <a:lnTo>
                    <a:pt x="17" y="8"/>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6" name="Freeform 116"/>
            <p:cNvSpPr/>
            <p:nvPr/>
          </p:nvSpPr>
          <p:spPr bwMode="auto">
            <a:xfrm>
              <a:off x="5811" y="2094"/>
              <a:ext cx="40" cy="21"/>
            </a:xfrm>
            <a:custGeom>
              <a:avLst/>
              <a:gdLst>
                <a:gd name="T0" fmla="*/ 17 w 17"/>
                <a:gd name="T1" fmla="*/ 7 h 9"/>
                <a:gd name="T2" fmla="*/ 15 w 17"/>
                <a:gd name="T3" fmla="*/ 9 h 9"/>
                <a:gd name="T4" fmla="*/ 2 w 17"/>
                <a:gd name="T5" fmla="*/ 9 h 9"/>
                <a:gd name="T6" fmla="*/ 0 w 17"/>
                <a:gd name="T7" fmla="*/ 7 h 9"/>
                <a:gd name="T8" fmla="*/ 0 w 17"/>
                <a:gd name="T9" fmla="*/ 2 h 9"/>
                <a:gd name="T10" fmla="*/ 2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2" y="9"/>
                    <a:pt x="2" y="9"/>
                    <a:pt x="2" y="9"/>
                  </a:cubicBezTo>
                  <a:cubicBezTo>
                    <a:pt x="1" y="9"/>
                    <a:pt x="0" y="8"/>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7" name="Freeform 117"/>
            <p:cNvSpPr/>
            <p:nvPr/>
          </p:nvSpPr>
          <p:spPr bwMode="auto">
            <a:xfrm>
              <a:off x="5811" y="2065"/>
              <a:ext cx="40" cy="24"/>
            </a:xfrm>
            <a:custGeom>
              <a:avLst/>
              <a:gdLst>
                <a:gd name="T0" fmla="*/ 17 w 17"/>
                <a:gd name="T1" fmla="*/ 7 h 10"/>
                <a:gd name="T2" fmla="*/ 15 w 17"/>
                <a:gd name="T3" fmla="*/ 10 h 10"/>
                <a:gd name="T4" fmla="*/ 2 w 17"/>
                <a:gd name="T5" fmla="*/ 10 h 10"/>
                <a:gd name="T6" fmla="*/ 0 w 17"/>
                <a:gd name="T7" fmla="*/ 7 h 10"/>
                <a:gd name="T8" fmla="*/ 0 w 17"/>
                <a:gd name="T9" fmla="*/ 2 h 10"/>
                <a:gd name="T10" fmla="*/ 2 w 17"/>
                <a:gd name="T11" fmla="*/ 0 h 10"/>
                <a:gd name="T12" fmla="*/ 15 w 17"/>
                <a:gd name="T13" fmla="*/ 0 h 10"/>
                <a:gd name="T14" fmla="*/ 17 w 17"/>
                <a:gd name="T15" fmla="*/ 2 h 10"/>
                <a:gd name="T16" fmla="*/ 17 w 1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7"/>
                  </a:moveTo>
                  <a:cubicBezTo>
                    <a:pt x="17" y="9"/>
                    <a:pt x="16" y="10"/>
                    <a:pt x="15" y="10"/>
                  </a:cubicBezTo>
                  <a:cubicBezTo>
                    <a:pt x="2" y="10"/>
                    <a:pt x="2" y="10"/>
                    <a:pt x="2" y="10"/>
                  </a:cubicBezTo>
                  <a:cubicBezTo>
                    <a:pt x="1" y="10"/>
                    <a:pt x="0" y="9"/>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8" name="Freeform 118"/>
            <p:cNvSpPr>
              <a:spLocks noEditPoints="1"/>
            </p:cNvSpPr>
            <p:nvPr/>
          </p:nvSpPr>
          <p:spPr bwMode="auto">
            <a:xfrm>
              <a:off x="5194" y="2034"/>
              <a:ext cx="68" cy="218"/>
            </a:xfrm>
            <a:custGeom>
              <a:avLst/>
              <a:gdLst>
                <a:gd name="T0" fmla="*/ 25 w 29"/>
                <a:gd name="T1" fmla="*/ 0 h 92"/>
                <a:gd name="T2" fmla="*/ 4 w 29"/>
                <a:gd name="T3" fmla="*/ 0 h 92"/>
                <a:gd name="T4" fmla="*/ 0 w 29"/>
                <a:gd name="T5" fmla="*/ 2 h 92"/>
                <a:gd name="T6" fmla="*/ 0 w 29"/>
                <a:gd name="T7" fmla="*/ 91 h 92"/>
                <a:gd name="T8" fmla="*/ 4 w 29"/>
                <a:gd name="T9" fmla="*/ 92 h 92"/>
                <a:gd name="T10" fmla="*/ 25 w 29"/>
                <a:gd name="T11" fmla="*/ 92 h 92"/>
                <a:gd name="T12" fmla="*/ 29 w 29"/>
                <a:gd name="T13" fmla="*/ 91 h 92"/>
                <a:gd name="T14" fmla="*/ 29 w 29"/>
                <a:gd name="T15" fmla="*/ 2 h 92"/>
                <a:gd name="T16" fmla="*/ 25 w 29"/>
                <a:gd name="T17" fmla="*/ 0 h 92"/>
                <a:gd name="T18" fmla="*/ 27 w 29"/>
                <a:gd name="T19" fmla="*/ 81 h 92"/>
                <a:gd name="T20" fmla="*/ 26 w 29"/>
                <a:gd name="T21" fmla="*/ 81 h 92"/>
                <a:gd name="T22" fmla="*/ 4 w 29"/>
                <a:gd name="T23" fmla="*/ 81 h 92"/>
                <a:gd name="T24" fmla="*/ 4 w 29"/>
                <a:gd name="T25" fmla="*/ 81 h 92"/>
                <a:gd name="T26" fmla="*/ 4 w 29"/>
                <a:gd name="T27" fmla="*/ 78 h 92"/>
                <a:gd name="T28" fmla="*/ 4 w 29"/>
                <a:gd name="T29" fmla="*/ 78 h 92"/>
                <a:gd name="T30" fmla="*/ 26 w 29"/>
                <a:gd name="T31" fmla="*/ 78 h 92"/>
                <a:gd name="T32" fmla="*/ 27 w 29"/>
                <a:gd name="T33" fmla="*/ 78 h 92"/>
                <a:gd name="T34" fmla="*/ 27 w 29"/>
                <a:gd name="T35" fmla="*/ 81 h 92"/>
                <a:gd name="T36" fmla="*/ 27 w 29"/>
                <a:gd name="T37" fmla="*/ 27 h 92"/>
                <a:gd name="T38" fmla="*/ 26 w 29"/>
                <a:gd name="T39" fmla="*/ 27 h 92"/>
                <a:gd name="T40" fmla="*/ 4 w 29"/>
                <a:gd name="T41" fmla="*/ 27 h 92"/>
                <a:gd name="T42" fmla="*/ 4 w 29"/>
                <a:gd name="T43" fmla="*/ 27 h 92"/>
                <a:gd name="T44" fmla="*/ 4 w 29"/>
                <a:gd name="T45" fmla="*/ 24 h 92"/>
                <a:gd name="T46" fmla="*/ 4 w 29"/>
                <a:gd name="T47" fmla="*/ 24 h 92"/>
                <a:gd name="T48" fmla="*/ 26 w 29"/>
                <a:gd name="T49" fmla="*/ 24 h 92"/>
                <a:gd name="T50" fmla="*/ 27 w 29"/>
                <a:gd name="T51" fmla="*/ 24 h 92"/>
                <a:gd name="T52" fmla="*/ 27 w 29"/>
                <a:gd name="T53" fmla="*/ 27 h 92"/>
                <a:gd name="T54" fmla="*/ 27 w 29"/>
                <a:gd name="T55" fmla="*/ 16 h 92"/>
                <a:gd name="T56" fmla="*/ 26 w 29"/>
                <a:gd name="T57" fmla="*/ 16 h 92"/>
                <a:gd name="T58" fmla="*/ 4 w 29"/>
                <a:gd name="T59" fmla="*/ 16 h 92"/>
                <a:gd name="T60" fmla="*/ 4 w 29"/>
                <a:gd name="T61" fmla="*/ 16 h 92"/>
                <a:gd name="T62" fmla="*/ 4 w 29"/>
                <a:gd name="T63" fmla="*/ 13 h 92"/>
                <a:gd name="T64" fmla="*/ 4 w 29"/>
                <a:gd name="T65" fmla="*/ 13 h 92"/>
                <a:gd name="T66" fmla="*/ 26 w 29"/>
                <a:gd name="T67" fmla="*/ 13 h 92"/>
                <a:gd name="T68" fmla="*/ 27 w 29"/>
                <a:gd name="T69" fmla="*/ 13 h 92"/>
                <a:gd name="T70" fmla="*/ 27 w 29"/>
                <a:gd name="T71"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92">
                  <a:moveTo>
                    <a:pt x="25" y="0"/>
                  </a:moveTo>
                  <a:cubicBezTo>
                    <a:pt x="4" y="0"/>
                    <a:pt x="4" y="0"/>
                    <a:pt x="4" y="0"/>
                  </a:cubicBezTo>
                  <a:cubicBezTo>
                    <a:pt x="2" y="0"/>
                    <a:pt x="0" y="1"/>
                    <a:pt x="0" y="2"/>
                  </a:cubicBezTo>
                  <a:cubicBezTo>
                    <a:pt x="0" y="91"/>
                    <a:pt x="0" y="91"/>
                    <a:pt x="0" y="91"/>
                  </a:cubicBezTo>
                  <a:cubicBezTo>
                    <a:pt x="0" y="91"/>
                    <a:pt x="2" y="92"/>
                    <a:pt x="4" y="92"/>
                  </a:cubicBezTo>
                  <a:cubicBezTo>
                    <a:pt x="25" y="92"/>
                    <a:pt x="25" y="92"/>
                    <a:pt x="25" y="92"/>
                  </a:cubicBezTo>
                  <a:cubicBezTo>
                    <a:pt x="27" y="92"/>
                    <a:pt x="29" y="91"/>
                    <a:pt x="29" y="91"/>
                  </a:cubicBezTo>
                  <a:cubicBezTo>
                    <a:pt x="29" y="2"/>
                    <a:pt x="29" y="2"/>
                    <a:pt x="29" y="2"/>
                  </a:cubicBezTo>
                  <a:cubicBezTo>
                    <a:pt x="29" y="1"/>
                    <a:pt x="27" y="0"/>
                    <a:pt x="25" y="0"/>
                  </a:cubicBezTo>
                  <a:close/>
                  <a:moveTo>
                    <a:pt x="27" y="81"/>
                  </a:moveTo>
                  <a:cubicBezTo>
                    <a:pt x="26" y="81"/>
                    <a:pt x="26" y="81"/>
                    <a:pt x="26" y="81"/>
                  </a:cubicBezTo>
                  <a:cubicBezTo>
                    <a:pt x="4" y="81"/>
                    <a:pt x="4" y="81"/>
                    <a:pt x="4" y="81"/>
                  </a:cubicBezTo>
                  <a:cubicBezTo>
                    <a:pt x="4" y="81"/>
                    <a:pt x="4" y="81"/>
                    <a:pt x="4" y="81"/>
                  </a:cubicBezTo>
                  <a:cubicBezTo>
                    <a:pt x="4" y="78"/>
                    <a:pt x="4" y="78"/>
                    <a:pt x="4" y="78"/>
                  </a:cubicBezTo>
                  <a:cubicBezTo>
                    <a:pt x="4" y="78"/>
                    <a:pt x="4" y="78"/>
                    <a:pt x="4" y="78"/>
                  </a:cubicBezTo>
                  <a:cubicBezTo>
                    <a:pt x="26" y="78"/>
                    <a:pt x="26" y="78"/>
                    <a:pt x="26" y="78"/>
                  </a:cubicBezTo>
                  <a:cubicBezTo>
                    <a:pt x="27" y="78"/>
                    <a:pt x="27" y="78"/>
                    <a:pt x="27" y="78"/>
                  </a:cubicBezTo>
                  <a:lnTo>
                    <a:pt x="27" y="81"/>
                  </a:lnTo>
                  <a:close/>
                  <a:moveTo>
                    <a:pt x="27" y="27"/>
                  </a:moveTo>
                  <a:cubicBezTo>
                    <a:pt x="26" y="27"/>
                    <a:pt x="26" y="27"/>
                    <a:pt x="26" y="27"/>
                  </a:cubicBezTo>
                  <a:cubicBezTo>
                    <a:pt x="4" y="27"/>
                    <a:pt x="4" y="27"/>
                    <a:pt x="4" y="27"/>
                  </a:cubicBezTo>
                  <a:cubicBezTo>
                    <a:pt x="4" y="27"/>
                    <a:pt x="4" y="27"/>
                    <a:pt x="4" y="27"/>
                  </a:cubicBezTo>
                  <a:cubicBezTo>
                    <a:pt x="4" y="24"/>
                    <a:pt x="4" y="24"/>
                    <a:pt x="4" y="24"/>
                  </a:cubicBezTo>
                  <a:cubicBezTo>
                    <a:pt x="4" y="24"/>
                    <a:pt x="4" y="24"/>
                    <a:pt x="4" y="24"/>
                  </a:cubicBezTo>
                  <a:cubicBezTo>
                    <a:pt x="26" y="24"/>
                    <a:pt x="26" y="24"/>
                    <a:pt x="26" y="24"/>
                  </a:cubicBezTo>
                  <a:cubicBezTo>
                    <a:pt x="27" y="24"/>
                    <a:pt x="27" y="24"/>
                    <a:pt x="27" y="24"/>
                  </a:cubicBezTo>
                  <a:lnTo>
                    <a:pt x="27" y="27"/>
                  </a:lnTo>
                  <a:close/>
                  <a:moveTo>
                    <a:pt x="27" y="16"/>
                  </a:moveTo>
                  <a:cubicBezTo>
                    <a:pt x="26" y="16"/>
                    <a:pt x="26" y="16"/>
                    <a:pt x="26" y="16"/>
                  </a:cubicBezTo>
                  <a:cubicBezTo>
                    <a:pt x="4" y="16"/>
                    <a:pt x="4" y="16"/>
                    <a:pt x="4" y="16"/>
                  </a:cubicBezTo>
                  <a:cubicBezTo>
                    <a:pt x="4" y="16"/>
                    <a:pt x="4" y="16"/>
                    <a:pt x="4" y="16"/>
                  </a:cubicBezTo>
                  <a:cubicBezTo>
                    <a:pt x="4" y="13"/>
                    <a:pt x="4" y="13"/>
                    <a:pt x="4" y="13"/>
                  </a:cubicBezTo>
                  <a:cubicBezTo>
                    <a:pt x="4" y="13"/>
                    <a:pt x="4" y="13"/>
                    <a:pt x="4" y="13"/>
                  </a:cubicBezTo>
                  <a:cubicBezTo>
                    <a:pt x="26" y="13"/>
                    <a:pt x="26" y="13"/>
                    <a:pt x="26" y="13"/>
                  </a:cubicBezTo>
                  <a:cubicBezTo>
                    <a:pt x="27" y="13"/>
                    <a:pt x="27" y="13"/>
                    <a:pt x="27" y="13"/>
                  </a:cubicBezTo>
                  <a:lnTo>
                    <a:pt x="27" y="1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9" name="Freeform 119"/>
            <p:cNvSpPr>
              <a:spLocks noEditPoints="1"/>
            </p:cNvSpPr>
            <p:nvPr/>
          </p:nvSpPr>
          <p:spPr bwMode="auto">
            <a:xfrm>
              <a:off x="5274" y="2025"/>
              <a:ext cx="147" cy="225"/>
            </a:xfrm>
            <a:custGeom>
              <a:avLst/>
              <a:gdLst>
                <a:gd name="T0" fmla="*/ 62 w 62"/>
                <a:gd name="T1" fmla="*/ 83 h 95"/>
                <a:gd name="T2" fmla="*/ 28 w 62"/>
                <a:gd name="T3" fmla="*/ 1 h 95"/>
                <a:gd name="T4" fmla="*/ 23 w 62"/>
                <a:gd name="T5" fmla="*/ 1 h 95"/>
                <a:gd name="T6" fmla="*/ 4 w 62"/>
                <a:gd name="T7" fmla="*/ 9 h 95"/>
                <a:gd name="T8" fmla="*/ 1 w 62"/>
                <a:gd name="T9" fmla="*/ 12 h 95"/>
                <a:gd name="T10" fmla="*/ 35 w 62"/>
                <a:gd name="T11" fmla="*/ 94 h 95"/>
                <a:gd name="T12" fmla="*/ 39 w 62"/>
                <a:gd name="T13" fmla="*/ 94 h 95"/>
                <a:gd name="T14" fmla="*/ 58 w 62"/>
                <a:gd name="T15" fmla="*/ 86 h 95"/>
                <a:gd name="T16" fmla="*/ 62 w 62"/>
                <a:gd name="T17" fmla="*/ 83 h 95"/>
                <a:gd name="T18" fmla="*/ 10 w 62"/>
                <a:gd name="T19" fmla="*/ 24 h 95"/>
                <a:gd name="T20" fmla="*/ 9 w 62"/>
                <a:gd name="T21" fmla="*/ 22 h 95"/>
                <a:gd name="T22" fmla="*/ 9 w 62"/>
                <a:gd name="T23" fmla="*/ 21 h 95"/>
                <a:gd name="T24" fmla="*/ 29 w 62"/>
                <a:gd name="T25" fmla="*/ 12 h 95"/>
                <a:gd name="T26" fmla="*/ 30 w 62"/>
                <a:gd name="T27" fmla="*/ 13 h 95"/>
                <a:gd name="T28" fmla="*/ 31 w 62"/>
                <a:gd name="T29" fmla="*/ 15 h 95"/>
                <a:gd name="T30" fmla="*/ 31 w 62"/>
                <a:gd name="T31" fmla="*/ 16 h 95"/>
                <a:gd name="T32" fmla="*/ 10 w 62"/>
                <a:gd name="T33" fmla="*/ 24 h 95"/>
                <a:gd name="T34" fmla="*/ 14 w 62"/>
                <a:gd name="T35" fmla="*/ 34 h 95"/>
                <a:gd name="T36" fmla="*/ 13 w 62"/>
                <a:gd name="T37" fmla="*/ 32 h 95"/>
                <a:gd name="T38" fmla="*/ 13 w 62"/>
                <a:gd name="T39" fmla="*/ 31 h 95"/>
                <a:gd name="T40" fmla="*/ 34 w 62"/>
                <a:gd name="T41" fmla="*/ 22 h 95"/>
                <a:gd name="T42" fmla="*/ 34 w 62"/>
                <a:gd name="T43" fmla="*/ 23 h 95"/>
                <a:gd name="T44" fmla="*/ 35 w 62"/>
                <a:gd name="T45" fmla="*/ 25 h 95"/>
                <a:gd name="T46" fmla="*/ 35 w 62"/>
                <a:gd name="T47" fmla="*/ 26 h 95"/>
                <a:gd name="T48" fmla="*/ 14 w 62"/>
                <a:gd name="T49" fmla="*/ 34 h 95"/>
                <a:gd name="T50" fmla="*/ 56 w 62"/>
                <a:gd name="T51" fmla="*/ 76 h 95"/>
                <a:gd name="T52" fmla="*/ 35 w 62"/>
                <a:gd name="T53" fmla="*/ 84 h 95"/>
                <a:gd name="T54" fmla="*/ 35 w 62"/>
                <a:gd name="T55" fmla="*/ 84 h 95"/>
                <a:gd name="T56" fmla="*/ 34 w 62"/>
                <a:gd name="T57" fmla="*/ 82 h 95"/>
                <a:gd name="T58" fmla="*/ 34 w 62"/>
                <a:gd name="T59" fmla="*/ 81 h 95"/>
                <a:gd name="T60" fmla="*/ 54 w 62"/>
                <a:gd name="T61" fmla="*/ 73 h 95"/>
                <a:gd name="T62" fmla="*/ 55 w 62"/>
                <a:gd name="T63" fmla="*/ 73 h 95"/>
                <a:gd name="T64" fmla="*/ 56 w 62"/>
                <a:gd name="T65" fmla="*/ 75 h 95"/>
                <a:gd name="T66" fmla="*/ 56 w 62"/>
                <a:gd name="T67"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95">
                  <a:moveTo>
                    <a:pt x="62" y="83"/>
                  </a:moveTo>
                  <a:cubicBezTo>
                    <a:pt x="28" y="1"/>
                    <a:pt x="28" y="1"/>
                    <a:pt x="28" y="1"/>
                  </a:cubicBezTo>
                  <a:cubicBezTo>
                    <a:pt x="28" y="0"/>
                    <a:pt x="26" y="0"/>
                    <a:pt x="23" y="1"/>
                  </a:cubicBezTo>
                  <a:cubicBezTo>
                    <a:pt x="4" y="9"/>
                    <a:pt x="4" y="9"/>
                    <a:pt x="4" y="9"/>
                  </a:cubicBezTo>
                  <a:cubicBezTo>
                    <a:pt x="2" y="10"/>
                    <a:pt x="0" y="12"/>
                    <a:pt x="1" y="12"/>
                  </a:cubicBezTo>
                  <a:cubicBezTo>
                    <a:pt x="35" y="94"/>
                    <a:pt x="35" y="94"/>
                    <a:pt x="35" y="94"/>
                  </a:cubicBezTo>
                  <a:cubicBezTo>
                    <a:pt x="35" y="95"/>
                    <a:pt x="37" y="95"/>
                    <a:pt x="39" y="94"/>
                  </a:cubicBezTo>
                  <a:cubicBezTo>
                    <a:pt x="58" y="86"/>
                    <a:pt x="58" y="86"/>
                    <a:pt x="58" y="86"/>
                  </a:cubicBezTo>
                  <a:cubicBezTo>
                    <a:pt x="61" y="85"/>
                    <a:pt x="62" y="84"/>
                    <a:pt x="62" y="83"/>
                  </a:cubicBezTo>
                  <a:close/>
                  <a:moveTo>
                    <a:pt x="10" y="24"/>
                  </a:moveTo>
                  <a:cubicBezTo>
                    <a:pt x="9" y="22"/>
                    <a:pt x="9" y="22"/>
                    <a:pt x="9" y="22"/>
                  </a:cubicBezTo>
                  <a:cubicBezTo>
                    <a:pt x="9" y="21"/>
                    <a:pt x="9" y="21"/>
                    <a:pt x="9" y="21"/>
                  </a:cubicBezTo>
                  <a:cubicBezTo>
                    <a:pt x="29" y="12"/>
                    <a:pt x="29" y="12"/>
                    <a:pt x="29" y="12"/>
                  </a:cubicBezTo>
                  <a:cubicBezTo>
                    <a:pt x="30" y="13"/>
                    <a:pt x="30" y="13"/>
                    <a:pt x="30" y="13"/>
                  </a:cubicBezTo>
                  <a:cubicBezTo>
                    <a:pt x="31" y="15"/>
                    <a:pt x="31" y="15"/>
                    <a:pt x="31" y="15"/>
                  </a:cubicBezTo>
                  <a:cubicBezTo>
                    <a:pt x="31" y="16"/>
                    <a:pt x="31" y="16"/>
                    <a:pt x="31" y="16"/>
                  </a:cubicBezTo>
                  <a:cubicBezTo>
                    <a:pt x="10" y="24"/>
                    <a:pt x="10" y="24"/>
                    <a:pt x="10" y="24"/>
                  </a:cubicBezTo>
                  <a:close/>
                  <a:moveTo>
                    <a:pt x="14" y="34"/>
                  </a:moveTo>
                  <a:cubicBezTo>
                    <a:pt x="13" y="32"/>
                    <a:pt x="13" y="32"/>
                    <a:pt x="13" y="32"/>
                  </a:cubicBezTo>
                  <a:cubicBezTo>
                    <a:pt x="13" y="31"/>
                    <a:pt x="13" y="31"/>
                    <a:pt x="13" y="31"/>
                  </a:cubicBezTo>
                  <a:cubicBezTo>
                    <a:pt x="34" y="22"/>
                    <a:pt x="34" y="22"/>
                    <a:pt x="34" y="22"/>
                  </a:cubicBezTo>
                  <a:cubicBezTo>
                    <a:pt x="34" y="23"/>
                    <a:pt x="34" y="23"/>
                    <a:pt x="34" y="23"/>
                  </a:cubicBezTo>
                  <a:cubicBezTo>
                    <a:pt x="35" y="25"/>
                    <a:pt x="35" y="25"/>
                    <a:pt x="35" y="25"/>
                  </a:cubicBezTo>
                  <a:cubicBezTo>
                    <a:pt x="35" y="26"/>
                    <a:pt x="35" y="26"/>
                    <a:pt x="35" y="26"/>
                  </a:cubicBezTo>
                  <a:cubicBezTo>
                    <a:pt x="14" y="34"/>
                    <a:pt x="14" y="34"/>
                    <a:pt x="14" y="34"/>
                  </a:cubicBezTo>
                  <a:close/>
                  <a:moveTo>
                    <a:pt x="56" y="76"/>
                  </a:moveTo>
                  <a:cubicBezTo>
                    <a:pt x="35" y="84"/>
                    <a:pt x="35" y="84"/>
                    <a:pt x="35" y="84"/>
                  </a:cubicBezTo>
                  <a:cubicBezTo>
                    <a:pt x="35" y="84"/>
                    <a:pt x="35" y="84"/>
                    <a:pt x="35" y="84"/>
                  </a:cubicBezTo>
                  <a:cubicBezTo>
                    <a:pt x="34" y="82"/>
                    <a:pt x="34" y="82"/>
                    <a:pt x="34" y="82"/>
                  </a:cubicBezTo>
                  <a:cubicBezTo>
                    <a:pt x="34" y="81"/>
                    <a:pt x="34" y="81"/>
                    <a:pt x="34" y="81"/>
                  </a:cubicBezTo>
                  <a:cubicBezTo>
                    <a:pt x="54" y="73"/>
                    <a:pt x="54" y="73"/>
                    <a:pt x="54" y="73"/>
                  </a:cubicBezTo>
                  <a:cubicBezTo>
                    <a:pt x="55" y="73"/>
                    <a:pt x="55" y="73"/>
                    <a:pt x="55" y="73"/>
                  </a:cubicBezTo>
                  <a:cubicBezTo>
                    <a:pt x="56" y="75"/>
                    <a:pt x="56" y="75"/>
                    <a:pt x="56" y="75"/>
                  </a:cubicBezTo>
                  <a:lnTo>
                    <a:pt x="56" y="7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0" name="Freeform 120"/>
            <p:cNvSpPr>
              <a:spLocks noEditPoints="1"/>
            </p:cNvSpPr>
            <p:nvPr/>
          </p:nvSpPr>
          <p:spPr bwMode="auto">
            <a:xfrm>
              <a:off x="2396" y="2167"/>
              <a:ext cx="121" cy="116"/>
            </a:xfrm>
            <a:custGeom>
              <a:avLst/>
              <a:gdLst>
                <a:gd name="T0" fmla="*/ 50 w 51"/>
                <a:gd name="T1" fmla="*/ 14 h 49"/>
                <a:gd name="T2" fmla="*/ 47 w 51"/>
                <a:gd name="T3" fmla="*/ 11 h 49"/>
                <a:gd name="T4" fmla="*/ 35 w 51"/>
                <a:gd name="T5" fmla="*/ 2 h 49"/>
                <a:gd name="T6" fmla="*/ 2 w 51"/>
                <a:gd name="T7" fmla="*/ 27 h 49"/>
                <a:gd name="T8" fmla="*/ 14 w 51"/>
                <a:gd name="T9" fmla="*/ 47 h 49"/>
                <a:gd name="T10" fmla="*/ 47 w 51"/>
                <a:gd name="T11" fmla="*/ 22 h 49"/>
                <a:gd name="T12" fmla="*/ 5 w 51"/>
                <a:gd name="T13" fmla="*/ 34 h 49"/>
                <a:gd name="T14" fmla="*/ 9 w 51"/>
                <a:gd name="T15" fmla="*/ 30 h 49"/>
                <a:gd name="T16" fmla="*/ 5 w 51"/>
                <a:gd name="T17" fmla="*/ 34 h 49"/>
                <a:gd name="T18" fmla="*/ 10 w 51"/>
                <a:gd name="T19" fmla="*/ 26 h 49"/>
                <a:gd name="T20" fmla="*/ 14 w 51"/>
                <a:gd name="T21" fmla="*/ 29 h 49"/>
                <a:gd name="T22" fmla="*/ 14 w 51"/>
                <a:gd name="T23" fmla="*/ 25 h 49"/>
                <a:gd name="T24" fmla="*/ 18 w 51"/>
                <a:gd name="T25" fmla="*/ 21 h 49"/>
                <a:gd name="T26" fmla="*/ 14 w 51"/>
                <a:gd name="T27" fmla="*/ 25 h 49"/>
                <a:gd name="T28" fmla="*/ 10 w 51"/>
                <a:gd name="T29" fmla="*/ 35 h 49"/>
                <a:gd name="T30" fmla="*/ 14 w 51"/>
                <a:gd name="T31" fmla="*/ 39 h 49"/>
                <a:gd name="T32" fmla="*/ 15 w 51"/>
                <a:gd name="T33" fmla="*/ 34 h 49"/>
                <a:gd name="T34" fmla="*/ 19 w 51"/>
                <a:gd name="T35" fmla="*/ 31 h 49"/>
                <a:gd name="T36" fmla="*/ 15 w 51"/>
                <a:gd name="T37" fmla="*/ 34 h 49"/>
                <a:gd name="T38" fmla="*/ 19 w 51"/>
                <a:gd name="T39" fmla="*/ 26 h 49"/>
                <a:gd name="T40" fmla="*/ 23 w 51"/>
                <a:gd name="T41" fmla="*/ 30 h 49"/>
                <a:gd name="T42" fmla="*/ 15 w 51"/>
                <a:gd name="T43" fmla="*/ 44 h 49"/>
                <a:gd name="T44" fmla="*/ 19 w 51"/>
                <a:gd name="T45" fmla="*/ 40 h 49"/>
                <a:gd name="T46" fmla="*/ 15 w 51"/>
                <a:gd name="T47" fmla="*/ 44 h 49"/>
                <a:gd name="T48" fmla="*/ 20 w 51"/>
                <a:gd name="T49" fmla="*/ 36 h 49"/>
                <a:gd name="T50" fmla="*/ 24 w 51"/>
                <a:gd name="T51" fmla="*/ 39 h 49"/>
                <a:gd name="T52" fmla="*/ 24 w 51"/>
                <a:gd name="T53" fmla="*/ 35 h 49"/>
                <a:gd name="T54" fmla="*/ 28 w 51"/>
                <a:gd name="T55" fmla="*/ 31 h 49"/>
                <a:gd name="T56" fmla="*/ 24 w 51"/>
                <a:gd name="T57" fmla="*/ 35 h 49"/>
                <a:gd name="T58" fmla="*/ 29 w 51"/>
                <a:gd name="T59" fmla="*/ 26 h 49"/>
                <a:gd name="T60" fmla="*/ 23 w 51"/>
                <a:gd name="T61" fmla="*/ 12 h 49"/>
                <a:gd name="T62" fmla="*/ 36 w 51"/>
                <a:gd name="T63" fmla="*/ 8 h 49"/>
                <a:gd name="T64" fmla="*/ 42 w 51"/>
                <a:gd name="T6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49">
                  <a:moveTo>
                    <a:pt x="48" y="17"/>
                  </a:moveTo>
                  <a:cubicBezTo>
                    <a:pt x="50" y="14"/>
                    <a:pt x="50" y="14"/>
                    <a:pt x="50" y="14"/>
                  </a:cubicBezTo>
                  <a:cubicBezTo>
                    <a:pt x="51" y="14"/>
                    <a:pt x="51" y="13"/>
                    <a:pt x="50" y="12"/>
                  </a:cubicBezTo>
                  <a:cubicBezTo>
                    <a:pt x="49" y="11"/>
                    <a:pt x="48" y="11"/>
                    <a:pt x="47" y="11"/>
                  </a:cubicBezTo>
                  <a:cubicBezTo>
                    <a:pt x="46" y="13"/>
                    <a:pt x="46" y="13"/>
                    <a:pt x="46" y="13"/>
                  </a:cubicBezTo>
                  <a:cubicBezTo>
                    <a:pt x="35" y="2"/>
                    <a:pt x="35" y="2"/>
                    <a:pt x="35" y="2"/>
                  </a:cubicBezTo>
                  <a:cubicBezTo>
                    <a:pt x="33" y="0"/>
                    <a:pt x="29" y="0"/>
                    <a:pt x="27" y="2"/>
                  </a:cubicBezTo>
                  <a:cubicBezTo>
                    <a:pt x="2" y="27"/>
                    <a:pt x="2" y="27"/>
                    <a:pt x="2" y="27"/>
                  </a:cubicBezTo>
                  <a:cubicBezTo>
                    <a:pt x="0" y="29"/>
                    <a:pt x="0" y="33"/>
                    <a:pt x="2" y="35"/>
                  </a:cubicBezTo>
                  <a:cubicBezTo>
                    <a:pt x="14" y="47"/>
                    <a:pt x="14" y="47"/>
                    <a:pt x="14" y="47"/>
                  </a:cubicBezTo>
                  <a:cubicBezTo>
                    <a:pt x="16" y="49"/>
                    <a:pt x="20" y="49"/>
                    <a:pt x="22" y="47"/>
                  </a:cubicBezTo>
                  <a:cubicBezTo>
                    <a:pt x="47" y="22"/>
                    <a:pt x="47" y="22"/>
                    <a:pt x="47" y="22"/>
                  </a:cubicBezTo>
                  <a:cubicBezTo>
                    <a:pt x="48" y="21"/>
                    <a:pt x="49" y="19"/>
                    <a:pt x="48" y="17"/>
                  </a:cubicBezTo>
                  <a:close/>
                  <a:moveTo>
                    <a:pt x="5" y="34"/>
                  </a:moveTo>
                  <a:cubicBezTo>
                    <a:pt x="4" y="33"/>
                    <a:pt x="4" y="31"/>
                    <a:pt x="5" y="30"/>
                  </a:cubicBezTo>
                  <a:cubicBezTo>
                    <a:pt x="6" y="29"/>
                    <a:pt x="8" y="29"/>
                    <a:pt x="9" y="30"/>
                  </a:cubicBezTo>
                  <a:cubicBezTo>
                    <a:pt x="10" y="31"/>
                    <a:pt x="10" y="33"/>
                    <a:pt x="9" y="34"/>
                  </a:cubicBezTo>
                  <a:cubicBezTo>
                    <a:pt x="8" y="35"/>
                    <a:pt x="6" y="35"/>
                    <a:pt x="5" y="34"/>
                  </a:cubicBezTo>
                  <a:close/>
                  <a:moveTo>
                    <a:pt x="10" y="29"/>
                  </a:moveTo>
                  <a:cubicBezTo>
                    <a:pt x="9" y="28"/>
                    <a:pt x="9" y="27"/>
                    <a:pt x="10" y="26"/>
                  </a:cubicBezTo>
                  <a:cubicBezTo>
                    <a:pt x="11" y="25"/>
                    <a:pt x="13" y="25"/>
                    <a:pt x="14" y="26"/>
                  </a:cubicBezTo>
                  <a:cubicBezTo>
                    <a:pt x="15" y="27"/>
                    <a:pt x="15" y="28"/>
                    <a:pt x="14" y="29"/>
                  </a:cubicBezTo>
                  <a:cubicBezTo>
                    <a:pt x="13" y="30"/>
                    <a:pt x="11" y="30"/>
                    <a:pt x="10" y="29"/>
                  </a:cubicBezTo>
                  <a:close/>
                  <a:moveTo>
                    <a:pt x="14" y="25"/>
                  </a:moveTo>
                  <a:cubicBezTo>
                    <a:pt x="13" y="24"/>
                    <a:pt x="13" y="22"/>
                    <a:pt x="14" y="21"/>
                  </a:cubicBezTo>
                  <a:cubicBezTo>
                    <a:pt x="15" y="20"/>
                    <a:pt x="17" y="20"/>
                    <a:pt x="18" y="21"/>
                  </a:cubicBezTo>
                  <a:cubicBezTo>
                    <a:pt x="19" y="22"/>
                    <a:pt x="19" y="24"/>
                    <a:pt x="18" y="25"/>
                  </a:cubicBezTo>
                  <a:cubicBezTo>
                    <a:pt x="17" y="26"/>
                    <a:pt x="15" y="26"/>
                    <a:pt x="14" y="25"/>
                  </a:cubicBezTo>
                  <a:close/>
                  <a:moveTo>
                    <a:pt x="10" y="39"/>
                  </a:moveTo>
                  <a:cubicBezTo>
                    <a:pt x="9" y="38"/>
                    <a:pt x="9" y="36"/>
                    <a:pt x="10" y="35"/>
                  </a:cubicBezTo>
                  <a:cubicBezTo>
                    <a:pt x="11" y="34"/>
                    <a:pt x="13" y="34"/>
                    <a:pt x="14" y="35"/>
                  </a:cubicBezTo>
                  <a:cubicBezTo>
                    <a:pt x="15" y="36"/>
                    <a:pt x="15" y="38"/>
                    <a:pt x="14" y="39"/>
                  </a:cubicBezTo>
                  <a:cubicBezTo>
                    <a:pt x="13" y="40"/>
                    <a:pt x="11" y="40"/>
                    <a:pt x="10" y="39"/>
                  </a:cubicBezTo>
                  <a:close/>
                  <a:moveTo>
                    <a:pt x="15" y="34"/>
                  </a:moveTo>
                  <a:cubicBezTo>
                    <a:pt x="14" y="33"/>
                    <a:pt x="14" y="32"/>
                    <a:pt x="15" y="31"/>
                  </a:cubicBezTo>
                  <a:cubicBezTo>
                    <a:pt x="16" y="30"/>
                    <a:pt x="18" y="30"/>
                    <a:pt x="19" y="31"/>
                  </a:cubicBezTo>
                  <a:cubicBezTo>
                    <a:pt x="20" y="32"/>
                    <a:pt x="20" y="33"/>
                    <a:pt x="19" y="34"/>
                  </a:cubicBezTo>
                  <a:cubicBezTo>
                    <a:pt x="18" y="35"/>
                    <a:pt x="16" y="35"/>
                    <a:pt x="15" y="34"/>
                  </a:cubicBezTo>
                  <a:close/>
                  <a:moveTo>
                    <a:pt x="19" y="30"/>
                  </a:moveTo>
                  <a:cubicBezTo>
                    <a:pt x="18" y="29"/>
                    <a:pt x="18" y="27"/>
                    <a:pt x="19" y="26"/>
                  </a:cubicBezTo>
                  <a:cubicBezTo>
                    <a:pt x="20" y="25"/>
                    <a:pt x="22" y="25"/>
                    <a:pt x="23" y="26"/>
                  </a:cubicBezTo>
                  <a:cubicBezTo>
                    <a:pt x="24" y="27"/>
                    <a:pt x="24" y="29"/>
                    <a:pt x="23" y="30"/>
                  </a:cubicBezTo>
                  <a:cubicBezTo>
                    <a:pt x="22" y="31"/>
                    <a:pt x="20" y="31"/>
                    <a:pt x="19" y="30"/>
                  </a:cubicBezTo>
                  <a:close/>
                  <a:moveTo>
                    <a:pt x="15" y="44"/>
                  </a:moveTo>
                  <a:cubicBezTo>
                    <a:pt x="14" y="43"/>
                    <a:pt x="14" y="41"/>
                    <a:pt x="15" y="40"/>
                  </a:cubicBezTo>
                  <a:cubicBezTo>
                    <a:pt x="16" y="39"/>
                    <a:pt x="18" y="39"/>
                    <a:pt x="19" y="40"/>
                  </a:cubicBezTo>
                  <a:cubicBezTo>
                    <a:pt x="20" y="41"/>
                    <a:pt x="20" y="43"/>
                    <a:pt x="19" y="44"/>
                  </a:cubicBezTo>
                  <a:cubicBezTo>
                    <a:pt x="18" y="45"/>
                    <a:pt x="16" y="45"/>
                    <a:pt x="15" y="44"/>
                  </a:cubicBezTo>
                  <a:close/>
                  <a:moveTo>
                    <a:pt x="20" y="39"/>
                  </a:moveTo>
                  <a:cubicBezTo>
                    <a:pt x="19" y="38"/>
                    <a:pt x="19" y="37"/>
                    <a:pt x="20" y="36"/>
                  </a:cubicBezTo>
                  <a:cubicBezTo>
                    <a:pt x="21" y="34"/>
                    <a:pt x="23" y="34"/>
                    <a:pt x="24" y="36"/>
                  </a:cubicBezTo>
                  <a:cubicBezTo>
                    <a:pt x="25" y="37"/>
                    <a:pt x="25" y="38"/>
                    <a:pt x="24" y="39"/>
                  </a:cubicBezTo>
                  <a:cubicBezTo>
                    <a:pt x="23" y="40"/>
                    <a:pt x="21" y="40"/>
                    <a:pt x="20" y="39"/>
                  </a:cubicBezTo>
                  <a:close/>
                  <a:moveTo>
                    <a:pt x="24" y="35"/>
                  </a:moveTo>
                  <a:cubicBezTo>
                    <a:pt x="23" y="34"/>
                    <a:pt x="23" y="32"/>
                    <a:pt x="24" y="31"/>
                  </a:cubicBezTo>
                  <a:cubicBezTo>
                    <a:pt x="25" y="30"/>
                    <a:pt x="27" y="30"/>
                    <a:pt x="28" y="31"/>
                  </a:cubicBezTo>
                  <a:cubicBezTo>
                    <a:pt x="29" y="32"/>
                    <a:pt x="29" y="34"/>
                    <a:pt x="28" y="35"/>
                  </a:cubicBezTo>
                  <a:cubicBezTo>
                    <a:pt x="27" y="36"/>
                    <a:pt x="25" y="36"/>
                    <a:pt x="24" y="35"/>
                  </a:cubicBezTo>
                  <a:close/>
                  <a:moveTo>
                    <a:pt x="37" y="26"/>
                  </a:moveTo>
                  <a:cubicBezTo>
                    <a:pt x="35" y="28"/>
                    <a:pt x="31" y="28"/>
                    <a:pt x="29" y="26"/>
                  </a:cubicBezTo>
                  <a:cubicBezTo>
                    <a:pt x="23" y="20"/>
                    <a:pt x="23" y="20"/>
                    <a:pt x="23" y="20"/>
                  </a:cubicBezTo>
                  <a:cubicBezTo>
                    <a:pt x="21" y="18"/>
                    <a:pt x="21" y="14"/>
                    <a:pt x="23" y="12"/>
                  </a:cubicBezTo>
                  <a:cubicBezTo>
                    <a:pt x="27" y="8"/>
                    <a:pt x="27" y="8"/>
                    <a:pt x="27" y="8"/>
                  </a:cubicBezTo>
                  <a:cubicBezTo>
                    <a:pt x="30" y="5"/>
                    <a:pt x="33" y="5"/>
                    <a:pt x="36" y="8"/>
                  </a:cubicBezTo>
                  <a:cubicBezTo>
                    <a:pt x="42" y="14"/>
                    <a:pt x="42" y="14"/>
                    <a:pt x="42" y="14"/>
                  </a:cubicBezTo>
                  <a:cubicBezTo>
                    <a:pt x="44" y="16"/>
                    <a:pt x="44" y="20"/>
                    <a:pt x="42" y="22"/>
                  </a:cubicBezTo>
                  <a:lnTo>
                    <a:pt x="37" y="2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1" name="Freeform 121"/>
            <p:cNvSpPr>
              <a:spLocks noEditPoints="1"/>
            </p:cNvSpPr>
            <p:nvPr/>
          </p:nvSpPr>
          <p:spPr bwMode="auto">
            <a:xfrm>
              <a:off x="2299" y="2046"/>
              <a:ext cx="97" cy="107"/>
            </a:xfrm>
            <a:custGeom>
              <a:avLst/>
              <a:gdLst>
                <a:gd name="T0" fmla="*/ 39 w 41"/>
                <a:gd name="T1" fmla="*/ 1 h 45"/>
                <a:gd name="T2" fmla="*/ 36 w 41"/>
                <a:gd name="T3" fmla="*/ 0 h 45"/>
                <a:gd name="T4" fmla="*/ 4 w 41"/>
                <a:gd name="T5" fmla="*/ 0 h 45"/>
                <a:gd name="T6" fmla="*/ 1 w 41"/>
                <a:gd name="T7" fmla="*/ 1 h 45"/>
                <a:gd name="T8" fmla="*/ 0 w 41"/>
                <a:gd name="T9" fmla="*/ 5 h 45"/>
                <a:gd name="T10" fmla="*/ 0 w 41"/>
                <a:gd name="T11" fmla="*/ 30 h 45"/>
                <a:gd name="T12" fmla="*/ 1 w 41"/>
                <a:gd name="T13" fmla="*/ 33 h 45"/>
                <a:gd name="T14" fmla="*/ 4 w 41"/>
                <a:gd name="T15" fmla="*/ 34 h 45"/>
                <a:gd name="T16" fmla="*/ 36 w 41"/>
                <a:gd name="T17" fmla="*/ 34 h 45"/>
                <a:gd name="T18" fmla="*/ 39 w 41"/>
                <a:gd name="T19" fmla="*/ 33 h 45"/>
                <a:gd name="T20" fmla="*/ 41 w 41"/>
                <a:gd name="T21" fmla="*/ 30 h 45"/>
                <a:gd name="T22" fmla="*/ 41 w 41"/>
                <a:gd name="T23" fmla="*/ 5 h 45"/>
                <a:gd name="T24" fmla="*/ 39 w 41"/>
                <a:gd name="T25" fmla="*/ 1 h 45"/>
                <a:gd name="T26" fmla="*/ 39 w 41"/>
                <a:gd name="T27" fmla="*/ 30 h 45"/>
                <a:gd name="T28" fmla="*/ 38 w 41"/>
                <a:gd name="T29" fmla="*/ 31 h 45"/>
                <a:gd name="T30" fmla="*/ 36 w 41"/>
                <a:gd name="T31" fmla="*/ 32 h 45"/>
                <a:gd name="T32" fmla="*/ 4 w 41"/>
                <a:gd name="T33" fmla="*/ 32 h 45"/>
                <a:gd name="T34" fmla="*/ 3 w 41"/>
                <a:gd name="T35" fmla="*/ 31 h 45"/>
                <a:gd name="T36" fmla="*/ 2 w 41"/>
                <a:gd name="T37" fmla="*/ 30 h 45"/>
                <a:gd name="T38" fmla="*/ 2 w 41"/>
                <a:gd name="T39" fmla="*/ 5 h 45"/>
                <a:gd name="T40" fmla="*/ 3 w 41"/>
                <a:gd name="T41" fmla="*/ 3 h 45"/>
                <a:gd name="T42" fmla="*/ 4 w 41"/>
                <a:gd name="T43" fmla="*/ 2 h 45"/>
                <a:gd name="T44" fmla="*/ 36 w 41"/>
                <a:gd name="T45" fmla="*/ 2 h 45"/>
                <a:gd name="T46" fmla="*/ 38 w 41"/>
                <a:gd name="T47" fmla="*/ 3 h 45"/>
                <a:gd name="T48" fmla="*/ 39 w 41"/>
                <a:gd name="T49" fmla="*/ 5 h 45"/>
                <a:gd name="T50" fmla="*/ 39 w 41"/>
                <a:gd name="T51" fmla="*/ 30 h 45"/>
                <a:gd name="T52" fmla="*/ 39 w 41"/>
                <a:gd name="T53" fmla="*/ 35 h 45"/>
                <a:gd name="T54" fmla="*/ 1 w 41"/>
                <a:gd name="T55" fmla="*/ 35 h 45"/>
                <a:gd name="T56" fmla="*/ 0 w 41"/>
                <a:gd name="T57" fmla="*/ 35 h 45"/>
                <a:gd name="T58" fmla="*/ 0 w 41"/>
                <a:gd name="T59" fmla="*/ 36 h 45"/>
                <a:gd name="T60" fmla="*/ 0 w 41"/>
                <a:gd name="T61" fmla="*/ 44 h 45"/>
                <a:gd name="T62" fmla="*/ 0 w 41"/>
                <a:gd name="T63" fmla="*/ 45 h 45"/>
                <a:gd name="T64" fmla="*/ 1 w 41"/>
                <a:gd name="T65" fmla="*/ 45 h 45"/>
                <a:gd name="T66" fmla="*/ 39 w 41"/>
                <a:gd name="T67" fmla="*/ 45 h 45"/>
                <a:gd name="T68" fmla="*/ 40 w 41"/>
                <a:gd name="T69" fmla="*/ 45 h 45"/>
                <a:gd name="T70" fmla="*/ 40 w 41"/>
                <a:gd name="T71" fmla="*/ 44 h 45"/>
                <a:gd name="T72" fmla="*/ 40 w 41"/>
                <a:gd name="T73" fmla="*/ 36 h 45"/>
                <a:gd name="T74" fmla="*/ 40 w 41"/>
                <a:gd name="T75" fmla="*/ 35 h 45"/>
                <a:gd name="T76" fmla="*/ 39 w 41"/>
                <a:gd name="T77" fmla="*/ 35 h 45"/>
                <a:gd name="T78" fmla="*/ 38 w 41"/>
                <a:gd name="T79" fmla="*/ 43 h 45"/>
                <a:gd name="T80" fmla="*/ 2 w 41"/>
                <a:gd name="T81" fmla="*/ 43 h 45"/>
                <a:gd name="T82" fmla="*/ 2 w 41"/>
                <a:gd name="T83" fmla="*/ 37 h 45"/>
                <a:gd name="T84" fmla="*/ 38 w 41"/>
                <a:gd name="T85" fmla="*/ 37 h 45"/>
                <a:gd name="T86" fmla="*/ 38 w 41"/>
                <a:gd name="T87" fmla="*/ 43 h 45"/>
                <a:gd name="T88" fmla="*/ 4 w 41"/>
                <a:gd name="T89" fmla="*/ 42 h 45"/>
                <a:gd name="T90" fmla="*/ 22 w 41"/>
                <a:gd name="T91" fmla="*/ 42 h 45"/>
                <a:gd name="T92" fmla="*/ 23 w 41"/>
                <a:gd name="T93" fmla="*/ 42 h 45"/>
                <a:gd name="T94" fmla="*/ 23 w 41"/>
                <a:gd name="T95" fmla="*/ 41 h 45"/>
                <a:gd name="T96" fmla="*/ 23 w 41"/>
                <a:gd name="T97" fmla="*/ 39 h 45"/>
                <a:gd name="T98" fmla="*/ 23 w 41"/>
                <a:gd name="T99" fmla="*/ 39 h 45"/>
                <a:gd name="T100" fmla="*/ 22 w 41"/>
                <a:gd name="T101" fmla="*/ 38 h 45"/>
                <a:gd name="T102" fmla="*/ 4 w 41"/>
                <a:gd name="T103" fmla="*/ 38 h 45"/>
                <a:gd name="T104" fmla="*/ 4 w 41"/>
                <a:gd name="T105" fmla="*/ 39 h 45"/>
                <a:gd name="T106" fmla="*/ 3 w 41"/>
                <a:gd name="T107" fmla="*/ 39 h 45"/>
                <a:gd name="T108" fmla="*/ 3 w 41"/>
                <a:gd name="T109" fmla="*/ 41 h 45"/>
                <a:gd name="T110" fmla="*/ 4 w 41"/>
                <a:gd name="T11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45">
                  <a:moveTo>
                    <a:pt x="39" y="1"/>
                  </a:moveTo>
                  <a:cubicBezTo>
                    <a:pt x="39" y="0"/>
                    <a:pt x="37" y="0"/>
                    <a:pt x="36" y="0"/>
                  </a:cubicBezTo>
                  <a:cubicBezTo>
                    <a:pt x="4" y="0"/>
                    <a:pt x="4" y="0"/>
                    <a:pt x="4" y="0"/>
                  </a:cubicBezTo>
                  <a:cubicBezTo>
                    <a:pt x="3" y="0"/>
                    <a:pt x="2" y="0"/>
                    <a:pt x="1" y="1"/>
                  </a:cubicBezTo>
                  <a:cubicBezTo>
                    <a:pt x="0" y="2"/>
                    <a:pt x="0" y="3"/>
                    <a:pt x="0" y="5"/>
                  </a:cubicBezTo>
                  <a:cubicBezTo>
                    <a:pt x="0" y="30"/>
                    <a:pt x="0" y="30"/>
                    <a:pt x="0" y="30"/>
                  </a:cubicBezTo>
                  <a:cubicBezTo>
                    <a:pt x="0" y="31"/>
                    <a:pt x="0" y="32"/>
                    <a:pt x="1" y="33"/>
                  </a:cubicBezTo>
                  <a:cubicBezTo>
                    <a:pt x="2" y="34"/>
                    <a:pt x="3" y="34"/>
                    <a:pt x="4" y="34"/>
                  </a:cubicBezTo>
                  <a:cubicBezTo>
                    <a:pt x="36" y="34"/>
                    <a:pt x="36" y="34"/>
                    <a:pt x="36" y="34"/>
                  </a:cubicBezTo>
                  <a:cubicBezTo>
                    <a:pt x="37" y="34"/>
                    <a:pt x="39" y="34"/>
                    <a:pt x="39" y="33"/>
                  </a:cubicBezTo>
                  <a:cubicBezTo>
                    <a:pt x="40" y="32"/>
                    <a:pt x="41" y="31"/>
                    <a:pt x="41" y="30"/>
                  </a:cubicBezTo>
                  <a:cubicBezTo>
                    <a:pt x="41" y="5"/>
                    <a:pt x="41" y="5"/>
                    <a:pt x="41" y="5"/>
                  </a:cubicBezTo>
                  <a:cubicBezTo>
                    <a:pt x="41" y="3"/>
                    <a:pt x="40" y="2"/>
                    <a:pt x="39" y="1"/>
                  </a:cubicBezTo>
                  <a:close/>
                  <a:moveTo>
                    <a:pt x="39" y="30"/>
                  </a:moveTo>
                  <a:cubicBezTo>
                    <a:pt x="39" y="30"/>
                    <a:pt x="38" y="31"/>
                    <a:pt x="38" y="31"/>
                  </a:cubicBezTo>
                  <a:cubicBezTo>
                    <a:pt x="37" y="32"/>
                    <a:pt x="37" y="32"/>
                    <a:pt x="36" y="32"/>
                  </a:cubicBezTo>
                  <a:cubicBezTo>
                    <a:pt x="4" y="32"/>
                    <a:pt x="4" y="32"/>
                    <a:pt x="4" y="32"/>
                  </a:cubicBezTo>
                  <a:cubicBezTo>
                    <a:pt x="4" y="32"/>
                    <a:pt x="3" y="32"/>
                    <a:pt x="3" y="31"/>
                  </a:cubicBezTo>
                  <a:cubicBezTo>
                    <a:pt x="2" y="31"/>
                    <a:pt x="2" y="30"/>
                    <a:pt x="2" y="30"/>
                  </a:cubicBezTo>
                  <a:cubicBezTo>
                    <a:pt x="2" y="5"/>
                    <a:pt x="2" y="5"/>
                    <a:pt x="2" y="5"/>
                  </a:cubicBezTo>
                  <a:cubicBezTo>
                    <a:pt x="2" y="4"/>
                    <a:pt x="2" y="3"/>
                    <a:pt x="3" y="3"/>
                  </a:cubicBezTo>
                  <a:cubicBezTo>
                    <a:pt x="3" y="2"/>
                    <a:pt x="4" y="2"/>
                    <a:pt x="4" y="2"/>
                  </a:cubicBezTo>
                  <a:cubicBezTo>
                    <a:pt x="36" y="2"/>
                    <a:pt x="36" y="2"/>
                    <a:pt x="36" y="2"/>
                  </a:cubicBezTo>
                  <a:cubicBezTo>
                    <a:pt x="37" y="2"/>
                    <a:pt x="37" y="2"/>
                    <a:pt x="38" y="3"/>
                  </a:cubicBezTo>
                  <a:cubicBezTo>
                    <a:pt x="38" y="3"/>
                    <a:pt x="39" y="4"/>
                    <a:pt x="39" y="5"/>
                  </a:cubicBezTo>
                  <a:lnTo>
                    <a:pt x="39" y="30"/>
                  </a:lnTo>
                  <a:close/>
                  <a:moveTo>
                    <a:pt x="39" y="35"/>
                  </a:moveTo>
                  <a:cubicBezTo>
                    <a:pt x="1" y="35"/>
                    <a:pt x="1" y="35"/>
                    <a:pt x="1" y="35"/>
                  </a:cubicBezTo>
                  <a:cubicBezTo>
                    <a:pt x="0" y="35"/>
                    <a:pt x="0" y="35"/>
                    <a:pt x="0" y="35"/>
                  </a:cubicBezTo>
                  <a:cubicBezTo>
                    <a:pt x="0" y="36"/>
                    <a:pt x="0" y="36"/>
                    <a:pt x="0" y="36"/>
                  </a:cubicBezTo>
                  <a:cubicBezTo>
                    <a:pt x="0" y="44"/>
                    <a:pt x="0" y="44"/>
                    <a:pt x="0" y="44"/>
                  </a:cubicBezTo>
                  <a:cubicBezTo>
                    <a:pt x="0" y="45"/>
                    <a:pt x="0" y="45"/>
                    <a:pt x="0" y="45"/>
                  </a:cubicBezTo>
                  <a:cubicBezTo>
                    <a:pt x="1" y="45"/>
                    <a:pt x="1" y="45"/>
                    <a:pt x="1" y="45"/>
                  </a:cubicBezTo>
                  <a:cubicBezTo>
                    <a:pt x="39" y="45"/>
                    <a:pt x="39" y="45"/>
                    <a:pt x="39" y="45"/>
                  </a:cubicBezTo>
                  <a:cubicBezTo>
                    <a:pt x="40" y="45"/>
                    <a:pt x="40" y="45"/>
                    <a:pt x="40" y="45"/>
                  </a:cubicBezTo>
                  <a:cubicBezTo>
                    <a:pt x="40" y="44"/>
                    <a:pt x="40" y="44"/>
                    <a:pt x="40" y="44"/>
                  </a:cubicBezTo>
                  <a:cubicBezTo>
                    <a:pt x="40" y="36"/>
                    <a:pt x="40" y="36"/>
                    <a:pt x="40" y="36"/>
                  </a:cubicBezTo>
                  <a:cubicBezTo>
                    <a:pt x="40" y="35"/>
                    <a:pt x="40" y="35"/>
                    <a:pt x="40" y="35"/>
                  </a:cubicBezTo>
                  <a:lnTo>
                    <a:pt x="39" y="35"/>
                  </a:lnTo>
                  <a:close/>
                  <a:moveTo>
                    <a:pt x="38" y="43"/>
                  </a:moveTo>
                  <a:cubicBezTo>
                    <a:pt x="2" y="43"/>
                    <a:pt x="2" y="43"/>
                    <a:pt x="2" y="43"/>
                  </a:cubicBezTo>
                  <a:cubicBezTo>
                    <a:pt x="2" y="37"/>
                    <a:pt x="2" y="37"/>
                    <a:pt x="2" y="37"/>
                  </a:cubicBezTo>
                  <a:cubicBezTo>
                    <a:pt x="38" y="37"/>
                    <a:pt x="38" y="37"/>
                    <a:pt x="38" y="37"/>
                  </a:cubicBezTo>
                  <a:lnTo>
                    <a:pt x="38" y="43"/>
                  </a:lnTo>
                  <a:close/>
                  <a:moveTo>
                    <a:pt x="4" y="42"/>
                  </a:moveTo>
                  <a:cubicBezTo>
                    <a:pt x="22" y="42"/>
                    <a:pt x="22" y="42"/>
                    <a:pt x="22" y="42"/>
                  </a:cubicBezTo>
                  <a:cubicBezTo>
                    <a:pt x="23" y="42"/>
                    <a:pt x="23" y="42"/>
                    <a:pt x="23" y="42"/>
                  </a:cubicBezTo>
                  <a:cubicBezTo>
                    <a:pt x="23" y="41"/>
                    <a:pt x="23" y="41"/>
                    <a:pt x="23" y="41"/>
                  </a:cubicBezTo>
                  <a:cubicBezTo>
                    <a:pt x="23" y="39"/>
                    <a:pt x="23" y="39"/>
                    <a:pt x="23" y="39"/>
                  </a:cubicBezTo>
                  <a:cubicBezTo>
                    <a:pt x="23" y="39"/>
                    <a:pt x="23" y="39"/>
                    <a:pt x="23" y="39"/>
                  </a:cubicBezTo>
                  <a:cubicBezTo>
                    <a:pt x="22" y="38"/>
                    <a:pt x="22" y="38"/>
                    <a:pt x="22" y="38"/>
                  </a:cubicBezTo>
                  <a:cubicBezTo>
                    <a:pt x="4" y="38"/>
                    <a:pt x="4" y="38"/>
                    <a:pt x="4" y="38"/>
                  </a:cubicBezTo>
                  <a:cubicBezTo>
                    <a:pt x="4" y="39"/>
                    <a:pt x="4" y="39"/>
                    <a:pt x="4" y="39"/>
                  </a:cubicBezTo>
                  <a:cubicBezTo>
                    <a:pt x="3" y="39"/>
                    <a:pt x="3" y="39"/>
                    <a:pt x="3" y="39"/>
                  </a:cubicBezTo>
                  <a:cubicBezTo>
                    <a:pt x="3" y="41"/>
                    <a:pt x="3" y="41"/>
                    <a:pt x="3" y="41"/>
                  </a:cubicBezTo>
                  <a:cubicBezTo>
                    <a:pt x="4" y="42"/>
                    <a:pt x="4" y="42"/>
                    <a:pt x="4" y="4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2" name="Rectangle 122"/>
            <p:cNvSpPr>
              <a:spLocks noChangeArrowheads="1"/>
            </p:cNvSpPr>
            <p:nvPr/>
          </p:nvSpPr>
          <p:spPr bwMode="auto">
            <a:xfrm>
              <a:off x="2411" y="2067"/>
              <a:ext cx="16" cy="5"/>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3" name="Rectangle 123"/>
            <p:cNvSpPr>
              <a:spLocks noChangeArrowheads="1"/>
            </p:cNvSpPr>
            <p:nvPr/>
          </p:nvSpPr>
          <p:spPr bwMode="auto">
            <a:xfrm>
              <a:off x="2441" y="2067"/>
              <a:ext cx="19" cy="5"/>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4" name="Freeform 124"/>
            <p:cNvSpPr>
              <a:spLocks noEditPoints="1"/>
            </p:cNvSpPr>
            <p:nvPr/>
          </p:nvSpPr>
          <p:spPr bwMode="auto">
            <a:xfrm>
              <a:off x="2475" y="2067"/>
              <a:ext cx="11" cy="76"/>
            </a:xfrm>
            <a:custGeom>
              <a:avLst/>
              <a:gdLst>
                <a:gd name="T0" fmla="*/ 0 w 11"/>
                <a:gd name="T1" fmla="*/ 0 h 76"/>
                <a:gd name="T2" fmla="*/ 0 w 11"/>
                <a:gd name="T3" fmla="*/ 5 h 76"/>
                <a:gd name="T4" fmla="*/ 4 w 11"/>
                <a:gd name="T5" fmla="*/ 5 h 76"/>
                <a:gd name="T6" fmla="*/ 4 w 11"/>
                <a:gd name="T7" fmla="*/ 12 h 76"/>
                <a:gd name="T8" fmla="*/ 11 w 11"/>
                <a:gd name="T9" fmla="*/ 12 h 76"/>
                <a:gd name="T10" fmla="*/ 11 w 11"/>
                <a:gd name="T11" fmla="*/ 0 h 76"/>
                <a:gd name="T12" fmla="*/ 0 w 11"/>
                <a:gd name="T13" fmla="*/ 0 h 76"/>
                <a:gd name="T14" fmla="*/ 4 w 11"/>
                <a:gd name="T15" fmla="*/ 76 h 76"/>
                <a:gd name="T16" fmla="*/ 11 w 11"/>
                <a:gd name="T17" fmla="*/ 76 h 76"/>
                <a:gd name="T18" fmla="*/ 11 w 11"/>
                <a:gd name="T19" fmla="*/ 60 h 76"/>
                <a:gd name="T20" fmla="*/ 4 w 11"/>
                <a:gd name="T21" fmla="*/ 60 h 76"/>
                <a:gd name="T22" fmla="*/ 4 w 11"/>
                <a:gd name="T23" fmla="*/ 76 h 76"/>
                <a:gd name="T24" fmla="*/ 4 w 11"/>
                <a:gd name="T25" fmla="*/ 43 h 76"/>
                <a:gd name="T26" fmla="*/ 11 w 11"/>
                <a:gd name="T27" fmla="*/ 43 h 76"/>
                <a:gd name="T28" fmla="*/ 11 w 11"/>
                <a:gd name="T29" fmla="*/ 27 h 76"/>
                <a:gd name="T30" fmla="*/ 4 w 11"/>
                <a:gd name="T31" fmla="*/ 27 h 76"/>
                <a:gd name="T32" fmla="*/ 4 w 11"/>
                <a:gd name="T33" fmla="*/ 4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76">
                  <a:moveTo>
                    <a:pt x="0" y="0"/>
                  </a:moveTo>
                  <a:lnTo>
                    <a:pt x="0" y="5"/>
                  </a:lnTo>
                  <a:lnTo>
                    <a:pt x="4" y="5"/>
                  </a:lnTo>
                  <a:lnTo>
                    <a:pt x="4" y="12"/>
                  </a:lnTo>
                  <a:lnTo>
                    <a:pt x="11" y="12"/>
                  </a:lnTo>
                  <a:lnTo>
                    <a:pt x="11" y="0"/>
                  </a:lnTo>
                  <a:lnTo>
                    <a:pt x="0" y="0"/>
                  </a:lnTo>
                  <a:close/>
                  <a:moveTo>
                    <a:pt x="4" y="76"/>
                  </a:moveTo>
                  <a:lnTo>
                    <a:pt x="11" y="76"/>
                  </a:lnTo>
                  <a:lnTo>
                    <a:pt x="11" y="60"/>
                  </a:lnTo>
                  <a:lnTo>
                    <a:pt x="4" y="60"/>
                  </a:lnTo>
                  <a:lnTo>
                    <a:pt x="4" y="76"/>
                  </a:lnTo>
                  <a:close/>
                  <a:moveTo>
                    <a:pt x="4" y="43"/>
                  </a:moveTo>
                  <a:lnTo>
                    <a:pt x="11" y="43"/>
                  </a:lnTo>
                  <a:lnTo>
                    <a:pt x="11" y="27"/>
                  </a:lnTo>
                  <a:lnTo>
                    <a:pt x="4" y="27"/>
                  </a:lnTo>
                  <a:lnTo>
                    <a:pt x="4" y="4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5" name="Freeform 125"/>
            <p:cNvSpPr>
              <a:spLocks noEditPoints="1"/>
            </p:cNvSpPr>
            <p:nvPr/>
          </p:nvSpPr>
          <p:spPr bwMode="auto">
            <a:xfrm>
              <a:off x="2304" y="2184"/>
              <a:ext cx="12" cy="76"/>
            </a:xfrm>
            <a:custGeom>
              <a:avLst/>
              <a:gdLst>
                <a:gd name="T0" fmla="*/ 12 w 12"/>
                <a:gd name="T1" fmla="*/ 76 h 76"/>
                <a:gd name="T2" fmla="*/ 12 w 12"/>
                <a:gd name="T3" fmla="*/ 68 h 76"/>
                <a:gd name="T4" fmla="*/ 7 w 12"/>
                <a:gd name="T5" fmla="*/ 68 h 76"/>
                <a:gd name="T6" fmla="*/ 7 w 12"/>
                <a:gd name="T7" fmla="*/ 64 h 76"/>
                <a:gd name="T8" fmla="*/ 0 w 12"/>
                <a:gd name="T9" fmla="*/ 64 h 76"/>
                <a:gd name="T10" fmla="*/ 0 w 12"/>
                <a:gd name="T11" fmla="*/ 76 h 76"/>
                <a:gd name="T12" fmla="*/ 12 w 12"/>
                <a:gd name="T13" fmla="*/ 76 h 76"/>
                <a:gd name="T14" fmla="*/ 7 w 12"/>
                <a:gd name="T15" fmla="*/ 0 h 76"/>
                <a:gd name="T16" fmla="*/ 0 w 12"/>
                <a:gd name="T17" fmla="*/ 0 h 76"/>
                <a:gd name="T18" fmla="*/ 0 w 12"/>
                <a:gd name="T19" fmla="*/ 16 h 76"/>
                <a:gd name="T20" fmla="*/ 7 w 12"/>
                <a:gd name="T21" fmla="*/ 16 h 76"/>
                <a:gd name="T22" fmla="*/ 7 w 12"/>
                <a:gd name="T23" fmla="*/ 0 h 76"/>
                <a:gd name="T24" fmla="*/ 7 w 12"/>
                <a:gd name="T25" fmla="*/ 30 h 76"/>
                <a:gd name="T26" fmla="*/ 0 w 12"/>
                <a:gd name="T27" fmla="*/ 30 h 76"/>
                <a:gd name="T28" fmla="*/ 0 w 12"/>
                <a:gd name="T29" fmla="*/ 49 h 76"/>
                <a:gd name="T30" fmla="*/ 7 w 12"/>
                <a:gd name="T31" fmla="*/ 49 h 76"/>
                <a:gd name="T32" fmla="*/ 7 w 12"/>
                <a:gd name="T33" fmla="*/ 3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76">
                  <a:moveTo>
                    <a:pt x="12" y="76"/>
                  </a:moveTo>
                  <a:lnTo>
                    <a:pt x="12" y="68"/>
                  </a:lnTo>
                  <a:lnTo>
                    <a:pt x="7" y="68"/>
                  </a:lnTo>
                  <a:lnTo>
                    <a:pt x="7" y="64"/>
                  </a:lnTo>
                  <a:lnTo>
                    <a:pt x="0" y="64"/>
                  </a:lnTo>
                  <a:lnTo>
                    <a:pt x="0" y="76"/>
                  </a:lnTo>
                  <a:lnTo>
                    <a:pt x="12" y="76"/>
                  </a:lnTo>
                  <a:close/>
                  <a:moveTo>
                    <a:pt x="7" y="0"/>
                  </a:moveTo>
                  <a:lnTo>
                    <a:pt x="0" y="0"/>
                  </a:lnTo>
                  <a:lnTo>
                    <a:pt x="0" y="16"/>
                  </a:lnTo>
                  <a:lnTo>
                    <a:pt x="7" y="16"/>
                  </a:lnTo>
                  <a:lnTo>
                    <a:pt x="7" y="0"/>
                  </a:lnTo>
                  <a:close/>
                  <a:moveTo>
                    <a:pt x="7" y="30"/>
                  </a:moveTo>
                  <a:lnTo>
                    <a:pt x="0" y="30"/>
                  </a:lnTo>
                  <a:lnTo>
                    <a:pt x="0" y="49"/>
                  </a:lnTo>
                  <a:lnTo>
                    <a:pt x="7" y="49"/>
                  </a:lnTo>
                  <a:lnTo>
                    <a:pt x="7" y="3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6" name="Freeform 126"/>
            <p:cNvSpPr>
              <a:spLocks noEditPoints="1"/>
            </p:cNvSpPr>
            <p:nvPr/>
          </p:nvSpPr>
          <p:spPr bwMode="auto">
            <a:xfrm>
              <a:off x="3977" y="2032"/>
              <a:ext cx="199" cy="201"/>
            </a:xfrm>
            <a:custGeom>
              <a:avLst/>
              <a:gdLst>
                <a:gd name="T0" fmla="*/ 42 w 84"/>
                <a:gd name="T1" fmla="*/ 28 h 85"/>
                <a:gd name="T2" fmla="*/ 42 w 84"/>
                <a:gd name="T3" fmla="*/ 28 h 85"/>
                <a:gd name="T4" fmla="*/ 49 w 84"/>
                <a:gd name="T5" fmla="*/ 25 h 85"/>
                <a:gd name="T6" fmla="*/ 52 w 84"/>
                <a:gd name="T7" fmla="*/ 18 h 85"/>
                <a:gd name="T8" fmla="*/ 49 w 84"/>
                <a:gd name="T9" fmla="*/ 12 h 85"/>
                <a:gd name="T10" fmla="*/ 42 w 84"/>
                <a:gd name="T11" fmla="*/ 9 h 85"/>
                <a:gd name="T12" fmla="*/ 35 w 84"/>
                <a:gd name="T13" fmla="*/ 12 h 85"/>
                <a:gd name="T14" fmla="*/ 37 w 84"/>
                <a:gd name="T15" fmla="*/ 14 h 85"/>
                <a:gd name="T16" fmla="*/ 35 w 84"/>
                <a:gd name="T17" fmla="*/ 12 h 85"/>
                <a:gd name="T18" fmla="*/ 32 w 84"/>
                <a:gd name="T19" fmla="*/ 18 h 85"/>
                <a:gd name="T20" fmla="*/ 35 w 84"/>
                <a:gd name="T21" fmla="*/ 25 h 85"/>
                <a:gd name="T22" fmla="*/ 42 w 84"/>
                <a:gd name="T23" fmla="*/ 28 h 85"/>
                <a:gd name="T24" fmla="*/ 52 w 84"/>
                <a:gd name="T25" fmla="*/ 69 h 85"/>
                <a:gd name="T26" fmla="*/ 51 w 84"/>
                <a:gd name="T27" fmla="*/ 69 h 85"/>
                <a:gd name="T28" fmla="*/ 51 w 84"/>
                <a:gd name="T29" fmla="*/ 65 h 85"/>
                <a:gd name="T30" fmla="*/ 51 w 84"/>
                <a:gd name="T31" fmla="*/ 29 h 85"/>
                <a:gd name="T32" fmla="*/ 28 w 84"/>
                <a:gd name="T33" fmla="*/ 29 h 85"/>
                <a:gd name="T34" fmla="*/ 28 w 84"/>
                <a:gd name="T35" fmla="*/ 36 h 85"/>
                <a:gd name="T36" fmla="*/ 31 w 84"/>
                <a:gd name="T37" fmla="*/ 36 h 85"/>
                <a:gd name="T38" fmla="*/ 32 w 84"/>
                <a:gd name="T39" fmla="*/ 36 h 85"/>
                <a:gd name="T40" fmla="*/ 33 w 84"/>
                <a:gd name="T41" fmla="*/ 37 h 85"/>
                <a:gd name="T42" fmla="*/ 33 w 84"/>
                <a:gd name="T43" fmla="*/ 37 h 85"/>
                <a:gd name="T44" fmla="*/ 33 w 84"/>
                <a:gd name="T45" fmla="*/ 41 h 85"/>
                <a:gd name="T46" fmla="*/ 33 w 84"/>
                <a:gd name="T47" fmla="*/ 65 h 85"/>
                <a:gd name="T48" fmla="*/ 33 w 84"/>
                <a:gd name="T49" fmla="*/ 68 h 85"/>
                <a:gd name="T50" fmla="*/ 33 w 84"/>
                <a:gd name="T51" fmla="*/ 69 h 85"/>
                <a:gd name="T52" fmla="*/ 31 w 84"/>
                <a:gd name="T53" fmla="*/ 69 h 85"/>
                <a:gd name="T54" fmla="*/ 28 w 84"/>
                <a:gd name="T55" fmla="*/ 69 h 85"/>
                <a:gd name="T56" fmla="*/ 28 w 84"/>
                <a:gd name="T57" fmla="*/ 76 h 85"/>
                <a:gd name="T58" fmla="*/ 56 w 84"/>
                <a:gd name="T59" fmla="*/ 76 h 85"/>
                <a:gd name="T60" fmla="*/ 56 w 84"/>
                <a:gd name="T61" fmla="*/ 74 h 85"/>
                <a:gd name="T62" fmla="*/ 56 w 84"/>
                <a:gd name="T63" fmla="*/ 72 h 85"/>
                <a:gd name="T64" fmla="*/ 56 w 84"/>
                <a:gd name="T65" fmla="*/ 69 h 85"/>
                <a:gd name="T66" fmla="*/ 53 w 84"/>
                <a:gd name="T67" fmla="*/ 69 h 85"/>
                <a:gd name="T68" fmla="*/ 52 w 84"/>
                <a:gd name="T69" fmla="*/ 69 h 85"/>
                <a:gd name="T70" fmla="*/ 42 w 84"/>
                <a:gd name="T71" fmla="*/ 0 h 85"/>
                <a:gd name="T72" fmla="*/ 0 w 84"/>
                <a:gd name="T73" fmla="*/ 43 h 85"/>
                <a:gd name="T74" fmla="*/ 42 w 84"/>
                <a:gd name="T75" fmla="*/ 85 h 85"/>
                <a:gd name="T76" fmla="*/ 84 w 84"/>
                <a:gd name="T77" fmla="*/ 43 h 85"/>
                <a:gd name="T78" fmla="*/ 42 w 84"/>
                <a:gd name="T79" fmla="*/ 0 h 85"/>
                <a:gd name="T80" fmla="*/ 42 w 84"/>
                <a:gd name="T81" fmla="*/ 80 h 85"/>
                <a:gd name="T82" fmla="*/ 5 w 84"/>
                <a:gd name="T83" fmla="*/ 43 h 85"/>
                <a:gd name="T84" fmla="*/ 42 w 84"/>
                <a:gd name="T85" fmla="*/ 6 h 85"/>
                <a:gd name="T86" fmla="*/ 79 w 84"/>
                <a:gd name="T87" fmla="*/ 43 h 85"/>
                <a:gd name="T88" fmla="*/ 42 w 84"/>
                <a:gd name="T89"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85">
                  <a:moveTo>
                    <a:pt x="42" y="28"/>
                  </a:moveTo>
                  <a:cubicBezTo>
                    <a:pt x="42" y="28"/>
                    <a:pt x="42" y="28"/>
                    <a:pt x="42" y="28"/>
                  </a:cubicBezTo>
                  <a:cubicBezTo>
                    <a:pt x="45" y="28"/>
                    <a:pt x="47" y="27"/>
                    <a:pt x="49" y="25"/>
                  </a:cubicBezTo>
                  <a:cubicBezTo>
                    <a:pt x="51" y="23"/>
                    <a:pt x="52" y="21"/>
                    <a:pt x="52" y="18"/>
                  </a:cubicBezTo>
                  <a:cubicBezTo>
                    <a:pt x="52" y="16"/>
                    <a:pt x="51" y="13"/>
                    <a:pt x="49" y="12"/>
                  </a:cubicBezTo>
                  <a:cubicBezTo>
                    <a:pt x="47" y="10"/>
                    <a:pt x="45" y="9"/>
                    <a:pt x="42" y="9"/>
                  </a:cubicBezTo>
                  <a:cubicBezTo>
                    <a:pt x="39" y="9"/>
                    <a:pt x="37" y="10"/>
                    <a:pt x="35" y="12"/>
                  </a:cubicBezTo>
                  <a:cubicBezTo>
                    <a:pt x="37" y="14"/>
                    <a:pt x="37" y="14"/>
                    <a:pt x="37" y="14"/>
                  </a:cubicBezTo>
                  <a:cubicBezTo>
                    <a:pt x="35" y="12"/>
                    <a:pt x="35" y="12"/>
                    <a:pt x="35" y="12"/>
                  </a:cubicBezTo>
                  <a:cubicBezTo>
                    <a:pt x="33" y="13"/>
                    <a:pt x="32" y="16"/>
                    <a:pt x="32" y="18"/>
                  </a:cubicBezTo>
                  <a:cubicBezTo>
                    <a:pt x="32" y="21"/>
                    <a:pt x="33" y="23"/>
                    <a:pt x="35" y="25"/>
                  </a:cubicBezTo>
                  <a:cubicBezTo>
                    <a:pt x="37" y="27"/>
                    <a:pt x="39" y="28"/>
                    <a:pt x="42" y="28"/>
                  </a:cubicBezTo>
                  <a:close/>
                  <a:moveTo>
                    <a:pt x="52" y="69"/>
                  </a:moveTo>
                  <a:cubicBezTo>
                    <a:pt x="51" y="69"/>
                    <a:pt x="51" y="69"/>
                    <a:pt x="51" y="69"/>
                  </a:cubicBezTo>
                  <a:cubicBezTo>
                    <a:pt x="51" y="69"/>
                    <a:pt x="51" y="67"/>
                    <a:pt x="51" y="65"/>
                  </a:cubicBezTo>
                  <a:cubicBezTo>
                    <a:pt x="51" y="29"/>
                    <a:pt x="51" y="29"/>
                    <a:pt x="51" y="29"/>
                  </a:cubicBezTo>
                  <a:cubicBezTo>
                    <a:pt x="28" y="29"/>
                    <a:pt x="28" y="29"/>
                    <a:pt x="28" y="29"/>
                  </a:cubicBezTo>
                  <a:cubicBezTo>
                    <a:pt x="28" y="36"/>
                    <a:pt x="28" y="36"/>
                    <a:pt x="28" y="36"/>
                  </a:cubicBezTo>
                  <a:cubicBezTo>
                    <a:pt x="31" y="36"/>
                    <a:pt x="31" y="36"/>
                    <a:pt x="31" y="36"/>
                  </a:cubicBezTo>
                  <a:cubicBezTo>
                    <a:pt x="31" y="36"/>
                    <a:pt x="32" y="36"/>
                    <a:pt x="32" y="36"/>
                  </a:cubicBezTo>
                  <a:cubicBezTo>
                    <a:pt x="33" y="37"/>
                    <a:pt x="33" y="37"/>
                    <a:pt x="33" y="37"/>
                  </a:cubicBezTo>
                  <a:cubicBezTo>
                    <a:pt x="33" y="37"/>
                    <a:pt x="33" y="37"/>
                    <a:pt x="33" y="37"/>
                  </a:cubicBezTo>
                  <a:cubicBezTo>
                    <a:pt x="33" y="37"/>
                    <a:pt x="33" y="38"/>
                    <a:pt x="33" y="41"/>
                  </a:cubicBezTo>
                  <a:cubicBezTo>
                    <a:pt x="33" y="65"/>
                    <a:pt x="33" y="65"/>
                    <a:pt x="33" y="65"/>
                  </a:cubicBezTo>
                  <a:cubicBezTo>
                    <a:pt x="33" y="66"/>
                    <a:pt x="33" y="67"/>
                    <a:pt x="33" y="68"/>
                  </a:cubicBezTo>
                  <a:cubicBezTo>
                    <a:pt x="33" y="69"/>
                    <a:pt x="33" y="69"/>
                    <a:pt x="33" y="69"/>
                  </a:cubicBezTo>
                  <a:cubicBezTo>
                    <a:pt x="32" y="69"/>
                    <a:pt x="32" y="69"/>
                    <a:pt x="31" y="69"/>
                  </a:cubicBezTo>
                  <a:cubicBezTo>
                    <a:pt x="28" y="69"/>
                    <a:pt x="28" y="69"/>
                    <a:pt x="28" y="69"/>
                  </a:cubicBezTo>
                  <a:cubicBezTo>
                    <a:pt x="28" y="76"/>
                    <a:pt x="28" y="76"/>
                    <a:pt x="28" y="76"/>
                  </a:cubicBezTo>
                  <a:cubicBezTo>
                    <a:pt x="56" y="76"/>
                    <a:pt x="56" y="76"/>
                    <a:pt x="56" y="76"/>
                  </a:cubicBezTo>
                  <a:cubicBezTo>
                    <a:pt x="56" y="74"/>
                    <a:pt x="56" y="74"/>
                    <a:pt x="56" y="74"/>
                  </a:cubicBezTo>
                  <a:cubicBezTo>
                    <a:pt x="56" y="72"/>
                    <a:pt x="56" y="72"/>
                    <a:pt x="56" y="72"/>
                  </a:cubicBezTo>
                  <a:cubicBezTo>
                    <a:pt x="56" y="69"/>
                    <a:pt x="56" y="69"/>
                    <a:pt x="56" y="69"/>
                  </a:cubicBezTo>
                  <a:cubicBezTo>
                    <a:pt x="53" y="69"/>
                    <a:pt x="53" y="69"/>
                    <a:pt x="53" y="69"/>
                  </a:cubicBezTo>
                  <a:cubicBezTo>
                    <a:pt x="53" y="69"/>
                    <a:pt x="52" y="69"/>
                    <a:pt x="52" y="69"/>
                  </a:cubicBezTo>
                  <a:close/>
                  <a:moveTo>
                    <a:pt x="42" y="0"/>
                  </a:moveTo>
                  <a:cubicBezTo>
                    <a:pt x="19" y="0"/>
                    <a:pt x="0" y="19"/>
                    <a:pt x="0" y="43"/>
                  </a:cubicBezTo>
                  <a:cubicBezTo>
                    <a:pt x="0" y="66"/>
                    <a:pt x="19" y="85"/>
                    <a:pt x="42" y="85"/>
                  </a:cubicBezTo>
                  <a:cubicBezTo>
                    <a:pt x="65" y="85"/>
                    <a:pt x="84" y="66"/>
                    <a:pt x="84" y="43"/>
                  </a:cubicBezTo>
                  <a:cubicBezTo>
                    <a:pt x="84" y="19"/>
                    <a:pt x="65" y="0"/>
                    <a:pt x="42" y="0"/>
                  </a:cubicBezTo>
                  <a:close/>
                  <a:moveTo>
                    <a:pt x="42" y="80"/>
                  </a:moveTo>
                  <a:cubicBezTo>
                    <a:pt x="22" y="80"/>
                    <a:pt x="5" y="63"/>
                    <a:pt x="5" y="43"/>
                  </a:cubicBezTo>
                  <a:cubicBezTo>
                    <a:pt x="5" y="22"/>
                    <a:pt x="22" y="6"/>
                    <a:pt x="42" y="6"/>
                  </a:cubicBezTo>
                  <a:cubicBezTo>
                    <a:pt x="62" y="6"/>
                    <a:pt x="79" y="22"/>
                    <a:pt x="79" y="43"/>
                  </a:cubicBezTo>
                  <a:cubicBezTo>
                    <a:pt x="79" y="63"/>
                    <a:pt x="62" y="80"/>
                    <a:pt x="42" y="8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7" name="Freeform 127"/>
            <p:cNvSpPr/>
            <p:nvPr/>
          </p:nvSpPr>
          <p:spPr bwMode="auto">
            <a:xfrm>
              <a:off x="3554" y="2039"/>
              <a:ext cx="206" cy="206"/>
            </a:xfrm>
            <a:custGeom>
              <a:avLst/>
              <a:gdLst>
                <a:gd name="T0" fmla="*/ 0 w 87"/>
                <a:gd name="T1" fmla="*/ 43 h 87"/>
                <a:gd name="T2" fmla="*/ 43 w 87"/>
                <a:gd name="T3" fmla="*/ 0 h 87"/>
                <a:gd name="T4" fmla="*/ 43 w 87"/>
                <a:gd name="T5" fmla="*/ 2 h 87"/>
                <a:gd name="T6" fmla="*/ 43 w 87"/>
                <a:gd name="T7" fmla="*/ 5 h 87"/>
                <a:gd name="T8" fmla="*/ 5 w 87"/>
                <a:gd name="T9" fmla="*/ 43 h 87"/>
                <a:gd name="T10" fmla="*/ 43 w 87"/>
                <a:gd name="T11" fmla="*/ 82 h 87"/>
                <a:gd name="T12" fmla="*/ 82 w 87"/>
                <a:gd name="T13" fmla="*/ 43 h 87"/>
                <a:gd name="T14" fmla="*/ 43 w 87"/>
                <a:gd name="T15" fmla="*/ 5 h 87"/>
                <a:gd name="T16" fmla="*/ 43 w 87"/>
                <a:gd name="T17" fmla="*/ 2 h 87"/>
                <a:gd name="T18" fmla="*/ 43 w 87"/>
                <a:gd name="T19" fmla="*/ 0 h 87"/>
                <a:gd name="T20" fmla="*/ 87 w 87"/>
                <a:gd name="T21" fmla="*/ 43 h 87"/>
                <a:gd name="T22" fmla="*/ 43 w 87"/>
                <a:gd name="T23" fmla="*/ 87 h 87"/>
                <a:gd name="T24" fmla="*/ 0 w 87"/>
                <a:gd name="T25"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7">
                  <a:moveTo>
                    <a:pt x="0" y="43"/>
                  </a:moveTo>
                  <a:cubicBezTo>
                    <a:pt x="0" y="19"/>
                    <a:pt x="19" y="0"/>
                    <a:pt x="43" y="0"/>
                  </a:cubicBezTo>
                  <a:cubicBezTo>
                    <a:pt x="43" y="2"/>
                    <a:pt x="43" y="2"/>
                    <a:pt x="43" y="2"/>
                  </a:cubicBezTo>
                  <a:cubicBezTo>
                    <a:pt x="43" y="5"/>
                    <a:pt x="43" y="5"/>
                    <a:pt x="43" y="5"/>
                  </a:cubicBezTo>
                  <a:cubicBezTo>
                    <a:pt x="22" y="5"/>
                    <a:pt x="5" y="22"/>
                    <a:pt x="5" y="43"/>
                  </a:cubicBezTo>
                  <a:cubicBezTo>
                    <a:pt x="5" y="64"/>
                    <a:pt x="22" y="81"/>
                    <a:pt x="43" y="82"/>
                  </a:cubicBezTo>
                  <a:cubicBezTo>
                    <a:pt x="64" y="81"/>
                    <a:pt x="82" y="64"/>
                    <a:pt x="82" y="43"/>
                  </a:cubicBezTo>
                  <a:cubicBezTo>
                    <a:pt x="82" y="22"/>
                    <a:pt x="64" y="5"/>
                    <a:pt x="43" y="5"/>
                  </a:cubicBezTo>
                  <a:cubicBezTo>
                    <a:pt x="43" y="2"/>
                    <a:pt x="43" y="2"/>
                    <a:pt x="43" y="2"/>
                  </a:cubicBezTo>
                  <a:cubicBezTo>
                    <a:pt x="43" y="0"/>
                    <a:pt x="43" y="0"/>
                    <a:pt x="43" y="0"/>
                  </a:cubicBezTo>
                  <a:cubicBezTo>
                    <a:pt x="67" y="0"/>
                    <a:pt x="87" y="19"/>
                    <a:pt x="87" y="43"/>
                  </a:cubicBezTo>
                  <a:cubicBezTo>
                    <a:pt x="87" y="67"/>
                    <a:pt x="67" y="87"/>
                    <a:pt x="43" y="87"/>
                  </a:cubicBezTo>
                  <a:cubicBezTo>
                    <a:pt x="19" y="87"/>
                    <a:pt x="0" y="67"/>
                    <a:pt x="0" y="4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8" name="Freeform 128"/>
            <p:cNvSpPr>
              <a:spLocks noEditPoints="1"/>
            </p:cNvSpPr>
            <p:nvPr/>
          </p:nvSpPr>
          <p:spPr bwMode="auto">
            <a:xfrm>
              <a:off x="3620" y="2077"/>
              <a:ext cx="99" cy="135"/>
            </a:xfrm>
            <a:custGeom>
              <a:avLst/>
              <a:gdLst>
                <a:gd name="T0" fmla="*/ 26 w 42"/>
                <a:gd name="T1" fmla="*/ 39 h 57"/>
                <a:gd name="T2" fmla="*/ 24 w 42"/>
                <a:gd name="T3" fmla="*/ 39 h 57"/>
                <a:gd name="T4" fmla="*/ 12 w 42"/>
                <a:gd name="T5" fmla="*/ 39 h 57"/>
                <a:gd name="T6" fmla="*/ 12 w 42"/>
                <a:gd name="T7" fmla="*/ 34 h 57"/>
                <a:gd name="T8" fmla="*/ 13 w 42"/>
                <a:gd name="T9" fmla="*/ 32 h 57"/>
                <a:gd name="T10" fmla="*/ 15 w 42"/>
                <a:gd name="T11" fmla="*/ 28 h 57"/>
                <a:gd name="T12" fmla="*/ 23 w 42"/>
                <a:gd name="T13" fmla="*/ 21 h 57"/>
                <a:gd name="T14" fmla="*/ 26 w 42"/>
                <a:gd name="T15" fmla="*/ 17 h 57"/>
                <a:gd name="T16" fmla="*/ 25 w 42"/>
                <a:gd name="T17" fmla="*/ 13 h 57"/>
                <a:gd name="T18" fmla="*/ 21 w 42"/>
                <a:gd name="T19" fmla="*/ 12 h 57"/>
                <a:gd name="T20" fmla="*/ 16 w 42"/>
                <a:gd name="T21" fmla="*/ 14 h 57"/>
                <a:gd name="T22" fmla="*/ 14 w 42"/>
                <a:gd name="T23" fmla="*/ 20 h 57"/>
                <a:gd name="T24" fmla="*/ 11 w 42"/>
                <a:gd name="T25" fmla="*/ 20 h 57"/>
                <a:gd name="T26" fmla="*/ 2 w 42"/>
                <a:gd name="T27" fmla="*/ 9 h 57"/>
                <a:gd name="T28" fmla="*/ 5 w 42"/>
                <a:gd name="T29" fmla="*/ 5 h 57"/>
                <a:gd name="T30" fmla="*/ 21 w 42"/>
                <a:gd name="T31" fmla="*/ 0 h 57"/>
                <a:gd name="T32" fmla="*/ 35 w 42"/>
                <a:gd name="T33" fmla="*/ 4 h 57"/>
                <a:gd name="T34" fmla="*/ 42 w 42"/>
                <a:gd name="T35" fmla="*/ 16 h 57"/>
                <a:gd name="T36" fmla="*/ 40 w 42"/>
                <a:gd name="T37" fmla="*/ 22 h 57"/>
                <a:gd name="T38" fmla="*/ 32 w 42"/>
                <a:gd name="T39" fmla="*/ 30 h 57"/>
                <a:gd name="T40" fmla="*/ 27 w 42"/>
                <a:gd name="T41" fmla="*/ 35 h 57"/>
                <a:gd name="T42" fmla="*/ 26 w 42"/>
                <a:gd name="T43" fmla="*/ 39 h 57"/>
                <a:gd name="T44" fmla="*/ 11 w 42"/>
                <a:gd name="T45" fmla="*/ 50 h 57"/>
                <a:gd name="T46" fmla="*/ 19 w 42"/>
                <a:gd name="T47" fmla="*/ 43 h 57"/>
                <a:gd name="T48" fmla="*/ 27 w 42"/>
                <a:gd name="T49" fmla="*/ 50 h 57"/>
                <a:gd name="T50" fmla="*/ 19 w 42"/>
                <a:gd name="T51" fmla="*/ 57 h 57"/>
                <a:gd name="T52" fmla="*/ 11 w 42"/>
                <a:gd name="T53"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57">
                  <a:moveTo>
                    <a:pt x="26" y="39"/>
                  </a:moveTo>
                  <a:cubicBezTo>
                    <a:pt x="24" y="39"/>
                    <a:pt x="24" y="39"/>
                    <a:pt x="24" y="39"/>
                  </a:cubicBezTo>
                  <a:cubicBezTo>
                    <a:pt x="17" y="39"/>
                    <a:pt x="12" y="39"/>
                    <a:pt x="12" y="39"/>
                  </a:cubicBezTo>
                  <a:cubicBezTo>
                    <a:pt x="12" y="38"/>
                    <a:pt x="12" y="36"/>
                    <a:pt x="12" y="34"/>
                  </a:cubicBezTo>
                  <a:cubicBezTo>
                    <a:pt x="12" y="34"/>
                    <a:pt x="12" y="34"/>
                    <a:pt x="13" y="32"/>
                  </a:cubicBezTo>
                  <a:cubicBezTo>
                    <a:pt x="13" y="31"/>
                    <a:pt x="14" y="29"/>
                    <a:pt x="15" y="28"/>
                  </a:cubicBezTo>
                  <a:cubicBezTo>
                    <a:pt x="16" y="27"/>
                    <a:pt x="19" y="24"/>
                    <a:pt x="23" y="21"/>
                  </a:cubicBezTo>
                  <a:cubicBezTo>
                    <a:pt x="25" y="19"/>
                    <a:pt x="26" y="18"/>
                    <a:pt x="26" y="17"/>
                  </a:cubicBezTo>
                  <a:cubicBezTo>
                    <a:pt x="26" y="15"/>
                    <a:pt x="25" y="14"/>
                    <a:pt x="25" y="13"/>
                  </a:cubicBezTo>
                  <a:cubicBezTo>
                    <a:pt x="24" y="13"/>
                    <a:pt x="22" y="12"/>
                    <a:pt x="21" y="12"/>
                  </a:cubicBezTo>
                  <a:cubicBezTo>
                    <a:pt x="19" y="12"/>
                    <a:pt x="17" y="13"/>
                    <a:pt x="16" y="14"/>
                  </a:cubicBezTo>
                  <a:cubicBezTo>
                    <a:pt x="15" y="15"/>
                    <a:pt x="14" y="17"/>
                    <a:pt x="14" y="20"/>
                  </a:cubicBezTo>
                  <a:cubicBezTo>
                    <a:pt x="11" y="20"/>
                    <a:pt x="11" y="20"/>
                    <a:pt x="11" y="20"/>
                  </a:cubicBezTo>
                  <a:cubicBezTo>
                    <a:pt x="4" y="19"/>
                    <a:pt x="0" y="14"/>
                    <a:pt x="2" y="9"/>
                  </a:cubicBezTo>
                  <a:cubicBezTo>
                    <a:pt x="2" y="9"/>
                    <a:pt x="2" y="9"/>
                    <a:pt x="5" y="5"/>
                  </a:cubicBezTo>
                  <a:cubicBezTo>
                    <a:pt x="8" y="2"/>
                    <a:pt x="14" y="0"/>
                    <a:pt x="21" y="0"/>
                  </a:cubicBezTo>
                  <a:cubicBezTo>
                    <a:pt x="27" y="0"/>
                    <a:pt x="31" y="1"/>
                    <a:pt x="35" y="4"/>
                  </a:cubicBezTo>
                  <a:cubicBezTo>
                    <a:pt x="39" y="7"/>
                    <a:pt x="42" y="11"/>
                    <a:pt x="42" y="16"/>
                  </a:cubicBezTo>
                  <a:cubicBezTo>
                    <a:pt x="42" y="18"/>
                    <a:pt x="41" y="20"/>
                    <a:pt x="40" y="22"/>
                  </a:cubicBezTo>
                  <a:cubicBezTo>
                    <a:pt x="39" y="24"/>
                    <a:pt x="36" y="27"/>
                    <a:pt x="32" y="30"/>
                  </a:cubicBezTo>
                  <a:cubicBezTo>
                    <a:pt x="30" y="32"/>
                    <a:pt x="28" y="33"/>
                    <a:pt x="27" y="35"/>
                  </a:cubicBezTo>
                  <a:cubicBezTo>
                    <a:pt x="27" y="36"/>
                    <a:pt x="26" y="37"/>
                    <a:pt x="26" y="39"/>
                  </a:cubicBezTo>
                  <a:close/>
                  <a:moveTo>
                    <a:pt x="11" y="50"/>
                  </a:moveTo>
                  <a:cubicBezTo>
                    <a:pt x="11" y="46"/>
                    <a:pt x="15" y="43"/>
                    <a:pt x="19" y="43"/>
                  </a:cubicBezTo>
                  <a:cubicBezTo>
                    <a:pt x="23" y="43"/>
                    <a:pt x="27" y="46"/>
                    <a:pt x="27" y="50"/>
                  </a:cubicBezTo>
                  <a:cubicBezTo>
                    <a:pt x="27" y="54"/>
                    <a:pt x="23" y="57"/>
                    <a:pt x="19" y="57"/>
                  </a:cubicBezTo>
                  <a:cubicBezTo>
                    <a:pt x="15" y="57"/>
                    <a:pt x="11" y="54"/>
                    <a:pt x="11" y="5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9" name="Freeform 129"/>
            <p:cNvSpPr>
              <a:spLocks noEditPoints="1"/>
            </p:cNvSpPr>
            <p:nvPr/>
          </p:nvSpPr>
          <p:spPr bwMode="auto">
            <a:xfrm>
              <a:off x="3610" y="2077"/>
              <a:ext cx="100" cy="135"/>
            </a:xfrm>
            <a:custGeom>
              <a:avLst/>
              <a:gdLst>
                <a:gd name="T0" fmla="*/ 27 w 42"/>
                <a:gd name="T1" fmla="*/ 39 h 57"/>
                <a:gd name="T2" fmla="*/ 24 w 42"/>
                <a:gd name="T3" fmla="*/ 39 h 57"/>
                <a:gd name="T4" fmla="*/ 12 w 42"/>
                <a:gd name="T5" fmla="*/ 39 h 57"/>
                <a:gd name="T6" fmla="*/ 12 w 42"/>
                <a:gd name="T7" fmla="*/ 34 h 57"/>
                <a:gd name="T8" fmla="*/ 13 w 42"/>
                <a:gd name="T9" fmla="*/ 32 h 57"/>
                <a:gd name="T10" fmla="*/ 15 w 42"/>
                <a:gd name="T11" fmla="*/ 28 h 57"/>
                <a:gd name="T12" fmla="*/ 23 w 42"/>
                <a:gd name="T13" fmla="*/ 21 h 57"/>
                <a:gd name="T14" fmla="*/ 26 w 42"/>
                <a:gd name="T15" fmla="*/ 17 h 57"/>
                <a:gd name="T16" fmla="*/ 25 w 42"/>
                <a:gd name="T17" fmla="*/ 13 h 57"/>
                <a:gd name="T18" fmla="*/ 21 w 42"/>
                <a:gd name="T19" fmla="*/ 12 h 57"/>
                <a:gd name="T20" fmla="*/ 16 w 42"/>
                <a:gd name="T21" fmla="*/ 14 h 57"/>
                <a:gd name="T22" fmla="*/ 14 w 42"/>
                <a:gd name="T23" fmla="*/ 20 h 57"/>
                <a:gd name="T24" fmla="*/ 11 w 42"/>
                <a:gd name="T25" fmla="*/ 20 h 57"/>
                <a:gd name="T26" fmla="*/ 2 w 42"/>
                <a:gd name="T27" fmla="*/ 9 h 57"/>
                <a:gd name="T28" fmla="*/ 5 w 42"/>
                <a:gd name="T29" fmla="*/ 5 h 57"/>
                <a:gd name="T30" fmla="*/ 21 w 42"/>
                <a:gd name="T31" fmla="*/ 0 h 57"/>
                <a:gd name="T32" fmla="*/ 35 w 42"/>
                <a:gd name="T33" fmla="*/ 4 h 57"/>
                <a:gd name="T34" fmla="*/ 42 w 42"/>
                <a:gd name="T35" fmla="*/ 16 h 57"/>
                <a:gd name="T36" fmla="*/ 40 w 42"/>
                <a:gd name="T37" fmla="*/ 22 h 57"/>
                <a:gd name="T38" fmla="*/ 32 w 42"/>
                <a:gd name="T39" fmla="*/ 30 h 57"/>
                <a:gd name="T40" fmla="*/ 28 w 42"/>
                <a:gd name="T41" fmla="*/ 35 h 57"/>
                <a:gd name="T42" fmla="*/ 27 w 42"/>
                <a:gd name="T43" fmla="*/ 39 h 57"/>
                <a:gd name="T44" fmla="*/ 11 w 42"/>
                <a:gd name="T45" fmla="*/ 50 h 57"/>
                <a:gd name="T46" fmla="*/ 19 w 42"/>
                <a:gd name="T47" fmla="*/ 43 h 57"/>
                <a:gd name="T48" fmla="*/ 27 w 42"/>
                <a:gd name="T49" fmla="*/ 50 h 57"/>
                <a:gd name="T50" fmla="*/ 19 w 42"/>
                <a:gd name="T51" fmla="*/ 57 h 57"/>
                <a:gd name="T52" fmla="*/ 11 w 42"/>
                <a:gd name="T53"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57">
                  <a:moveTo>
                    <a:pt x="27" y="39"/>
                  </a:moveTo>
                  <a:cubicBezTo>
                    <a:pt x="24" y="39"/>
                    <a:pt x="24" y="39"/>
                    <a:pt x="24" y="39"/>
                  </a:cubicBezTo>
                  <a:cubicBezTo>
                    <a:pt x="17" y="39"/>
                    <a:pt x="12" y="39"/>
                    <a:pt x="12" y="39"/>
                  </a:cubicBezTo>
                  <a:cubicBezTo>
                    <a:pt x="12" y="38"/>
                    <a:pt x="12" y="36"/>
                    <a:pt x="12" y="34"/>
                  </a:cubicBezTo>
                  <a:cubicBezTo>
                    <a:pt x="12" y="34"/>
                    <a:pt x="12" y="34"/>
                    <a:pt x="13" y="32"/>
                  </a:cubicBezTo>
                  <a:cubicBezTo>
                    <a:pt x="13" y="31"/>
                    <a:pt x="14" y="29"/>
                    <a:pt x="15" y="28"/>
                  </a:cubicBezTo>
                  <a:cubicBezTo>
                    <a:pt x="16" y="27"/>
                    <a:pt x="19" y="24"/>
                    <a:pt x="23" y="21"/>
                  </a:cubicBezTo>
                  <a:cubicBezTo>
                    <a:pt x="25" y="19"/>
                    <a:pt x="26" y="18"/>
                    <a:pt x="26" y="17"/>
                  </a:cubicBezTo>
                  <a:cubicBezTo>
                    <a:pt x="26" y="15"/>
                    <a:pt x="25" y="14"/>
                    <a:pt x="25" y="13"/>
                  </a:cubicBezTo>
                  <a:cubicBezTo>
                    <a:pt x="24" y="13"/>
                    <a:pt x="23" y="12"/>
                    <a:pt x="21" y="12"/>
                  </a:cubicBezTo>
                  <a:cubicBezTo>
                    <a:pt x="19" y="12"/>
                    <a:pt x="18" y="13"/>
                    <a:pt x="16" y="14"/>
                  </a:cubicBezTo>
                  <a:cubicBezTo>
                    <a:pt x="15" y="15"/>
                    <a:pt x="14" y="17"/>
                    <a:pt x="14" y="20"/>
                  </a:cubicBezTo>
                  <a:cubicBezTo>
                    <a:pt x="11" y="20"/>
                    <a:pt x="11" y="20"/>
                    <a:pt x="11" y="20"/>
                  </a:cubicBezTo>
                  <a:cubicBezTo>
                    <a:pt x="5" y="19"/>
                    <a:pt x="0" y="14"/>
                    <a:pt x="2" y="9"/>
                  </a:cubicBezTo>
                  <a:cubicBezTo>
                    <a:pt x="2" y="9"/>
                    <a:pt x="2" y="9"/>
                    <a:pt x="5" y="5"/>
                  </a:cubicBezTo>
                  <a:cubicBezTo>
                    <a:pt x="9" y="2"/>
                    <a:pt x="14" y="0"/>
                    <a:pt x="21" y="0"/>
                  </a:cubicBezTo>
                  <a:cubicBezTo>
                    <a:pt x="27" y="0"/>
                    <a:pt x="31" y="1"/>
                    <a:pt x="35" y="4"/>
                  </a:cubicBezTo>
                  <a:cubicBezTo>
                    <a:pt x="39" y="7"/>
                    <a:pt x="42" y="11"/>
                    <a:pt x="42" y="16"/>
                  </a:cubicBezTo>
                  <a:cubicBezTo>
                    <a:pt x="42" y="18"/>
                    <a:pt x="41" y="20"/>
                    <a:pt x="40" y="22"/>
                  </a:cubicBezTo>
                  <a:cubicBezTo>
                    <a:pt x="39" y="24"/>
                    <a:pt x="36" y="27"/>
                    <a:pt x="32" y="30"/>
                  </a:cubicBezTo>
                  <a:cubicBezTo>
                    <a:pt x="30" y="32"/>
                    <a:pt x="28" y="33"/>
                    <a:pt x="28" y="35"/>
                  </a:cubicBezTo>
                  <a:cubicBezTo>
                    <a:pt x="27" y="36"/>
                    <a:pt x="27" y="37"/>
                    <a:pt x="27" y="39"/>
                  </a:cubicBezTo>
                  <a:close/>
                  <a:moveTo>
                    <a:pt x="11" y="50"/>
                  </a:moveTo>
                  <a:cubicBezTo>
                    <a:pt x="11" y="46"/>
                    <a:pt x="15" y="43"/>
                    <a:pt x="19" y="43"/>
                  </a:cubicBezTo>
                  <a:cubicBezTo>
                    <a:pt x="24" y="43"/>
                    <a:pt x="27" y="46"/>
                    <a:pt x="27" y="50"/>
                  </a:cubicBezTo>
                  <a:cubicBezTo>
                    <a:pt x="27" y="54"/>
                    <a:pt x="24" y="57"/>
                    <a:pt x="19" y="57"/>
                  </a:cubicBezTo>
                  <a:cubicBezTo>
                    <a:pt x="15" y="57"/>
                    <a:pt x="11" y="54"/>
                    <a:pt x="11" y="5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0" name="Freeform 130"/>
            <p:cNvSpPr/>
            <p:nvPr/>
          </p:nvSpPr>
          <p:spPr bwMode="auto">
            <a:xfrm>
              <a:off x="4408" y="2058"/>
              <a:ext cx="206" cy="116"/>
            </a:xfrm>
            <a:custGeom>
              <a:avLst/>
              <a:gdLst>
                <a:gd name="T0" fmla="*/ 56 w 87"/>
                <a:gd name="T1" fmla="*/ 49 h 49"/>
                <a:gd name="T2" fmla="*/ 74 w 87"/>
                <a:gd name="T3" fmla="*/ 38 h 49"/>
                <a:gd name="T4" fmla="*/ 84 w 87"/>
                <a:gd name="T5" fmla="*/ 12 h 49"/>
                <a:gd name="T6" fmla="*/ 76 w 87"/>
                <a:gd name="T7" fmla="*/ 0 h 49"/>
                <a:gd name="T8" fmla="*/ 56 w 87"/>
                <a:gd name="T9" fmla="*/ 0 h 49"/>
                <a:gd name="T10" fmla="*/ 31 w 87"/>
                <a:gd name="T11" fmla="*/ 0 h 49"/>
                <a:gd name="T12" fmla="*/ 10 w 87"/>
                <a:gd name="T13" fmla="*/ 0 h 49"/>
                <a:gd name="T14" fmla="*/ 3 w 87"/>
                <a:gd name="T15" fmla="*/ 12 h 49"/>
                <a:gd name="T16" fmla="*/ 13 w 87"/>
                <a:gd name="T17" fmla="*/ 38 h 49"/>
                <a:gd name="T18" fmla="*/ 30 w 87"/>
                <a:gd name="T19" fmla="*/ 49 h 49"/>
                <a:gd name="T20" fmla="*/ 56 w 87"/>
                <a:gd name="T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9">
                  <a:moveTo>
                    <a:pt x="56" y="49"/>
                  </a:moveTo>
                  <a:cubicBezTo>
                    <a:pt x="63" y="49"/>
                    <a:pt x="71" y="44"/>
                    <a:pt x="74" y="38"/>
                  </a:cubicBezTo>
                  <a:cubicBezTo>
                    <a:pt x="84" y="12"/>
                    <a:pt x="84" y="12"/>
                    <a:pt x="84" y="12"/>
                  </a:cubicBezTo>
                  <a:cubicBezTo>
                    <a:pt x="87" y="5"/>
                    <a:pt x="83" y="0"/>
                    <a:pt x="76" y="0"/>
                  </a:cubicBezTo>
                  <a:cubicBezTo>
                    <a:pt x="56" y="0"/>
                    <a:pt x="56" y="0"/>
                    <a:pt x="56" y="0"/>
                  </a:cubicBezTo>
                  <a:cubicBezTo>
                    <a:pt x="49" y="0"/>
                    <a:pt x="38" y="0"/>
                    <a:pt x="31" y="0"/>
                  </a:cubicBezTo>
                  <a:cubicBezTo>
                    <a:pt x="10" y="0"/>
                    <a:pt x="10" y="0"/>
                    <a:pt x="10" y="0"/>
                  </a:cubicBezTo>
                  <a:cubicBezTo>
                    <a:pt x="4" y="0"/>
                    <a:pt x="0" y="5"/>
                    <a:pt x="3" y="12"/>
                  </a:cubicBezTo>
                  <a:cubicBezTo>
                    <a:pt x="13" y="38"/>
                    <a:pt x="13" y="38"/>
                    <a:pt x="13" y="38"/>
                  </a:cubicBezTo>
                  <a:cubicBezTo>
                    <a:pt x="16" y="44"/>
                    <a:pt x="23" y="49"/>
                    <a:pt x="30" y="49"/>
                  </a:cubicBezTo>
                  <a:lnTo>
                    <a:pt x="56" y="49"/>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1" name="Oval 131"/>
            <p:cNvSpPr>
              <a:spLocks noChangeArrowheads="1"/>
            </p:cNvSpPr>
            <p:nvPr/>
          </p:nvSpPr>
          <p:spPr bwMode="auto">
            <a:xfrm>
              <a:off x="4443" y="2207"/>
              <a:ext cx="36" cy="36"/>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2" name="Oval 132"/>
            <p:cNvSpPr>
              <a:spLocks noChangeArrowheads="1"/>
            </p:cNvSpPr>
            <p:nvPr/>
          </p:nvSpPr>
          <p:spPr bwMode="auto">
            <a:xfrm>
              <a:off x="4536" y="2207"/>
              <a:ext cx="35" cy="36"/>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3" name="Freeform 133"/>
            <p:cNvSpPr/>
            <p:nvPr/>
          </p:nvSpPr>
          <p:spPr bwMode="auto">
            <a:xfrm>
              <a:off x="4332" y="2084"/>
              <a:ext cx="246" cy="121"/>
            </a:xfrm>
            <a:custGeom>
              <a:avLst/>
              <a:gdLst>
                <a:gd name="T0" fmla="*/ 43 w 104"/>
                <a:gd name="T1" fmla="*/ 51 h 51"/>
                <a:gd name="T2" fmla="*/ 39 w 104"/>
                <a:gd name="T3" fmla="*/ 48 h 51"/>
                <a:gd name="T4" fmla="*/ 22 w 104"/>
                <a:gd name="T5" fmla="*/ 9 h 51"/>
                <a:gd name="T6" fmla="*/ 5 w 104"/>
                <a:gd name="T7" fmla="*/ 9 h 51"/>
                <a:gd name="T8" fmla="*/ 0 w 104"/>
                <a:gd name="T9" fmla="*/ 5 h 51"/>
                <a:gd name="T10" fmla="*/ 5 w 104"/>
                <a:gd name="T11" fmla="*/ 0 h 51"/>
                <a:gd name="T12" fmla="*/ 25 w 104"/>
                <a:gd name="T13" fmla="*/ 0 h 51"/>
                <a:gd name="T14" fmla="*/ 29 w 104"/>
                <a:gd name="T15" fmla="*/ 3 h 51"/>
                <a:gd name="T16" fmla="*/ 45 w 104"/>
                <a:gd name="T17" fmla="*/ 42 h 51"/>
                <a:gd name="T18" fmla="*/ 100 w 104"/>
                <a:gd name="T19" fmla="*/ 42 h 51"/>
                <a:gd name="T20" fmla="*/ 104 w 104"/>
                <a:gd name="T21" fmla="*/ 47 h 51"/>
                <a:gd name="T22" fmla="*/ 100 w 104"/>
                <a:gd name="T23" fmla="*/ 51 h 51"/>
                <a:gd name="T24" fmla="*/ 43 w 104"/>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51">
                  <a:moveTo>
                    <a:pt x="43" y="51"/>
                  </a:moveTo>
                  <a:cubicBezTo>
                    <a:pt x="39" y="48"/>
                    <a:pt x="39" y="48"/>
                    <a:pt x="39" y="48"/>
                  </a:cubicBezTo>
                  <a:cubicBezTo>
                    <a:pt x="22" y="9"/>
                    <a:pt x="22" y="9"/>
                    <a:pt x="22" y="9"/>
                  </a:cubicBezTo>
                  <a:cubicBezTo>
                    <a:pt x="5" y="9"/>
                    <a:pt x="5" y="9"/>
                    <a:pt x="5" y="9"/>
                  </a:cubicBezTo>
                  <a:cubicBezTo>
                    <a:pt x="2" y="9"/>
                    <a:pt x="0" y="7"/>
                    <a:pt x="0" y="5"/>
                  </a:cubicBezTo>
                  <a:cubicBezTo>
                    <a:pt x="0" y="2"/>
                    <a:pt x="2" y="0"/>
                    <a:pt x="5" y="0"/>
                  </a:cubicBezTo>
                  <a:cubicBezTo>
                    <a:pt x="25" y="0"/>
                    <a:pt x="25" y="0"/>
                    <a:pt x="25" y="0"/>
                  </a:cubicBezTo>
                  <a:cubicBezTo>
                    <a:pt x="29" y="3"/>
                    <a:pt x="29" y="3"/>
                    <a:pt x="29" y="3"/>
                  </a:cubicBezTo>
                  <a:cubicBezTo>
                    <a:pt x="45" y="42"/>
                    <a:pt x="45" y="42"/>
                    <a:pt x="45" y="42"/>
                  </a:cubicBezTo>
                  <a:cubicBezTo>
                    <a:pt x="100" y="42"/>
                    <a:pt x="100" y="42"/>
                    <a:pt x="100" y="42"/>
                  </a:cubicBezTo>
                  <a:cubicBezTo>
                    <a:pt x="102" y="42"/>
                    <a:pt x="104" y="44"/>
                    <a:pt x="104" y="47"/>
                  </a:cubicBezTo>
                  <a:cubicBezTo>
                    <a:pt x="104" y="49"/>
                    <a:pt x="102" y="51"/>
                    <a:pt x="100" y="51"/>
                  </a:cubicBezTo>
                  <a:lnTo>
                    <a:pt x="43" y="51"/>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4" name="Oval 134"/>
            <p:cNvSpPr>
              <a:spLocks noChangeArrowheads="1"/>
            </p:cNvSpPr>
            <p:nvPr/>
          </p:nvSpPr>
          <p:spPr bwMode="auto">
            <a:xfrm>
              <a:off x="4860" y="2214"/>
              <a:ext cx="35" cy="34"/>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5" name="Oval 135"/>
            <p:cNvSpPr>
              <a:spLocks noChangeArrowheads="1"/>
            </p:cNvSpPr>
            <p:nvPr/>
          </p:nvSpPr>
          <p:spPr bwMode="auto">
            <a:xfrm>
              <a:off x="4955" y="2214"/>
              <a:ext cx="35" cy="34"/>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6" name="Freeform 136"/>
            <p:cNvSpPr/>
            <p:nvPr/>
          </p:nvSpPr>
          <p:spPr bwMode="auto">
            <a:xfrm>
              <a:off x="4751" y="2091"/>
              <a:ext cx="246" cy="119"/>
            </a:xfrm>
            <a:custGeom>
              <a:avLst/>
              <a:gdLst>
                <a:gd name="T0" fmla="*/ 42 w 104"/>
                <a:gd name="T1" fmla="*/ 50 h 50"/>
                <a:gd name="T2" fmla="*/ 38 w 104"/>
                <a:gd name="T3" fmla="*/ 47 h 50"/>
                <a:gd name="T4" fmla="*/ 22 w 104"/>
                <a:gd name="T5" fmla="*/ 8 h 50"/>
                <a:gd name="T6" fmla="*/ 4 w 104"/>
                <a:gd name="T7" fmla="*/ 8 h 50"/>
                <a:gd name="T8" fmla="*/ 0 w 104"/>
                <a:gd name="T9" fmla="*/ 4 h 50"/>
                <a:gd name="T10" fmla="*/ 4 w 104"/>
                <a:gd name="T11" fmla="*/ 0 h 50"/>
                <a:gd name="T12" fmla="*/ 24 w 104"/>
                <a:gd name="T13" fmla="*/ 0 h 50"/>
                <a:gd name="T14" fmla="*/ 28 w 104"/>
                <a:gd name="T15" fmla="*/ 2 h 50"/>
                <a:gd name="T16" fmla="*/ 45 w 104"/>
                <a:gd name="T17" fmla="*/ 41 h 50"/>
                <a:gd name="T18" fmla="*/ 99 w 104"/>
                <a:gd name="T19" fmla="*/ 41 h 50"/>
                <a:gd name="T20" fmla="*/ 104 w 104"/>
                <a:gd name="T21" fmla="*/ 46 h 50"/>
                <a:gd name="T22" fmla="*/ 99 w 104"/>
                <a:gd name="T23" fmla="*/ 50 h 50"/>
                <a:gd name="T24" fmla="*/ 42 w 104"/>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50">
                  <a:moveTo>
                    <a:pt x="42" y="50"/>
                  </a:moveTo>
                  <a:cubicBezTo>
                    <a:pt x="38" y="47"/>
                    <a:pt x="38" y="47"/>
                    <a:pt x="38" y="47"/>
                  </a:cubicBezTo>
                  <a:cubicBezTo>
                    <a:pt x="22" y="8"/>
                    <a:pt x="22" y="8"/>
                    <a:pt x="22" y="8"/>
                  </a:cubicBezTo>
                  <a:cubicBezTo>
                    <a:pt x="4" y="8"/>
                    <a:pt x="4" y="8"/>
                    <a:pt x="4" y="8"/>
                  </a:cubicBezTo>
                  <a:cubicBezTo>
                    <a:pt x="2" y="8"/>
                    <a:pt x="0" y="6"/>
                    <a:pt x="0" y="4"/>
                  </a:cubicBezTo>
                  <a:cubicBezTo>
                    <a:pt x="0" y="1"/>
                    <a:pt x="2" y="0"/>
                    <a:pt x="4" y="0"/>
                  </a:cubicBezTo>
                  <a:cubicBezTo>
                    <a:pt x="24" y="0"/>
                    <a:pt x="24" y="0"/>
                    <a:pt x="24" y="0"/>
                  </a:cubicBezTo>
                  <a:cubicBezTo>
                    <a:pt x="28" y="2"/>
                    <a:pt x="28" y="2"/>
                    <a:pt x="28" y="2"/>
                  </a:cubicBezTo>
                  <a:cubicBezTo>
                    <a:pt x="45" y="41"/>
                    <a:pt x="45" y="41"/>
                    <a:pt x="45" y="41"/>
                  </a:cubicBezTo>
                  <a:cubicBezTo>
                    <a:pt x="99" y="41"/>
                    <a:pt x="99" y="41"/>
                    <a:pt x="99" y="41"/>
                  </a:cubicBezTo>
                  <a:cubicBezTo>
                    <a:pt x="102" y="41"/>
                    <a:pt x="104" y="43"/>
                    <a:pt x="104" y="46"/>
                  </a:cubicBezTo>
                  <a:cubicBezTo>
                    <a:pt x="104" y="48"/>
                    <a:pt x="102" y="50"/>
                    <a:pt x="99" y="50"/>
                  </a:cubicBezTo>
                  <a:lnTo>
                    <a:pt x="42" y="5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7" name="Freeform 137"/>
            <p:cNvSpPr/>
            <p:nvPr/>
          </p:nvSpPr>
          <p:spPr bwMode="auto">
            <a:xfrm>
              <a:off x="4827" y="2063"/>
              <a:ext cx="203" cy="118"/>
            </a:xfrm>
            <a:custGeom>
              <a:avLst/>
              <a:gdLst>
                <a:gd name="T0" fmla="*/ 58 w 86"/>
                <a:gd name="T1" fmla="*/ 26 h 50"/>
                <a:gd name="T2" fmla="*/ 74 w 86"/>
                <a:gd name="T3" fmla="*/ 11 h 50"/>
                <a:gd name="T4" fmla="*/ 83 w 86"/>
                <a:gd name="T5" fmla="*/ 14 h 50"/>
                <a:gd name="T6" fmla="*/ 84 w 86"/>
                <a:gd name="T7" fmla="*/ 12 h 50"/>
                <a:gd name="T8" fmla="*/ 76 w 86"/>
                <a:gd name="T9" fmla="*/ 0 h 50"/>
                <a:gd name="T10" fmla="*/ 56 w 86"/>
                <a:gd name="T11" fmla="*/ 0 h 50"/>
                <a:gd name="T12" fmla="*/ 30 w 86"/>
                <a:gd name="T13" fmla="*/ 0 h 50"/>
                <a:gd name="T14" fmla="*/ 10 w 86"/>
                <a:gd name="T15" fmla="*/ 0 h 50"/>
                <a:gd name="T16" fmla="*/ 2 w 86"/>
                <a:gd name="T17" fmla="*/ 12 h 50"/>
                <a:gd name="T18" fmla="*/ 13 w 86"/>
                <a:gd name="T19" fmla="*/ 38 h 50"/>
                <a:gd name="T20" fmla="*/ 30 w 86"/>
                <a:gd name="T21" fmla="*/ 50 h 50"/>
                <a:gd name="T22" fmla="*/ 56 w 86"/>
                <a:gd name="T23" fmla="*/ 50 h 50"/>
                <a:gd name="T24" fmla="*/ 71 w 86"/>
                <a:gd name="T25" fmla="*/ 42 h 50"/>
                <a:gd name="T26" fmla="*/ 58 w 86"/>
                <a:gd name="T2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58" y="26"/>
                  </a:moveTo>
                  <a:cubicBezTo>
                    <a:pt x="58" y="18"/>
                    <a:pt x="65" y="11"/>
                    <a:pt x="74" y="11"/>
                  </a:cubicBezTo>
                  <a:cubicBezTo>
                    <a:pt x="77" y="11"/>
                    <a:pt x="80" y="12"/>
                    <a:pt x="83" y="14"/>
                  </a:cubicBezTo>
                  <a:cubicBezTo>
                    <a:pt x="84" y="12"/>
                    <a:pt x="84" y="12"/>
                    <a:pt x="84" y="12"/>
                  </a:cubicBezTo>
                  <a:cubicBezTo>
                    <a:pt x="86" y="6"/>
                    <a:pt x="83" y="0"/>
                    <a:pt x="76" y="0"/>
                  </a:cubicBezTo>
                  <a:cubicBezTo>
                    <a:pt x="56" y="0"/>
                    <a:pt x="56" y="0"/>
                    <a:pt x="56" y="0"/>
                  </a:cubicBezTo>
                  <a:cubicBezTo>
                    <a:pt x="49" y="0"/>
                    <a:pt x="37" y="0"/>
                    <a:pt x="30" y="0"/>
                  </a:cubicBezTo>
                  <a:cubicBezTo>
                    <a:pt x="10" y="0"/>
                    <a:pt x="10" y="0"/>
                    <a:pt x="10" y="0"/>
                  </a:cubicBezTo>
                  <a:cubicBezTo>
                    <a:pt x="3" y="0"/>
                    <a:pt x="0" y="6"/>
                    <a:pt x="2" y="12"/>
                  </a:cubicBezTo>
                  <a:cubicBezTo>
                    <a:pt x="13" y="38"/>
                    <a:pt x="13" y="38"/>
                    <a:pt x="13" y="38"/>
                  </a:cubicBezTo>
                  <a:cubicBezTo>
                    <a:pt x="15" y="44"/>
                    <a:pt x="23" y="50"/>
                    <a:pt x="30" y="50"/>
                  </a:cubicBezTo>
                  <a:cubicBezTo>
                    <a:pt x="56" y="50"/>
                    <a:pt x="56" y="50"/>
                    <a:pt x="56" y="50"/>
                  </a:cubicBezTo>
                  <a:cubicBezTo>
                    <a:pt x="62" y="50"/>
                    <a:pt x="68" y="46"/>
                    <a:pt x="71" y="42"/>
                  </a:cubicBezTo>
                  <a:cubicBezTo>
                    <a:pt x="64" y="41"/>
                    <a:pt x="58" y="34"/>
                    <a:pt x="58" y="2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8" name="Freeform 138"/>
            <p:cNvSpPr>
              <a:spLocks noEditPoints="1"/>
            </p:cNvSpPr>
            <p:nvPr/>
          </p:nvSpPr>
          <p:spPr bwMode="auto">
            <a:xfrm>
              <a:off x="4969" y="2094"/>
              <a:ext cx="64" cy="61"/>
            </a:xfrm>
            <a:custGeom>
              <a:avLst/>
              <a:gdLst>
                <a:gd name="T0" fmla="*/ 22 w 27"/>
                <a:gd name="T1" fmla="*/ 3 h 26"/>
                <a:gd name="T2" fmla="*/ 14 w 27"/>
                <a:gd name="T3" fmla="*/ 0 h 26"/>
                <a:gd name="T4" fmla="*/ 0 w 27"/>
                <a:gd name="T5" fmla="*/ 13 h 26"/>
                <a:gd name="T6" fmla="*/ 13 w 27"/>
                <a:gd name="T7" fmla="*/ 26 h 26"/>
                <a:gd name="T8" fmla="*/ 14 w 27"/>
                <a:gd name="T9" fmla="*/ 26 h 26"/>
                <a:gd name="T10" fmla="*/ 27 w 27"/>
                <a:gd name="T11" fmla="*/ 13 h 26"/>
                <a:gd name="T12" fmla="*/ 22 w 27"/>
                <a:gd name="T13" fmla="*/ 3 h 26"/>
                <a:gd name="T14" fmla="*/ 18 w 27"/>
                <a:gd name="T15" fmla="*/ 15 h 26"/>
                <a:gd name="T16" fmla="*/ 22 w 27"/>
                <a:gd name="T17" fmla="*/ 19 h 26"/>
                <a:gd name="T18" fmla="*/ 22 w 27"/>
                <a:gd name="T19" fmla="*/ 22 h 26"/>
                <a:gd name="T20" fmla="*/ 21 w 27"/>
                <a:gd name="T21" fmla="*/ 22 h 26"/>
                <a:gd name="T22" fmla="*/ 19 w 27"/>
                <a:gd name="T23" fmla="*/ 22 h 26"/>
                <a:gd name="T24" fmla="*/ 16 w 27"/>
                <a:gd name="T25" fmla="*/ 18 h 26"/>
                <a:gd name="T26" fmla="*/ 14 w 27"/>
                <a:gd name="T27" fmla="*/ 16 h 26"/>
                <a:gd name="T28" fmla="*/ 8 w 27"/>
                <a:gd name="T29" fmla="*/ 22 h 26"/>
                <a:gd name="T30" fmla="*/ 6 w 27"/>
                <a:gd name="T31" fmla="*/ 22 h 26"/>
                <a:gd name="T32" fmla="*/ 5 w 27"/>
                <a:gd name="T33" fmla="*/ 22 h 26"/>
                <a:gd name="T34" fmla="*/ 5 w 27"/>
                <a:gd name="T35" fmla="*/ 19 h 26"/>
                <a:gd name="T36" fmla="*/ 11 w 27"/>
                <a:gd name="T37" fmla="*/ 13 h 26"/>
                <a:gd name="T38" fmla="*/ 5 w 27"/>
                <a:gd name="T39" fmla="*/ 7 h 26"/>
                <a:gd name="T40" fmla="*/ 5 w 27"/>
                <a:gd name="T41" fmla="*/ 5 h 26"/>
                <a:gd name="T42" fmla="*/ 8 w 27"/>
                <a:gd name="T43" fmla="*/ 5 h 26"/>
                <a:gd name="T44" fmla="*/ 14 w 27"/>
                <a:gd name="T45" fmla="*/ 11 h 26"/>
                <a:gd name="T46" fmla="*/ 19 w 27"/>
                <a:gd name="T47" fmla="*/ 5 h 26"/>
                <a:gd name="T48" fmla="*/ 22 w 27"/>
                <a:gd name="T49" fmla="*/ 4 h 26"/>
                <a:gd name="T50" fmla="*/ 22 w 27"/>
                <a:gd name="T51" fmla="*/ 5 h 26"/>
                <a:gd name="T52" fmla="*/ 22 w 27"/>
                <a:gd name="T53" fmla="*/ 7 h 26"/>
                <a:gd name="T54" fmla="*/ 19 w 27"/>
                <a:gd name="T55" fmla="*/ 10 h 26"/>
                <a:gd name="T56" fmla="*/ 16 w 27"/>
                <a:gd name="T57" fmla="*/ 13 h 26"/>
                <a:gd name="T58" fmla="*/ 18 w 27"/>
                <a:gd name="T59"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26">
                  <a:moveTo>
                    <a:pt x="22" y="3"/>
                  </a:moveTo>
                  <a:cubicBezTo>
                    <a:pt x="20" y="1"/>
                    <a:pt x="17" y="0"/>
                    <a:pt x="14" y="0"/>
                  </a:cubicBezTo>
                  <a:cubicBezTo>
                    <a:pt x="6" y="0"/>
                    <a:pt x="0" y="6"/>
                    <a:pt x="0" y="13"/>
                  </a:cubicBezTo>
                  <a:cubicBezTo>
                    <a:pt x="0" y="20"/>
                    <a:pt x="6" y="26"/>
                    <a:pt x="13" y="26"/>
                  </a:cubicBezTo>
                  <a:cubicBezTo>
                    <a:pt x="14" y="26"/>
                    <a:pt x="14" y="26"/>
                    <a:pt x="14" y="26"/>
                  </a:cubicBezTo>
                  <a:cubicBezTo>
                    <a:pt x="21" y="26"/>
                    <a:pt x="27" y="21"/>
                    <a:pt x="27" y="13"/>
                  </a:cubicBezTo>
                  <a:cubicBezTo>
                    <a:pt x="27" y="9"/>
                    <a:pt x="25" y="6"/>
                    <a:pt x="22" y="3"/>
                  </a:cubicBezTo>
                  <a:close/>
                  <a:moveTo>
                    <a:pt x="18" y="15"/>
                  </a:moveTo>
                  <a:cubicBezTo>
                    <a:pt x="22" y="19"/>
                    <a:pt x="22" y="19"/>
                    <a:pt x="22" y="19"/>
                  </a:cubicBezTo>
                  <a:cubicBezTo>
                    <a:pt x="23" y="20"/>
                    <a:pt x="23" y="21"/>
                    <a:pt x="22" y="22"/>
                  </a:cubicBezTo>
                  <a:cubicBezTo>
                    <a:pt x="22" y="22"/>
                    <a:pt x="21" y="22"/>
                    <a:pt x="21" y="22"/>
                  </a:cubicBezTo>
                  <a:cubicBezTo>
                    <a:pt x="20" y="22"/>
                    <a:pt x="20" y="22"/>
                    <a:pt x="19" y="22"/>
                  </a:cubicBezTo>
                  <a:cubicBezTo>
                    <a:pt x="16" y="18"/>
                    <a:pt x="16" y="18"/>
                    <a:pt x="16" y="18"/>
                  </a:cubicBezTo>
                  <a:cubicBezTo>
                    <a:pt x="14" y="16"/>
                    <a:pt x="14" y="16"/>
                    <a:pt x="14" y="16"/>
                  </a:cubicBezTo>
                  <a:cubicBezTo>
                    <a:pt x="8" y="22"/>
                    <a:pt x="8" y="22"/>
                    <a:pt x="8" y="22"/>
                  </a:cubicBezTo>
                  <a:cubicBezTo>
                    <a:pt x="7" y="22"/>
                    <a:pt x="7" y="22"/>
                    <a:pt x="6" y="22"/>
                  </a:cubicBezTo>
                  <a:cubicBezTo>
                    <a:pt x="6" y="22"/>
                    <a:pt x="5" y="22"/>
                    <a:pt x="5" y="22"/>
                  </a:cubicBezTo>
                  <a:cubicBezTo>
                    <a:pt x="4" y="21"/>
                    <a:pt x="4" y="20"/>
                    <a:pt x="5" y="19"/>
                  </a:cubicBezTo>
                  <a:cubicBezTo>
                    <a:pt x="11" y="13"/>
                    <a:pt x="11" y="13"/>
                    <a:pt x="11" y="13"/>
                  </a:cubicBezTo>
                  <a:cubicBezTo>
                    <a:pt x="5" y="7"/>
                    <a:pt x="5" y="7"/>
                    <a:pt x="5" y="7"/>
                  </a:cubicBezTo>
                  <a:cubicBezTo>
                    <a:pt x="4" y="7"/>
                    <a:pt x="4" y="6"/>
                    <a:pt x="5" y="5"/>
                  </a:cubicBezTo>
                  <a:cubicBezTo>
                    <a:pt x="6" y="4"/>
                    <a:pt x="7" y="4"/>
                    <a:pt x="8" y="5"/>
                  </a:cubicBezTo>
                  <a:cubicBezTo>
                    <a:pt x="14" y="11"/>
                    <a:pt x="14" y="11"/>
                    <a:pt x="14" y="11"/>
                  </a:cubicBezTo>
                  <a:cubicBezTo>
                    <a:pt x="19" y="5"/>
                    <a:pt x="19" y="5"/>
                    <a:pt x="19" y="5"/>
                  </a:cubicBezTo>
                  <a:cubicBezTo>
                    <a:pt x="20" y="4"/>
                    <a:pt x="21" y="4"/>
                    <a:pt x="22" y="4"/>
                  </a:cubicBezTo>
                  <a:cubicBezTo>
                    <a:pt x="22" y="5"/>
                    <a:pt x="22" y="5"/>
                    <a:pt x="22" y="5"/>
                  </a:cubicBezTo>
                  <a:cubicBezTo>
                    <a:pt x="23" y="6"/>
                    <a:pt x="23" y="7"/>
                    <a:pt x="22" y="7"/>
                  </a:cubicBezTo>
                  <a:cubicBezTo>
                    <a:pt x="19" y="10"/>
                    <a:pt x="19" y="10"/>
                    <a:pt x="19" y="10"/>
                  </a:cubicBezTo>
                  <a:cubicBezTo>
                    <a:pt x="16" y="13"/>
                    <a:pt x="16" y="13"/>
                    <a:pt x="16" y="13"/>
                  </a:cubicBezTo>
                  <a:lnTo>
                    <a:pt x="18" y="15"/>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9" name="Freeform 139"/>
            <p:cNvSpPr/>
            <p:nvPr/>
          </p:nvSpPr>
          <p:spPr bwMode="auto">
            <a:xfrm>
              <a:off x="2754" y="2060"/>
              <a:ext cx="128" cy="24"/>
            </a:xfrm>
            <a:custGeom>
              <a:avLst/>
              <a:gdLst>
                <a:gd name="T0" fmla="*/ 0 w 54"/>
                <a:gd name="T1" fmla="*/ 10 h 10"/>
                <a:gd name="T2" fmla="*/ 0 w 54"/>
                <a:gd name="T3" fmla="*/ 10 h 10"/>
                <a:gd name="T4" fmla="*/ 7 w 54"/>
                <a:gd name="T5" fmla="*/ 0 h 10"/>
                <a:gd name="T6" fmla="*/ 46 w 54"/>
                <a:gd name="T7" fmla="*/ 0 h 10"/>
                <a:gd name="T8" fmla="*/ 54 w 54"/>
                <a:gd name="T9" fmla="*/ 10 h 10"/>
                <a:gd name="T10" fmla="*/ 0 w 54"/>
                <a:gd name="T11" fmla="*/ 10 h 10"/>
              </a:gdLst>
              <a:ahLst/>
              <a:cxnLst>
                <a:cxn ang="0">
                  <a:pos x="T0" y="T1"/>
                </a:cxn>
                <a:cxn ang="0">
                  <a:pos x="T2" y="T3"/>
                </a:cxn>
                <a:cxn ang="0">
                  <a:pos x="T4" y="T5"/>
                </a:cxn>
                <a:cxn ang="0">
                  <a:pos x="T6" y="T7"/>
                </a:cxn>
                <a:cxn ang="0">
                  <a:pos x="T8" y="T9"/>
                </a:cxn>
                <a:cxn ang="0">
                  <a:pos x="T10" y="T11"/>
                </a:cxn>
              </a:cxnLst>
              <a:rect l="0" t="0" r="r" b="b"/>
              <a:pathLst>
                <a:path w="54" h="10">
                  <a:moveTo>
                    <a:pt x="0" y="10"/>
                  </a:moveTo>
                  <a:cubicBezTo>
                    <a:pt x="0" y="10"/>
                    <a:pt x="0" y="10"/>
                    <a:pt x="0" y="10"/>
                  </a:cubicBezTo>
                  <a:cubicBezTo>
                    <a:pt x="0" y="5"/>
                    <a:pt x="3" y="0"/>
                    <a:pt x="7" y="0"/>
                  </a:cubicBezTo>
                  <a:cubicBezTo>
                    <a:pt x="46" y="0"/>
                    <a:pt x="46" y="0"/>
                    <a:pt x="46" y="0"/>
                  </a:cubicBezTo>
                  <a:cubicBezTo>
                    <a:pt x="50" y="0"/>
                    <a:pt x="54" y="5"/>
                    <a:pt x="54" y="10"/>
                  </a:cubicBezTo>
                  <a:lnTo>
                    <a:pt x="0" y="1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0" name="Freeform 140"/>
            <p:cNvSpPr/>
            <p:nvPr/>
          </p:nvSpPr>
          <p:spPr bwMode="auto">
            <a:xfrm>
              <a:off x="2799" y="2051"/>
              <a:ext cx="38" cy="7"/>
            </a:xfrm>
            <a:custGeom>
              <a:avLst/>
              <a:gdLst>
                <a:gd name="T0" fmla="*/ 0 w 16"/>
                <a:gd name="T1" fmla="*/ 3 h 3"/>
                <a:gd name="T2" fmla="*/ 0 w 16"/>
                <a:gd name="T3" fmla="*/ 3 h 3"/>
                <a:gd name="T4" fmla="*/ 3 w 16"/>
                <a:gd name="T5" fmla="*/ 0 h 3"/>
                <a:gd name="T6" fmla="*/ 13 w 16"/>
                <a:gd name="T7" fmla="*/ 0 h 3"/>
                <a:gd name="T8" fmla="*/ 16 w 16"/>
                <a:gd name="T9" fmla="*/ 3 h 3"/>
                <a:gd name="T10" fmla="*/ 0 w 16"/>
                <a:gd name="T11" fmla="*/ 3 h 3"/>
              </a:gdLst>
              <a:ahLst/>
              <a:cxnLst>
                <a:cxn ang="0">
                  <a:pos x="T0" y="T1"/>
                </a:cxn>
                <a:cxn ang="0">
                  <a:pos x="T2" y="T3"/>
                </a:cxn>
                <a:cxn ang="0">
                  <a:pos x="T4" y="T5"/>
                </a:cxn>
                <a:cxn ang="0">
                  <a:pos x="T6" y="T7"/>
                </a:cxn>
                <a:cxn ang="0">
                  <a:pos x="T8" y="T9"/>
                </a:cxn>
                <a:cxn ang="0">
                  <a:pos x="T10" y="T11"/>
                </a:cxn>
              </a:cxnLst>
              <a:rect l="0" t="0" r="r" b="b"/>
              <a:pathLst>
                <a:path w="16" h="3">
                  <a:moveTo>
                    <a:pt x="0" y="3"/>
                  </a:moveTo>
                  <a:cubicBezTo>
                    <a:pt x="0" y="3"/>
                    <a:pt x="0" y="3"/>
                    <a:pt x="0" y="3"/>
                  </a:cubicBezTo>
                  <a:cubicBezTo>
                    <a:pt x="0" y="2"/>
                    <a:pt x="1" y="0"/>
                    <a:pt x="3" y="0"/>
                  </a:cubicBezTo>
                  <a:cubicBezTo>
                    <a:pt x="13" y="0"/>
                    <a:pt x="13" y="0"/>
                    <a:pt x="13" y="0"/>
                  </a:cubicBezTo>
                  <a:cubicBezTo>
                    <a:pt x="15" y="0"/>
                    <a:pt x="16" y="2"/>
                    <a:pt x="16" y="3"/>
                  </a:cubicBezTo>
                  <a:lnTo>
                    <a:pt x="0" y="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1" name="Freeform 141"/>
            <p:cNvSpPr>
              <a:spLocks noEditPoints="1"/>
            </p:cNvSpPr>
            <p:nvPr/>
          </p:nvSpPr>
          <p:spPr bwMode="auto">
            <a:xfrm>
              <a:off x="2756" y="2091"/>
              <a:ext cx="123" cy="169"/>
            </a:xfrm>
            <a:custGeom>
              <a:avLst/>
              <a:gdLst>
                <a:gd name="T0" fmla="*/ 50 w 52"/>
                <a:gd name="T1" fmla="*/ 0 h 71"/>
                <a:gd name="T2" fmla="*/ 2 w 52"/>
                <a:gd name="T3" fmla="*/ 0 h 71"/>
                <a:gd name="T4" fmla="*/ 0 w 52"/>
                <a:gd name="T5" fmla="*/ 7 h 71"/>
                <a:gd name="T6" fmla="*/ 0 w 52"/>
                <a:gd name="T7" fmla="*/ 58 h 71"/>
                <a:gd name="T8" fmla="*/ 13 w 52"/>
                <a:gd name="T9" fmla="*/ 71 h 71"/>
                <a:gd name="T10" fmla="*/ 39 w 52"/>
                <a:gd name="T11" fmla="*/ 71 h 71"/>
                <a:gd name="T12" fmla="*/ 52 w 52"/>
                <a:gd name="T13" fmla="*/ 58 h 71"/>
                <a:gd name="T14" fmla="*/ 52 w 52"/>
                <a:gd name="T15" fmla="*/ 7 h 71"/>
                <a:gd name="T16" fmla="*/ 50 w 52"/>
                <a:gd name="T17" fmla="*/ 0 h 71"/>
                <a:gd name="T18" fmla="*/ 13 w 52"/>
                <a:gd name="T19" fmla="*/ 55 h 71"/>
                <a:gd name="T20" fmla="*/ 10 w 52"/>
                <a:gd name="T21" fmla="*/ 58 h 71"/>
                <a:gd name="T22" fmla="*/ 7 w 52"/>
                <a:gd name="T23" fmla="*/ 55 h 71"/>
                <a:gd name="T24" fmla="*/ 7 w 52"/>
                <a:gd name="T25" fmla="*/ 28 h 71"/>
                <a:gd name="T26" fmla="*/ 10 w 52"/>
                <a:gd name="T27" fmla="*/ 25 h 71"/>
                <a:gd name="T28" fmla="*/ 13 w 52"/>
                <a:gd name="T29" fmla="*/ 28 h 71"/>
                <a:gd name="T30" fmla="*/ 13 w 52"/>
                <a:gd name="T31" fmla="*/ 55 h 71"/>
                <a:gd name="T32" fmla="*/ 23 w 52"/>
                <a:gd name="T33" fmla="*/ 55 h 71"/>
                <a:gd name="T34" fmla="*/ 21 w 52"/>
                <a:gd name="T35" fmla="*/ 58 h 71"/>
                <a:gd name="T36" fmla="*/ 18 w 52"/>
                <a:gd name="T37" fmla="*/ 55 h 71"/>
                <a:gd name="T38" fmla="*/ 18 w 52"/>
                <a:gd name="T39" fmla="*/ 13 h 71"/>
                <a:gd name="T40" fmla="*/ 21 w 52"/>
                <a:gd name="T41" fmla="*/ 10 h 71"/>
                <a:gd name="T42" fmla="*/ 23 w 52"/>
                <a:gd name="T43" fmla="*/ 13 h 71"/>
                <a:gd name="T44" fmla="*/ 23 w 52"/>
                <a:gd name="T45" fmla="*/ 55 h 71"/>
                <a:gd name="T46" fmla="*/ 34 w 52"/>
                <a:gd name="T47" fmla="*/ 55 h 71"/>
                <a:gd name="T48" fmla="*/ 31 w 52"/>
                <a:gd name="T49" fmla="*/ 58 h 71"/>
                <a:gd name="T50" fmla="*/ 28 w 52"/>
                <a:gd name="T51" fmla="*/ 55 h 71"/>
                <a:gd name="T52" fmla="*/ 28 w 52"/>
                <a:gd name="T53" fmla="*/ 13 h 71"/>
                <a:gd name="T54" fmla="*/ 31 w 52"/>
                <a:gd name="T55" fmla="*/ 10 h 71"/>
                <a:gd name="T56" fmla="*/ 34 w 52"/>
                <a:gd name="T57" fmla="*/ 13 h 71"/>
                <a:gd name="T58" fmla="*/ 34 w 52"/>
                <a:gd name="T59" fmla="*/ 55 h 71"/>
                <a:gd name="T60" fmla="*/ 45 w 52"/>
                <a:gd name="T61" fmla="*/ 55 h 71"/>
                <a:gd name="T62" fmla="*/ 42 w 52"/>
                <a:gd name="T63" fmla="*/ 58 h 71"/>
                <a:gd name="T64" fmla="*/ 39 w 52"/>
                <a:gd name="T65" fmla="*/ 55 h 71"/>
                <a:gd name="T66" fmla="*/ 39 w 52"/>
                <a:gd name="T67" fmla="*/ 28 h 71"/>
                <a:gd name="T68" fmla="*/ 42 w 52"/>
                <a:gd name="T69" fmla="*/ 25 h 71"/>
                <a:gd name="T70" fmla="*/ 45 w 52"/>
                <a:gd name="T71" fmla="*/ 28 h 71"/>
                <a:gd name="T72" fmla="*/ 45 w 52"/>
                <a:gd name="T73"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71">
                  <a:moveTo>
                    <a:pt x="50" y="0"/>
                  </a:moveTo>
                  <a:cubicBezTo>
                    <a:pt x="2" y="0"/>
                    <a:pt x="2" y="0"/>
                    <a:pt x="2" y="0"/>
                  </a:cubicBezTo>
                  <a:cubicBezTo>
                    <a:pt x="1" y="2"/>
                    <a:pt x="0" y="4"/>
                    <a:pt x="0" y="7"/>
                  </a:cubicBezTo>
                  <a:cubicBezTo>
                    <a:pt x="0" y="58"/>
                    <a:pt x="0" y="58"/>
                    <a:pt x="0" y="58"/>
                  </a:cubicBezTo>
                  <a:cubicBezTo>
                    <a:pt x="0" y="65"/>
                    <a:pt x="6" y="71"/>
                    <a:pt x="13" y="71"/>
                  </a:cubicBezTo>
                  <a:cubicBezTo>
                    <a:pt x="39" y="71"/>
                    <a:pt x="39" y="71"/>
                    <a:pt x="39" y="71"/>
                  </a:cubicBezTo>
                  <a:cubicBezTo>
                    <a:pt x="46" y="71"/>
                    <a:pt x="52" y="65"/>
                    <a:pt x="52" y="58"/>
                  </a:cubicBezTo>
                  <a:cubicBezTo>
                    <a:pt x="52" y="7"/>
                    <a:pt x="52" y="7"/>
                    <a:pt x="52" y="7"/>
                  </a:cubicBezTo>
                  <a:cubicBezTo>
                    <a:pt x="52" y="4"/>
                    <a:pt x="51" y="2"/>
                    <a:pt x="50" y="0"/>
                  </a:cubicBezTo>
                  <a:close/>
                  <a:moveTo>
                    <a:pt x="13" y="55"/>
                  </a:moveTo>
                  <a:cubicBezTo>
                    <a:pt x="13" y="57"/>
                    <a:pt x="12" y="58"/>
                    <a:pt x="10" y="58"/>
                  </a:cubicBezTo>
                  <a:cubicBezTo>
                    <a:pt x="8" y="58"/>
                    <a:pt x="7" y="57"/>
                    <a:pt x="7" y="55"/>
                  </a:cubicBezTo>
                  <a:cubicBezTo>
                    <a:pt x="7" y="28"/>
                    <a:pt x="7" y="28"/>
                    <a:pt x="7" y="28"/>
                  </a:cubicBezTo>
                  <a:cubicBezTo>
                    <a:pt x="7" y="26"/>
                    <a:pt x="8" y="25"/>
                    <a:pt x="10" y="25"/>
                  </a:cubicBezTo>
                  <a:cubicBezTo>
                    <a:pt x="12" y="25"/>
                    <a:pt x="13" y="26"/>
                    <a:pt x="13" y="28"/>
                  </a:cubicBezTo>
                  <a:lnTo>
                    <a:pt x="13" y="55"/>
                  </a:lnTo>
                  <a:close/>
                  <a:moveTo>
                    <a:pt x="23" y="55"/>
                  </a:moveTo>
                  <a:cubicBezTo>
                    <a:pt x="23" y="57"/>
                    <a:pt x="22" y="58"/>
                    <a:pt x="21" y="58"/>
                  </a:cubicBezTo>
                  <a:cubicBezTo>
                    <a:pt x="19" y="58"/>
                    <a:pt x="18" y="57"/>
                    <a:pt x="18" y="55"/>
                  </a:cubicBezTo>
                  <a:cubicBezTo>
                    <a:pt x="18" y="13"/>
                    <a:pt x="18" y="13"/>
                    <a:pt x="18" y="13"/>
                  </a:cubicBezTo>
                  <a:cubicBezTo>
                    <a:pt x="18" y="12"/>
                    <a:pt x="19" y="10"/>
                    <a:pt x="21" y="10"/>
                  </a:cubicBezTo>
                  <a:cubicBezTo>
                    <a:pt x="22" y="10"/>
                    <a:pt x="23" y="12"/>
                    <a:pt x="23" y="13"/>
                  </a:cubicBezTo>
                  <a:lnTo>
                    <a:pt x="23" y="55"/>
                  </a:lnTo>
                  <a:close/>
                  <a:moveTo>
                    <a:pt x="34" y="55"/>
                  </a:moveTo>
                  <a:cubicBezTo>
                    <a:pt x="34" y="57"/>
                    <a:pt x="33" y="58"/>
                    <a:pt x="31" y="58"/>
                  </a:cubicBezTo>
                  <a:cubicBezTo>
                    <a:pt x="30" y="58"/>
                    <a:pt x="28" y="57"/>
                    <a:pt x="28" y="55"/>
                  </a:cubicBezTo>
                  <a:cubicBezTo>
                    <a:pt x="28" y="13"/>
                    <a:pt x="28" y="13"/>
                    <a:pt x="28" y="13"/>
                  </a:cubicBezTo>
                  <a:cubicBezTo>
                    <a:pt x="28" y="12"/>
                    <a:pt x="30" y="10"/>
                    <a:pt x="31" y="10"/>
                  </a:cubicBezTo>
                  <a:cubicBezTo>
                    <a:pt x="33" y="10"/>
                    <a:pt x="34" y="12"/>
                    <a:pt x="34" y="13"/>
                  </a:cubicBezTo>
                  <a:lnTo>
                    <a:pt x="34" y="55"/>
                  </a:lnTo>
                  <a:close/>
                  <a:moveTo>
                    <a:pt x="45" y="55"/>
                  </a:moveTo>
                  <a:cubicBezTo>
                    <a:pt x="45" y="57"/>
                    <a:pt x="43" y="58"/>
                    <a:pt x="42" y="58"/>
                  </a:cubicBezTo>
                  <a:cubicBezTo>
                    <a:pt x="40" y="58"/>
                    <a:pt x="39" y="57"/>
                    <a:pt x="39" y="55"/>
                  </a:cubicBezTo>
                  <a:cubicBezTo>
                    <a:pt x="39" y="28"/>
                    <a:pt x="39" y="28"/>
                    <a:pt x="39" y="28"/>
                  </a:cubicBezTo>
                  <a:cubicBezTo>
                    <a:pt x="39" y="26"/>
                    <a:pt x="40" y="25"/>
                    <a:pt x="42" y="25"/>
                  </a:cubicBezTo>
                  <a:cubicBezTo>
                    <a:pt x="43" y="25"/>
                    <a:pt x="45" y="26"/>
                    <a:pt x="45" y="28"/>
                  </a:cubicBezTo>
                  <a:lnTo>
                    <a:pt x="45" y="55"/>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2" name="Freeform 142"/>
            <p:cNvSpPr/>
            <p:nvPr/>
          </p:nvSpPr>
          <p:spPr bwMode="auto">
            <a:xfrm>
              <a:off x="3149" y="2067"/>
              <a:ext cx="106" cy="183"/>
            </a:xfrm>
            <a:custGeom>
              <a:avLst/>
              <a:gdLst>
                <a:gd name="T0" fmla="*/ 44 w 45"/>
                <a:gd name="T1" fmla="*/ 73 h 77"/>
                <a:gd name="T2" fmla="*/ 38 w 45"/>
                <a:gd name="T3" fmla="*/ 73 h 77"/>
                <a:gd name="T4" fmla="*/ 31 w 45"/>
                <a:gd name="T5" fmla="*/ 66 h 77"/>
                <a:gd name="T6" fmla="*/ 31 w 45"/>
                <a:gd name="T7" fmla="*/ 56 h 77"/>
                <a:gd name="T8" fmla="*/ 31 w 45"/>
                <a:gd name="T9" fmla="*/ 55 h 77"/>
                <a:gd name="T10" fmla="*/ 31 w 45"/>
                <a:gd name="T11" fmla="*/ 55 h 77"/>
                <a:gd name="T12" fmla="*/ 31 w 45"/>
                <a:gd name="T13" fmla="*/ 51 h 77"/>
                <a:gd name="T14" fmla="*/ 23 w 45"/>
                <a:gd name="T15" fmla="*/ 51 h 77"/>
                <a:gd name="T16" fmla="*/ 18 w 45"/>
                <a:gd name="T17" fmla="*/ 50 h 77"/>
                <a:gd name="T18" fmla="*/ 18 w 45"/>
                <a:gd name="T19" fmla="*/ 50 h 77"/>
                <a:gd name="T20" fmla="*/ 17 w 45"/>
                <a:gd name="T21" fmla="*/ 49 h 77"/>
                <a:gd name="T22" fmla="*/ 15 w 45"/>
                <a:gd name="T23" fmla="*/ 48 h 77"/>
                <a:gd name="T24" fmla="*/ 12 w 45"/>
                <a:gd name="T25" fmla="*/ 42 h 77"/>
                <a:gd name="T26" fmla="*/ 14 w 45"/>
                <a:gd name="T27" fmla="*/ 36 h 77"/>
                <a:gd name="T28" fmla="*/ 17 w 45"/>
                <a:gd name="T29" fmla="*/ 31 h 77"/>
                <a:gd name="T30" fmla="*/ 18 w 45"/>
                <a:gd name="T31" fmla="*/ 30 h 77"/>
                <a:gd name="T32" fmla="*/ 18 w 45"/>
                <a:gd name="T33" fmla="*/ 29 h 77"/>
                <a:gd name="T34" fmla="*/ 19 w 45"/>
                <a:gd name="T35" fmla="*/ 29 h 77"/>
                <a:gd name="T36" fmla="*/ 21 w 45"/>
                <a:gd name="T37" fmla="*/ 25 h 77"/>
                <a:gd name="T38" fmla="*/ 22 w 45"/>
                <a:gd name="T39" fmla="*/ 24 h 77"/>
                <a:gd name="T40" fmla="*/ 22 w 45"/>
                <a:gd name="T41" fmla="*/ 23 h 77"/>
                <a:gd name="T42" fmla="*/ 34 w 45"/>
                <a:gd name="T43" fmla="*/ 3 h 77"/>
                <a:gd name="T44" fmla="*/ 35 w 45"/>
                <a:gd name="T45" fmla="*/ 2 h 77"/>
                <a:gd name="T46" fmla="*/ 35 w 45"/>
                <a:gd name="T47" fmla="*/ 2 h 77"/>
                <a:gd name="T48" fmla="*/ 36 w 45"/>
                <a:gd name="T49" fmla="*/ 1 h 77"/>
                <a:gd name="T50" fmla="*/ 31 w 45"/>
                <a:gd name="T51" fmla="*/ 0 h 77"/>
                <a:gd name="T52" fmla="*/ 24 w 45"/>
                <a:gd name="T53" fmla="*/ 4 h 77"/>
                <a:gd name="T54" fmla="*/ 20 w 45"/>
                <a:gd name="T55" fmla="*/ 13 h 77"/>
                <a:gd name="T56" fmla="*/ 7 w 45"/>
                <a:gd name="T57" fmla="*/ 35 h 77"/>
                <a:gd name="T58" fmla="*/ 2 w 45"/>
                <a:gd name="T59" fmla="*/ 44 h 77"/>
                <a:gd name="T60" fmla="*/ 0 w 45"/>
                <a:gd name="T61" fmla="*/ 49 h 77"/>
                <a:gd name="T62" fmla="*/ 2 w 45"/>
                <a:gd name="T63" fmla="*/ 54 h 77"/>
                <a:gd name="T64" fmla="*/ 9 w 45"/>
                <a:gd name="T65" fmla="*/ 56 h 77"/>
                <a:gd name="T66" fmla="*/ 17 w 45"/>
                <a:gd name="T67" fmla="*/ 56 h 77"/>
                <a:gd name="T68" fmla="*/ 17 w 45"/>
                <a:gd name="T69" fmla="*/ 71 h 77"/>
                <a:gd name="T70" fmla="*/ 23 w 45"/>
                <a:gd name="T71" fmla="*/ 77 h 77"/>
                <a:gd name="T72" fmla="*/ 40 w 45"/>
                <a:gd name="T73" fmla="*/ 77 h 77"/>
                <a:gd name="T74" fmla="*/ 45 w 45"/>
                <a:gd name="T75" fmla="*/ 73 h 77"/>
                <a:gd name="T76" fmla="*/ 45 w 45"/>
                <a:gd name="T77" fmla="*/ 73 h 77"/>
                <a:gd name="T78" fmla="*/ 44 w 45"/>
                <a:gd name="T79" fmla="*/ 7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77">
                  <a:moveTo>
                    <a:pt x="44" y="73"/>
                  </a:moveTo>
                  <a:cubicBezTo>
                    <a:pt x="38" y="73"/>
                    <a:pt x="38" y="73"/>
                    <a:pt x="38" y="73"/>
                  </a:cubicBezTo>
                  <a:cubicBezTo>
                    <a:pt x="34" y="73"/>
                    <a:pt x="31" y="70"/>
                    <a:pt x="31" y="66"/>
                  </a:cubicBezTo>
                  <a:cubicBezTo>
                    <a:pt x="31" y="56"/>
                    <a:pt x="31" y="56"/>
                    <a:pt x="31" y="56"/>
                  </a:cubicBezTo>
                  <a:cubicBezTo>
                    <a:pt x="31" y="55"/>
                    <a:pt x="31" y="55"/>
                    <a:pt x="31" y="55"/>
                  </a:cubicBezTo>
                  <a:cubicBezTo>
                    <a:pt x="31" y="55"/>
                    <a:pt x="31" y="55"/>
                    <a:pt x="31" y="55"/>
                  </a:cubicBezTo>
                  <a:cubicBezTo>
                    <a:pt x="31" y="51"/>
                    <a:pt x="31" y="51"/>
                    <a:pt x="31" y="51"/>
                  </a:cubicBezTo>
                  <a:cubicBezTo>
                    <a:pt x="23" y="51"/>
                    <a:pt x="23" y="51"/>
                    <a:pt x="23" y="51"/>
                  </a:cubicBezTo>
                  <a:cubicBezTo>
                    <a:pt x="22" y="51"/>
                    <a:pt x="20" y="50"/>
                    <a:pt x="18" y="50"/>
                  </a:cubicBezTo>
                  <a:cubicBezTo>
                    <a:pt x="18" y="50"/>
                    <a:pt x="18" y="50"/>
                    <a:pt x="18" y="50"/>
                  </a:cubicBezTo>
                  <a:cubicBezTo>
                    <a:pt x="17" y="49"/>
                    <a:pt x="17" y="49"/>
                    <a:pt x="17" y="49"/>
                  </a:cubicBezTo>
                  <a:cubicBezTo>
                    <a:pt x="17" y="49"/>
                    <a:pt x="16" y="49"/>
                    <a:pt x="15" y="48"/>
                  </a:cubicBezTo>
                  <a:cubicBezTo>
                    <a:pt x="14" y="47"/>
                    <a:pt x="12" y="45"/>
                    <a:pt x="12" y="42"/>
                  </a:cubicBezTo>
                  <a:cubicBezTo>
                    <a:pt x="12" y="40"/>
                    <a:pt x="13" y="38"/>
                    <a:pt x="14" y="36"/>
                  </a:cubicBezTo>
                  <a:cubicBezTo>
                    <a:pt x="17" y="31"/>
                    <a:pt x="17" y="31"/>
                    <a:pt x="17" y="31"/>
                  </a:cubicBezTo>
                  <a:cubicBezTo>
                    <a:pt x="18" y="30"/>
                    <a:pt x="18" y="30"/>
                    <a:pt x="18" y="30"/>
                  </a:cubicBezTo>
                  <a:cubicBezTo>
                    <a:pt x="18" y="29"/>
                    <a:pt x="18" y="29"/>
                    <a:pt x="18" y="29"/>
                  </a:cubicBezTo>
                  <a:cubicBezTo>
                    <a:pt x="19" y="29"/>
                    <a:pt x="19" y="29"/>
                    <a:pt x="19" y="29"/>
                  </a:cubicBezTo>
                  <a:cubicBezTo>
                    <a:pt x="19" y="28"/>
                    <a:pt x="20" y="26"/>
                    <a:pt x="21" y="25"/>
                  </a:cubicBezTo>
                  <a:cubicBezTo>
                    <a:pt x="22" y="24"/>
                    <a:pt x="22" y="24"/>
                    <a:pt x="22" y="24"/>
                  </a:cubicBezTo>
                  <a:cubicBezTo>
                    <a:pt x="22" y="23"/>
                    <a:pt x="22" y="23"/>
                    <a:pt x="22" y="23"/>
                  </a:cubicBezTo>
                  <a:cubicBezTo>
                    <a:pt x="26" y="16"/>
                    <a:pt x="31" y="8"/>
                    <a:pt x="34" y="3"/>
                  </a:cubicBezTo>
                  <a:cubicBezTo>
                    <a:pt x="35" y="2"/>
                    <a:pt x="35" y="2"/>
                    <a:pt x="35" y="2"/>
                  </a:cubicBezTo>
                  <a:cubicBezTo>
                    <a:pt x="35" y="2"/>
                    <a:pt x="35" y="2"/>
                    <a:pt x="35" y="2"/>
                  </a:cubicBezTo>
                  <a:cubicBezTo>
                    <a:pt x="36" y="1"/>
                    <a:pt x="36" y="1"/>
                    <a:pt x="36" y="1"/>
                  </a:cubicBezTo>
                  <a:cubicBezTo>
                    <a:pt x="34" y="0"/>
                    <a:pt x="33" y="0"/>
                    <a:pt x="31" y="0"/>
                  </a:cubicBezTo>
                  <a:cubicBezTo>
                    <a:pt x="29" y="0"/>
                    <a:pt x="26" y="1"/>
                    <a:pt x="24" y="4"/>
                  </a:cubicBezTo>
                  <a:cubicBezTo>
                    <a:pt x="20" y="13"/>
                    <a:pt x="20" y="13"/>
                    <a:pt x="20" y="13"/>
                  </a:cubicBezTo>
                  <a:cubicBezTo>
                    <a:pt x="16" y="19"/>
                    <a:pt x="10" y="29"/>
                    <a:pt x="7" y="35"/>
                  </a:cubicBezTo>
                  <a:cubicBezTo>
                    <a:pt x="2" y="44"/>
                    <a:pt x="2" y="44"/>
                    <a:pt x="2" y="44"/>
                  </a:cubicBezTo>
                  <a:cubicBezTo>
                    <a:pt x="1" y="46"/>
                    <a:pt x="0" y="48"/>
                    <a:pt x="0" y="49"/>
                  </a:cubicBezTo>
                  <a:cubicBezTo>
                    <a:pt x="0" y="51"/>
                    <a:pt x="1" y="53"/>
                    <a:pt x="2" y="54"/>
                  </a:cubicBezTo>
                  <a:cubicBezTo>
                    <a:pt x="4" y="55"/>
                    <a:pt x="6" y="56"/>
                    <a:pt x="9" y="56"/>
                  </a:cubicBezTo>
                  <a:cubicBezTo>
                    <a:pt x="17" y="56"/>
                    <a:pt x="17" y="56"/>
                    <a:pt x="17" y="56"/>
                  </a:cubicBezTo>
                  <a:cubicBezTo>
                    <a:pt x="17" y="71"/>
                    <a:pt x="17" y="71"/>
                    <a:pt x="17" y="71"/>
                  </a:cubicBezTo>
                  <a:cubicBezTo>
                    <a:pt x="17" y="74"/>
                    <a:pt x="20" y="77"/>
                    <a:pt x="23" y="77"/>
                  </a:cubicBezTo>
                  <a:cubicBezTo>
                    <a:pt x="40" y="77"/>
                    <a:pt x="40" y="77"/>
                    <a:pt x="40" y="77"/>
                  </a:cubicBezTo>
                  <a:cubicBezTo>
                    <a:pt x="42" y="77"/>
                    <a:pt x="45" y="75"/>
                    <a:pt x="45" y="73"/>
                  </a:cubicBezTo>
                  <a:cubicBezTo>
                    <a:pt x="45" y="73"/>
                    <a:pt x="45" y="73"/>
                    <a:pt x="45" y="73"/>
                  </a:cubicBezTo>
                  <a:lnTo>
                    <a:pt x="44" y="7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3" name="Freeform 143"/>
            <p:cNvSpPr/>
            <p:nvPr/>
          </p:nvSpPr>
          <p:spPr bwMode="auto">
            <a:xfrm>
              <a:off x="3184" y="2051"/>
              <a:ext cx="154" cy="182"/>
            </a:xfrm>
            <a:custGeom>
              <a:avLst/>
              <a:gdLst>
                <a:gd name="T0" fmla="*/ 63 w 65"/>
                <a:gd name="T1" fmla="*/ 44 h 77"/>
                <a:gd name="T2" fmla="*/ 63 w 65"/>
                <a:gd name="T3" fmla="*/ 44 h 77"/>
                <a:gd name="T4" fmla="*/ 59 w 65"/>
                <a:gd name="T5" fmla="*/ 37 h 77"/>
                <a:gd name="T6" fmla="*/ 43 w 65"/>
                <a:gd name="T7" fmla="*/ 11 h 77"/>
                <a:gd name="T8" fmla="*/ 39 w 65"/>
                <a:gd name="T9" fmla="*/ 5 h 77"/>
                <a:gd name="T10" fmla="*/ 32 w 65"/>
                <a:gd name="T11" fmla="*/ 0 h 77"/>
                <a:gd name="T12" fmla="*/ 26 w 65"/>
                <a:gd name="T13" fmla="*/ 5 h 77"/>
                <a:gd name="T14" fmla="*/ 22 w 65"/>
                <a:gd name="T15" fmla="*/ 10 h 77"/>
                <a:gd name="T16" fmla="*/ 22 w 65"/>
                <a:gd name="T17" fmla="*/ 11 h 77"/>
                <a:gd name="T18" fmla="*/ 22 w 65"/>
                <a:gd name="T19" fmla="*/ 11 h 77"/>
                <a:gd name="T20" fmla="*/ 22 w 65"/>
                <a:gd name="T21" fmla="*/ 11 h 77"/>
                <a:gd name="T22" fmla="*/ 10 w 65"/>
                <a:gd name="T23" fmla="*/ 30 h 77"/>
                <a:gd name="T24" fmla="*/ 10 w 65"/>
                <a:gd name="T25" fmla="*/ 31 h 77"/>
                <a:gd name="T26" fmla="*/ 10 w 65"/>
                <a:gd name="T27" fmla="*/ 31 h 77"/>
                <a:gd name="T28" fmla="*/ 6 w 65"/>
                <a:gd name="T29" fmla="*/ 37 h 77"/>
                <a:gd name="T30" fmla="*/ 3 w 65"/>
                <a:gd name="T31" fmla="*/ 41 h 77"/>
                <a:gd name="T32" fmla="*/ 3 w 65"/>
                <a:gd name="T33" fmla="*/ 42 h 77"/>
                <a:gd name="T34" fmla="*/ 2 w 65"/>
                <a:gd name="T35" fmla="*/ 43 h 77"/>
                <a:gd name="T36" fmla="*/ 2 w 65"/>
                <a:gd name="T37" fmla="*/ 44 h 77"/>
                <a:gd name="T38" fmla="*/ 0 w 65"/>
                <a:gd name="T39" fmla="*/ 49 h 77"/>
                <a:gd name="T40" fmla="*/ 2 w 65"/>
                <a:gd name="T41" fmla="*/ 53 h 77"/>
                <a:gd name="T42" fmla="*/ 3 w 65"/>
                <a:gd name="T43" fmla="*/ 54 h 77"/>
                <a:gd name="T44" fmla="*/ 3 w 65"/>
                <a:gd name="T45" fmla="*/ 54 h 77"/>
                <a:gd name="T46" fmla="*/ 8 w 65"/>
                <a:gd name="T47" fmla="*/ 55 h 77"/>
                <a:gd name="T48" fmla="*/ 17 w 65"/>
                <a:gd name="T49" fmla="*/ 55 h 77"/>
                <a:gd name="T50" fmla="*/ 17 w 65"/>
                <a:gd name="T51" fmla="*/ 55 h 77"/>
                <a:gd name="T52" fmla="*/ 18 w 65"/>
                <a:gd name="T53" fmla="*/ 55 h 77"/>
                <a:gd name="T54" fmla="*/ 18 w 65"/>
                <a:gd name="T55" fmla="*/ 62 h 77"/>
                <a:gd name="T56" fmla="*/ 18 w 65"/>
                <a:gd name="T57" fmla="*/ 62 h 77"/>
                <a:gd name="T58" fmla="*/ 18 w 65"/>
                <a:gd name="T59" fmla="*/ 63 h 77"/>
                <a:gd name="T60" fmla="*/ 18 w 65"/>
                <a:gd name="T61" fmla="*/ 73 h 77"/>
                <a:gd name="T62" fmla="*/ 23 w 65"/>
                <a:gd name="T63" fmla="*/ 77 h 77"/>
                <a:gd name="T64" fmla="*/ 29 w 65"/>
                <a:gd name="T65" fmla="*/ 77 h 77"/>
                <a:gd name="T66" fmla="*/ 30 w 65"/>
                <a:gd name="T67" fmla="*/ 77 h 77"/>
                <a:gd name="T68" fmla="*/ 31 w 65"/>
                <a:gd name="T69" fmla="*/ 77 h 77"/>
                <a:gd name="T70" fmla="*/ 42 w 65"/>
                <a:gd name="T71" fmla="*/ 77 h 77"/>
                <a:gd name="T72" fmla="*/ 46 w 65"/>
                <a:gd name="T73" fmla="*/ 73 h 77"/>
                <a:gd name="T74" fmla="*/ 46 w 65"/>
                <a:gd name="T75" fmla="*/ 60 h 77"/>
                <a:gd name="T76" fmla="*/ 46 w 65"/>
                <a:gd name="T77" fmla="*/ 59 h 77"/>
                <a:gd name="T78" fmla="*/ 46 w 65"/>
                <a:gd name="T79" fmla="*/ 58 h 77"/>
                <a:gd name="T80" fmla="*/ 46 w 65"/>
                <a:gd name="T81" fmla="*/ 55 h 77"/>
                <a:gd name="T82" fmla="*/ 46 w 65"/>
                <a:gd name="T83" fmla="*/ 55 h 77"/>
                <a:gd name="T84" fmla="*/ 47 w 65"/>
                <a:gd name="T85" fmla="*/ 55 h 77"/>
                <a:gd name="T86" fmla="*/ 48 w 65"/>
                <a:gd name="T87" fmla="*/ 55 h 77"/>
                <a:gd name="T88" fmla="*/ 48 w 65"/>
                <a:gd name="T89" fmla="*/ 55 h 77"/>
                <a:gd name="T90" fmla="*/ 48 w 65"/>
                <a:gd name="T91" fmla="*/ 55 h 77"/>
                <a:gd name="T92" fmla="*/ 56 w 65"/>
                <a:gd name="T93" fmla="*/ 55 h 77"/>
                <a:gd name="T94" fmla="*/ 65 w 65"/>
                <a:gd name="T95" fmla="*/ 49 h 77"/>
                <a:gd name="T96" fmla="*/ 63 w 65"/>
                <a:gd name="T97" fmla="*/ 4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 h="77">
                  <a:moveTo>
                    <a:pt x="63" y="44"/>
                  </a:moveTo>
                  <a:cubicBezTo>
                    <a:pt x="63" y="44"/>
                    <a:pt x="63" y="44"/>
                    <a:pt x="63" y="44"/>
                  </a:cubicBezTo>
                  <a:cubicBezTo>
                    <a:pt x="59" y="37"/>
                    <a:pt x="59" y="37"/>
                    <a:pt x="59" y="37"/>
                  </a:cubicBezTo>
                  <a:cubicBezTo>
                    <a:pt x="55" y="30"/>
                    <a:pt x="48" y="19"/>
                    <a:pt x="43" y="11"/>
                  </a:cubicBezTo>
                  <a:cubicBezTo>
                    <a:pt x="39" y="5"/>
                    <a:pt x="39" y="5"/>
                    <a:pt x="39" y="5"/>
                  </a:cubicBezTo>
                  <a:cubicBezTo>
                    <a:pt x="37" y="1"/>
                    <a:pt x="35" y="0"/>
                    <a:pt x="32" y="0"/>
                  </a:cubicBezTo>
                  <a:cubicBezTo>
                    <a:pt x="30" y="0"/>
                    <a:pt x="28" y="1"/>
                    <a:pt x="26" y="5"/>
                  </a:cubicBezTo>
                  <a:cubicBezTo>
                    <a:pt x="22" y="10"/>
                    <a:pt x="22" y="10"/>
                    <a:pt x="22" y="10"/>
                  </a:cubicBezTo>
                  <a:cubicBezTo>
                    <a:pt x="22" y="11"/>
                    <a:pt x="22" y="11"/>
                    <a:pt x="22" y="11"/>
                  </a:cubicBezTo>
                  <a:cubicBezTo>
                    <a:pt x="22" y="11"/>
                    <a:pt x="22" y="11"/>
                    <a:pt x="22" y="11"/>
                  </a:cubicBezTo>
                  <a:cubicBezTo>
                    <a:pt x="22" y="11"/>
                    <a:pt x="22" y="11"/>
                    <a:pt x="22" y="11"/>
                  </a:cubicBezTo>
                  <a:cubicBezTo>
                    <a:pt x="19" y="16"/>
                    <a:pt x="14" y="24"/>
                    <a:pt x="10" y="30"/>
                  </a:cubicBezTo>
                  <a:cubicBezTo>
                    <a:pt x="10" y="31"/>
                    <a:pt x="10" y="31"/>
                    <a:pt x="10" y="31"/>
                  </a:cubicBezTo>
                  <a:cubicBezTo>
                    <a:pt x="10" y="31"/>
                    <a:pt x="10" y="31"/>
                    <a:pt x="10" y="31"/>
                  </a:cubicBezTo>
                  <a:cubicBezTo>
                    <a:pt x="8" y="33"/>
                    <a:pt x="7" y="36"/>
                    <a:pt x="6" y="37"/>
                  </a:cubicBezTo>
                  <a:cubicBezTo>
                    <a:pt x="3" y="41"/>
                    <a:pt x="3" y="41"/>
                    <a:pt x="3" y="41"/>
                  </a:cubicBezTo>
                  <a:cubicBezTo>
                    <a:pt x="3" y="42"/>
                    <a:pt x="3" y="42"/>
                    <a:pt x="3" y="42"/>
                  </a:cubicBezTo>
                  <a:cubicBezTo>
                    <a:pt x="2" y="43"/>
                    <a:pt x="2" y="43"/>
                    <a:pt x="2" y="43"/>
                  </a:cubicBezTo>
                  <a:cubicBezTo>
                    <a:pt x="2" y="44"/>
                    <a:pt x="2" y="44"/>
                    <a:pt x="2" y="44"/>
                  </a:cubicBezTo>
                  <a:cubicBezTo>
                    <a:pt x="1" y="46"/>
                    <a:pt x="0" y="48"/>
                    <a:pt x="0" y="49"/>
                  </a:cubicBezTo>
                  <a:cubicBezTo>
                    <a:pt x="0" y="51"/>
                    <a:pt x="1" y="52"/>
                    <a:pt x="2" y="53"/>
                  </a:cubicBezTo>
                  <a:cubicBezTo>
                    <a:pt x="3" y="54"/>
                    <a:pt x="3" y="54"/>
                    <a:pt x="3" y="54"/>
                  </a:cubicBezTo>
                  <a:cubicBezTo>
                    <a:pt x="3" y="54"/>
                    <a:pt x="3" y="54"/>
                    <a:pt x="3" y="54"/>
                  </a:cubicBezTo>
                  <a:cubicBezTo>
                    <a:pt x="5" y="55"/>
                    <a:pt x="6" y="55"/>
                    <a:pt x="8" y="55"/>
                  </a:cubicBezTo>
                  <a:cubicBezTo>
                    <a:pt x="17" y="55"/>
                    <a:pt x="17" y="55"/>
                    <a:pt x="17" y="55"/>
                  </a:cubicBezTo>
                  <a:cubicBezTo>
                    <a:pt x="17" y="55"/>
                    <a:pt x="17" y="55"/>
                    <a:pt x="17" y="55"/>
                  </a:cubicBezTo>
                  <a:cubicBezTo>
                    <a:pt x="18" y="55"/>
                    <a:pt x="18" y="55"/>
                    <a:pt x="18" y="55"/>
                  </a:cubicBezTo>
                  <a:cubicBezTo>
                    <a:pt x="18" y="62"/>
                    <a:pt x="18" y="62"/>
                    <a:pt x="18" y="62"/>
                  </a:cubicBezTo>
                  <a:cubicBezTo>
                    <a:pt x="18" y="62"/>
                    <a:pt x="18" y="62"/>
                    <a:pt x="18" y="62"/>
                  </a:cubicBezTo>
                  <a:cubicBezTo>
                    <a:pt x="18" y="63"/>
                    <a:pt x="18" y="63"/>
                    <a:pt x="18" y="63"/>
                  </a:cubicBezTo>
                  <a:cubicBezTo>
                    <a:pt x="18" y="73"/>
                    <a:pt x="18" y="73"/>
                    <a:pt x="18" y="73"/>
                  </a:cubicBezTo>
                  <a:cubicBezTo>
                    <a:pt x="18" y="75"/>
                    <a:pt x="21" y="77"/>
                    <a:pt x="23" y="77"/>
                  </a:cubicBezTo>
                  <a:cubicBezTo>
                    <a:pt x="29" y="77"/>
                    <a:pt x="29" y="77"/>
                    <a:pt x="29" y="77"/>
                  </a:cubicBezTo>
                  <a:cubicBezTo>
                    <a:pt x="30" y="77"/>
                    <a:pt x="30" y="77"/>
                    <a:pt x="30" y="77"/>
                  </a:cubicBezTo>
                  <a:cubicBezTo>
                    <a:pt x="31" y="77"/>
                    <a:pt x="31" y="77"/>
                    <a:pt x="31" y="77"/>
                  </a:cubicBezTo>
                  <a:cubicBezTo>
                    <a:pt x="42" y="77"/>
                    <a:pt x="42" y="77"/>
                    <a:pt x="42" y="77"/>
                  </a:cubicBezTo>
                  <a:cubicBezTo>
                    <a:pt x="44" y="77"/>
                    <a:pt x="46" y="75"/>
                    <a:pt x="46" y="73"/>
                  </a:cubicBezTo>
                  <a:cubicBezTo>
                    <a:pt x="46" y="60"/>
                    <a:pt x="46" y="60"/>
                    <a:pt x="46" y="60"/>
                  </a:cubicBezTo>
                  <a:cubicBezTo>
                    <a:pt x="46" y="59"/>
                    <a:pt x="46" y="59"/>
                    <a:pt x="46" y="59"/>
                  </a:cubicBezTo>
                  <a:cubicBezTo>
                    <a:pt x="46" y="58"/>
                    <a:pt x="46" y="58"/>
                    <a:pt x="46" y="58"/>
                  </a:cubicBezTo>
                  <a:cubicBezTo>
                    <a:pt x="46" y="55"/>
                    <a:pt x="46" y="55"/>
                    <a:pt x="46" y="55"/>
                  </a:cubicBezTo>
                  <a:cubicBezTo>
                    <a:pt x="46" y="55"/>
                    <a:pt x="46" y="55"/>
                    <a:pt x="46" y="55"/>
                  </a:cubicBezTo>
                  <a:cubicBezTo>
                    <a:pt x="47" y="55"/>
                    <a:pt x="47" y="55"/>
                    <a:pt x="47" y="55"/>
                  </a:cubicBezTo>
                  <a:cubicBezTo>
                    <a:pt x="48" y="55"/>
                    <a:pt x="48" y="55"/>
                    <a:pt x="48" y="55"/>
                  </a:cubicBezTo>
                  <a:cubicBezTo>
                    <a:pt x="48" y="55"/>
                    <a:pt x="48" y="55"/>
                    <a:pt x="48" y="55"/>
                  </a:cubicBezTo>
                  <a:cubicBezTo>
                    <a:pt x="48" y="55"/>
                    <a:pt x="48" y="55"/>
                    <a:pt x="48" y="55"/>
                  </a:cubicBezTo>
                  <a:cubicBezTo>
                    <a:pt x="56" y="55"/>
                    <a:pt x="56" y="55"/>
                    <a:pt x="56" y="55"/>
                  </a:cubicBezTo>
                  <a:cubicBezTo>
                    <a:pt x="62" y="55"/>
                    <a:pt x="65" y="53"/>
                    <a:pt x="65" y="49"/>
                  </a:cubicBezTo>
                  <a:cubicBezTo>
                    <a:pt x="65" y="48"/>
                    <a:pt x="64" y="46"/>
                    <a:pt x="63" y="4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4" name="Oval 144"/>
            <p:cNvSpPr>
              <a:spLocks noChangeArrowheads="1"/>
            </p:cNvSpPr>
            <p:nvPr/>
          </p:nvSpPr>
          <p:spPr bwMode="auto">
            <a:xfrm>
              <a:off x="1963" y="2224"/>
              <a:ext cx="36" cy="36"/>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5" name="Oval 145"/>
            <p:cNvSpPr>
              <a:spLocks noChangeArrowheads="1"/>
            </p:cNvSpPr>
            <p:nvPr/>
          </p:nvSpPr>
          <p:spPr bwMode="auto">
            <a:xfrm>
              <a:off x="1871" y="2224"/>
              <a:ext cx="33" cy="36"/>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6" name="Freeform 146"/>
            <p:cNvSpPr/>
            <p:nvPr/>
          </p:nvSpPr>
          <p:spPr bwMode="auto">
            <a:xfrm>
              <a:off x="1864" y="2103"/>
              <a:ext cx="241" cy="119"/>
            </a:xfrm>
            <a:custGeom>
              <a:avLst/>
              <a:gdLst>
                <a:gd name="T0" fmla="*/ 61 w 102"/>
                <a:gd name="T1" fmla="*/ 50 h 50"/>
                <a:gd name="T2" fmla="*/ 64 w 102"/>
                <a:gd name="T3" fmla="*/ 47 h 50"/>
                <a:gd name="T4" fmla="*/ 81 w 102"/>
                <a:gd name="T5" fmla="*/ 9 h 50"/>
                <a:gd name="T6" fmla="*/ 98 w 102"/>
                <a:gd name="T7" fmla="*/ 9 h 50"/>
                <a:gd name="T8" fmla="*/ 102 w 102"/>
                <a:gd name="T9" fmla="*/ 4 h 50"/>
                <a:gd name="T10" fmla="*/ 98 w 102"/>
                <a:gd name="T11" fmla="*/ 0 h 50"/>
                <a:gd name="T12" fmla="*/ 78 w 102"/>
                <a:gd name="T13" fmla="*/ 0 h 50"/>
                <a:gd name="T14" fmla="*/ 74 w 102"/>
                <a:gd name="T15" fmla="*/ 3 h 50"/>
                <a:gd name="T16" fmla="*/ 58 w 102"/>
                <a:gd name="T17" fmla="*/ 42 h 50"/>
                <a:gd name="T18" fmla="*/ 4 w 102"/>
                <a:gd name="T19" fmla="*/ 42 h 50"/>
                <a:gd name="T20" fmla="*/ 0 w 102"/>
                <a:gd name="T21" fmla="*/ 46 h 50"/>
                <a:gd name="T22" fmla="*/ 4 w 102"/>
                <a:gd name="T23" fmla="*/ 50 h 50"/>
                <a:gd name="T24" fmla="*/ 61 w 102"/>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50">
                  <a:moveTo>
                    <a:pt x="61" y="50"/>
                  </a:moveTo>
                  <a:cubicBezTo>
                    <a:pt x="64" y="47"/>
                    <a:pt x="64" y="47"/>
                    <a:pt x="64" y="47"/>
                  </a:cubicBezTo>
                  <a:cubicBezTo>
                    <a:pt x="81" y="9"/>
                    <a:pt x="81" y="9"/>
                    <a:pt x="81" y="9"/>
                  </a:cubicBezTo>
                  <a:cubicBezTo>
                    <a:pt x="98" y="9"/>
                    <a:pt x="98" y="9"/>
                    <a:pt x="98" y="9"/>
                  </a:cubicBezTo>
                  <a:cubicBezTo>
                    <a:pt x="101" y="9"/>
                    <a:pt x="102" y="7"/>
                    <a:pt x="102" y="4"/>
                  </a:cubicBezTo>
                  <a:cubicBezTo>
                    <a:pt x="102" y="2"/>
                    <a:pt x="101" y="0"/>
                    <a:pt x="98" y="0"/>
                  </a:cubicBezTo>
                  <a:cubicBezTo>
                    <a:pt x="78" y="0"/>
                    <a:pt x="78" y="0"/>
                    <a:pt x="78" y="0"/>
                  </a:cubicBezTo>
                  <a:cubicBezTo>
                    <a:pt x="74" y="3"/>
                    <a:pt x="74" y="3"/>
                    <a:pt x="74" y="3"/>
                  </a:cubicBezTo>
                  <a:cubicBezTo>
                    <a:pt x="58" y="42"/>
                    <a:pt x="58" y="42"/>
                    <a:pt x="58" y="42"/>
                  </a:cubicBezTo>
                  <a:cubicBezTo>
                    <a:pt x="4" y="42"/>
                    <a:pt x="4" y="42"/>
                    <a:pt x="4" y="42"/>
                  </a:cubicBezTo>
                  <a:cubicBezTo>
                    <a:pt x="2" y="42"/>
                    <a:pt x="0" y="43"/>
                    <a:pt x="0" y="46"/>
                  </a:cubicBezTo>
                  <a:cubicBezTo>
                    <a:pt x="0" y="48"/>
                    <a:pt x="2" y="50"/>
                    <a:pt x="4" y="50"/>
                  </a:cubicBezTo>
                  <a:lnTo>
                    <a:pt x="61" y="5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7" name="Freeform 147"/>
            <p:cNvSpPr>
              <a:spLocks noEditPoints="1"/>
            </p:cNvSpPr>
            <p:nvPr/>
          </p:nvSpPr>
          <p:spPr bwMode="auto">
            <a:xfrm>
              <a:off x="1829" y="2077"/>
              <a:ext cx="203" cy="116"/>
            </a:xfrm>
            <a:custGeom>
              <a:avLst/>
              <a:gdLst>
                <a:gd name="T0" fmla="*/ 76 w 86"/>
                <a:gd name="T1" fmla="*/ 0 h 49"/>
                <a:gd name="T2" fmla="*/ 56 w 86"/>
                <a:gd name="T3" fmla="*/ 0 h 49"/>
                <a:gd name="T4" fmla="*/ 31 w 86"/>
                <a:gd name="T5" fmla="*/ 0 h 49"/>
                <a:gd name="T6" fmla="*/ 11 w 86"/>
                <a:gd name="T7" fmla="*/ 0 h 49"/>
                <a:gd name="T8" fmla="*/ 3 w 86"/>
                <a:gd name="T9" fmla="*/ 12 h 49"/>
                <a:gd name="T10" fmla="*/ 13 w 86"/>
                <a:gd name="T11" fmla="*/ 37 h 49"/>
                <a:gd name="T12" fmla="*/ 31 w 86"/>
                <a:gd name="T13" fmla="*/ 49 h 49"/>
                <a:gd name="T14" fmla="*/ 56 w 86"/>
                <a:gd name="T15" fmla="*/ 49 h 49"/>
                <a:gd name="T16" fmla="*/ 73 w 86"/>
                <a:gd name="T17" fmla="*/ 37 h 49"/>
                <a:gd name="T18" fmla="*/ 83 w 86"/>
                <a:gd name="T19" fmla="*/ 12 h 49"/>
                <a:gd name="T20" fmla="*/ 76 w 86"/>
                <a:gd name="T21" fmla="*/ 0 h 49"/>
                <a:gd name="T22" fmla="*/ 64 w 86"/>
                <a:gd name="T23" fmla="*/ 39 h 49"/>
                <a:gd name="T24" fmla="*/ 21 w 86"/>
                <a:gd name="T25" fmla="*/ 39 h 49"/>
                <a:gd name="T26" fmla="*/ 20 w 86"/>
                <a:gd name="T27" fmla="*/ 36 h 49"/>
                <a:gd name="T28" fmla="*/ 21 w 86"/>
                <a:gd name="T29" fmla="*/ 34 h 49"/>
                <a:gd name="T30" fmla="*/ 64 w 86"/>
                <a:gd name="T31" fmla="*/ 34 h 49"/>
                <a:gd name="T32" fmla="*/ 66 w 86"/>
                <a:gd name="T33" fmla="*/ 36 h 49"/>
                <a:gd name="T34" fmla="*/ 64 w 86"/>
                <a:gd name="T35" fmla="*/ 39 h 49"/>
                <a:gd name="T36" fmla="*/ 70 w 86"/>
                <a:gd name="T37" fmla="*/ 25 h 49"/>
                <a:gd name="T38" fmla="*/ 16 w 86"/>
                <a:gd name="T39" fmla="*/ 25 h 49"/>
                <a:gd name="T40" fmla="*/ 14 w 86"/>
                <a:gd name="T41" fmla="*/ 23 h 49"/>
                <a:gd name="T42" fmla="*/ 16 w 86"/>
                <a:gd name="T43" fmla="*/ 21 h 49"/>
                <a:gd name="T44" fmla="*/ 70 w 86"/>
                <a:gd name="T45" fmla="*/ 21 h 49"/>
                <a:gd name="T46" fmla="*/ 72 w 86"/>
                <a:gd name="T47" fmla="*/ 23 h 49"/>
                <a:gd name="T48" fmla="*/ 70 w 86"/>
                <a:gd name="T49" fmla="*/ 25 h 49"/>
                <a:gd name="T50" fmla="*/ 74 w 86"/>
                <a:gd name="T51" fmla="*/ 12 h 49"/>
                <a:gd name="T52" fmla="*/ 12 w 86"/>
                <a:gd name="T53" fmla="*/ 12 h 49"/>
                <a:gd name="T54" fmla="*/ 9 w 86"/>
                <a:gd name="T55" fmla="*/ 10 h 49"/>
                <a:gd name="T56" fmla="*/ 12 w 86"/>
                <a:gd name="T57" fmla="*/ 7 h 49"/>
                <a:gd name="T58" fmla="*/ 74 w 86"/>
                <a:gd name="T59" fmla="*/ 7 h 49"/>
                <a:gd name="T60" fmla="*/ 76 w 86"/>
                <a:gd name="T61" fmla="*/ 10 h 49"/>
                <a:gd name="T62" fmla="*/ 74 w 86"/>
                <a:gd name="T6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49">
                  <a:moveTo>
                    <a:pt x="76" y="0"/>
                  </a:moveTo>
                  <a:cubicBezTo>
                    <a:pt x="56" y="0"/>
                    <a:pt x="56" y="0"/>
                    <a:pt x="56" y="0"/>
                  </a:cubicBezTo>
                  <a:cubicBezTo>
                    <a:pt x="49" y="0"/>
                    <a:pt x="38" y="0"/>
                    <a:pt x="31" y="0"/>
                  </a:cubicBezTo>
                  <a:cubicBezTo>
                    <a:pt x="11" y="0"/>
                    <a:pt x="11" y="0"/>
                    <a:pt x="11" y="0"/>
                  </a:cubicBezTo>
                  <a:cubicBezTo>
                    <a:pt x="4" y="0"/>
                    <a:pt x="0" y="5"/>
                    <a:pt x="3" y="12"/>
                  </a:cubicBezTo>
                  <a:cubicBezTo>
                    <a:pt x="13" y="37"/>
                    <a:pt x="13" y="37"/>
                    <a:pt x="13" y="37"/>
                  </a:cubicBezTo>
                  <a:cubicBezTo>
                    <a:pt x="16" y="43"/>
                    <a:pt x="24" y="49"/>
                    <a:pt x="31" y="49"/>
                  </a:cubicBezTo>
                  <a:cubicBezTo>
                    <a:pt x="56" y="49"/>
                    <a:pt x="56" y="49"/>
                    <a:pt x="56" y="49"/>
                  </a:cubicBezTo>
                  <a:cubicBezTo>
                    <a:pt x="63" y="49"/>
                    <a:pt x="71" y="43"/>
                    <a:pt x="73" y="37"/>
                  </a:cubicBezTo>
                  <a:cubicBezTo>
                    <a:pt x="83" y="12"/>
                    <a:pt x="83" y="12"/>
                    <a:pt x="83" y="12"/>
                  </a:cubicBezTo>
                  <a:cubicBezTo>
                    <a:pt x="86" y="5"/>
                    <a:pt x="82" y="0"/>
                    <a:pt x="76" y="0"/>
                  </a:cubicBezTo>
                  <a:close/>
                  <a:moveTo>
                    <a:pt x="64" y="39"/>
                  </a:moveTo>
                  <a:cubicBezTo>
                    <a:pt x="21" y="39"/>
                    <a:pt x="21" y="39"/>
                    <a:pt x="21" y="39"/>
                  </a:cubicBezTo>
                  <a:cubicBezTo>
                    <a:pt x="20" y="39"/>
                    <a:pt x="20" y="38"/>
                    <a:pt x="20" y="36"/>
                  </a:cubicBezTo>
                  <a:cubicBezTo>
                    <a:pt x="20" y="35"/>
                    <a:pt x="20" y="34"/>
                    <a:pt x="21" y="34"/>
                  </a:cubicBezTo>
                  <a:cubicBezTo>
                    <a:pt x="64" y="34"/>
                    <a:pt x="64" y="34"/>
                    <a:pt x="64" y="34"/>
                  </a:cubicBezTo>
                  <a:cubicBezTo>
                    <a:pt x="65" y="34"/>
                    <a:pt x="66" y="35"/>
                    <a:pt x="66" y="36"/>
                  </a:cubicBezTo>
                  <a:cubicBezTo>
                    <a:pt x="66" y="38"/>
                    <a:pt x="65" y="39"/>
                    <a:pt x="64" y="39"/>
                  </a:cubicBezTo>
                  <a:close/>
                  <a:moveTo>
                    <a:pt x="70" y="25"/>
                  </a:moveTo>
                  <a:cubicBezTo>
                    <a:pt x="16" y="25"/>
                    <a:pt x="16" y="25"/>
                    <a:pt x="16" y="25"/>
                  </a:cubicBezTo>
                  <a:cubicBezTo>
                    <a:pt x="14" y="25"/>
                    <a:pt x="14" y="24"/>
                    <a:pt x="14" y="23"/>
                  </a:cubicBezTo>
                  <a:cubicBezTo>
                    <a:pt x="14" y="22"/>
                    <a:pt x="14" y="21"/>
                    <a:pt x="16" y="21"/>
                  </a:cubicBezTo>
                  <a:cubicBezTo>
                    <a:pt x="70" y="21"/>
                    <a:pt x="70" y="21"/>
                    <a:pt x="70" y="21"/>
                  </a:cubicBezTo>
                  <a:cubicBezTo>
                    <a:pt x="71" y="21"/>
                    <a:pt x="72" y="22"/>
                    <a:pt x="72" y="23"/>
                  </a:cubicBezTo>
                  <a:cubicBezTo>
                    <a:pt x="72" y="24"/>
                    <a:pt x="71" y="25"/>
                    <a:pt x="70" y="25"/>
                  </a:cubicBezTo>
                  <a:close/>
                  <a:moveTo>
                    <a:pt x="74" y="12"/>
                  </a:moveTo>
                  <a:cubicBezTo>
                    <a:pt x="12" y="12"/>
                    <a:pt x="12" y="12"/>
                    <a:pt x="12" y="12"/>
                  </a:cubicBezTo>
                  <a:cubicBezTo>
                    <a:pt x="10" y="12"/>
                    <a:pt x="9" y="11"/>
                    <a:pt x="9" y="10"/>
                  </a:cubicBezTo>
                  <a:cubicBezTo>
                    <a:pt x="9" y="8"/>
                    <a:pt x="10" y="7"/>
                    <a:pt x="12" y="7"/>
                  </a:cubicBezTo>
                  <a:cubicBezTo>
                    <a:pt x="74" y="7"/>
                    <a:pt x="74" y="7"/>
                    <a:pt x="74" y="7"/>
                  </a:cubicBezTo>
                  <a:cubicBezTo>
                    <a:pt x="75" y="7"/>
                    <a:pt x="76" y="8"/>
                    <a:pt x="76" y="10"/>
                  </a:cubicBezTo>
                  <a:cubicBezTo>
                    <a:pt x="76" y="11"/>
                    <a:pt x="75" y="12"/>
                    <a:pt x="74" y="1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8" name="Freeform 148"/>
            <p:cNvSpPr>
              <a:spLocks noEditPoints="1"/>
            </p:cNvSpPr>
            <p:nvPr/>
          </p:nvSpPr>
          <p:spPr bwMode="auto">
            <a:xfrm>
              <a:off x="5563" y="1614"/>
              <a:ext cx="279" cy="197"/>
            </a:xfrm>
            <a:custGeom>
              <a:avLst/>
              <a:gdLst>
                <a:gd name="T0" fmla="*/ 53 w 118"/>
                <a:gd name="T1" fmla="*/ 76 h 83"/>
                <a:gd name="T2" fmla="*/ 16 w 118"/>
                <a:gd name="T3" fmla="*/ 66 h 83"/>
                <a:gd name="T4" fmla="*/ 0 w 118"/>
                <a:gd name="T5" fmla="*/ 42 h 83"/>
                <a:gd name="T6" fmla="*/ 15 w 118"/>
                <a:gd name="T7" fmla="*/ 19 h 83"/>
                <a:gd name="T8" fmla="*/ 51 w 118"/>
                <a:gd name="T9" fmla="*/ 8 h 83"/>
                <a:gd name="T10" fmla="*/ 73 w 118"/>
                <a:gd name="T11" fmla="*/ 0 h 83"/>
                <a:gd name="T12" fmla="*/ 102 w 118"/>
                <a:gd name="T13" fmla="*/ 19 h 83"/>
                <a:gd name="T14" fmla="*/ 118 w 118"/>
                <a:gd name="T15" fmla="*/ 42 h 83"/>
                <a:gd name="T16" fmla="*/ 101 w 118"/>
                <a:gd name="T17" fmla="*/ 66 h 83"/>
                <a:gd name="T18" fmla="*/ 73 w 118"/>
                <a:gd name="T19" fmla="*/ 83 h 83"/>
                <a:gd name="T20" fmla="*/ 53 w 118"/>
                <a:gd name="T21" fmla="*/ 76 h 83"/>
                <a:gd name="T22" fmla="*/ 54 w 118"/>
                <a:gd name="T23" fmla="*/ 13 h 83"/>
                <a:gd name="T24" fmla="*/ 54 w 118"/>
                <a:gd name="T25" fmla="*/ 13 h 83"/>
                <a:gd name="T26" fmla="*/ 53 w 118"/>
                <a:gd name="T27" fmla="*/ 13 h 83"/>
                <a:gd name="T28" fmla="*/ 18 w 118"/>
                <a:gd name="T29" fmla="*/ 23 h 83"/>
                <a:gd name="T30" fmla="*/ 5 w 118"/>
                <a:gd name="T31" fmla="*/ 42 h 83"/>
                <a:gd name="T32" fmla="*/ 19 w 118"/>
                <a:gd name="T33" fmla="*/ 61 h 83"/>
                <a:gd name="T34" fmla="*/ 54 w 118"/>
                <a:gd name="T35" fmla="*/ 71 h 83"/>
                <a:gd name="T36" fmla="*/ 55 w 118"/>
                <a:gd name="T37" fmla="*/ 71 h 83"/>
                <a:gd name="T38" fmla="*/ 56 w 118"/>
                <a:gd name="T39" fmla="*/ 72 h 83"/>
                <a:gd name="T40" fmla="*/ 73 w 118"/>
                <a:gd name="T41" fmla="*/ 78 h 83"/>
                <a:gd name="T42" fmla="*/ 97 w 118"/>
                <a:gd name="T43" fmla="*/ 63 h 83"/>
                <a:gd name="T44" fmla="*/ 97 w 118"/>
                <a:gd name="T45" fmla="*/ 62 h 83"/>
                <a:gd name="T46" fmla="*/ 98 w 118"/>
                <a:gd name="T47" fmla="*/ 62 h 83"/>
                <a:gd name="T48" fmla="*/ 113 w 118"/>
                <a:gd name="T49" fmla="*/ 42 h 83"/>
                <a:gd name="T50" fmla="*/ 99 w 118"/>
                <a:gd name="T51" fmla="*/ 23 h 83"/>
                <a:gd name="T52" fmla="*/ 98 w 118"/>
                <a:gd name="T53" fmla="*/ 23 h 83"/>
                <a:gd name="T54" fmla="*/ 98 w 118"/>
                <a:gd name="T55" fmla="*/ 22 h 83"/>
                <a:gd name="T56" fmla="*/ 73 w 118"/>
                <a:gd name="T57" fmla="*/ 5 h 83"/>
                <a:gd name="T58" fmla="*/ 54 w 118"/>
                <a:gd name="T59" fmla="*/ 1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8" h="83">
                  <a:moveTo>
                    <a:pt x="53" y="76"/>
                  </a:moveTo>
                  <a:cubicBezTo>
                    <a:pt x="39" y="76"/>
                    <a:pt x="26" y="72"/>
                    <a:pt x="16" y="66"/>
                  </a:cubicBezTo>
                  <a:cubicBezTo>
                    <a:pt x="6" y="60"/>
                    <a:pt x="0" y="52"/>
                    <a:pt x="0" y="42"/>
                  </a:cubicBezTo>
                  <a:cubicBezTo>
                    <a:pt x="0" y="33"/>
                    <a:pt x="6" y="25"/>
                    <a:pt x="15" y="19"/>
                  </a:cubicBezTo>
                  <a:cubicBezTo>
                    <a:pt x="25" y="13"/>
                    <a:pt x="37" y="9"/>
                    <a:pt x="51" y="8"/>
                  </a:cubicBezTo>
                  <a:cubicBezTo>
                    <a:pt x="57" y="3"/>
                    <a:pt x="65" y="0"/>
                    <a:pt x="73" y="0"/>
                  </a:cubicBezTo>
                  <a:cubicBezTo>
                    <a:pt x="85" y="0"/>
                    <a:pt x="96" y="7"/>
                    <a:pt x="102" y="19"/>
                  </a:cubicBezTo>
                  <a:cubicBezTo>
                    <a:pt x="112" y="25"/>
                    <a:pt x="118" y="33"/>
                    <a:pt x="118" y="42"/>
                  </a:cubicBezTo>
                  <a:cubicBezTo>
                    <a:pt x="118" y="52"/>
                    <a:pt x="111" y="60"/>
                    <a:pt x="101" y="66"/>
                  </a:cubicBezTo>
                  <a:cubicBezTo>
                    <a:pt x="95" y="76"/>
                    <a:pt x="84" y="83"/>
                    <a:pt x="73" y="83"/>
                  </a:cubicBezTo>
                  <a:cubicBezTo>
                    <a:pt x="65" y="83"/>
                    <a:pt x="59" y="81"/>
                    <a:pt x="53" y="76"/>
                  </a:cubicBezTo>
                  <a:close/>
                  <a:moveTo>
                    <a:pt x="54" y="13"/>
                  </a:moveTo>
                  <a:cubicBezTo>
                    <a:pt x="54" y="13"/>
                    <a:pt x="54" y="13"/>
                    <a:pt x="54" y="13"/>
                  </a:cubicBezTo>
                  <a:cubicBezTo>
                    <a:pt x="53" y="13"/>
                    <a:pt x="53" y="13"/>
                    <a:pt x="53" y="13"/>
                  </a:cubicBezTo>
                  <a:cubicBezTo>
                    <a:pt x="39" y="14"/>
                    <a:pt x="27" y="18"/>
                    <a:pt x="18" y="23"/>
                  </a:cubicBezTo>
                  <a:cubicBezTo>
                    <a:pt x="10" y="29"/>
                    <a:pt x="5" y="35"/>
                    <a:pt x="5" y="42"/>
                  </a:cubicBezTo>
                  <a:cubicBezTo>
                    <a:pt x="5" y="49"/>
                    <a:pt x="10" y="56"/>
                    <a:pt x="19" y="61"/>
                  </a:cubicBezTo>
                  <a:cubicBezTo>
                    <a:pt x="28" y="67"/>
                    <a:pt x="40" y="71"/>
                    <a:pt x="54" y="71"/>
                  </a:cubicBezTo>
                  <a:cubicBezTo>
                    <a:pt x="55" y="71"/>
                    <a:pt x="55" y="71"/>
                    <a:pt x="55" y="71"/>
                  </a:cubicBezTo>
                  <a:cubicBezTo>
                    <a:pt x="56" y="72"/>
                    <a:pt x="56" y="72"/>
                    <a:pt x="56" y="72"/>
                  </a:cubicBezTo>
                  <a:cubicBezTo>
                    <a:pt x="61" y="75"/>
                    <a:pt x="66" y="78"/>
                    <a:pt x="73" y="78"/>
                  </a:cubicBezTo>
                  <a:cubicBezTo>
                    <a:pt x="82" y="78"/>
                    <a:pt x="91" y="72"/>
                    <a:pt x="97" y="63"/>
                  </a:cubicBezTo>
                  <a:cubicBezTo>
                    <a:pt x="97" y="62"/>
                    <a:pt x="97" y="62"/>
                    <a:pt x="97" y="62"/>
                  </a:cubicBezTo>
                  <a:cubicBezTo>
                    <a:pt x="98" y="62"/>
                    <a:pt x="98" y="62"/>
                    <a:pt x="98" y="62"/>
                  </a:cubicBezTo>
                  <a:cubicBezTo>
                    <a:pt x="107" y="57"/>
                    <a:pt x="113" y="49"/>
                    <a:pt x="113" y="42"/>
                  </a:cubicBezTo>
                  <a:cubicBezTo>
                    <a:pt x="113" y="35"/>
                    <a:pt x="108" y="28"/>
                    <a:pt x="99" y="23"/>
                  </a:cubicBezTo>
                  <a:cubicBezTo>
                    <a:pt x="98" y="23"/>
                    <a:pt x="98" y="23"/>
                    <a:pt x="98" y="23"/>
                  </a:cubicBezTo>
                  <a:cubicBezTo>
                    <a:pt x="98" y="22"/>
                    <a:pt x="98" y="22"/>
                    <a:pt x="98" y="22"/>
                  </a:cubicBezTo>
                  <a:cubicBezTo>
                    <a:pt x="93" y="12"/>
                    <a:pt x="83" y="5"/>
                    <a:pt x="73" y="5"/>
                  </a:cubicBezTo>
                  <a:cubicBezTo>
                    <a:pt x="66" y="5"/>
                    <a:pt x="59" y="8"/>
                    <a:pt x="54" y="13"/>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9" name="Freeform 149"/>
            <p:cNvSpPr>
              <a:spLocks noEditPoints="1"/>
            </p:cNvSpPr>
            <p:nvPr/>
          </p:nvSpPr>
          <p:spPr bwMode="auto">
            <a:xfrm>
              <a:off x="5624" y="1790"/>
              <a:ext cx="64" cy="57"/>
            </a:xfrm>
            <a:custGeom>
              <a:avLst/>
              <a:gdLst>
                <a:gd name="T0" fmla="*/ 0 w 27"/>
                <a:gd name="T1" fmla="*/ 12 h 24"/>
                <a:gd name="T2" fmla="*/ 13 w 27"/>
                <a:gd name="T3" fmla="*/ 0 h 24"/>
                <a:gd name="T4" fmla="*/ 27 w 27"/>
                <a:gd name="T5" fmla="*/ 12 h 24"/>
                <a:gd name="T6" fmla="*/ 13 w 27"/>
                <a:gd name="T7" fmla="*/ 24 h 24"/>
                <a:gd name="T8" fmla="*/ 0 w 27"/>
                <a:gd name="T9" fmla="*/ 12 h 24"/>
                <a:gd name="T10" fmla="*/ 7 w 27"/>
                <a:gd name="T11" fmla="*/ 7 h 24"/>
                <a:gd name="T12" fmla="*/ 5 w 27"/>
                <a:gd name="T13" fmla="*/ 12 h 24"/>
                <a:gd name="T14" fmla="*/ 7 w 27"/>
                <a:gd name="T15" fmla="*/ 17 h 24"/>
                <a:gd name="T16" fmla="*/ 13 w 27"/>
                <a:gd name="T17" fmla="*/ 19 h 24"/>
                <a:gd name="T18" fmla="*/ 20 w 27"/>
                <a:gd name="T19" fmla="*/ 17 h 24"/>
                <a:gd name="T20" fmla="*/ 22 w 27"/>
                <a:gd name="T21" fmla="*/ 12 h 24"/>
                <a:gd name="T22" fmla="*/ 20 w 27"/>
                <a:gd name="T23" fmla="*/ 7 h 24"/>
                <a:gd name="T24" fmla="*/ 13 w 27"/>
                <a:gd name="T25" fmla="*/ 5 h 24"/>
                <a:gd name="T26" fmla="*/ 7 w 27"/>
                <a:gd name="T27"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4">
                  <a:moveTo>
                    <a:pt x="0" y="12"/>
                  </a:moveTo>
                  <a:cubicBezTo>
                    <a:pt x="0" y="5"/>
                    <a:pt x="6" y="0"/>
                    <a:pt x="13" y="0"/>
                  </a:cubicBezTo>
                  <a:cubicBezTo>
                    <a:pt x="21" y="0"/>
                    <a:pt x="27" y="5"/>
                    <a:pt x="27" y="12"/>
                  </a:cubicBezTo>
                  <a:cubicBezTo>
                    <a:pt x="27" y="19"/>
                    <a:pt x="21" y="24"/>
                    <a:pt x="13" y="24"/>
                  </a:cubicBezTo>
                  <a:cubicBezTo>
                    <a:pt x="6" y="24"/>
                    <a:pt x="0" y="19"/>
                    <a:pt x="0" y="12"/>
                  </a:cubicBezTo>
                  <a:close/>
                  <a:moveTo>
                    <a:pt x="7" y="7"/>
                  </a:moveTo>
                  <a:cubicBezTo>
                    <a:pt x="6" y="9"/>
                    <a:pt x="5" y="10"/>
                    <a:pt x="5" y="12"/>
                  </a:cubicBezTo>
                  <a:cubicBezTo>
                    <a:pt x="5" y="14"/>
                    <a:pt x="6" y="16"/>
                    <a:pt x="7" y="17"/>
                  </a:cubicBezTo>
                  <a:cubicBezTo>
                    <a:pt x="9" y="18"/>
                    <a:pt x="11" y="19"/>
                    <a:pt x="13" y="19"/>
                  </a:cubicBezTo>
                  <a:cubicBezTo>
                    <a:pt x="16" y="19"/>
                    <a:pt x="18" y="18"/>
                    <a:pt x="20" y="17"/>
                  </a:cubicBezTo>
                  <a:cubicBezTo>
                    <a:pt x="21" y="16"/>
                    <a:pt x="22" y="14"/>
                    <a:pt x="22" y="12"/>
                  </a:cubicBezTo>
                  <a:cubicBezTo>
                    <a:pt x="22" y="10"/>
                    <a:pt x="21" y="9"/>
                    <a:pt x="20" y="7"/>
                  </a:cubicBezTo>
                  <a:cubicBezTo>
                    <a:pt x="18" y="6"/>
                    <a:pt x="16" y="5"/>
                    <a:pt x="13" y="5"/>
                  </a:cubicBezTo>
                  <a:cubicBezTo>
                    <a:pt x="11" y="5"/>
                    <a:pt x="9" y="6"/>
                    <a:pt x="7" y="7"/>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0" name="Freeform 150"/>
            <p:cNvSpPr>
              <a:spLocks noEditPoints="1"/>
            </p:cNvSpPr>
            <p:nvPr/>
          </p:nvSpPr>
          <p:spPr bwMode="auto">
            <a:xfrm>
              <a:off x="5646" y="1847"/>
              <a:ext cx="47" cy="45"/>
            </a:xfrm>
            <a:custGeom>
              <a:avLst/>
              <a:gdLst>
                <a:gd name="T0" fmla="*/ 0 w 20"/>
                <a:gd name="T1" fmla="*/ 9 h 19"/>
                <a:gd name="T2" fmla="*/ 10 w 20"/>
                <a:gd name="T3" fmla="*/ 0 h 19"/>
                <a:gd name="T4" fmla="*/ 20 w 20"/>
                <a:gd name="T5" fmla="*/ 9 h 19"/>
                <a:gd name="T6" fmla="*/ 10 w 20"/>
                <a:gd name="T7" fmla="*/ 19 h 19"/>
                <a:gd name="T8" fmla="*/ 0 w 20"/>
                <a:gd name="T9" fmla="*/ 9 h 19"/>
                <a:gd name="T10" fmla="*/ 5 w 20"/>
                <a:gd name="T11" fmla="*/ 9 h 19"/>
                <a:gd name="T12" fmla="*/ 10 w 20"/>
                <a:gd name="T13" fmla="*/ 14 h 19"/>
                <a:gd name="T14" fmla="*/ 15 w 20"/>
                <a:gd name="T15" fmla="*/ 9 h 19"/>
                <a:gd name="T16" fmla="*/ 10 w 20"/>
                <a:gd name="T17" fmla="*/ 5 h 19"/>
                <a:gd name="T18" fmla="*/ 5 w 20"/>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0" y="9"/>
                  </a:moveTo>
                  <a:cubicBezTo>
                    <a:pt x="0" y="4"/>
                    <a:pt x="5" y="0"/>
                    <a:pt x="10" y="0"/>
                  </a:cubicBezTo>
                  <a:cubicBezTo>
                    <a:pt x="16" y="0"/>
                    <a:pt x="20" y="4"/>
                    <a:pt x="20" y="9"/>
                  </a:cubicBezTo>
                  <a:cubicBezTo>
                    <a:pt x="20" y="15"/>
                    <a:pt x="16" y="19"/>
                    <a:pt x="10" y="19"/>
                  </a:cubicBezTo>
                  <a:cubicBezTo>
                    <a:pt x="5" y="19"/>
                    <a:pt x="0" y="15"/>
                    <a:pt x="0" y="9"/>
                  </a:cubicBezTo>
                  <a:close/>
                  <a:moveTo>
                    <a:pt x="5" y="9"/>
                  </a:moveTo>
                  <a:cubicBezTo>
                    <a:pt x="5" y="12"/>
                    <a:pt x="7" y="14"/>
                    <a:pt x="10" y="14"/>
                  </a:cubicBezTo>
                  <a:cubicBezTo>
                    <a:pt x="13" y="14"/>
                    <a:pt x="15" y="12"/>
                    <a:pt x="15" y="9"/>
                  </a:cubicBezTo>
                  <a:cubicBezTo>
                    <a:pt x="15" y="7"/>
                    <a:pt x="13" y="5"/>
                    <a:pt x="10" y="5"/>
                  </a:cubicBezTo>
                  <a:cubicBezTo>
                    <a:pt x="7" y="5"/>
                    <a:pt x="5" y="7"/>
                    <a:pt x="5" y="9"/>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1" name="Freeform 151"/>
            <p:cNvSpPr/>
            <p:nvPr/>
          </p:nvSpPr>
          <p:spPr bwMode="auto">
            <a:xfrm>
              <a:off x="5641" y="1702"/>
              <a:ext cx="151" cy="17"/>
            </a:xfrm>
            <a:custGeom>
              <a:avLst/>
              <a:gdLst>
                <a:gd name="T0" fmla="*/ 4 w 64"/>
                <a:gd name="T1" fmla="*/ 7 h 7"/>
                <a:gd name="T2" fmla="*/ 0 w 64"/>
                <a:gd name="T3" fmla="*/ 3 h 7"/>
                <a:gd name="T4" fmla="*/ 4 w 64"/>
                <a:gd name="T5" fmla="*/ 0 h 7"/>
                <a:gd name="T6" fmla="*/ 60 w 64"/>
                <a:gd name="T7" fmla="*/ 0 h 7"/>
                <a:gd name="T8" fmla="*/ 64 w 64"/>
                <a:gd name="T9" fmla="*/ 3 h 7"/>
                <a:gd name="T10" fmla="*/ 60 w 64"/>
                <a:gd name="T11" fmla="*/ 7 h 7"/>
                <a:gd name="T12" fmla="*/ 4 w 6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4" h="7">
                  <a:moveTo>
                    <a:pt x="4" y="7"/>
                  </a:moveTo>
                  <a:cubicBezTo>
                    <a:pt x="2" y="7"/>
                    <a:pt x="0" y="5"/>
                    <a:pt x="0" y="3"/>
                  </a:cubicBezTo>
                  <a:cubicBezTo>
                    <a:pt x="0" y="1"/>
                    <a:pt x="2" y="0"/>
                    <a:pt x="4" y="0"/>
                  </a:cubicBezTo>
                  <a:cubicBezTo>
                    <a:pt x="60" y="0"/>
                    <a:pt x="60" y="0"/>
                    <a:pt x="60" y="0"/>
                  </a:cubicBezTo>
                  <a:cubicBezTo>
                    <a:pt x="62" y="0"/>
                    <a:pt x="64" y="1"/>
                    <a:pt x="64" y="3"/>
                  </a:cubicBezTo>
                  <a:cubicBezTo>
                    <a:pt x="64" y="5"/>
                    <a:pt x="62" y="7"/>
                    <a:pt x="60" y="7"/>
                  </a:cubicBezTo>
                  <a:lnTo>
                    <a:pt x="4"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2" name="Freeform 152"/>
            <p:cNvSpPr/>
            <p:nvPr/>
          </p:nvSpPr>
          <p:spPr bwMode="auto">
            <a:xfrm>
              <a:off x="5641" y="1733"/>
              <a:ext cx="151" cy="17"/>
            </a:xfrm>
            <a:custGeom>
              <a:avLst/>
              <a:gdLst>
                <a:gd name="T0" fmla="*/ 4 w 64"/>
                <a:gd name="T1" fmla="*/ 7 h 7"/>
                <a:gd name="T2" fmla="*/ 0 w 64"/>
                <a:gd name="T3" fmla="*/ 3 h 7"/>
                <a:gd name="T4" fmla="*/ 4 w 64"/>
                <a:gd name="T5" fmla="*/ 0 h 7"/>
                <a:gd name="T6" fmla="*/ 60 w 64"/>
                <a:gd name="T7" fmla="*/ 0 h 7"/>
                <a:gd name="T8" fmla="*/ 64 w 64"/>
                <a:gd name="T9" fmla="*/ 3 h 7"/>
                <a:gd name="T10" fmla="*/ 60 w 64"/>
                <a:gd name="T11" fmla="*/ 7 h 7"/>
                <a:gd name="T12" fmla="*/ 4 w 6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4" h="7">
                  <a:moveTo>
                    <a:pt x="4" y="7"/>
                  </a:moveTo>
                  <a:cubicBezTo>
                    <a:pt x="2" y="7"/>
                    <a:pt x="0" y="5"/>
                    <a:pt x="0" y="3"/>
                  </a:cubicBezTo>
                  <a:cubicBezTo>
                    <a:pt x="0" y="1"/>
                    <a:pt x="2" y="0"/>
                    <a:pt x="4" y="0"/>
                  </a:cubicBezTo>
                  <a:cubicBezTo>
                    <a:pt x="60" y="0"/>
                    <a:pt x="60" y="0"/>
                    <a:pt x="60" y="0"/>
                  </a:cubicBezTo>
                  <a:cubicBezTo>
                    <a:pt x="62" y="0"/>
                    <a:pt x="64" y="1"/>
                    <a:pt x="64" y="3"/>
                  </a:cubicBezTo>
                  <a:cubicBezTo>
                    <a:pt x="64" y="5"/>
                    <a:pt x="62" y="7"/>
                    <a:pt x="60" y="7"/>
                  </a:cubicBezTo>
                  <a:lnTo>
                    <a:pt x="4"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3" name="Freeform 153"/>
            <p:cNvSpPr>
              <a:spLocks noEditPoints="1"/>
            </p:cNvSpPr>
            <p:nvPr/>
          </p:nvSpPr>
          <p:spPr bwMode="auto">
            <a:xfrm>
              <a:off x="5172" y="1641"/>
              <a:ext cx="220" cy="225"/>
            </a:xfrm>
            <a:custGeom>
              <a:avLst/>
              <a:gdLst>
                <a:gd name="T0" fmla="*/ 73 w 93"/>
                <a:gd name="T1" fmla="*/ 0 h 95"/>
                <a:gd name="T2" fmla="*/ 20 w 93"/>
                <a:gd name="T3" fmla="*/ 0 h 95"/>
                <a:gd name="T4" fmla="*/ 0 w 93"/>
                <a:gd name="T5" fmla="*/ 23 h 95"/>
                <a:gd name="T6" fmla="*/ 0 w 93"/>
                <a:gd name="T7" fmla="*/ 44 h 95"/>
                <a:gd name="T8" fmla="*/ 12 w 93"/>
                <a:gd name="T9" fmla="*/ 66 h 95"/>
                <a:gd name="T10" fmla="*/ 3 w 93"/>
                <a:gd name="T11" fmla="*/ 95 h 95"/>
                <a:gd name="T12" fmla="*/ 51 w 93"/>
                <a:gd name="T13" fmla="*/ 67 h 95"/>
                <a:gd name="T14" fmla="*/ 73 w 93"/>
                <a:gd name="T15" fmla="*/ 67 h 95"/>
                <a:gd name="T16" fmla="*/ 93 w 93"/>
                <a:gd name="T17" fmla="*/ 44 h 95"/>
                <a:gd name="T18" fmla="*/ 93 w 93"/>
                <a:gd name="T19" fmla="*/ 23 h 95"/>
                <a:gd name="T20" fmla="*/ 73 w 93"/>
                <a:gd name="T21" fmla="*/ 0 h 95"/>
                <a:gd name="T22" fmla="*/ 70 w 93"/>
                <a:gd name="T23" fmla="*/ 49 h 95"/>
                <a:gd name="T24" fmla="*/ 20 w 93"/>
                <a:gd name="T25" fmla="*/ 49 h 95"/>
                <a:gd name="T26" fmla="*/ 17 w 93"/>
                <a:gd name="T27" fmla="*/ 46 h 95"/>
                <a:gd name="T28" fmla="*/ 20 w 93"/>
                <a:gd name="T29" fmla="*/ 42 h 95"/>
                <a:gd name="T30" fmla="*/ 70 w 93"/>
                <a:gd name="T31" fmla="*/ 42 h 95"/>
                <a:gd name="T32" fmla="*/ 73 w 93"/>
                <a:gd name="T33" fmla="*/ 46 h 95"/>
                <a:gd name="T34" fmla="*/ 70 w 93"/>
                <a:gd name="T35" fmla="*/ 49 h 95"/>
                <a:gd name="T36" fmla="*/ 77 w 93"/>
                <a:gd name="T37" fmla="*/ 37 h 95"/>
                <a:gd name="T38" fmla="*/ 21 w 93"/>
                <a:gd name="T39" fmla="*/ 37 h 95"/>
                <a:gd name="T40" fmla="*/ 17 w 93"/>
                <a:gd name="T41" fmla="*/ 33 h 95"/>
                <a:gd name="T42" fmla="*/ 21 w 93"/>
                <a:gd name="T43" fmla="*/ 30 h 95"/>
                <a:gd name="T44" fmla="*/ 77 w 93"/>
                <a:gd name="T45" fmla="*/ 30 h 95"/>
                <a:gd name="T46" fmla="*/ 81 w 93"/>
                <a:gd name="T47" fmla="*/ 33 h 95"/>
                <a:gd name="T48" fmla="*/ 77 w 93"/>
                <a:gd name="T49" fmla="*/ 37 h 95"/>
                <a:gd name="T50" fmla="*/ 77 w 93"/>
                <a:gd name="T51" fmla="*/ 25 h 95"/>
                <a:gd name="T52" fmla="*/ 21 w 93"/>
                <a:gd name="T53" fmla="*/ 25 h 95"/>
                <a:gd name="T54" fmla="*/ 17 w 93"/>
                <a:gd name="T55" fmla="*/ 21 h 95"/>
                <a:gd name="T56" fmla="*/ 21 w 93"/>
                <a:gd name="T57" fmla="*/ 17 h 95"/>
                <a:gd name="T58" fmla="*/ 77 w 93"/>
                <a:gd name="T59" fmla="*/ 17 h 95"/>
                <a:gd name="T60" fmla="*/ 81 w 93"/>
                <a:gd name="T61" fmla="*/ 21 h 95"/>
                <a:gd name="T62" fmla="*/ 77 w 93"/>
                <a:gd name="T63" fmla="*/ 2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95">
                  <a:moveTo>
                    <a:pt x="73" y="0"/>
                  </a:moveTo>
                  <a:cubicBezTo>
                    <a:pt x="20" y="0"/>
                    <a:pt x="20" y="0"/>
                    <a:pt x="20" y="0"/>
                  </a:cubicBezTo>
                  <a:cubicBezTo>
                    <a:pt x="9" y="0"/>
                    <a:pt x="0" y="10"/>
                    <a:pt x="0" y="23"/>
                  </a:cubicBezTo>
                  <a:cubicBezTo>
                    <a:pt x="0" y="44"/>
                    <a:pt x="0" y="44"/>
                    <a:pt x="0" y="44"/>
                  </a:cubicBezTo>
                  <a:cubicBezTo>
                    <a:pt x="0" y="54"/>
                    <a:pt x="5" y="62"/>
                    <a:pt x="12" y="66"/>
                  </a:cubicBezTo>
                  <a:cubicBezTo>
                    <a:pt x="6" y="85"/>
                    <a:pt x="3" y="95"/>
                    <a:pt x="3" y="95"/>
                  </a:cubicBezTo>
                  <a:cubicBezTo>
                    <a:pt x="51" y="67"/>
                    <a:pt x="51" y="67"/>
                    <a:pt x="51" y="67"/>
                  </a:cubicBezTo>
                  <a:cubicBezTo>
                    <a:pt x="73" y="67"/>
                    <a:pt x="73" y="67"/>
                    <a:pt x="73" y="67"/>
                  </a:cubicBezTo>
                  <a:cubicBezTo>
                    <a:pt x="84" y="67"/>
                    <a:pt x="93" y="57"/>
                    <a:pt x="93" y="44"/>
                  </a:cubicBezTo>
                  <a:cubicBezTo>
                    <a:pt x="93" y="23"/>
                    <a:pt x="93" y="23"/>
                    <a:pt x="93" y="23"/>
                  </a:cubicBezTo>
                  <a:cubicBezTo>
                    <a:pt x="93" y="10"/>
                    <a:pt x="84" y="0"/>
                    <a:pt x="73" y="0"/>
                  </a:cubicBezTo>
                  <a:close/>
                  <a:moveTo>
                    <a:pt x="70" y="49"/>
                  </a:moveTo>
                  <a:cubicBezTo>
                    <a:pt x="20" y="49"/>
                    <a:pt x="20" y="49"/>
                    <a:pt x="20" y="49"/>
                  </a:cubicBezTo>
                  <a:cubicBezTo>
                    <a:pt x="19" y="49"/>
                    <a:pt x="17" y="48"/>
                    <a:pt x="17" y="46"/>
                  </a:cubicBezTo>
                  <a:cubicBezTo>
                    <a:pt x="17" y="44"/>
                    <a:pt x="19" y="42"/>
                    <a:pt x="20" y="42"/>
                  </a:cubicBezTo>
                  <a:cubicBezTo>
                    <a:pt x="70" y="42"/>
                    <a:pt x="70" y="42"/>
                    <a:pt x="70" y="42"/>
                  </a:cubicBezTo>
                  <a:cubicBezTo>
                    <a:pt x="71" y="42"/>
                    <a:pt x="73" y="44"/>
                    <a:pt x="73" y="46"/>
                  </a:cubicBezTo>
                  <a:cubicBezTo>
                    <a:pt x="73" y="48"/>
                    <a:pt x="71" y="49"/>
                    <a:pt x="70" y="49"/>
                  </a:cubicBezTo>
                  <a:close/>
                  <a:moveTo>
                    <a:pt x="77" y="37"/>
                  </a:moveTo>
                  <a:cubicBezTo>
                    <a:pt x="21" y="37"/>
                    <a:pt x="21" y="37"/>
                    <a:pt x="21" y="37"/>
                  </a:cubicBezTo>
                  <a:cubicBezTo>
                    <a:pt x="19" y="37"/>
                    <a:pt x="17" y="35"/>
                    <a:pt x="17" y="33"/>
                  </a:cubicBezTo>
                  <a:cubicBezTo>
                    <a:pt x="17" y="31"/>
                    <a:pt x="19" y="30"/>
                    <a:pt x="21" y="30"/>
                  </a:cubicBezTo>
                  <a:cubicBezTo>
                    <a:pt x="77" y="30"/>
                    <a:pt x="77" y="30"/>
                    <a:pt x="77" y="30"/>
                  </a:cubicBezTo>
                  <a:cubicBezTo>
                    <a:pt x="79" y="30"/>
                    <a:pt x="81" y="31"/>
                    <a:pt x="81" y="33"/>
                  </a:cubicBezTo>
                  <a:cubicBezTo>
                    <a:pt x="81" y="35"/>
                    <a:pt x="79" y="37"/>
                    <a:pt x="77" y="37"/>
                  </a:cubicBezTo>
                  <a:close/>
                  <a:moveTo>
                    <a:pt x="77" y="25"/>
                  </a:moveTo>
                  <a:cubicBezTo>
                    <a:pt x="21" y="25"/>
                    <a:pt x="21" y="25"/>
                    <a:pt x="21" y="25"/>
                  </a:cubicBezTo>
                  <a:cubicBezTo>
                    <a:pt x="19" y="25"/>
                    <a:pt x="17" y="23"/>
                    <a:pt x="17" y="21"/>
                  </a:cubicBezTo>
                  <a:cubicBezTo>
                    <a:pt x="17" y="19"/>
                    <a:pt x="19" y="17"/>
                    <a:pt x="21" y="17"/>
                  </a:cubicBezTo>
                  <a:cubicBezTo>
                    <a:pt x="77" y="17"/>
                    <a:pt x="77" y="17"/>
                    <a:pt x="77" y="17"/>
                  </a:cubicBezTo>
                  <a:cubicBezTo>
                    <a:pt x="79" y="17"/>
                    <a:pt x="81" y="19"/>
                    <a:pt x="81" y="21"/>
                  </a:cubicBezTo>
                  <a:cubicBezTo>
                    <a:pt x="81" y="23"/>
                    <a:pt x="79" y="25"/>
                    <a:pt x="77" y="2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4" name="Freeform 154"/>
            <p:cNvSpPr>
              <a:spLocks noEditPoints="1"/>
            </p:cNvSpPr>
            <p:nvPr/>
          </p:nvSpPr>
          <p:spPr bwMode="auto">
            <a:xfrm>
              <a:off x="2323" y="1619"/>
              <a:ext cx="128" cy="254"/>
            </a:xfrm>
            <a:custGeom>
              <a:avLst/>
              <a:gdLst>
                <a:gd name="T0" fmla="*/ 0 w 54"/>
                <a:gd name="T1" fmla="*/ 29 h 107"/>
                <a:gd name="T2" fmla="*/ 11 w 54"/>
                <a:gd name="T3" fmla="*/ 107 h 107"/>
                <a:gd name="T4" fmla="*/ 54 w 54"/>
                <a:gd name="T5" fmla="*/ 95 h 107"/>
                <a:gd name="T6" fmla="*/ 48 w 54"/>
                <a:gd name="T7" fmla="*/ 19 h 107"/>
                <a:gd name="T8" fmla="*/ 44 w 54"/>
                <a:gd name="T9" fmla="*/ 0 h 107"/>
                <a:gd name="T10" fmla="*/ 40 w 54"/>
                <a:gd name="T11" fmla="*/ 14 h 107"/>
                <a:gd name="T12" fmla="*/ 14 w 54"/>
                <a:gd name="T13" fmla="*/ 100 h 107"/>
                <a:gd name="T14" fmla="*/ 14 w 54"/>
                <a:gd name="T15" fmla="*/ 90 h 107"/>
                <a:gd name="T16" fmla="*/ 14 w 54"/>
                <a:gd name="T17" fmla="*/ 100 h 107"/>
                <a:gd name="T18" fmla="*/ 9 w 54"/>
                <a:gd name="T19" fmla="*/ 83 h 107"/>
                <a:gd name="T20" fmla="*/ 19 w 54"/>
                <a:gd name="T21" fmla="*/ 83 h 107"/>
                <a:gd name="T22" fmla="*/ 14 w 54"/>
                <a:gd name="T23" fmla="*/ 75 h 107"/>
                <a:gd name="T24" fmla="*/ 14 w 54"/>
                <a:gd name="T25" fmla="*/ 65 h 107"/>
                <a:gd name="T26" fmla="*/ 14 w 54"/>
                <a:gd name="T27" fmla="*/ 75 h 107"/>
                <a:gd name="T28" fmla="*/ 22 w 54"/>
                <a:gd name="T29" fmla="*/ 95 h 107"/>
                <a:gd name="T30" fmla="*/ 32 w 54"/>
                <a:gd name="T31" fmla="*/ 95 h 107"/>
                <a:gd name="T32" fmla="*/ 27 w 54"/>
                <a:gd name="T33" fmla="*/ 88 h 107"/>
                <a:gd name="T34" fmla="*/ 27 w 54"/>
                <a:gd name="T35" fmla="*/ 78 h 107"/>
                <a:gd name="T36" fmla="*/ 27 w 54"/>
                <a:gd name="T37" fmla="*/ 88 h 107"/>
                <a:gd name="T38" fmla="*/ 22 w 54"/>
                <a:gd name="T39" fmla="*/ 70 h 107"/>
                <a:gd name="T40" fmla="*/ 32 w 54"/>
                <a:gd name="T41" fmla="*/ 70 h 107"/>
                <a:gd name="T42" fmla="*/ 41 w 54"/>
                <a:gd name="T43" fmla="*/ 100 h 107"/>
                <a:gd name="T44" fmla="*/ 41 w 54"/>
                <a:gd name="T45" fmla="*/ 90 h 107"/>
                <a:gd name="T46" fmla="*/ 41 w 54"/>
                <a:gd name="T47" fmla="*/ 100 h 107"/>
                <a:gd name="T48" fmla="*/ 36 w 54"/>
                <a:gd name="T49" fmla="*/ 83 h 107"/>
                <a:gd name="T50" fmla="*/ 46 w 54"/>
                <a:gd name="T51" fmla="*/ 83 h 107"/>
                <a:gd name="T52" fmla="*/ 41 w 54"/>
                <a:gd name="T53" fmla="*/ 75 h 107"/>
                <a:gd name="T54" fmla="*/ 41 w 54"/>
                <a:gd name="T55" fmla="*/ 65 h 107"/>
                <a:gd name="T56" fmla="*/ 41 w 54"/>
                <a:gd name="T57" fmla="*/ 75 h 107"/>
                <a:gd name="T58" fmla="*/ 35 w 54"/>
                <a:gd name="T59" fmla="*/ 57 h 107"/>
                <a:gd name="T60" fmla="*/ 8 w 54"/>
                <a:gd name="T61" fmla="*/ 46 h 107"/>
                <a:gd name="T62" fmla="*/ 19 w 54"/>
                <a:gd name="T63" fmla="*/ 23 h 107"/>
                <a:gd name="T64" fmla="*/ 46 w 54"/>
                <a:gd name="T65"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107">
                  <a:moveTo>
                    <a:pt x="27" y="7"/>
                  </a:moveTo>
                  <a:cubicBezTo>
                    <a:pt x="20" y="7"/>
                    <a:pt x="0" y="22"/>
                    <a:pt x="0" y="29"/>
                  </a:cubicBezTo>
                  <a:cubicBezTo>
                    <a:pt x="0" y="95"/>
                    <a:pt x="0" y="95"/>
                    <a:pt x="0" y="95"/>
                  </a:cubicBezTo>
                  <a:cubicBezTo>
                    <a:pt x="0" y="101"/>
                    <a:pt x="5" y="107"/>
                    <a:pt x="11" y="107"/>
                  </a:cubicBezTo>
                  <a:cubicBezTo>
                    <a:pt x="43" y="107"/>
                    <a:pt x="43" y="107"/>
                    <a:pt x="43" y="107"/>
                  </a:cubicBezTo>
                  <a:cubicBezTo>
                    <a:pt x="49" y="107"/>
                    <a:pt x="54" y="101"/>
                    <a:pt x="54" y="95"/>
                  </a:cubicBezTo>
                  <a:cubicBezTo>
                    <a:pt x="54" y="29"/>
                    <a:pt x="54" y="29"/>
                    <a:pt x="54" y="29"/>
                  </a:cubicBezTo>
                  <a:cubicBezTo>
                    <a:pt x="54" y="24"/>
                    <a:pt x="52" y="20"/>
                    <a:pt x="48" y="19"/>
                  </a:cubicBezTo>
                  <a:cubicBezTo>
                    <a:pt x="48" y="3"/>
                    <a:pt x="48" y="3"/>
                    <a:pt x="48" y="3"/>
                  </a:cubicBezTo>
                  <a:cubicBezTo>
                    <a:pt x="48" y="1"/>
                    <a:pt x="46" y="0"/>
                    <a:pt x="44" y="0"/>
                  </a:cubicBezTo>
                  <a:cubicBezTo>
                    <a:pt x="42" y="0"/>
                    <a:pt x="40" y="1"/>
                    <a:pt x="40" y="3"/>
                  </a:cubicBezTo>
                  <a:cubicBezTo>
                    <a:pt x="40" y="14"/>
                    <a:pt x="40" y="14"/>
                    <a:pt x="40" y="14"/>
                  </a:cubicBezTo>
                  <a:cubicBezTo>
                    <a:pt x="40" y="14"/>
                    <a:pt x="33" y="7"/>
                    <a:pt x="27" y="7"/>
                  </a:cubicBezTo>
                  <a:close/>
                  <a:moveTo>
                    <a:pt x="14" y="100"/>
                  </a:moveTo>
                  <a:cubicBezTo>
                    <a:pt x="11" y="100"/>
                    <a:pt x="9" y="98"/>
                    <a:pt x="9" y="95"/>
                  </a:cubicBezTo>
                  <a:cubicBezTo>
                    <a:pt x="9" y="92"/>
                    <a:pt x="11" y="90"/>
                    <a:pt x="14" y="90"/>
                  </a:cubicBezTo>
                  <a:cubicBezTo>
                    <a:pt x="16" y="90"/>
                    <a:pt x="19" y="92"/>
                    <a:pt x="19" y="95"/>
                  </a:cubicBezTo>
                  <a:cubicBezTo>
                    <a:pt x="19" y="98"/>
                    <a:pt x="16" y="100"/>
                    <a:pt x="14" y="100"/>
                  </a:cubicBezTo>
                  <a:close/>
                  <a:moveTo>
                    <a:pt x="14" y="88"/>
                  </a:moveTo>
                  <a:cubicBezTo>
                    <a:pt x="11" y="88"/>
                    <a:pt x="9" y="85"/>
                    <a:pt x="9" y="83"/>
                  </a:cubicBezTo>
                  <a:cubicBezTo>
                    <a:pt x="9" y="80"/>
                    <a:pt x="11" y="78"/>
                    <a:pt x="14" y="78"/>
                  </a:cubicBezTo>
                  <a:cubicBezTo>
                    <a:pt x="16" y="78"/>
                    <a:pt x="19" y="80"/>
                    <a:pt x="19" y="83"/>
                  </a:cubicBezTo>
                  <a:cubicBezTo>
                    <a:pt x="19" y="85"/>
                    <a:pt x="16" y="88"/>
                    <a:pt x="14" y="88"/>
                  </a:cubicBezTo>
                  <a:close/>
                  <a:moveTo>
                    <a:pt x="14" y="75"/>
                  </a:moveTo>
                  <a:cubicBezTo>
                    <a:pt x="11" y="75"/>
                    <a:pt x="9" y="73"/>
                    <a:pt x="9" y="70"/>
                  </a:cubicBezTo>
                  <a:cubicBezTo>
                    <a:pt x="9" y="68"/>
                    <a:pt x="11" y="65"/>
                    <a:pt x="14" y="65"/>
                  </a:cubicBezTo>
                  <a:cubicBezTo>
                    <a:pt x="16" y="65"/>
                    <a:pt x="19" y="68"/>
                    <a:pt x="19" y="70"/>
                  </a:cubicBezTo>
                  <a:cubicBezTo>
                    <a:pt x="19" y="73"/>
                    <a:pt x="16" y="75"/>
                    <a:pt x="14" y="75"/>
                  </a:cubicBezTo>
                  <a:close/>
                  <a:moveTo>
                    <a:pt x="27" y="100"/>
                  </a:moveTo>
                  <a:cubicBezTo>
                    <a:pt x="24" y="100"/>
                    <a:pt x="22" y="98"/>
                    <a:pt x="22" y="95"/>
                  </a:cubicBezTo>
                  <a:cubicBezTo>
                    <a:pt x="22" y="92"/>
                    <a:pt x="24" y="90"/>
                    <a:pt x="27" y="90"/>
                  </a:cubicBezTo>
                  <a:cubicBezTo>
                    <a:pt x="30" y="90"/>
                    <a:pt x="32" y="92"/>
                    <a:pt x="32" y="95"/>
                  </a:cubicBezTo>
                  <a:cubicBezTo>
                    <a:pt x="32" y="98"/>
                    <a:pt x="30" y="100"/>
                    <a:pt x="27" y="100"/>
                  </a:cubicBezTo>
                  <a:close/>
                  <a:moveTo>
                    <a:pt x="27" y="88"/>
                  </a:moveTo>
                  <a:cubicBezTo>
                    <a:pt x="24" y="88"/>
                    <a:pt x="22" y="85"/>
                    <a:pt x="22" y="83"/>
                  </a:cubicBezTo>
                  <a:cubicBezTo>
                    <a:pt x="22" y="80"/>
                    <a:pt x="24" y="78"/>
                    <a:pt x="27" y="78"/>
                  </a:cubicBezTo>
                  <a:cubicBezTo>
                    <a:pt x="30" y="78"/>
                    <a:pt x="32" y="80"/>
                    <a:pt x="32" y="83"/>
                  </a:cubicBezTo>
                  <a:cubicBezTo>
                    <a:pt x="32" y="85"/>
                    <a:pt x="30" y="88"/>
                    <a:pt x="27" y="88"/>
                  </a:cubicBezTo>
                  <a:close/>
                  <a:moveTo>
                    <a:pt x="27" y="75"/>
                  </a:moveTo>
                  <a:cubicBezTo>
                    <a:pt x="24" y="75"/>
                    <a:pt x="22" y="73"/>
                    <a:pt x="22" y="70"/>
                  </a:cubicBezTo>
                  <a:cubicBezTo>
                    <a:pt x="22" y="68"/>
                    <a:pt x="24" y="65"/>
                    <a:pt x="27" y="65"/>
                  </a:cubicBezTo>
                  <a:cubicBezTo>
                    <a:pt x="30" y="65"/>
                    <a:pt x="32" y="68"/>
                    <a:pt x="32" y="70"/>
                  </a:cubicBezTo>
                  <a:cubicBezTo>
                    <a:pt x="32" y="73"/>
                    <a:pt x="30" y="75"/>
                    <a:pt x="27" y="75"/>
                  </a:cubicBezTo>
                  <a:close/>
                  <a:moveTo>
                    <a:pt x="41" y="100"/>
                  </a:moveTo>
                  <a:cubicBezTo>
                    <a:pt x="38" y="100"/>
                    <a:pt x="36" y="98"/>
                    <a:pt x="36" y="95"/>
                  </a:cubicBezTo>
                  <a:cubicBezTo>
                    <a:pt x="36" y="92"/>
                    <a:pt x="38" y="90"/>
                    <a:pt x="41" y="90"/>
                  </a:cubicBezTo>
                  <a:cubicBezTo>
                    <a:pt x="43" y="90"/>
                    <a:pt x="46" y="92"/>
                    <a:pt x="46" y="95"/>
                  </a:cubicBezTo>
                  <a:cubicBezTo>
                    <a:pt x="46" y="98"/>
                    <a:pt x="43" y="100"/>
                    <a:pt x="41" y="100"/>
                  </a:cubicBezTo>
                  <a:close/>
                  <a:moveTo>
                    <a:pt x="41" y="88"/>
                  </a:moveTo>
                  <a:cubicBezTo>
                    <a:pt x="38" y="88"/>
                    <a:pt x="36" y="85"/>
                    <a:pt x="36" y="83"/>
                  </a:cubicBezTo>
                  <a:cubicBezTo>
                    <a:pt x="36" y="80"/>
                    <a:pt x="38" y="78"/>
                    <a:pt x="41" y="78"/>
                  </a:cubicBezTo>
                  <a:cubicBezTo>
                    <a:pt x="43" y="78"/>
                    <a:pt x="46" y="80"/>
                    <a:pt x="46" y="83"/>
                  </a:cubicBezTo>
                  <a:cubicBezTo>
                    <a:pt x="46" y="85"/>
                    <a:pt x="43" y="88"/>
                    <a:pt x="41" y="88"/>
                  </a:cubicBezTo>
                  <a:close/>
                  <a:moveTo>
                    <a:pt x="41" y="75"/>
                  </a:moveTo>
                  <a:cubicBezTo>
                    <a:pt x="38" y="75"/>
                    <a:pt x="36" y="73"/>
                    <a:pt x="36" y="70"/>
                  </a:cubicBezTo>
                  <a:cubicBezTo>
                    <a:pt x="36" y="68"/>
                    <a:pt x="38" y="65"/>
                    <a:pt x="41" y="65"/>
                  </a:cubicBezTo>
                  <a:cubicBezTo>
                    <a:pt x="43" y="65"/>
                    <a:pt x="46" y="68"/>
                    <a:pt x="46" y="70"/>
                  </a:cubicBezTo>
                  <a:cubicBezTo>
                    <a:pt x="46" y="73"/>
                    <a:pt x="43" y="75"/>
                    <a:pt x="41" y="75"/>
                  </a:cubicBezTo>
                  <a:close/>
                  <a:moveTo>
                    <a:pt x="46" y="46"/>
                  </a:moveTo>
                  <a:cubicBezTo>
                    <a:pt x="46" y="52"/>
                    <a:pt x="41" y="57"/>
                    <a:pt x="35" y="57"/>
                  </a:cubicBezTo>
                  <a:cubicBezTo>
                    <a:pt x="19" y="57"/>
                    <a:pt x="19" y="57"/>
                    <a:pt x="19" y="57"/>
                  </a:cubicBezTo>
                  <a:cubicBezTo>
                    <a:pt x="13" y="57"/>
                    <a:pt x="8" y="52"/>
                    <a:pt x="8" y="46"/>
                  </a:cubicBezTo>
                  <a:cubicBezTo>
                    <a:pt x="8" y="35"/>
                    <a:pt x="8" y="35"/>
                    <a:pt x="8" y="35"/>
                  </a:cubicBezTo>
                  <a:cubicBezTo>
                    <a:pt x="8" y="29"/>
                    <a:pt x="13" y="23"/>
                    <a:pt x="19" y="23"/>
                  </a:cubicBezTo>
                  <a:cubicBezTo>
                    <a:pt x="35" y="23"/>
                    <a:pt x="35" y="23"/>
                    <a:pt x="35" y="23"/>
                  </a:cubicBezTo>
                  <a:cubicBezTo>
                    <a:pt x="41" y="23"/>
                    <a:pt x="46" y="29"/>
                    <a:pt x="46" y="35"/>
                  </a:cubicBezTo>
                  <a:lnTo>
                    <a:pt x="46" y="4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5" name="Freeform 155"/>
            <p:cNvSpPr>
              <a:spLocks noEditPoints="1"/>
            </p:cNvSpPr>
            <p:nvPr/>
          </p:nvSpPr>
          <p:spPr bwMode="auto">
            <a:xfrm>
              <a:off x="3991" y="1598"/>
              <a:ext cx="131" cy="275"/>
            </a:xfrm>
            <a:custGeom>
              <a:avLst/>
              <a:gdLst>
                <a:gd name="T0" fmla="*/ 49 w 55"/>
                <a:gd name="T1" fmla="*/ 3 h 116"/>
                <a:gd name="T2" fmla="*/ 41 w 55"/>
                <a:gd name="T3" fmla="*/ 3 h 116"/>
                <a:gd name="T4" fmla="*/ 12 w 55"/>
                <a:gd name="T5" fmla="*/ 27 h 116"/>
                <a:gd name="T6" fmla="*/ 0 w 55"/>
                <a:gd name="T7" fmla="*/ 105 h 116"/>
                <a:gd name="T8" fmla="*/ 43 w 55"/>
                <a:gd name="T9" fmla="*/ 116 h 116"/>
                <a:gd name="T10" fmla="*/ 55 w 55"/>
                <a:gd name="T11" fmla="*/ 38 h 116"/>
                <a:gd name="T12" fmla="*/ 14 w 55"/>
                <a:gd name="T13" fmla="*/ 110 h 116"/>
                <a:gd name="T14" fmla="*/ 14 w 55"/>
                <a:gd name="T15" fmla="*/ 100 h 116"/>
                <a:gd name="T16" fmla="*/ 14 w 55"/>
                <a:gd name="T17" fmla="*/ 110 h 116"/>
                <a:gd name="T18" fmla="*/ 9 w 55"/>
                <a:gd name="T19" fmla="*/ 93 h 116"/>
                <a:gd name="T20" fmla="*/ 19 w 55"/>
                <a:gd name="T21" fmla="*/ 93 h 116"/>
                <a:gd name="T22" fmla="*/ 14 w 55"/>
                <a:gd name="T23" fmla="*/ 85 h 116"/>
                <a:gd name="T24" fmla="*/ 14 w 55"/>
                <a:gd name="T25" fmla="*/ 75 h 116"/>
                <a:gd name="T26" fmla="*/ 14 w 55"/>
                <a:gd name="T27" fmla="*/ 85 h 116"/>
                <a:gd name="T28" fmla="*/ 22 w 55"/>
                <a:gd name="T29" fmla="*/ 105 h 116"/>
                <a:gd name="T30" fmla="*/ 33 w 55"/>
                <a:gd name="T31" fmla="*/ 105 h 116"/>
                <a:gd name="T32" fmla="*/ 27 w 55"/>
                <a:gd name="T33" fmla="*/ 98 h 116"/>
                <a:gd name="T34" fmla="*/ 27 w 55"/>
                <a:gd name="T35" fmla="*/ 88 h 116"/>
                <a:gd name="T36" fmla="*/ 27 w 55"/>
                <a:gd name="T37" fmla="*/ 98 h 116"/>
                <a:gd name="T38" fmla="*/ 22 w 55"/>
                <a:gd name="T39" fmla="*/ 80 h 116"/>
                <a:gd name="T40" fmla="*/ 33 w 55"/>
                <a:gd name="T41" fmla="*/ 80 h 116"/>
                <a:gd name="T42" fmla="*/ 41 w 55"/>
                <a:gd name="T43" fmla="*/ 110 h 116"/>
                <a:gd name="T44" fmla="*/ 41 w 55"/>
                <a:gd name="T45" fmla="*/ 100 h 116"/>
                <a:gd name="T46" fmla="*/ 41 w 55"/>
                <a:gd name="T47" fmla="*/ 110 h 116"/>
                <a:gd name="T48" fmla="*/ 36 w 55"/>
                <a:gd name="T49" fmla="*/ 93 h 116"/>
                <a:gd name="T50" fmla="*/ 46 w 55"/>
                <a:gd name="T51" fmla="*/ 93 h 116"/>
                <a:gd name="T52" fmla="*/ 41 w 55"/>
                <a:gd name="T53" fmla="*/ 85 h 116"/>
                <a:gd name="T54" fmla="*/ 41 w 55"/>
                <a:gd name="T55" fmla="*/ 75 h 116"/>
                <a:gd name="T56" fmla="*/ 41 w 55"/>
                <a:gd name="T57" fmla="*/ 85 h 116"/>
                <a:gd name="T58" fmla="*/ 35 w 55"/>
                <a:gd name="T59" fmla="*/ 67 h 116"/>
                <a:gd name="T60" fmla="*/ 8 w 55"/>
                <a:gd name="T61" fmla="*/ 56 h 116"/>
                <a:gd name="T62" fmla="*/ 20 w 55"/>
                <a:gd name="T63" fmla="*/ 33 h 116"/>
                <a:gd name="T64" fmla="*/ 47 w 55"/>
                <a:gd name="T65" fmla="*/ 4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16">
                  <a:moveTo>
                    <a:pt x="49" y="28"/>
                  </a:moveTo>
                  <a:cubicBezTo>
                    <a:pt x="49" y="3"/>
                    <a:pt x="49" y="3"/>
                    <a:pt x="49" y="3"/>
                  </a:cubicBezTo>
                  <a:cubicBezTo>
                    <a:pt x="49" y="1"/>
                    <a:pt x="47" y="0"/>
                    <a:pt x="45" y="0"/>
                  </a:cubicBezTo>
                  <a:cubicBezTo>
                    <a:pt x="42" y="0"/>
                    <a:pt x="41" y="1"/>
                    <a:pt x="41" y="3"/>
                  </a:cubicBezTo>
                  <a:cubicBezTo>
                    <a:pt x="41" y="27"/>
                    <a:pt x="41" y="27"/>
                    <a:pt x="41" y="27"/>
                  </a:cubicBezTo>
                  <a:cubicBezTo>
                    <a:pt x="12" y="27"/>
                    <a:pt x="12" y="27"/>
                    <a:pt x="12" y="27"/>
                  </a:cubicBezTo>
                  <a:cubicBezTo>
                    <a:pt x="6" y="27"/>
                    <a:pt x="0" y="32"/>
                    <a:pt x="0" y="38"/>
                  </a:cubicBezTo>
                  <a:cubicBezTo>
                    <a:pt x="0" y="105"/>
                    <a:pt x="0" y="105"/>
                    <a:pt x="0" y="105"/>
                  </a:cubicBezTo>
                  <a:cubicBezTo>
                    <a:pt x="0" y="111"/>
                    <a:pt x="6" y="116"/>
                    <a:pt x="12" y="116"/>
                  </a:cubicBezTo>
                  <a:cubicBezTo>
                    <a:pt x="43" y="116"/>
                    <a:pt x="43" y="116"/>
                    <a:pt x="43" y="116"/>
                  </a:cubicBezTo>
                  <a:cubicBezTo>
                    <a:pt x="49" y="116"/>
                    <a:pt x="55" y="111"/>
                    <a:pt x="55" y="105"/>
                  </a:cubicBezTo>
                  <a:cubicBezTo>
                    <a:pt x="55" y="38"/>
                    <a:pt x="55" y="38"/>
                    <a:pt x="55" y="38"/>
                  </a:cubicBezTo>
                  <a:cubicBezTo>
                    <a:pt x="55" y="34"/>
                    <a:pt x="52" y="30"/>
                    <a:pt x="49" y="28"/>
                  </a:cubicBezTo>
                  <a:close/>
                  <a:moveTo>
                    <a:pt x="14" y="110"/>
                  </a:moveTo>
                  <a:cubicBezTo>
                    <a:pt x="11" y="110"/>
                    <a:pt x="9" y="108"/>
                    <a:pt x="9" y="105"/>
                  </a:cubicBezTo>
                  <a:cubicBezTo>
                    <a:pt x="9" y="102"/>
                    <a:pt x="11" y="100"/>
                    <a:pt x="14" y="100"/>
                  </a:cubicBezTo>
                  <a:cubicBezTo>
                    <a:pt x="17" y="100"/>
                    <a:pt x="19" y="102"/>
                    <a:pt x="19" y="105"/>
                  </a:cubicBezTo>
                  <a:cubicBezTo>
                    <a:pt x="19" y="108"/>
                    <a:pt x="17" y="110"/>
                    <a:pt x="14" y="110"/>
                  </a:cubicBezTo>
                  <a:close/>
                  <a:moveTo>
                    <a:pt x="14" y="98"/>
                  </a:moveTo>
                  <a:cubicBezTo>
                    <a:pt x="11" y="98"/>
                    <a:pt x="9" y="95"/>
                    <a:pt x="9" y="93"/>
                  </a:cubicBezTo>
                  <a:cubicBezTo>
                    <a:pt x="9" y="90"/>
                    <a:pt x="11" y="88"/>
                    <a:pt x="14" y="88"/>
                  </a:cubicBezTo>
                  <a:cubicBezTo>
                    <a:pt x="17" y="88"/>
                    <a:pt x="19" y="90"/>
                    <a:pt x="19" y="93"/>
                  </a:cubicBezTo>
                  <a:cubicBezTo>
                    <a:pt x="19" y="95"/>
                    <a:pt x="17" y="98"/>
                    <a:pt x="14" y="98"/>
                  </a:cubicBezTo>
                  <a:close/>
                  <a:moveTo>
                    <a:pt x="14" y="85"/>
                  </a:moveTo>
                  <a:cubicBezTo>
                    <a:pt x="11" y="85"/>
                    <a:pt x="9" y="83"/>
                    <a:pt x="9" y="80"/>
                  </a:cubicBezTo>
                  <a:cubicBezTo>
                    <a:pt x="9" y="78"/>
                    <a:pt x="11" y="75"/>
                    <a:pt x="14" y="75"/>
                  </a:cubicBezTo>
                  <a:cubicBezTo>
                    <a:pt x="17" y="75"/>
                    <a:pt x="19" y="78"/>
                    <a:pt x="19" y="80"/>
                  </a:cubicBezTo>
                  <a:cubicBezTo>
                    <a:pt x="19" y="83"/>
                    <a:pt x="17" y="85"/>
                    <a:pt x="14" y="85"/>
                  </a:cubicBezTo>
                  <a:close/>
                  <a:moveTo>
                    <a:pt x="27" y="110"/>
                  </a:moveTo>
                  <a:cubicBezTo>
                    <a:pt x="25" y="110"/>
                    <a:pt x="22" y="108"/>
                    <a:pt x="22" y="105"/>
                  </a:cubicBezTo>
                  <a:cubicBezTo>
                    <a:pt x="22" y="102"/>
                    <a:pt x="25" y="100"/>
                    <a:pt x="27" y="100"/>
                  </a:cubicBezTo>
                  <a:cubicBezTo>
                    <a:pt x="30" y="100"/>
                    <a:pt x="33" y="102"/>
                    <a:pt x="33" y="105"/>
                  </a:cubicBezTo>
                  <a:cubicBezTo>
                    <a:pt x="33" y="108"/>
                    <a:pt x="30" y="110"/>
                    <a:pt x="27" y="110"/>
                  </a:cubicBezTo>
                  <a:close/>
                  <a:moveTo>
                    <a:pt x="27" y="98"/>
                  </a:moveTo>
                  <a:cubicBezTo>
                    <a:pt x="25" y="98"/>
                    <a:pt x="22" y="95"/>
                    <a:pt x="22" y="93"/>
                  </a:cubicBezTo>
                  <a:cubicBezTo>
                    <a:pt x="22" y="90"/>
                    <a:pt x="25" y="88"/>
                    <a:pt x="27" y="88"/>
                  </a:cubicBezTo>
                  <a:cubicBezTo>
                    <a:pt x="30" y="88"/>
                    <a:pt x="33" y="90"/>
                    <a:pt x="33" y="93"/>
                  </a:cubicBezTo>
                  <a:cubicBezTo>
                    <a:pt x="33" y="95"/>
                    <a:pt x="30" y="98"/>
                    <a:pt x="27" y="98"/>
                  </a:cubicBezTo>
                  <a:close/>
                  <a:moveTo>
                    <a:pt x="27" y="85"/>
                  </a:moveTo>
                  <a:cubicBezTo>
                    <a:pt x="25" y="85"/>
                    <a:pt x="22" y="83"/>
                    <a:pt x="22" y="80"/>
                  </a:cubicBezTo>
                  <a:cubicBezTo>
                    <a:pt x="22" y="78"/>
                    <a:pt x="25" y="75"/>
                    <a:pt x="27" y="75"/>
                  </a:cubicBezTo>
                  <a:cubicBezTo>
                    <a:pt x="30" y="75"/>
                    <a:pt x="33" y="78"/>
                    <a:pt x="33" y="80"/>
                  </a:cubicBezTo>
                  <a:cubicBezTo>
                    <a:pt x="33" y="83"/>
                    <a:pt x="30" y="85"/>
                    <a:pt x="27" y="85"/>
                  </a:cubicBezTo>
                  <a:close/>
                  <a:moveTo>
                    <a:pt x="41" y="110"/>
                  </a:moveTo>
                  <a:cubicBezTo>
                    <a:pt x="38" y="110"/>
                    <a:pt x="36" y="108"/>
                    <a:pt x="36" y="105"/>
                  </a:cubicBezTo>
                  <a:cubicBezTo>
                    <a:pt x="36" y="102"/>
                    <a:pt x="38" y="100"/>
                    <a:pt x="41" y="100"/>
                  </a:cubicBezTo>
                  <a:cubicBezTo>
                    <a:pt x="44" y="100"/>
                    <a:pt x="46" y="102"/>
                    <a:pt x="46" y="105"/>
                  </a:cubicBezTo>
                  <a:cubicBezTo>
                    <a:pt x="46" y="108"/>
                    <a:pt x="44" y="110"/>
                    <a:pt x="41" y="110"/>
                  </a:cubicBezTo>
                  <a:close/>
                  <a:moveTo>
                    <a:pt x="41" y="98"/>
                  </a:moveTo>
                  <a:cubicBezTo>
                    <a:pt x="38" y="98"/>
                    <a:pt x="36" y="95"/>
                    <a:pt x="36" y="93"/>
                  </a:cubicBezTo>
                  <a:cubicBezTo>
                    <a:pt x="36" y="90"/>
                    <a:pt x="38" y="88"/>
                    <a:pt x="41" y="88"/>
                  </a:cubicBezTo>
                  <a:cubicBezTo>
                    <a:pt x="44" y="88"/>
                    <a:pt x="46" y="90"/>
                    <a:pt x="46" y="93"/>
                  </a:cubicBezTo>
                  <a:cubicBezTo>
                    <a:pt x="46" y="95"/>
                    <a:pt x="44" y="98"/>
                    <a:pt x="41" y="98"/>
                  </a:cubicBezTo>
                  <a:close/>
                  <a:moveTo>
                    <a:pt x="41" y="85"/>
                  </a:moveTo>
                  <a:cubicBezTo>
                    <a:pt x="38" y="85"/>
                    <a:pt x="36" y="83"/>
                    <a:pt x="36" y="80"/>
                  </a:cubicBezTo>
                  <a:cubicBezTo>
                    <a:pt x="36" y="78"/>
                    <a:pt x="38" y="75"/>
                    <a:pt x="41" y="75"/>
                  </a:cubicBezTo>
                  <a:cubicBezTo>
                    <a:pt x="44" y="75"/>
                    <a:pt x="46" y="78"/>
                    <a:pt x="46" y="80"/>
                  </a:cubicBezTo>
                  <a:cubicBezTo>
                    <a:pt x="46" y="83"/>
                    <a:pt x="44" y="85"/>
                    <a:pt x="41" y="85"/>
                  </a:cubicBezTo>
                  <a:close/>
                  <a:moveTo>
                    <a:pt x="47" y="56"/>
                  </a:moveTo>
                  <a:cubicBezTo>
                    <a:pt x="47" y="62"/>
                    <a:pt x="42" y="67"/>
                    <a:pt x="35" y="67"/>
                  </a:cubicBezTo>
                  <a:cubicBezTo>
                    <a:pt x="20" y="67"/>
                    <a:pt x="20" y="67"/>
                    <a:pt x="20" y="67"/>
                  </a:cubicBezTo>
                  <a:cubicBezTo>
                    <a:pt x="13" y="67"/>
                    <a:pt x="8" y="62"/>
                    <a:pt x="8" y="56"/>
                  </a:cubicBezTo>
                  <a:cubicBezTo>
                    <a:pt x="8" y="45"/>
                    <a:pt x="8" y="45"/>
                    <a:pt x="8" y="45"/>
                  </a:cubicBezTo>
                  <a:cubicBezTo>
                    <a:pt x="8" y="38"/>
                    <a:pt x="13" y="33"/>
                    <a:pt x="20" y="33"/>
                  </a:cubicBezTo>
                  <a:cubicBezTo>
                    <a:pt x="35" y="33"/>
                    <a:pt x="35" y="33"/>
                    <a:pt x="35" y="33"/>
                  </a:cubicBezTo>
                  <a:cubicBezTo>
                    <a:pt x="42" y="33"/>
                    <a:pt x="47" y="38"/>
                    <a:pt x="47" y="45"/>
                  </a:cubicBezTo>
                  <a:lnTo>
                    <a:pt x="47" y="5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6" name="Freeform 156"/>
            <p:cNvSpPr>
              <a:spLocks noEditPoints="1"/>
            </p:cNvSpPr>
            <p:nvPr/>
          </p:nvSpPr>
          <p:spPr bwMode="auto">
            <a:xfrm>
              <a:off x="4015" y="1693"/>
              <a:ext cx="83" cy="54"/>
            </a:xfrm>
            <a:custGeom>
              <a:avLst/>
              <a:gdLst>
                <a:gd name="T0" fmla="*/ 28 w 35"/>
                <a:gd name="T1" fmla="*/ 0 h 23"/>
                <a:gd name="T2" fmla="*/ 7 w 35"/>
                <a:gd name="T3" fmla="*/ 0 h 23"/>
                <a:gd name="T4" fmla="*/ 0 w 35"/>
                <a:gd name="T5" fmla="*/ 7 h 23"/>
                <a:gd name="T6" fmla="*/ 0 w 35"/>
                <a:gd name="T7" fmla="*/ 17 h 23"/>
                <a:gd name="T8" fmla="*/ 7 w 35"/>
                <a:gd name="T9" fmla="*/ 23 h 23"/>
                <a:gd name="T10" fmla="*/ 28 w 35"/>
                <a:gd name="T11" fmla="*/ 23 h 23"/>
                <a:gd name="T12" fmla="*/ 35 w 35"/>
                <a:gd name="T13" fmla="*/ 17 h 23"/>
                <a:gd name="T14" fmla="*/ 35 w 35"/>
                <a:gd name="T15" fmla="*/ 7 h 23"/>
                <a:gd name="T16" fmla="*/ 28 w 35"/>
                <a:gd name="T17" fmla="*/ 0 h 23"/>
                <a:gd name="T18" fmla="*/ 33 w 35"/>
                <a:gd name="T19" fmla="*/ 20 h 23"/>
                <a:gd name="T20" fmla="*/ 33 w 35"/>
                <a:gd name="T21" fmla="*/ 20 h 23"/>
                <a:gd name="T22" fmla="*/ 33 w 35"/>
                <a:gd name="T23" fmla="*/ 20 h 23"/>
                <a:gd name="T24" fmla="*/ 32 w 35"/>
                <a:gd name="T25" fmla="*/ 20 h 23"/>
                <a:gd name="T26" fmla="*/ 23 w 35"/>
                <a:gd name="T27" fmla="*/ 11 h 23"/>
                <a:gd name="T28" fmla="*/ 18 w 35"/>
                <a:gd name="T29" fmla="*/ 16 h 23"/>
                <a:gd name="T30" fmla="*/ 17 w 35"/>
                <a:gd name="T31" fmla="*/ 16 h 23"/>
                <a:gd name="T32" fmla="*/ 17 w 35"/>
                <a:gd name="T33" fmla="*/ 16 h 23"/>
                <a:gd name="T34" fmla="*/ 12 w 35"/>
                <a:gd name="T35" fmla="*/ 11 h 23"/>
                <a:gd name="T36" fmla="*/ 3 w 35"/>
                <a:gd name="T37" fmla="*/ 19 h 23"/>
                <a:gd name="T38" fmla="*/ 3 w 35"/>
                <a:gd name="T39" fmla="*/ 20 h 23"/>
                <a:gd name="T40" fmla="*/ 3 w 35"/>
                <a:gd name="T41" fmla="*/ 20 h 23"/>
                <a:gd name="T42" fmla="*/ 2 w 35"/>
                <a:gd name="T43" fmla="*/ 19 h 23"/>
                <a:gd name="T44" fmla="*/ 2 w 35"/>
                <a:gd name="T45" fmla="*/ 19 h 23"/>
                <a:gd name="T46" fmla="*/ 2 w 35"/>
                <a:gd name="T47" fmla="*/ 19 h 23"/>
                <a:gd name="T48" fmla="*/ 2 w 35"/>
                <a:gd name="T49" fmla="*/ 18 h 23"/>
                <a:gd name="T50" fmla="*/ 11 w 35"/>
                <a:gd name="T51" fmla="*/ 11 h 23"/>
                <a:gd name="T52" fmla="*/ 3 w 35"/>
                <a:gd name="T53" fmla="*/ 4 h 23"/>
                <a:gd name="T54" fmla="*/ 3 w 35"/>
                <a:gd name="T55" fmla="*/ 3 h 23"/>
                <a:gd name="T56" fmla="*/ 4 w 35"/>
                <a:gd name="T57" fmla="*/ 3 h 23"/>
                <a:gd name="T58" fmla="*/ 4 w 35"/>
                <a:gd name="T59" fmla="*/ 3 h 23"/>
                <a:gd name="T60" fmla="*/ 17 w 35"/>
                <a:gd name="T61" fmla="*/ 14 h 23"/>
                <a:gd name="T62" fmla="*/ 31 w 35"/>
                <a:gd name="T63" fmla="*/ 3 h 23"/>
                <a:gd name="T64" fmla="*/ 31 w 35"/>
                <a:gd name="T65" fmla="*/ 3 h 23"/>
                <a:gd name="T66" fmla="*/ 32 w 35"/>
                <a:gd name="T67" fmla="*/ 3 h 23"/>
                <a:gd name="T68" fmla="*/ 32 w 35"/>
                <a:gd name="T69" fmla="*/ 4 h 23"/>
                <a:gd name="T70" fmla="*/ 24 w 35"/>
                <a:gd name="T71" fmla="*/ 11 h 23"/>
                <a:gd name="T72" fmla="*/ 33 w 35"/>
                <a:gd name="T73" fmla="*/ 19 h 23"/>
                <a:gd name="T74" fmla="*/ 34 w 35"/>
                <a:gd name="T75" fmla="*/ 19 h 23"/>
                <a:gd name="T76" fmla="*/ 34 w 35"/>
                <a:gd name="T77" fmla="*/ 19 h 23"/>
                <a:gd name="T78" fmla="*/ 33 w 35"/>
                <a:gd name="T79"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23">
                  <a:moveTo>
                    <a:pt x="28" y="0"/>
                  </a:moveTo>
                  <a:cubicBezTo>
                    <a:pt x="7" y="0"/>
                    <a:pt x="7" y="0"/>
                    <a:pt x="7" y="0"/>
                  </a:cubicBezTo>
                  <a:cubicBezTo>
                    <a:pt x="3" y="0"/>
                    <a:pt x="0" y="3"/>
                    <a:pt x="0" y="7"/>
                  </a:cubicBezTo>
                  <a:cubicBezTo>
                    <a:pt x="0" y="17"/>
                    <a:pt x="0" y="17"/>
                    <a:pt x="0" y="17"/>
                  </a:cubicBezTo>
                  <a:cubicBezTo>
                    <a:pt x="0" y="20"/>
                    <a:pt x="3" y="23"/>
                    <a:pt x="7" y="23"/>
                  </a:cubicBezTo>
                  <a:cubicBezTo>
                    <a:pt x="28" y="23"/>
                    <a:pt x="28" y="23"/>
                    <a:pt x="28" y="23"/>
                  </a:cubicBezTo>
                  <a:cubicBezTo>
                    <a:pt x="32" y="23"/>
                    <a:pt x="35" y="20"/>
                    <a:pt x="35" y="17"/>
                  </a:cubicBezTo>
                  <a:cubicBezTo>
                    <a:pt x="35" y="7"/>
                    <a:pt x="35" y="7"/>
                    <a:pt x="35" y="7"/>
                  </a:cubicBezTo>
                  <a:cubicBezTo>
                    <a:pt x="35" y="3"/>
                    <a:pt x="32" y="0"/>
                    <a:pt x="28" y="0"/>
                  </a:cubicBezTo>
                  <a:close/>
                  <a:moveTo>
                    <a:pt x="33" y="20"/>
                  </a:moveTo>
                  <a:cubicBezTo>
                    <a:pt x="33" y="20"/>
                    <a:pt x="33" y="20"/>
                    <a:pt x="33" y="20"/>
                  </a:cubicBezTo>
                  <a:cubicBezTo>
                    <a:pt x="33" y="20"/>
                    <a:pt x="33" y="20"/>
                    <a:pt x="33" y="20"/>
                  </a:cubicBezTo>
                  <a:cubicBezTo>
                    <a:pt x="32" y="20"/>
                    <a:pt x="32" y="20"/>
                    <a:pt x="32" y="20"/>
                  </a:cubicBezTo>
                  <a:cubicBezTo>
                    <a:pt x="23" y="11"/>
                    <a:pt x="23" y="11"/>
                    <a:pt x="23" y="11"/>
                  </a:cubicBezTo>
                  <a:cubicBezTo>
                    <a:pt x="18" y="16"/>
                    <a:pt x="18" y="16"/>
                    <a:pt x="18" y="16"/>
                  </a:cubicBezTo>
                  <a:cubicBezTo>
                    <a:pt x="17" y="16"/>
                    <a:pt x="17" y="16"/>
                    <a:pt x="17" y="16"/>
                  </a:cubicBezTo>
                  <a:cubicBezTo>
                    <a:pt x="17" y="16"/>
                    <a:pt x="17" y="16"/>
                    <a:pt x="17" y="16"/>
                  </a:cubicBezTo>
                  <a:cubicBezTo>
                    <a:pt x="12" y="11"/>
                    <a:pt x="12" y="11"/>
                    <a:pt x="12" y="11"/>
                  </a:cubicBezTo>
                  <a:cubicBezTo>
                    <a:pt x="3" y="19"/>
                    <a:pt x="3" y="19"/>
                    <a:pt x="3" y="19"/>
                  </a:cubicBezTo>
                  <a:cubicBezTo>
                    <a:pt x="3" y="20"/>
                    <a:pt x="3" y="20"/>
                    <a:pt x="3" y="20"/>
                  </a:cubicBezTo>
                  <a:cubicBezTo>
                    <a:pt x="3" y="20"/>
                    <a:pt x="3" y="20"/>
                    <a:pt x="3" y="20"/>
                  </a:cubicBezTo>
                  <a:cubicBezTo>
                    <a:pt x="2" y="19"/>
                    <a:pt x="2" y="19"/>
                    <a:pt x="2" y="19"/>
                  </a:cubicBezTo>
                  <a:cubicBezTo>
                    <a:pt x="2" y="19"/>
                    <a:pt x="2" y="19"/>
                    <a:pt x="2" y="19"/>
                  </a:cubicBezTo>
                  <a:cubicBezTo>
                    <a:pt x="2" y="19"/>
                    <a:pt x="2" y="19"/>
                    <a:pt x="2" y="19"/>
                  </a:cubicBezTo>
                  <a:cubicBezTo>
                    <a:pt x="2" y="18"/>
                    <a:pt x="2" y="18"/>
                    <a:pt x="2" y="18"/>
                  </a:cubicBezTo>
                  <a:cubicBezTo>
                    <a:pt x="11" y="11"/>
                    <a:pt x="11" y="11"/>
                    <a:pt x="11" y="11"/>
                  </a:cubicBezTo>
                  <a:cubicBezTo>
                    <a:pt x="3" y="4"/>
                    <a:pt x="3" y="4"/>
                    <a:pt x="3" y="4"/>
                  </a:cubicBezTo>
                  <a:cubicBezTo>
                    <a:pt x="3" y="3"/>
                    <a:pt x="3" y="3"/>
                    <a:pt x="3" y="3"/>
                  </a:cubicBezTo>
                  <a:cubicBezTo>
                    <a:pt x="4" y="3"/>
                    <a:pt x="4" y="3"/>
                    <a:pt x="4" y="3"/>
                  </a:cubicBezTo>
                  <a:cubicBezTo>
                    <a:pt x="4" y="3"/>
                    <a:pt x="4" y="3"/>
                    <a:pt x="4" y="3"/>
                  </a:cubicBezTo>
                  <a:cubicBezTo>
                    <a:pt x="17" y="14"/>
                    <a:pt x="17" y="14"/>
                    <a:pt x="17" y="14"/>
                  </a:cubicBezTo>
                  <a:cubicBezTo>
                    <a:pt x="31" y="3"/>
                    <a:pt x="31" y="3"/>
                    <a:pt x="31" y="3"/>
                  </a:cubicBezTo>
                  <a:cubicBezTo>
                    <a:pt x="31" y="3"/>
                    <a:pt x="31" y="3"/>
                    <a:pt x="31" y="3"/>
                  </a:cubicBezTo>
                  <a:cubicBezTo>
                    <a:pt x="32" y="3"/>
                    <a:pt x="32" y="3"/>
                    <a:pt x="32" y="3"/>
                  </a:cubicBezTo>
                  <a:cubicBezTo>
                    <a:pt x="32" y="4"/>
                    <a:pt x="32" y="4"/>
                    <a:pt x="32" y="4"/>
                  </a:cubicBezTo>
                  <a:cubicBezTo>
                    <a:pt x="24" y="11"/>
                    <a:pt x="24" y="11"/>
                    <a:pt x="24" y="11"/>
                  </a:cubicBezTo>
                  <a:cubicBezTo>
                    <a:pt x="33" y="19"/>
                    <a:pt x="33" y="19"/>
                    <a:pt x="33" y="19"/>
                  </a:cubicBezTo>
                  <a:cubicBezTo>
                    <a:pt x="34" y="19"/>
                    <a:pt x="34" y="19"/>
                    <a:pt x="34" y="19"/>
                  </a:cubicBezTo>
                  <a:cubicBezTo>
                    <a:pt x="34" y="19"/>
                    <a:pt x="34" y="19"/>
                    <a:pt x="34" y="19"/>
                  </a:cubicBezTo>
                  <a:lnTo>
                    <a:pt x="33" y="2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7" name="Freeform 157"/>
            <p:cNvSpPr>
              <a:spLocks noEditPoints="1"/>
            </p:cNvSpPr>
            <p:nvPr/>
          </p:nvSpPr>
          <p:spPr bwMode="auto">
            <a:xfrm>
              <a:off x="3525" y="1617"/>
              <a:ext cx="107" cy="116"/>
            </a:xfrm>
            <a:custGeom>
              <a:avLst/>
              <a:gdLst>
                <a:gd name="T0" fmla="*/ 43 w 45"/>
                <a:gd name="T1" fmla="*/ 2 h 49"/>
                <a:gd name="T2" fmla="*/ 40 w 45"/>
                <a:gd name="T3" fmla="*/ 0 h 49"/>
                <a:gd name="T4" fmla="*/ 5 w 45"/>
                <a:gd name="T5" fmla="*/ 0 h 49"/>
                <a:gd name="T6" fmla="*/ 2 w 45"/>
                <a:gd name="T7" fmla="*/ 2 h 49"/>
                <a:gd name="T8" fmla="*/ 0 w 45"/>
                <a:gd name="T9" fmla="*/ 5 h 49"/>
                <a:gd name="T10" fmla="*/ 0 w 45"/>
                <a:gd name="T11" fmla="*/ 33 h 49"/>
                <a:gd name="T12" fmla="*/ 2 w 45"/>
                <a:gd name="T13" fmla="*/ 36 h 49"/>
                <a:gd name="T14" fmla="*/ 5 w 45"/>
                <a:gd name="T15" fmla="*/ 38 h 49"/>
                <a:gd name="T16" fmla="*/ 40 w 45"/>
                <a:gd name="T17" fmla="*/ 38 h 49"/>
                <a:gd name="T18" fmla="*/ 43 w 45"/>
                <a:gd name="T19" fmla="*/ 36 h 49"/>
                <a:gd name="T20" fmla="*/ 45 w 45"/>
                <a:gd name="T21" fmla="*/ 33 h 49"/>
                <a:gd name="T22" fmla="*/ 45 w 45"/>
                <a:gd name="T23" fmla="*/ 5 h 49"/>
                <a:gd name="T24" fmla="*/ 43 w 45"/>
                <a:gd name="T25" fmla="*/ 2 h 49"/>
                <a:gd name="T26" fmla="*/ 42 w 45"/>
                <a:gd name="T27" fmla="*/ 33 h 49"/>
                <a:gd name="T28" fmla="*/ 42 w 45"/>
                <a:gd name="T29" fmla="*/ 34 h 49"/>
                <a:gd name="T30" fmla="*/ 40 w 45"/>
                <a:gd name="T31" fmla="*/ 35 h 49"/>
                <a:gd name="T32" fmla="*/ 5 w 45"/>
                <a:gd name="T33" fmla="*/ 35 h 49"/>
                <a:gd name="T34" fmla="*/ 3 w 45"/>
                <a:gd name="T35" fmla="*/ 34 h 49"/>
                <a:gd name="T36" fmla="*/ 3 w 45"/>
                <a:gd name="T37" fmla="*/ 33 h 49"/>
                <a:gd name="T38" fmla="*/ 3 w 45"/>
                <a:gd name="T39" fmla="*/ 5 h 49"/>
                <a:gd name="T40" fmla="*/ 3 w 45"/>
                <a:gd name="T41" fmla="*/ 4 h 49"/>
                <a:gd name="T42" fmla="*/ 5 w 45"/>
                <a:gd name="T43" fmla="*/ 3 h 49"/>
                <a:gd name="T44" fmla="*/ 40 w 45"/>
                <a:gd name="T45" fmla="*/ 3 h 49"/>
                <a:gd name="T46" fmla="*/ 42 w 45"/>
                <a:gd name="T47" fmla="*/ 4 h 49"/>
                <a:gd name="T48" fmla="*/ 42 w 45"/>
                <a:gd name="T49" fmla="*/ 5 h 49"/>
                <a:gd name="T50" fmla="*/ 42 w 45"/>
                <a:gd name="T51" fmla="*/ 33 h 49"/>
                <a:gd name="T52" fmla="*/ 43 w 45"/>
                <a:gd name="T53" fmla="*/ 38 h 49"/>
                <a:gd name="T54" fmla="*/ 2 w 45"/>
                <a:gd name="T55" fmla="*/ 38 h 49"/>
                <a:gd name="T56" fmla="*/ 1 w 45"/>
                <a:gd name="T57" fmla="*/ 39 h 49"/>
                <a:gd name="T58" fmla="*/ 1 w 45"/>
                <a:gd name="T59" fmla="*/ 40 h 49"/>
                <a:gd name="T60" fmla="*/ 1 w 45"/>
                <a:gd name="T61" fmla="*/ 48 h 49"/>
                <a:gd name="T62" fmla="*/ 1 w 45"/>
                <a:gd name="T63" fmla="*/ 49 h 49"/>
                <a:gd name="T64" fmla="*/ 2 w 45"/>
                <a:gd name="T65" fmla="*/ 49 h 49"/>
                <a:gd name="T66" fmla="*/ 43 w 45"/>
                <a:gd name="T67" fmla="*/ 49 h 49"/>
                <a:gd name="T68" fmla="*/ 44 w 45"/>
                <a:gd name="T69" fmla="*/ 49 h 49"/>
                <a:gd name="T70" fmla="*/ 44 w 45"/>
                <a:gd name="T71" fmla="*/ 48 h 49"/>
                <a:gd name="T72" fmla="*/ 44 w 45"/>
                <a:gd name="T73" fmla="*/ 40 h 49"/>
                <a:gd name="T74" fmla="*/ 44 w 45"/>
                <a:gd name="T75" fmla="*/ 39 h 49"/>
                <a:gd name="T76" fmla="*/ 43 w 45"/>
                <a:gd name="T77" fmla="*/ 38 h 49"/>
                <a:gd name="T78" fmla="*/ 42 w 45"/>
                <a:gd name="T79" fmla="*/ 47 h 49"/>
                <a:gd name="T80" fmla="*/ 3 w 45"/>
                <a:gd name="T81" fmla="*/ 47 h 49"/>
                <a:gd name="T82" fmla="*/ 3 w 45"/>
                <a:gd name="T83" fmla="*/ 41 h 49"/>
                <a:gd name="T84" fmla="*/ 42 w 45"/>
                <a:gd name="T85" fmla="*/ 41 h 49"/>
                <a:gd name="T86" fmla="*/ 42 w 45"/>
                <a:gd name="T87" fmla="*/ 47 h 49"/>
                <a:gd name="T88" fmla="*/ 5 w 45"/>
                <a:gd name="T89" fmla="*/ 46 h 49"/>
                <a:gd name="T90" fmla="*/ 25 w 45"/>
                <a:gd name="T91" fmla="*/ 46 h 49"/>
                <a:gd name="T92" fmla="*/ 26 w 45"/>
                <a:gd name="T93" fmla="*/ 46 h 49"/>
                <a:gd name="T94" fmla="*/ 26 w 45"/>
                <a:gd name="T95" fmla="*/ 45 h 49"/>
                <a:gd name="T96" fmla="*/ 26 w 45"/>
                <a:gd name="T97" fmla="*/ 43 h 49"/>
                <a:gd name="T98" fmla="*/ 26 w 45"/>
                <a:gd name="T99" fmla="*/ 42 h 49"/>
                <a:gd name="T100" fmla="*/ 25 w 45"/>
                <a:gd name="T101" fmla="*/ 42 h 49"/>
                <a:gd name="T102" fmla="*/ 5 w 45"/>
                <a:gd name="T103" fmla="*/ 42 h 49"/>
                <a:gd name="T104" fmla="*/ 4 w 45"/>
                <a:gd name="T105" fmla="*/ 42 h 49"/>
                <a:gd name="T106" fmla="*/ 4 w 45"/>
                <a:gd name="T107" fmla="*/ 43 h 49"/>
                <a:gd name="T108" fmla="*/ 4 w 45"/>
                <a:gd name="T109" fmla="*/ 45 h 49"/>
                <a:gd name="T110" fmla="*/ 4 w 45"/>
                <a:gd name="T111" fmla="*/ 46 h 49"/>
                <a:gd name="T112" fmla="*/ 5 w 45"/>
                <a:gd name="T11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 h="49">
                  <a:moveTo>
                    <a:pt x="43" y="2"/>
                  </a:moveTo>
                  <a:cubicBezTo>
                    <a:pt x="42" y="1"/>
                    <a:pt x="41" y="0"/>
                    <a:pt x="40" y="0"/>
                  </a:cubicBezTo>
                  <a:cubicBezTo>
                    <a:pt x="5" y="0"/>
                    <a:pt x="5" y="0"/>
                    <a:pt x="5" y="0"/>
                  </a:cubicBezTo>
                  <a:cubicBezTo>
                    <a:pt x="4" y="0"/>
                    <a:pt x="2" y="1"/>
                    <a:pt x="2" y="2"/>
                  </a:cubicBezTo>
                  <a:cubicBezTo>
                    <a:pt x="1" y="3"/>
                    <a:pt x="0" y="4"/>
                    <a:pt x="0" y="5"/>
                  </a:cubicBezTo>
                  <a:cubicBezTo>
                    <a:pt x="0" y="33"/>
                    <a:pt x="0" y="33"/>
                    <a:pt x="0" y="33"/>
                  </a:cubicBezTo>
                  <a:cubicBezTo>
                    <a:pt x="0" y="34"/>
                    <a:pt x="1" y="35"/>
                    <a:pt x="2" y="36"/>
                  </a:cubicBezTo>
                  <a:cubicBezTo>
                    <a:pt x="2" y="37"/>
                    <a:pt x="4" y="38"/>
                    <a:pt x="5" y="38"/>
                  </a:cubicBezTo>
                  <a:cubicBezTo>
                    <a:pt x="40" y="38"/>
                    <a:pt x="40" y="38"/>
                    <a:pt x="40" y="38"/>
                  </a:cubicBezTo>
                  <a:cubicBezTo>
                    <a:pt x="41" y="38"/>
                    <a:pt x="42" y="37"/>
                    <a:pt x="43" y="36"/>
                  </a:cubicBezTo>
                  <a:cubicBezTo>
                    <a:pt x="44" y="35"/>
                    <a:pt x="45" y="34"/>
                    <a:pt x="45" y="33"/>
                  </a:cubicBezTo>
                  <a:cubicBezTo>
                    <a:pt x="45" y="5"/>
                    <a:pt x="45" y="5"/>
                    <a:pt x="45" y="5"/>
                  </a:cubicBezTo>
                  <a:cubicBezTo>
                    <a:pt x="45" y="4"/>
                    <a:pt x="44" y="3"/>
                    <a:pt x="43" y="2"/>
                  </a:cubicBezTo>
                  <a:close/>
                  <a:moveTo>
                    <a:pt x="42" y="33"/>
                  </a:moveTo>
                  <a:cubicBezTo>
                    <a:pt x="42" y="33"/>
                    <a:pt x="42" y="34"/>
                    <a:pt x="42" y="34"/>
                  </a:cubicBezTo>
                  <a:cubicBezTo>
                    <a:pt x="41" y="35"/>
                    <a:pt x="41" y="35"/>
                    <a:pt x="40" y="35"/>
                  </a:cubicBezTo>
                  <a:cubicBezTo>
                    <a:pt x="5" y="35"/>
                    <a:pt x="5" y="35"/>
                    <a:pt x="5" y="35"/>
                  </a:cubicBezTo>
                  <a:cubicBezTo>
                    <a:pt x="4" y="35"/>
                    <a:pt x="4" y="35"/>
                    <a:pt x="3" y="34"/>
                  </a:cubicBezTo>
                  <a:cubicBezTo>
                    <a:pt x="3" y="34"/>
                    <a:pt x="3" y="33"/>
                    <a:pt x="3" y="33"/>
                  </a:cubicBezTo>
                  <a:cubicBezTo>
                    <a:pt x="3" y="5"/>
                    <a:pt x="3" y="5"/>
                    <a:pt x="3" y="5"/>
                  </a:cubicBezTo>
                  <a:cubicBezTo>
                    <a:pt x="3" y="5"/>
                    <a:pt x="3" y="4"/>
                    <a:pt x="3" y="4"/>
                  </a:cubicBezTo>
                  <a:cubicBezTo>
                    <a:pt x="4" y="3"/>
                    <a:pt x="4" y="3"/>
                    <a:pt x="5" y="3"/>
                  </a:cubicBezTo>
                  <a:cubicBezTo>
                    <a:pt x="40" y="3"/>
                    <a:pt x="40" y="3"/>
                    <a:pt x="40" y="3"/>
                  </a:cubicBezTo>
                  <a:cubicBezTo>
                    <a:pt x="41" y="3"/>
                    <a:pt x="41" y="3"/>
                    <a:pt x="42" y="4"/>
                  </a:cubicBezTo>
                  <a:cubicBezTo>
                    <a:pt x="42" y="4"/>
                    <a:pt x="42" y="5"/>
                    <a:pt x="42" y="5"/>
                  </a:cubicBezTo>
                  <a:lnTo>
                    <a:pt x="42" y="33"/>
                  </a:lnTo>
                  <a:close/>
                  <a:moveTo>
                    <a:pt x="43" y="38"/>
                  </a:moveTo>
                  <a:cubicBezTo>
                    <a:pt x="2" y="38"/>
                    <a:pt x="2" y="38"/>
                    <a:pt x="2" y="38"/>
                  </a:cubicBezTo>
                  <a:cubicBezTo>
                    <a:pt x="1" y="39"/>
                    <a:pt x="1" y="39"/>
                    <a:pt x="1" y="39"/>
                  </a:cubicBezTo>
                  <a:cubicBezTo>
                    <a:pt x="1" y="40"/>
                    <a:pt x="1" y="40"/>
                    <a:pt x="1" y="40"/>
                  </a:cubicBezTo>
                  <a:cubicBezTo>
                    <a:pt x="1" y="48"/>
                    <a:pt x="1" y="48"/>
                    <a:pt x="1" y="48"/>
                  </a:cubicBezTo>
                  <a:cubicBezTo>
                    <a:pt x="1" y="49"/>
                    <a:pt x="1" y="49"/>
                    <a:pt x="1" y="49"/>
                  </a:cubicBezTo>
                  <a:cubicBezTo>
                    <a:pt x="2" y="49"/>
                    <a:pt x="2" y="49"/>
                    <a:pt x="2" y="49"/>
                  </a:cubicBezTo>
                  <a:cubicBezTo>
                    <a:pt x="43" y="49"/>
                    <a:pt x="43" y="49"/>
                    <a:pt x="43" y="49"/>
                  </a:cubicBezTo>
                  <a:cubicBezTo>
                    <a:pt x="44" y="49"/>
                    <a:pt x="44" y="49"/>
                    <a:pt x="44" y="49"/>
                  </a:cubicBezTo>
                  <a:cubicBezTo>
                    <a:pt x="44" y="48"/>
                    <a:pt x="44" y="48"/>
                    <a:pt x="44" y="48"/>
                  </a:cubicBezTo>
                  <a:cubicBezTo>
                    <a:pt x="44" y="40"/>
                    <a:pt x="44" y="40"/>
                    <a:pt x="44" y="40"/>
                  </a:cubicBezTo>
                  <a:cubicBezTo>
                    <a:pt x="44" y="39"/>
                    <a:pt x="44" y="39"/>
                    <a:pt x="44" y="39"/>
                  </a:cubicBezTo>
                  <a:lnTo>
                    <a:pt x="43" y="38"/>
                  </a:lnTo>
                  <a:close/>
                  <a:moveTo>
                    <a:pt x="42" y="47"/>
                  </a:moveTo>
                  <a:cubicBezTo>
                    <a:pt x="3" y="47"/>
                    <a:pt x="3" y="47"/>
                    <a:pt x="3" y="47"/>
                  </a:cubicBezTo>
                  <a:cubicBezTo>
                    <a:pt x="3" y="41"/>
                    <a:pt x="3" y="41"/>
                    <a:pt x="3" y="41"/>
                  </a:cubicBezTo>
                  <a:cubicBezTo>
                    <a:pt x="42" y="41"/>
                    <a:pt x="42" y="41"/>
                    <a:pt x="42" y="41"/>
                  </a:cubicBezTo>
                  <a:lnTo>
                    <a:pt x="42" y="47"/>
                  </a:lnTo>
                  <a:close/>
                  <a:moveTo>
                    <a:pt x="5" y="46"/>
                  </a:moveTo>
                  <a:cubicBezTo>
                    <a:pt x="25" y="46"/>
                    <a:pt x="25" y="46"/>
                    <a:pt x="25" y="46"/>
                  </a:cubicBezTo>
                  <a:cubicBezTo>
                    <a:pt x="26" y="46"/>
                    <a:pt x="26" y="46"/>
                    <a:pt x="26" y="46"/>
                  </a:cubicBezTo>
                  <a:cubicBezTo>
                    <a:pt x="26" y="45"/>
                    <a:pt x="26" y="45"/>
                    <a:pt x="26" y="45"/>
                  </a:cubicBezTo>
                  <a:cubicBezTo>
                    <a:pt x="26" y="43"/>
                    <a:pt x="26" y="43"/>
                    <a:pt x="26" y="43"/>
                  </a:cubicBezTo>
                  <a:cubicBezTo>
                    <a:pt x="26" y="42"/>
                    <a:pt x="26" y="42"/>
                    <a:pt x="26" y="42"/>
                  </a:cubicBezTo>
                  <a:cubicBezTo>
                    <a:pt x="25" y="42"/>
                    <a:pt x="25" y="42"/>
                    <a:pt x="25" y="42"/>
                  </a:cubicBezTo>
                  <a:cubicBezTo>
                    <a:pt x="5" y="42"/>
                    <a:pt x="5" y="42"/>
                    <a:pt x="5" y="42"/>
                  </a:cubicBezTo>
                  <a:cubicBezTo>
                    <a:pt x="4" y="42"/>
                    <a:pt x="4" y="42"/>
                    <a:pt x="4" y="42"/>
                  </a:cubicBezTo>
                  <a:cubicBezTo>
                    <a:pt x="4" y="43"/>
                    <a:pt x="4" y="43"/>
                    <a:pt x="4" y="43"/>
                  </a:cubicBezTo>
                  <a:cubicBezTo>
                    <a:pt x="4" y="45"/>
                    <a:pt x="4" y="45"/>
                    <a:pt x="4" y="45"/>
                  </a:cubicBezTo>
                  <a:cubicBezTo>
                    <a:pt x="4" y="46"/>
                    <a:pt x="4" y="46"/>
                    <a:pt x="4" y="46"/>
                  </a:cubicBezTo>
                  <a:lnTo>
                    <a:pt x="5" y="4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8" name="Rectangle 158"/>
            <p:cNvSpPr>
              <a:spLocks noChangeArrowheads="1"/>
            </p:cNvSpPr>
            <p:nvPr/>
          </p:nvSpPr>
          <p:spPr bwMode="auto">
            <a:xfrm>
              <a:off x="3646" y="1641"/>
              <a:ext cx="19" cy="7"/>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9" name="Rectangle 159"/>
            <p:cNvSpPr>
              <a:spLocks noChangeArrowheads="1"/>
            </p:cNvSpPr>
            <p:nvPr/>
          </p:nvSpPr>
          <p:spPr bwMode="auto">
            <a:xfrm>
              <a:off x="3681" y="1641"/>
              <a:ext cx="19" cy="7"/>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0" name="Freeform 160"/>
            <p:cNvSpPr>
              <a:spLocks noEditPoints="1"/>
            </p:cNvSpPr>
            <p:nvPr/>
          </p:nvSpPr>
          <p:spPr bwMode="auto">
            <a:xfrm>
              <a:off x="3717" y="1641"/>
              <a:ext cx="12" cy="83"/>
            </a:xfrm>
            <a:custGeom>
              <a:avLst/>
              <a:gdLst>
                <a:gd name="T0" fmla="*/ 0 w 12"/>
                <a:gd name="T1" fmla="*/ 0 h 83"/>
                <a:gd name="T2" fmla="*/ 0 w 12"/>
                <a:gd name="T3" fmla="*/ 7 h 83"/>
                <a:gd name="T4" fmla="*/ 5 w 12"/>
                <a:gd name="T5" fmla="*/ 7 h 83"/>
                <a:gd name="T6" fmla="*/ 5 w 12"/>
                <a:gd name="T7" fmla="*/ 14 h 83"/>
                <a:gd name="T8" fmla="*/ 12 w 12"/>
                <a:gd name="T9" fmla="*/ 14 h 83"/>
                <a:gd name="T10" fmla="*/ 12 w 12"/>
                <a:gd name="T11" fmla="*/ 0 h 83"/>
                <a:gd name="T12" fmla="*/ 0 w 12"/>
                <a:gd name="T13" fmla="*/ 0 h 83"/>
                <a:gd name="T14" fmla="*/ 5 w 12"/>
                <a:gd name="T15" fmla="*/ 83 h 83"/>
                <a:gd name="T16" fmla="*/ 12 w 12"/>
                <a:gd name="T17" fmla="*/ 83 h 83"/>
                <a:gd name="T18" fmla="*/ 12 w 12"/>
                <a:gd name="T19" fmla="*/ 64 h 83"/>
                <a:gd name="T20" fmla="*/ 5 w 12"/>
                <a:gd name="T21" fmla="*/ 64 h 83"/>
                <a:gd name="T22" fmla="*/ 5 w 12"/>
                <a:gd name="T23" fmla="*/ 83 h 83"/>
                <a:gd name="T24" fmla="*/ 5 w 12"/>
                <a:gd name="T25" fmla="*/ 47 h 83"/>
                <a:gd name="T26" fmla="*/ 12 w 12"/>
                <a:gd name="T27" fmla="*/ 47 h 83"/>
                <a:gd name="T28" fmla="*/ 12 w 12"/>
                <a:gd name="T29" fmla="*/ 28 h 83"/>
                <a:gd name="T30" fmla="*/ 5 w 12"/>
                <a:gd name="T31" fmla="*/ 28 h 83"/>
                <a:gd name="T32" fmla="*/ 5 w 12"/>
                <a:gd name="T33" fmla="*/ 4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83">
                  <a:moveTo>
                    <a:pt x="0" y="0"/>
                  </a:moveTo>
                  <a:lnTo>
                    <a:pt x="0" y="7"/>
                  </a:lnTo>
                  <a:lnTo>
                    <a:pt x="5" y="7"/>
                  </a:lnTo>
                  <a:lnTo>
                    <a:pt x="5" y="14"/>
                  </a:lnTo>
                  <a:lnTo>
                    <a:pt x="12" y="14"/>
                  </a:lnTo>
                  <a:lnTo>
                    <a:pt x="12" y="0"/>
                  </a:lnTo>
                  <a:lnTo>
                    <a:pt x="0" y="0"/>
                  </a:lnTo>
                  <a:close/>
                  <a:moveTo>
                    <a:pt x="5" y="83"/>
                  </a:moveTo>
                  <a:lnTo>
                    <a:pt x="12" y="83"/>
                  </a:lnTo>
                  <a:lnTo>
                    <a:pt x="12" y="64"/>
                  </a:lnTo>
                  <a:lnTo>
                    <a:pt x="5" y="64"/>
                  </a:lnTo>
                  <a:lnTo>
                    <a:pt x="5" y="83"/>
                  </a:lnTo>
                  <a:close/>
                  <a:moveTo>
                    <a:pt x="5" y="47"/>
                  </a:moveTo>
                  <a:lnTo>
                    <a:pt x="12" y="47"/>
                  </a:lnTo>
                  <a:lnTo>
                    <a:pt x="12" y="28"/>
                  </a:lnTo>
                  <a:lnTo>
                    <a:pt x="5" y="28"/>
                  </a:lnTo>
                  <a:lnTo>
                    <a:pt x="5" y="4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1" name="Rectangle 161"/>
            <p:cNvSpPr>
              <a:spLocks noChangeArrowheads="1"/>
            </p:cNvSpPr>
            <p:nvPr/>
          </p:nvSpPr>
          <p:spPr bwMode="auto">
            <a:xfrm>
              <a:off x="3606" y="1842"/>
              <a:ext cx="19" cy="7"/>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2" name="Rectangle 162"/>
            <p:cNvSpPr>
              <a:spLocks noChangeArrowheads="1"/>
            </p:cNvSpPr>
            <p:nvPr/>
          </p:nvSpPr>
          <p:spPr bwMode="auto">
            <a:xfrm>
              <a:off x="3570" y="1842"/>
              <a:ext cx="19" cy="7"/>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3" name="Freeform 163"/>
            <p:cNvSpPr>
              <a:spLocks noEditPoints="1"/>
            </p:cNvSpPr>
            <p:nvPr/>
          </p:nvSpPr>
          <p:spPr bwMode="auto">
            <a:xfrm>
              <a:off x="3542" y="1766"/>
              <a:ext cx="12" cy="83"/>
            </a:xfrm>
            <a:custGeom>
              <a:avLst/>
              <a:gdLst>
                <a:gd name="T0" fmla="*/ 12 w 12"/>
                <a:gd name="T1" fmla="*/ 83 h 83"/>
                <a:gd name="T2" fmla="*/ 12 w 12"/>
                <a:gd name="T3" fmla="*/ 76 h 83"/>
                <a:gd name="T4" fmla="*/ 7 w 12"/>
                <a:gd name="T5" fmla="*/ 76 h 83"/>
                <a:gd name="T6" fmla="*/ 7 w 12"/>
                <a:gd name="T7" fmla="*/ 71 h 83"/>
                <a:gd name="T8" fmla="*/ 0 w 12"/>
                <a:gd name="T9" fmla="*/ 71 h 83"/>
                <a:gd name="T10" fmla="*/ 0 w 12"/>
                <a:gd name="T11" fmla="*/ 83 h 83"/>
                <a:gd name="T12" fmla="*/ 12 w 12"/>
                <a:gd name="T13" fmla="*/ 83 h 83"/>
                <a:gd name="T14" fmla="*/ 7 w 12"/>
                <a:gd name="T15" fmla="*/ 0 h 83"/>
                <a:gd name="T16" fmla="*/ 0 w 12"/>
                <a:gd name="T17" fmla="*/ 0 h 83"/>
                <a:gd name="T18" fmla="*/ 0 w 12"/>
                <a:gd name="T19" fmla="*/ 19 h 83"/>
                <a:gd name="T20" fmla="*/ 7 w 12"/>
                <a:gd name="T21" fmla="*/ 19 h 83"/>
                <a:gd name="T22" fmla="*/ 7 w 12"/>
                <a:gd name="T23" fmla="*/ 0 h 83"/>
                <a:gd name="T24" fmla="*/ 7 w 12"/>
                <a:gd name="T25" fmla="*/ 36 h 83"/>
                <a:gd name="T26" fmla="*/ 0 w 12"/>
                <a:gd name="T27" fmla="*/ 36 h 83"/>
                <a:gd name="T28" fmla="*/ 0 w 12"/>
                <a:gd name="T29" fmla="*/ 55 h 83"/>
                <a:gd name="T30" fmla="*/ 7 w 12"/>
                <a:gd name="T31" fmla="*/ 55 h 83"/>
                <a:gd name="T32" fmla="*/ 7 w 12"/>
                <a:gd name="T33" fmla="*/ 3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83">
                  <a:moveTo>
                    <a:pt x="12" y="83"/>
                  </a:moveTo>
                  <a:lnTo>
                    <a:pt x="12" y="76"/>
                  </a:lnTo>
                  <a:lnTo>
                    <a:pt x="7" y="76"/>
                  </a:lnTo>
                  <a:lnTo>
                    <a:pt x="7" y="71"/>
                  </a:lnTo>
                  <a:lnTo>
                    <a:pt x="0" y="71"/>
                  </a:lnTo>
                  <a:lnTo>
                    <a:pt x="0" y="83"/>
                  </a:lnTo>
                  <a:lnTo>
                    <a:pt x="12" y="83"/>
                  </a:lnTo>
                  <a:close/>
                  <a:moveTo>
                    <a:pt x="7" y="0"/>
                  </a:moveTo>
                  <a:lnTo>
                    <a:pt x="0" y="0"/>
                  </a:lnTo>
                  <a:lnTo>
                    <a:pt x="0" y="19"/>
                  </a:lnTo>
                  <a:lnTo>
                    <a:pt x="7" y="19"/>
                  </a:lnTo>
                  <a:lnTo>
                    <a:pt x="7" y="0"/>
                  </a:lnTo>
                  <a:close/>
                  <a:moveTo>
                    <a:pt x="7" y="36"/>
                  </a:moveTo>
                  <a:lnTo>
                    <a:pt x="0" y="36"/>
                  </a:lnTo>
                  <a:lnTo>
                    <a:pt x="0" y="55"/>
                  </a:lnTo>
                  <a:lnTo>
                    <a:pt x="7" y="55"/>
                  </a:lnTo>
                  <a:lnTo>
                    <a:pt x="7" y="3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4" name="Freeform 164"/>
            <p:cNvSpPr>
              <a:spLocks noEditPoints="1"/>
            </p:cNvSpPr>
            <p:nvPr/>
          </p:nvSpPr>
          <p:spPr bwMode="auto">
            <a:xfrm>
              <a:off x="3648" y="1735"/>
              <a:ext cx="90" cy="138"/>
            </a:xfrm>
            <a:custGeom>
              <a:avLst/>
              <a:gdLst>
                <a:gd name="T0" fmla="*/ 25 w 38"/>
                <a:gd name="T1" fmla="*/ 8 h 58"/>
                <a:gd name="T2" fmla="*/ 25 w 38"/>
                <a:gd name="T3" fmla="*/ 0 h 58"/>
                <a:gd name="T4" fmla="*/ 24 w 38"/>
                <a:gd name="T5" fmla="*/ 0 h 58"/>
                <a:gd name="T6" fmla="*/ 23 w 38"/>
                <a:gd name="T7" fmla="*/ 0 h 58"/>
                <a:gd name="T8" fmla="*/ 23 w 38"/>
                <a:gd name="T9" fmla="*/ 8 h 58"/>
                <a:gd name="T10" fmla="*/ 8 w 38"/>
                <a:gd name="T11" fmla="*/ 8 h 58"/>
                <a:gd name="T12" fmla="*/ 0 w 38"/>
                <a:gd name="T13" fmla="*/ 16 h 58"/>
                <a:gd name="T14" fmla="*/ 0 w 38"/>
                <a:gd name="T15" fmla="*/ 49 h 58"/>
                <a:gd name="T16" fmla="*/ 8 w 38"/>
                <a:gd name="T17" fmla="*/ 58 h 58"/>
                <a:gd name="T18" fmla="*/ 25 w 38"/>
                <a:gd name="T19" fmla="*/ 58 h 58"/>
                <a:gd name="T20" fmla="*/ 33 w 38"/>
                <a:gd name="T21" fmla="*/ 49 h 58"/>
                <a:gd name="T22" fmla="*/ 33 w 38"/>
                <a:gd name="T23" fmla="*/ 16 h 58"/>
                <a:gd name="T24" fmla="*/ 25 w 38"/>
                <a:gd name="T25" fmla="*/ 8 h 58"/>
                <a:gd name="T26" fmla="*/ 9 w 38"/>
                <a:gd name="T27" fmla="*/ 53 h 58"/>
                <a:gd name="T28" fmla="*/ 6 w 38"/>
                <a:gd name="T29" fmla="*/ 50 h 58"/>
                <a:gd name="T30" fmla="*/ 9 w 38"/>
                <a:gd name="T31" fmla="*/ 47 h 58"/>
                <a:gd name="T32" fmla="*/ 12 w 38"/>
                <a:gd name="T33" fmla="*/ 50 h 58"/>
                <a:gd name="T34" fmla="*/ 9 w 38"/>
                <a:gd name="T35" fmla="*/ 53 h 58"/>
                <a:gd name="T36" fmla="*/ 24 w 38"/>
                <a:gd name="T37" fmla="*/ 53 h 58"/>
                <a:gd name="T38" fmla="*/ 21 w 38"/>
                <a:gd name="T39" fmla="*/ 50 h 58"/>
                <a:gd name="T40" fmla="*/ 24 w 38"/>
                <a:gd name="T41" fmla="*/ 47 h 58"/>
                <a:gd name="T42" fmla="*/ 27 w 38"/>
                <a:gd name="T43" fmla="*/ 50 h 58"/>
                <a:gd name="T44" fmla="*/ 24 w 38"/>
                <a:gd name="T45" fmla="*/ 53 h 58"/>
                <a:gd name="T46" fmla="*/ 31 w 38"/>
                <a:gd name="T47" fmla="*/ 39 h 58"/>
                <a:gd name="T48" fmla="*/ 24 w 38"/>
                <a:gd name="T49" fmla="*/ 45 h 58"/>
                <a:gd name="T50" fmla="*/ 9 w 38"/>
                <a:gd name="T51" fmla="*/ 45 h 58"/>
                <a:gd name="T52" fmla="*/ 2 w 38"/>
                <a:gd name="T53" fmla="*/ 39 h 58"/>
                <a:gd name="T54" fmla="*/ 2 w 38"/>
                <a:gd name="T55" fmla="*/ 17 h 58"/>
                <a:gd name="T56" fmla="*/ 9 w 38"/>
                <a:gd name="T57" fmla="*/ 11 h 58"/>
                <a:gd name="T58" fmla="*/ 24 w 38"/>
                <a:gd name="T59" fmla="*/ 11 h 58"/>
                <a:gd name="T60" fmla="*/ 31 w 38"/>
                <a:gd name="T61" fmla="*/ 17 h 58"/>
                <a:gd name="T62" fmla="*/ 31 w 38"/>
                <a:gd name="T63" fmla="*/ 39 h 58"/>
                <a:gd name="T64" fmla="*/ 35 w 38"/>
                <a:gd name="T65" fmla="*/ 7 h 58"/>
                <a:gd name="T66" fmla="*/ 35 w 38"/>
                <a:gd name="T67" fmla="*/ 42 h 58"/>
                <a:gd name="T68" fmla="*/ 36 w 38"/>
                <a:gd name="T69" fmla="*/ 42 h 58"/>
                <a:gd name="T70" fmla="*/ 36 w 38"/>
                <a:gd name="T71" fmla="*/ 58 h 58"/>
                <a:gd name="T72" fmla="*/ 38 w 38"/>
                <a:gd name="T73" fmla="*/ 58 h 58"/>
                <a:gd name="T74" fmla="*/ 38 w 38"/>
                <a:gd name="T75" fmla="*/ 42 h 58"/>
                <a:gd name="T76" fmla="*/ 38 w 38"/>
                <a:gd name="T77" fmla="*/ 38 h 58"/>
                <a:gd name="T78" fmla="*/ 38 w 38"/>
                <a:gd name="T79" fmla="*/ 7 h 58"/>
                <a:gd name="T80" fmla="*/ 35 w 38"/>
                <a:gd name="T81" fmla="*/ 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58">
                  <a:moveTo>
                    <a:pt x="25" y="8"/>
                  </a:moveTo>
                  <a:cubicBezTo>
                    <a:pt x="25" y="0"/>
                    <a:pt x="25" y="0"/>
                    <a:pt x="25" y="0"/>
                  </a:cubicBezTo>
                  <a:cubicBezTo>
                    <a:pt x="25" y="0"/>
                    <a:pt x="25" y="0"/>
                    <a:pt x="24" y="0"/>
                  </a:cubicBezTo>
                  <a:cubicBezTo>
                    <a:pt x="24" y="0"/>
                    <a:pt x="23" y="0"/>
                    <a:pt x="23" y="0"/>
                  </a:cubicBezTo>
                  <a:cubicBezTo>
                    <a:pt x="23" y="8"/>
                    <a:pt x="23" y="8"/>
                    <a:pt x="23" y="8"/>
                  </a:cubicBezTo>
                  <a:cubicBezTo>
                    <a:pt x="8" y="8"/>
                    <a:pt x="8" y="8"/>
                    <a:pt x="8" y="8"/>
                  </a:cubicBezTo>
                  <a:cubicBezTo>
                    <a:pt x="4" y="8"/>
                    <a:pt x="0" y="11"/>
                    <a:pt x="0" y="16"/>
                  </a:cubicBezTo>
                  <a:cubicBezTo>
                    <a:pt x="0" y="49"/>
                    <a:pt x="0" y="49"/>
                    <a:pt x="0" y="49"/>
                  </a:cubicBezTo>
                  <a:cubicBezTo>
                    <a:pt x="0" y="54"/>
                    <a:pt x="4" y="58"/>
                    <a:pt x="8" y="58"/>
                  </a:cubicBezTo>
                  <a:cubicBezTo>
                    <a:pt x="25" y="58"/>
                    <a:pt x="25" y="58"/>
                    <a:pt x="25" y="58"/>
                  </a:cubicBezTo>
                  <a:cubicBezTo>
                    <a:pt x="29" y="58"/>
                    <a:pt x="33" y="54"/>
                    <a:pt x="33" y="49"/>
                  </a:cubicBezTo>
                  <a:cubicBezTo>
                    <a:pt x="33" y="16"/>
                    <a:pt x="33" y="16"/>
                    <a:pt x="33" y="16"/>
                  </a:cubicBezTo>
                  <a:cubicBezTo>
                    <a:pt x="33" y="11"/>
                    <a:pt x="30" y="8"/>
                    <a:pt x="25" y="8"/>
                  </a:cubicBezTo>
                  <a:close/>
                  <a:moveTo>
                    <a:pt x="9" y="53"/>
                  </a:moveTo>
                  <a:cubicBezTo>
                    <a:pt x="7" y="53"/>
                    <a:pt x="6" y="52"/>
                    <a:pt x="6" y="50"/>
                  </a:cubicBezTo>
                  <a:cubicBezTo>
                    <a:pt x="6" y="48"/>
                    <a:pt x="7" y="47"/>
                    <a:pt x="9" y="47"/>
                  </a:cubicBezTo>
                  <a:cubicBezTo>
                    <a:pt x="11" y="47"/>
                    <a:pt x="12" y="48"/>
                    <a:pt x="12" y="50"/>
                  </a:cubicBezTo>
                  <a:cubicBezTo>
                    <a:pt x="12" y="52"/>
                    <a:pt x="11" y="53"/>
                    <a:pt x="9" y="53"/>
                  </a:cubicBezTo>
                  <a:close/>
                  <a:moveTo>
                    <a:pt x="24" y="53"/>
                  </a:moveTo>
                  <a:cubicBezTo>
                    <a:pt x="22" y="53"/>
                    <a:pt x="21" y="52"/>
                    <a:pt x="21" y="50"/>
                  </a:cubicBezTo>
                  <a:cubicBezTo>
                    <a:pt x="21" y="48"/>
                    <a:pt x="22" y="47"/>
                    <a:pt x="24" y="47"/>
                  </a:cubicBezTo>
                  <a:cubicBezTo>
                    <a:pt x="26" y="47"/>
                    <a:pt x="27" y="48"/>
                    <a:pt x="27" y="50"/>
                  </a:cubicBezTo>
                  <a:cubicBezTo>
                    <a:pt x="27" y="52"/>
                    <a:pt x="26" y="53"/>
                    <a:pt x="24" y="53"/>
                  </a:cubicBezTo>
                  <a:close/>
                  <a:moveTo>
                    <a:pt x="31" y="39"/>
                  </a:moveTo>
                  <a:cubicBezTo>
                    <a:pt x="31" y="43"/>
                    <a:pt x="28" y="45"/>
                    <a:pt x="24" y="45"/>
                  </a:cubicBezTo>
                  <a:cubicBezTo>
                    <a:pt x="9" y="45"/>
                    <a:pt x="9" y="45"/>
                    <a:pt x="9" y="45"/>
                  </a:cubicBezTo>
                  <a:cubicBezTo>
                    <a:pt x="5" y="45"/>
                    <a:pt x="2" y="43"/>
                    <a:pt x="2" y="39"/>
                  </a:cubicBezTo>
                  <a:cubicBezTo>
                    <a:pt x="2" y="17"/>
                    <a:pt x="2" y="17"/>
                    <a:pt x="2" y="17"/>
                  </a:cubicBezTo>
                  <a:cubicBezTo>
                    <a:pt x="2" y="13"/>
                    <a:pt x="5" y="11"/>
                    <a:pt x="9" y="11"/>
                  </a:cubicBezTo>
                  <a:cubicBezTo>
                    <a:pt x="24" y="11"/>
                    <a:pt x="24" y="11"/>
                    <a:pt x="24" y="11"/>
                  </a:cubicBezTo>
                  <a:cubicBezTo>
                    <a:pt x="28" y="11"/>
                    <a:pt x="31" y="13"/>
                    <a:pt x="31" y="17"/>
                  </a:cubicBezTo>
                  <a:lnTo>
                    <a:pt x="31" y="39"/>
                  </a:lnTo>
                  <a:close/>
                  <a:moveTo>
                    <a:pt x="35" y="7"/>
                  </a:moveTo>
                  <a:cubicBezTo>
                    <a:pt x="35" y="42"/>
                    <a:pt x="35" y="42"/>
                    <a:pt x="35" y="42"/>
                  </a:cubicBezTo>
                  <a:cubicBezTo>
                    <a:pt x="36" y="42"/>
                    <a:pt x="36" y="42"/>
                    <a:pt x="36" y="42"/>
                  </a:cubicBezTo>
                  <a:cubicBezTo>
                    <a:pt x="36" y="58"/>
                    <a:pt x="36" y="58"/>
                    <a:pt x="36" y="58"/>
                  </a:cubicBezTo>
                  <a:cubicBezTo>
                    <a:pt x="38" y="58"/>
                    <a:pt x="38" y="58"/>
                    <a:pt x="38" y="58"/>
                  </a:cubicBezTo>
                  <a:cubicBezTo>
                    <a:pt x="38" y="42"/>
                    <a:pt x="38" y="42"/>
                    <a:pt x="38" y="42"/>
                  </a:cubicBezTo>
                  <a:cubicBezTo>
                    <a:pt x="38" y="38"/>
                    <a:pt x="38" y="38"/>
                    <a:pt x="38" y="38"/>
                  </a:cubicBezTo>
                  <a:cubicBezTo>
                    <a:pt x="38" y="7"/>
                    <a:pt x="38" y="7"/>
                    <a:pt x="38" y="7"/>
                  </a:cubicBezTo>
                  <a:lnTo>
                    <a:pt x="35" y="7"/>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5" name="Freeform 165"/>
            <p:cNvSpPr>
              <a:spLocks noEditPoints="1"/>
            </p:cNvSpPr>
            <p:nvPr/>
          </p:nvSpPr>
          <p:spPr bwMode="auto">
            <a:xfrm>
              <a:off x="4363" y="1674"/>
              <a:ext cx="215" cy="218"/>
            </a:xfrm>
            <a:custGeom>
              <a:avLst/>
              <a:gdLst>
                <a:gd name="T0" fmla="*/ 71 w 91"/>
                <a:gd name="T1" fmla="*/ 0 h 92"/>
                <a:gd name="T2" fmla="*/ 20 w 91"/>
                <a:gd name="T3" fmla="*/ 0 h 92"/>
                <a:gd name="T4" fmla="*/ 0 w 91"/>
                <a:gd name="T5" fmla="*/ 22 h 92"/>
                <a:gd name="T6" fmla="*/ 0 w 91"/>
                <a:gd name="T7" fmla="*/ 43 h 92"/>
                <a:gd name="T8" fmla="*/ 12 w 91"/>
                <a:gd name="T9" fmla="*/ 64 h 92"/>
                <a:gd name="T10" fmla="*/ 3 w 91"/>
                <a:gd name="T11" fmla="*/ 92 h 92"/>
                <a:gd name="T12" fmla="*/ 50 w 91"/>
                <a:gd name="T13" fmla="*/ 65 h 92"/>
                <a:gd name="T14" fmla="*/ 71 w 91"/>
                <a:gd name="T15" fmla="*/ 65 h 92"/>
                <a:gd name="T16" fmla="*/ 91 w 91"/>
                <a:gd name="T17" fmla="*/ 43 h 92"/>
                <a:gd name="T18" fmla="*/ 91 w 91"/>
                <a:gd name="T19" fmla="*/ 22 h 92"/>
                <a:gd name="T20" fmla="*/ 71 w 91"/>
                <a:gd name="T21" fmla="*/ 0 h 92"/>
                <a:gd name="T22" fmla="*/ 54 w 91"/>
                <a:gd name="T23" fmla="*/ 42 h 92"/>
                <a:gd name="T24" fmla="*/ 49 w 91"/>
                <a:gd name="T25" fmla="*/ 46 h 92"/>
                <a:gd name="T26" fmla="*/ 22 w 91"/>
                <a:gd name="T27" fmla="*/ 46 h 92"/>
                <a:gd name="T28" fmla="*/ 18 w 91"/>
                <a:gd name="T29" fmla="*/ 42 h 92"/>
                <a:gd name="T30" fmla="*/ 18 w 91"/>
                <a:gd name="T31" fmla="*/ 39 h 92"/>
                <a:gd name="T32" fmla="*/ 22 w 91"/>
                <a:gd name="T33" fmla="*/ 35 h 92"/>
                <a:gd name="T34" fmla="*/ 49 w 91"/>
                <a:gd name="T35" fmla="*/ 35 h 92"/>
                <a:gd name="T36" fmla="*/ 54 w 91"/>
                <a:gd name="T37" fmla="*/ 39 h 92"/>
                <a:gd name="T38" fmla="*/ 54 w 91"/>
                <a:gd name="T39" fmla="*/ 42 h 92"/>
                <a:gd name="T40" fmla="*/ 73 w 91"/>
                <a:gd name="T41" fmla="*/ 25 h 92"/>
                <a:gd name="T42" fmla="*/ 69 w 91"/>
                <a:gd name="T43" fmla="*/ 29 h 92"/>
                <a:gd name="T44" fmla="*/ 22 w 91"/>
                <a:gd name="T45" fmla="*/ 29 h 92"/>
                <a:gd name="T46" fmla="*/ 18 w 91"/>
                <a:gd name="T47" fmla="*/ 25 h 92"/>
                <a:gd name="T48" fmla="*/ 18 w 91"/>
                <a:gd name="T49" fmla="*/ 22 h 92"/>
                <a:gd name="T50" fmla="*/ 22 w 91"/>
                <a:gd name="T51" fmla="*/ 18 h 92"/>
                <a:gd name="T52" fmla="*/ 69 w 91"/>
                <a:gd name="T53" fmla="*/ 18 h 92"/>
                <a:gd name="T54" fmla="*/ 73 w 91"/>
                <a:gd name="T55" fmla="*/ 22 h 92"/>
                <a:gd name="T56" fmla="*/ 73 w 91"/>
                <a:gd name="T57" fmla="*/ 2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2">
                  <a:moveTo>
                    <a:pt x="71" y="0"/>
                  </a:moveTo>
                  <a:cubicBezTo>
                    <a:pt x="20" y="0"/>
                    <a:pt x="20" y="0"/>
                    <a:pt x="20" y="0"/>
                  </a:cubicBezTo>
                  <a:cubicBezTo>
                    <a:pt x="9" y="0"/>
                    <a:pt x="0" y="10"/>
                    <a:pt x="0" y="22"/>
                  </a:cubicBezTo>
                  <a:cubicBezTo>
                    <a:pt x="0" y="43"/>
                    <a:pt x="0" y="43"/>
                    <a:pt x="0" y="43"/>
                  </a:cubicBezTo>
                  <a:cubicBezTo>
                    <a:pt x="0" y="52"/>
                    <a:pt x="5" y="60"/>
                    <a:pt x="12" y="64"/>
                  </a:cubicBezTo>
                  <a:cubicBezTo>
                    <a:pt x="6" y="83"/>
                    <a:pt x="3" y="92"/>
                    <a:pt x="3" y="92"/>
                  </a:cubicBezTo>
                  <a:cubicBezTo>
                    <a:pt x="50" y="65"/>
                    <a:pt x="50" y="65"/>
                    <a:pt x="50" y="65"/>
                  </a:cubicBezTo>
                  <a:cubicBezTo>
                    <a:pt x="71" y="65"/>
                    <a:pt x="71" y="65"/>
                    <a:pt x="71" y="65"/>
                  </a:cubicBezTo>
                  <a:cubicBezTo>
                    <a:pt x="82" y="65"/>
                    <a:pt x="91" y="55"/>
                    <a:pt x="91" y="43"/>
                  </a:cubicBezTo>
                  <a:cubicBezTo>
                    <a:pt x="91" y="22"/>
                    <a:pt x="91" y="22"/>
                    <a:pt x="91" y="22"/>
                  </a:cubicBezTo>
                  <a:cubicBezTo>
                    <a:pt x="91" y="10"/>
                    <a:pt x="82" y="0"/>
                    <a:pt x="71" y="0"/>
                  </a:cubicBezTo>
                  <a:close/>
                  <a:moveTo>
                    <a:pt x="54" y="42"/>
                  </a:moveTo>
                  <a:cubicBezTo>
                    <a:pt x="54" y="44"/>
                    <a:pt x="52" y="46"/>
                    <a:pt x="49" y="46"/>
                  </a:cubicBezTo>
                  <a:cubicBezTo>
                    <a:pt x="22" y="46"/>
                    <a:pt x="22" y="46"/>
                    <a:pt x="22" y="46"/>
                  </a:cubicBezTo>
                  <a:cubicBezTo>
                    <a:pt x="20" y="46"/>
                    <a:pt x="18" y="44"/>
                    <a:pt x="18" y="42"/>
                  </a:cubicBezTo>
                  <a:cubicBezTo>
                    <a:pt x="18" y="39"/>
                    <a:pt x="18" y="39"/>
                    <a:pt x="18" y="39"/>
                  </a:cubicBezTo>
                  <a:cubicBezTo>
                    <a:pt x="18" y="37"/>
                    <a:pt x="20" y="35"/>
                    <a:pt x="22" y="35"/>
                  </a:cubicBezTo>
                  <a:cubicBezTo>
                    <a:pt x="49" y="35"/>
                    <a:pt x="49" y="35"/>
                    <a:pt x="49" y="35"/>
                  </a:cubicBezTo>
                  <a:cubicBezTo>
                    <a:pt x="52" y="35"/>
                    <a:pt x="54" y="37"/>
                    <a:pt x="54" y="39"/>
                  </a:cubicBezTo>
                  <a:lnTo>
                    <a:pt x="54" y="42"/>
                  </a:lnTo>
                  <a:close/>
                  <a:moveTo>
                    <a:pt x="73" y="25"/>
                  </a:moveTo>
                  <a:cubicBezTo>
                    <a:pt x="73" y="27"/>
                    <a:pt x="71" y="29"/>
                    <a:pt x="69" y="29"/>
                  </a:cubicBezTo>
                  <a:cubicBezTo>
                    <a:pt x="22" y="29"/>
                    <a:pt x="22" y="29"/>
                    <a:pt x="22" y="29"/>
                  </a:cubicBezTo>
                  <a:cubicBezTo>
                    <a:pt x="20" y="29"/>
                    <a:pt x="18" y="27"/>
                    <a:pt x="18" y="25"/>
                  </a:cubicBezTo>
                  <a:cubicBezTo>
                    <a:pt x="18" y="22"/>
                    <a:pt x="18" y="22"/>
                    <a:pt x="18" y="22"/>
                  </a:cubicBezTo>
                  <a:cubicBezTo>
                    <a:pt x="18" y="20"/>
                    <a:pt x="20" y="18"/>
                    <a:pt x="22" y="18"/>
                  </a:cubicBezTo>
                  <a:cubicBezTo>
                    <a:pt x="69" y="18"/>
                    <a:pt x="69" y="18"/>
                    <a:pt x="69" y="18"/>
                  </a:cubicBezTo>
                  <a:cubicBezTo>
                    <a:pt x="71" y="18"/>
                    <a:pt x="73" y="20"/>
                    <a:pt x="73" y="22"/>
                  </a:cubicBezTo>
                  <a:lnTo>
                    <a:pt x="73" y="25"/>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6" name="Freeform 166"/>
            <p:cNvSpPr>
              <a:spLocks noEditPoints="1"/>
            </p:cNvSpPr>
            <p:nvPr/>
          </p:nvSpPr>
          <p:spPr bwMode="auto">
            <a:xfrm>
              <a:off x="4787" y="1619"/>
              <a:ext cx="132" cy="233"/>
            </a:xfrm>
            <a:custGeom>
              <a:avLst/>
              <a:gdLst>
                <a:gd name="T0" fmla="*/ 56 w 56"/>
                <a:gd name="T1" fmla="*/ 28 h 98"/>
                <a:gd name="T2" fmla="*/ 43 w 56"/>
                <a:gd name="T3" fmla="*/ 13 h 98"/>
                <a:gd name="T4" fmla="*/ 43 w 56"/>
                <a:gd name="T5" fmla="*/ 1 h 98"/>
                <a:gd name="T6" fmla="*/ 41 w 56"/>
                <a:gd name="T7" fmla="*/ 0 h 98"/>
                <a:gd name="T8" fmla="*/ 40 w 56"/>
                <a:gd name="T9" fmla="*/ 1 h 98"/>
                <a:gd name="T10" fmla="*/ 40 w 56"/>
                <a:gd name="T11" fmla="*/ 13 h 98"/>
                <a:gd name="T12" fmla="*/ 15 w 56"/>
                <a:gd name="T13" fmla="*/ 13 h 98"/>
                <a:gd name="T14" fmla="*/ 0 w 56"/>
                <a:gd name="T15" fmla="*/ 28 h 98"/>
                <a:gd name="T16" fmla="*/ 0 w 56"/>
                <a:gd name="T17" fmla="*/ 84 h 98"/>
                <a:gd name="T18" fmla="*/ 15 w 56"/>
                <a:gd name="T19" fmla="*/ 98 h 98"/>
                <a:gd name="T20" fmla="*/ 42 w 56"/>
                <a:gd name="T21" fmla="*/ 98 h 98"/>
                <a:gd name="T22" fmla="*/ 56 w 56"/>
                <a:gd name="T23" fmla="*/ 84 h 98"/>
                <a:gd name="T24" fmla="*/ 56 w 56"/>
                <a:gd name="T25" fmla="*/ 28 h 98"/>
                <a:gd name="T26" fmla="*/ 16 w 56"/>
                <a:gd name="T27" fmla="*/ 90 h 98"/>
                <a:gd name="T28" fmla="*/ 10 w 56"/>
                <a:gd name="T29" fmla="*/ 84 h 98"/>
                <a:gd name="T30" fmla="*/ 16 w 56"/>
                <a:gd name="T31" fmla="*/ 79 h 98"/>
                <a:gd name="T32" fmla="*/ 21 w 56"/>
                <a:gd name="T33" fmla="*/ 84 h 98"/>
                <a:gd name="T34" fmla="*/ 16 w 56"/>
                <a:gd name="T35" fmla="*/ 90 h 98"/>
                <a:gd name="T36" fmla="*/ 41 w 56"/>
                <a:gd name="T37" fmla="*/ 90 h 98"/>
                <a:gd name="T38" fmla="*/ 35 w 56"/>
                <a:gd name="T39" fmla="*/ 84 h 98"/>
                <a:gd name="T40" fmla="*/ 41 w 56"/>
                <a:gd name="T41" fmla="*/ 79 h 98"/>
                <a:gd name="T42" fmla="*/ 46 w 56"/>
                <a:gd name="T43" fmla="*/ 84 h 98"/>
                <a:gd name="T44" fmla="*/ 41 w 56"/>
                <a:gd name="T45" fmla="*/ 90 h 98"/>
                <a:gd name="T46" fmla="*/ 53 w 56"/>
                <a:gd name="T47" fmla="*/ 66 h 98"/>
                <a:gd name="T48" fmla="*/ 40 w 56"/>
                <a:gd name="T49" fmla="*/ 77 h 98"/>
                <a:gd name="T50" fmla="*/ 16 w 56"/>
                <a:gd name="T51" fmla="*/ 77 h 98"/>
                <a:gd name="T52" fmla="*/ 4 w 56"/>
                <a:gd name="T53" fmla="*/ 66 h 98"/>
                <a:gd name="T54" fmla="*/ 4 w 56"/>
                <a:gd name="T55" fmla="*/ 29 h 98"/>
                <a:gd name="T56" fmla="*/ 16 w 56"/>
                <a:gd name="T57" fmla="*/ 18 h 98"/>
                <a:gd name="T58" fmla="*/ 40 w 56"/>
                <a:gd name="T59" fmla="*/ 18 h 98"/>
                <a:gd name="T60" fmla="*/ 53 w 56"/>
                <a:gd name="T61" fmla="*/ 29 h 98"/>
                <a:gd name="T62" fmla="*/ 53 w 56"/>
                <a:gd name="T63" fmla="*/ 6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98">
                  <a:moveTo>
                    <a:pt x="56" y="28"/>
                  </a:moveTo>
                  <a:cubicBezTo>
                    <a:pt x="56" y="20"/>
                    <a:pt x="50" y="14"/>
                    <a:pt x="43" y="13"/>
                  </a:cubicBezTo>
                  <a:cubicBezTo>
                    <a:pt x="43" y="1"/>
                    <a:pt x="43" y="1"/>
                    <a:pt x="43" y="1"/>
                  </a:cubicBezTo>
                  <a:cubicBezTo>
                    <a:pt x="43" y="1"/>
                    <a:pt x="42" y="0"/>
                    <a:pt x="41" y="0"/>
                  </a:cubicBezTo>
                  <a:cubicBezTo>
                    <a:pt x="40" y="0"/>
                    <a:pt x="40" y="1"/>
                    <a:pt x="40" y="1"/>
                  </a:cubicBezTo>
                  <a:cubicBezTo>
                    <a:pt x="40" y="13"/>
                    <a:pt x="40" y="13"/>
                    <a:pt x="40" y="13"/>
                  </a:cubicBezTo>
                  <a:cubicBezTo>
                    <a:pt x="15" y="13"/>
                    <a:pt x="15" y="13"/>
                    <a:pt x="15" y="13"/>
                  </a:cubicBezTo>
                  <a:cubicBezTo>
                    <a:pt x="7" y="13"/>
                    <a:pt x="0" y="20"/>
                    <a:pt x="0" y="28"/>
                  </a:cubicBezTo>
                  <a:cubicBezTo>
                    <a:pt x="0" y="84"/>
                    <a:pt x="0" y="84"/>
                    <a:pt x="0" y="84"/>
                  </a:cubicBezTo>
                  <a:cubicBezTo>
                    <a:pt x="0" y="91"/>
                    <a:pt x="7" y="98"/>
                    <a:pt x="15" y="98"/>
                  </a:cubicBezTo>
                  <a:cubicBezTo>
                    <a:pt x="42" y="98"/>
                    <a:pt x="42" y="98"/>
                    <a:pt x="42" y="98"/>
                  </a:cubicBezTo>
                  <a:cubicBezTo>
                    <a:pt x="50" y="98"/>
                    <a:pt x="56" y="91"/>
                    <a:pt x="56" y="84"/>
                  </a:cubicBezTo>
                  <a:lnTo>
                    <a:pt x="56" y="28"/>
                  </a:lnTo>
                  <a:close/>
                  <a:moveTo>
                    <a:pt x="16" y="90"/>
                  </a:moveTo>
                  <a:cubicBezTo>
                    <a:pt x="13" y="90"/>
                    <a:pt x="10" y="87"/>
                    <a:pt x="10" y="84"/>
                  </a:cubicBezTo>
                  <a:cubicBezTo>
                    <a:pt x="10" y="81"/>
                    <a:pt x="13" y="79"/>
                    <a:pt x="16" y="79"/>
                  </a:cubicBezTo>
                  <a:cubicBezTo>
                    <a:pt x="19" y="79"/>
                    <a:pt x="21" y="81"/>
                    <a:pt x="21" y="84"/>
                  </a:cubicBezTo>
                  <a:cubicBezTo>
                    <a:pt x="21" y="87"/>
                    <a:pt x="19" y="90"/>
                    <a:pt x="16" y="90"/>
                  </a:cubicBezTo>
                  <a:close/>
                  <a:moveTo>
                    <a:pt x="41" y="90"/>
                  </a:moveTo>
                  <a:cubicBezTo>
                    <a:pt x="38" y="90"/>
                    <a:pt x="35" y="87"/>
                    <a:pt x="35" y="84"/>
                  </a:cubicBezTo>
                  <a:cubicBezTo>
                    <a:pt x="35" y="81"/>
                    <a:pt x="38" y="79"/>
                    <a:pt x="41" y="79"/>
                  </a:cubicBezTo>
                  <a:cubicBezTo>
                    <a:pt x="44" y="79"/>
                    <a:pt x="46" y="81"/>
                    <a:pt x="46" y="84"/>
                  </a:cubicBezTo>
                  <a:cubicBezTo>
                    <a:pt x="46" y="87"/>
                    <a:pt x="44" y="90"/>
                    <a:pt x="41" y="90"/>
                  </a:cubicBezTo>
                  <a:close/>
                  <a:moveTo>
                    <a:pt x="53" y="66"/>
                  </a:moveTo>
                  <a:cubicBezTo>
                    <a:pt x="53" y="72"/>
                    <a:pt x="47" y="77"/>
                    <a:pt x="40" y="77"/>
                  </a:cubicBezTo>
                  <a:cubicBezTo>
                    <a:pt x="16" y="77"/>
                    <a:pt x="16" y="77"/>
                    <a:pt x="16" y="77"/>
                  </a:cubicBezTo>
                  <a:cubicBezTo>
                    <a:pt x="10" y="77"/>
                    <a:pt x="4" y="72"/>
                    <a:pt x="4" y="66"/>
                  </a:cubicBezTo>
                  <a:cubicBezTo>
                    <a:pt x="4" y="29"/>
                    <a:pt x="4" y="29"/>
                    <a:pt x="4" y="29"/>
                  </a:cubicBezTo>
                  <a:cubicBezTo>
                    <a:pt x="4" y="23"/>
                    <a:pt x="10" y="18"/>
                    <a:pt x="16" y="18"/>
                  </a:cubicBezTo>
                  <a:cubicBezTo>
                    <a:pt x="40" y="18"/>
                    <a:pt x="40" y="18"/>
                    <a:pt x="40" y="18"/>
                  </a:cubicBezTo>
                  <a:cubicBezTo>
                    <a:pt x="47" y="18"/>
                    <a:pt x="53" y="23"/>
                    <a:pt x="53" y="29"/>
                  </a:cubicBezTo>
                  <a:lnTo>
                    <a:pt x="53" y="66"/>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7" name="Freeform 167"/>
            <p:cNvSpPr/>
            <p:nvPr/>
          </p:nvSpPr>
          <p:spPr bwMode="auto">
            <a:xfrm>
              <a:off x="4926" y="1650"/>
              <a:ext cx="12" cy="202"/>
            </a:xfrm>
            <a:custGeom>
              <a:avLst/>
              <a:gdLst>
                <a:gd name="T0" fmla="*/ 0 w 12"/>
                <a:gd name="T1" fmla="*/ 0 h 202"/>
                <a:gd name="T2" fmla="*/ 0 w 12"/>
                <a:gd name="T3" fmla="*/ 138 h 202"/>
                <a:gd name="T4" fmla="*/ 5 w 12"/>
                <a:gd name="T5" fmla="*/ 138 h 202"/>
                <a:gd name="T6" fmla="*/ 5 w 12"/>
                <a:gd name="T7" fmla="*/ 202 h 202"/>
                <a:gd name="T8" fmla="*/ 12 w 12"/>
                <a:gd name="T9" fmla="*/ 202 h 202"/>
                <a:gd name="T10" fmla="*/ 12 w 12"/>
                <a:gd name="T11" fmla="*/ 138 h 202"/>
                <a:gd name="T12" fmla="*/ 12 w 12"/>
                <a:gd name="T13" fmla="*/ 123 h 202"/>
                <a:gd name="T14" fmla="*/ 12 w 12"/>
                <a:gd name="T15" fmla="*/ 0 h 202"/>
                <a:gd name="T16" fmla="*/ 0 w 12"/>
                <a:gd name="T1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02">
                  <a:moveTo>
                    <a:pt x="0" y="0"/>
                  </a:moveTo>
                  <a:lnTo>
                    <a:pt x="0" y="138"/>
                  </a:lnTo>
                  <a:lnTo>
                    <a:pt x="5" y="138"/>
                  </a:lnTo>
                  <a:lnTo>
                    <a:pt x="5" y="202"/>
                  </a:lnTo>
                  <a:lnTo>
                    <a:pt x="12" y="202"/>
                  </a:lnTo>
                  <a:lnTo>
                    <a:pt x="12" y="138"/>
                  </a:lnTo>
                  <a:lnTo>
                    <a:pt x="12" y="123"/>
                  </a:lnTo>
                  <a:lnTo>
                    <a:pt x="12" y="0"/>
                  </a:lnTo>
                  <a:lnTo>
                    <a:pt x="0" y="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8" name="Freeform 168"/>
            <p:cNvSpPr/>
            <p:nvPr/>
          </p:nvSpPr>
          <p:spPr bwMode="auto">
            <a:xfrm>
              <a:off x="2683" y="1726"/>
              <a:ext cx="66" cy="35"/>
            </a:xfrm>
            <a:custGeom>
              <a:avLst/>
              <a:gdLst>
                <a:gd name="T0" fmla="*/ 9 w 28"/>
                <a:gd name="T1" fmla="*/ 1 h 15"/>
                <a:gd name="T2" fmla="*/ 4 w 28"/>
                <a:gd name="T3" fmla="*/ 8 h 15"/>
                <a:gd name="T4" fmla="*/ 2 w 28"/>
                <a:gd name="T5" fmla="*/ 11 h 15"/>
                <a:gd name="T6" fmla="*/ 4 w 28"/>
                <a:gd name="T7" fmla="*/ 15 h 15"/>
                <a:gd name="T8" fmla="*/ 10 w 28"/>
                <a:gd name="T9" fmla="*/ 15 h 15"/>
                <a:gd name="T10" fmla="*/ 18 w 28"/>
                <a:gd name="T11" fmla="*/ 15 h 15"/>
                <a:gd name="T12" fmla="*/ 25 w 28"/>
                <a:gd name="T13" fmla="*/ 15 h 15"/>
                <a:gd name="T14" fmla="*/ 26 w 28"/>
                <a:gd name="T15" fmla="*/ 11 h 15"/>
                <a:gd name="T16" fmla="*/ 24 w 28"/>
                <a:gd name="T17" fmla="*/ 8 h 15"/>
                <a:gd name="T18" fmla="*/ 19 w 28"/>
                <a:gd name="T19" fmla="*/ 1 h 15"/>
                <a:gd name="T20" fmla="*/ 18 w 28"/>
                <a:gd name="T21" fmla="*/ 1 h 15"/>
                <a:gd name="T22" fmla="*/ 10 w 28"/>
                <a:gd name="T23" fmla="*/ 0 h 15"/>
                <a:gd name="T24" fmla="*/ 9 w 28"/>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5">
                  <a:moveTo>
                    <a:pt x="9" y="1"/>
                  </a:moveTo>
                  <a:cubicBezTo>
                    <a:pt x="8" y="3"/>
                    <a:pt x="6" y="6"/>
                    <a:pt x="4" y="8"/>
                  </a:cubicBezTo>
                  <a:cubicBezTo>
                    <a:pt x="2" y="11"/>
                    <a:pt x="2" y="11"/>
                    <a:pt x="2" y="11"/>
                  </a:cubicBezTo>
                  <a:cubicBezTo>
                    <a:pt x="0" y="13"/>
                    <a:pt x="1" y="15"/>
                    <a:pt x="4" y="15"/>
                  </a:cubicBezTo>
                  <a:cubicBezTo>
                    <a:pt x="10" y="15"/>
                    <a:pt x="10" y="15"/>
                    <a:pt x="10" y="15"/>
                  </a:cubicBezTo>
                  <a:cubicBezTo>
                    <a:pt x="12" y="15"/>
                    <a:pt x="16" y="15"/>
                    <a:pt x="18" y="15"/>
                  </a:cubicBezTo>
                  <a:cubicBezTo>
                    <a:pt x="25" y="15"/>
                    <a:pt x="25" y="15"/>
                    <a:pt x="25" y="15"/>
                  </a:cubicBezTo>
                  <a:cubicBezTo>
                    <a:pt x="27" y="15"/>
                    <a:pt x="28" y="13"/>
                    <a:pt x="26" y="11"/>
                  </a:cubicBezTo>
                  <a:cubicBezTo>
                    <a:pt x="24" y="8"/>
                    <a:pt x="24" y="8"/>
                    <a:pt x="24" y="8"/>
                  </a:cubicBezTo>
                  <a:cubicBezTo>
                    <a:pt x="23" y="6"/>
                    <a:pt x="20" y="3"/>
                    <a:pt x="19" y="1"/>
                  </a:cubicBezTo>
                  <a:cubicBezTo>
                    <a:pt x="18" y="1"/>
                    <a:pt x="18" y="1"/>
                    <a:pt x="18" y="1"/>
                  </a:cubicBezTo>
                  <a:cubicBezTo>
                    <a:pt x="10" y="0"/>
                    <a:pt x="10" y="0"/>
                    <a:pt x="10" y="0"/>
                  </a:cubicBezTo>
                  <a:lnTo>
                    <a:pt x="9" y="1"/>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9" name="Freeform 169"/>
            <p:cNvSpPr/>
            <p:nvPr/>
          </p:nvSpPr>
          <p:spPr bwMode="auto">
            <a:xfrm>
              <a:off x="2697" y="1638"/>
              <a:ext cx="83" cy="90"/>
            </a:xfrm>
            <a:custGeom>
              <a:avLst/>
              <a:gdLst>
                <a:gd name="T0" fmla="*/ 34 w 35"/>
                <a:gd name="T1" fmla="*/ 35 h 38"/>
                <a:gd name="T2" fmla="*/ 29 w 35"/>
                <a:gd name="T3" fmla="*/ 29 h 38"/>
                <a:gd name="T4" fmla="*/ 25 w 35"/>
                <a:gd name="T5" fmla="*/ 25 h 38"/>
                <a:gd name="T6" fmla="*/ 22 w 35"/>
                <a:gd name="T7" fmla="*/ 22 h 38"/>
                <a:gd name="T8" fmla="*/ 16 w 35"/>
                <a:gd name="T9" fmla="*/ 15 h 38"/>
                <a:gd name="T10" fmla="*/ 13 w 35"/>
                <a:gd name="T11" fmla="*/ 12 h 38"/>
                <a:gd name="T12" fmla="*/ 10 w 35"/>
                <a:gd name="T13" fmla="*/ 8 h 38"/>
                <a:gd name="T14" fmla="*/ 5 w 35"/>
                <a:gd name="T15" fmla="*/ 2 h 38"/>
                <a:gd name="T16" fmla="*/ 2 w 35"/>
                <a:gd name="T17" fmla="*/ 3 h 38"/>
                <a:gd name="T18" fmla="*/ 1 w 35"/>
                <a:gd name="T19" fmla="*/ 12 h 38"/>
                <a:gd name="T20" fmla="*/ 1 w 35"/>
                <a:gd name="T21" fmla="*/ 21 h 38"/>
                <a:gd name="T22" fmla="*/ 0 w 35"/>
                <a:gd name="T23" fmla="*/ 30 h 38"/>
                <a:gd name="T24" fmla="*/ 4 w 35"/>
                <a:gd name="T25" fmla="*/ 35 h 38"/>
                <a:gd name="T26" fmla="*/ 4 w 35"/>
                <a:gd name="T27" fmla="*/ 35 h 38"/>
                <a:gd name="T28" fmla="*/ 12 w 35"/>
                <a:gd name="T29" fmla="*/ 36 h 38"/>
                <a:gd name="T30" fmla="*/ 14 w 35"/>
                <a:gd name="T31" fmla="*/ 36 h 38"/>
                <a:gd name="T32" fmla="*/ 22 w 35"/>
                <a:gd name="T33" fmla="*/ 37 h 38"/>
                <a:gd name="T34" fmla="*/ 32 w 35"/>
                <a:gd name="T35" fmla="*/ 38 h 38"/>
                <a:gd name="T36" fmla="*/ 34 w 35"/>
                <a:gd name="T3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38">
                  <a:moveTo>
                    <a:pt x="34" y="35"/>
                  </a:moveTo>
                  <a:cubicBezTo>
                    <a:pt x="29" y="29"/>
                    <a:pt x="29" y="29"/>
                    <a:pt x="29" y="29"/>
                  </a:cubicBezTo>
                  <a:cubicBezTo>
                    <a:pt x="25" y="25"/>
                    <a:pt x="25" y="25"/>
                    <a:pt x="25" y="25"/>
                  </a:cubicBezTo>
                  <a:cubicBezTo>
                    <a:pt x="22" y="22"/>
                    <a:pt x="22" y="22"/>
                    <a:pt x="22" y="22"/>
                  </a:cubicBezTo>
                  <a:cubicBezTo>
                    <a:pt x="20" y="20"/>
                    <a:pt x="18" y="17"/>
                    <a:pt x="16" y="15"/>
                  </a:cubicBezTo>
                  <a:cubicBezTo>
                    <a:pt x="13" y="12"/>
                    <a:pt x="13" y="12"/>
                    <a:pt x="13" y="12"/>
                  </a:cubicBezTo>
                  <a:cubicBezTo>
                    <a:pt x="10" y="8"/>
                    <a:pt x="10" y="8"/>
                    <a:pt x="10" y="8"/>
                  </a:cubicBezTo>
                  <a:cubicBezTo>
                    <a:pt x="5" y="2"/>
                    <a:pt x="5" y="2"/>
                    <a:pt x="5" y="2"/>
                  </a:cubicBezTo>
                  <a:cubicBezTo>
                    <a:pt x="3" y="0"/>
                    <a:pt x="2" y="0"/>
                    <a:pt x="2" y="3"/>
                  </a:cubicBezTo>
                  <a:cubicBezTo>
                    <a:pt x="1" y="12"/>
                    <a:pt x="1" y="12"/>
                    <a:pt x="1" y="12"/>
                  </a:cubicBezTo>
                  <a:cubicBezTo>
                    <a:pt x="1" y="15"/>
                    <a:pt x="1" y="18"/>
                    <a:pt x="1" y="21"/>
                  </a:cubicBezTo>
                  <a:cubicBezTo>
                    <a:pt x="0" y="30"/>
                    <a:pt x="0" y="30"/>
                    <a:pt x="0" y="30"/>
                  </a:cubicBezTo>
                  <a:cubicBezTo>
                    <a:pt x="0" y="33"/>
                    <a:pt x="2" y="35"/>
                    <a:pt x="4" y="35"/>
                  </a:cubicBezTo>
                  <a:cubicBezTo>
                    <a:pt x="4" y="35"/>
                    <a:pt x="4" y="35"/>
                    <a:pt x="4" y="35"/>
                  </a:cubicBezTo>
                  <a:cubicBezTo>
                    <a:pt x="12" y="36"/>
                    <a:pt x="12" y="36"/>
                    <a:pt x="12" y="36"/>
                  </a:cubicBezTo>
                  <a:cubicBezTo>
                    <a:pt x="14" y="36"/>
                    <a:pt x="14" y="36"/>
                    <a:pt x="14" y="36"/>
                  </a:cubicBezTo>
                  <a:cubicBezTo>
                    <a:pt x="16" y="36"/>
                    <a:pt x="20" y="37"/>
                    <a:pt x="22" y="37"/>
                  </a:cubicBezTo>
                  <a:cubicBezTo>
                    <a:pt x="32" y="38"/>
                    <a:pt x="32" y="38"/>
                    <a:pt x="32" y="38"/>
                  </a:cubicBezTo>
                  <a:cubicBezTo>
                    <a:pt x="34" y="38"/>
                    <a:pt x="35" y="37"/>
                    <a:pt x="34" y="35"/>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0" name="Freeform 170"/>
            <p:cNvSpPr/>
            <p:nvPr/>
          </p:nvSpPr>
          <p:spPr bwMode="auto">
            <a:xfrm>
              <a:off x="2733" y="1648"/>
              <a:ext cx="54" cy="54"/>
            </a:xfrm>
            <a:custGeom>
              <a:avLst/>
              <a:gdLst>
                <a:gd name="T0" fmla="*/ 22 w 23"/>
                <a:gd name="T1" fmla="*/ 1 h 23"/>
                <a:gd name="T2" fmla="*/ 17 w 23"/>
                <a:gd name="T3" fmla="*/ 1 h 23"/>
                <a:gd name="T4" fmla="*/ 15 w 23"/>
                <a:gd name="T5" fmla="*/ 4 h 23"/>
                <a:gd name="T6" fmla="*/ 11 w 23"/>
                <a:gd name="T7" fmla="*/ 5 h 23"/>
                <a:gd name="T8" fmla="*/ 5 w 23"/>
                <a:gd name="T9" fmla="*/ 6 h 23"/>
                <a:gd name="T10" fmla="*/ 0 w 23"/>
                <a:gd name="T11" fmla="*/ 7 h 23"/>
                <a:gd name="T12" fmla="*/ 3 w 23"/>
                <a:gd name="T13" fmla="*/ 10 h 23"/>
                <a:gd name="T14" fmla="*/ 6 w 23"/>
                <a:gd name="T15" fmla="*/ 9 h 23"/>
                <a:gd name="T16" fmla="*/ 12 w 23"/>
                <a:gd name="T17" fmla="*/ 8 h 23"/>
                <a:gd name="T18" fmla="*/ 14 w 23"/>
                <a:gd name="T19" fmla="*/ 10 h 23"/>
                <a:gd name="T20" fmla="*/ 12 w 23"/>
                <a:gd name="T21" fmla="*/ 16 h 23"/>
                <a:gd name="T22" fmla="*/ 11 w 23"/>
                <a:gd name="T23" fmla="*/ 20 h 23"/>
                <a:gd name="T24" fmla="*/ 13 w 23"/>
                <a:gd name="T25" fmla="*/ 23 h 23"/>
                <a:gd name="T26" fmla="*/ 15 w 23"/>
                <a:gd name="T27" fmla="*/ 17 h 23"/>
                <a:gd name="T28" fmla="*/ 17 w 23"/>
                <a:gd name="T29" fmla="*/ 11 h 23"/>
                <a:gd name="T30" fmla="*/ 18 w 23"/>
                <a:gd name="T31" fmla="*/ 7 h 23"/>
                <a:gd name="T32" fmla="*/ 21 w 23"/>
                <a:gd name="T33" fmla="*/ 6 h 23"/>
                <a:gd name="T34" fmla="*/ 22 w 23"/>
                <a:gd name="T3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22" y="1"/>
                  </a:moveTo>
                  <a:cubicBezTo>
                    <a:pt x="21" y="0"/>
                    <a:pt x="18" y="0"/>
                    <a:pt x="17" y="1"/>
                  </a:cubicBezTo>
                  <a:cubicBezTo>
                    <a:pt x="16" y="2"/>
                    <a:pt x="16" y="3"/>
                    <a:pt x="15" y="4"/>
                  </a:cubicBezTo>
                  <a:cubicBezTo>
                    <a:pt x="11" y="5"/>
                    <a:pt x="11" y="5"/>
                    <a:pt x="11" y="5"/>
                  </a:cubicBezTo>
                  <a:cubicBezTo>
                    <a:pt x="9" y="5"/>
                    <a:pt x="6" y="6"/>
                    <a:pt x="5" y="6"/>
                  </a:cubicBezTo>
                  <a:cubicBezTo>
                    <a:pt x="0" y="7"/>
                    <a:pt x="0" y="7"/>
                    <a:pt x="0" y="7"/>
                  </a:cubicBezTo>
                  <a:cubicBezTo>
                    <a:pt x="3" y="10"/>
                    <a:pt x="3" y="10"/>
                    <a:pt x="3" y="10"/>
                  </a:cubicBezTo>
                  <a:cubicBezTo>
                    <a:pt x="4" y="10"/>
                    <a:pt x="5" y="10"/>
                    <a:pt x="6" y="9"/>
                  </a:cubicBezTo>
                  <a:cubicBezTo>
                    <a:pt x="12" y="8"/>
                    <a:pt x="12" y="8"/>
                    <a:pt x="12" y="8"/>
                  </a:cubicBezTo>
                  <a:cubicBezTo>
                    <a:pt x="13" y="8"/>
                    <a:pt x="14" y="9"/>
                    <a:pt x="14" y="10"/>
                  </a:cubicBezTo>
                  <a:cubicBezTo>
                    <a:pt x="12" y="16"/>
                    <a:pt x="12" y="16"/>
                    <a:pt x="12" y="16"/>
                  </a:cubicBezTo>
                  <a:cubicBezTo>
                    <a:pt x="12" y="17"/>
                    <a:pt x="11" y="18"/>
                    <a:pt x="11" y="20"/>
                  </a:cubicBezTo>
                  <a:cubicBezTo>
                    <a:pt x="13" y="23"/>
                    <a:pt x="13" y="23"/>
                    <a:pt x="13" y="23"/>
                  </a:cubicBezTo>
                  <a:cubicBezTo>
                    <a:pt x="15" y="17"/>
                    <a:pt x="15" y="17"/>
                    <a:pt x="15" y="17"/>
                  </a:cubicBezTo>
                  <a:cubicBezTo>
                    <a:pt x="15" y="15"/>
                    <a:pt x="16" y="13"/>
                    <a:pt x="17" y="11"/>
                  </a:cubicBezTo>
                  <a:cubicBezTo>
                    <a:pt x="18" y="7"/>
                    <a:pt x="18" y="7"/>
                    <a:pt x="18" y="7"/>
                  </a:cubicBezTo>
                  <a:cubicBezTo>
                    <a:pt x="19" y="7"/>
                    <a:pt x="20" y="6"/>
                    <a:pt x="21" y="6"/>
                  </a:cubicBezTo>
                  <a:cubicBezTo>
                    <a:pt x="22" y="4"/>
                    <a:pt x="23" y="2"/>
                    <a:pt x="22" y="1"/>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1" name="Freeform 171"/>
            <p:cNvSpPr/>
            <p:nvPr/>
          </p:nvSpPr>
          <p:spPr bwMode="auto">
            <a:xfrm>
              <a:off x="2801" y="1667"/>
              <a:ext cx="76" cy="73"/>
            </a:xfrm>
            <a:custGeom>
              <a:avLst/>
              <a:gdLst>
                <a:gd name="T0" fmla="*/ 2 w 32"/>
                <a:gd name="T1" fmla="*/ 4 h 31"/>
                <a:gd name="T2" fmla="*/ 28 w 32"/>
                <a:gd name="T3" fmla="*/ 4 h 31"/>
                <a:gd name="T4" fmla="*/ 28 w 32"/>
                <a:gd name="T5" fmla="*/ 28 h 31"/>
                <a:gd name="T6" fmla="*/ 30 w 32"/>
                <a:gd name="T7" fmla="*/ 31 h 31"/>
                <a:gd name="T8" fmla="*/ 32 w 32"/>
                <a:gd name="T9" fmla="*/ 28 h 31"/>
                <a:gd name="T10" fmla="*/ 32 w 32"/>
                <a:gd name="T11" fmla="*/ 2 h 31"/>
                <a:gd name="T12" fmla="*/ 32 w 32"/>
                <a:gd name="T13" fmla="*/ 0 h 31"/>
                <a:gd name="T14" fmla="*/ 30 w 32"/>
                <a:gd name="T15" fmla="*/ 0 h 31"/>
                <a:gd name="T16" fmla="*/ 2 w 32"/>
                <a:gd name="T17" fmla="*/ 0 h 31"/>
                <a:gd name="T18" fmla="*/ 0 w 32"/>
                <a:gd name="T19" fmla="*/ 2 h 31"/>
                <a:gd name="T20" fmla="*/ 2 w 32"/>
                <a:gd name="T21"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1">
                  <a:moveTo>
                    <a:pt x="2" y="4"/>
                  </a:moveTo>
                  <a:cubicBezTo>
                    <a:pt x="28" y="4"/>
                    <a:pt x="28" y="4"/>
                    <a:pt x="28" y="4"/>
                  </a:cubicBezTo>
                  <a:cubicBezTo>
                    <a:pt x="28" y="28"/>
                    <a:pt x="28" y="28"/>
                    <a:pt x="28" y="28"/>
                  </a:cubicBezTo>
                  <a:cubicBezTo>
                    <a:pt x="28" y="30"/>
                    <a:pt x="29" y="31"/>
                    <a:pt x="30" y="31"/>
                  </a:cubicBezTo>
                  <a:cubicBezTo>
                    <a:pt x="31" y="31"/>
                    <a:pt x="32" y="30"/>
                    <a:pt x="32" y="28"/>
                  </a:cubicBezTo>
                  <a:cubicBezTo>
                    <a:pt x="32" y="2"/>
                    <a:pt x="32" y="2"/>
                    <a:pt x="32" y="2"/>
                  </a:cubicBezTo>
                  <a:cubicBezTo>
                    <a:pt x="32" y="1"/>
                    <a:pt x="32" y="1"/>
                    <a:pt x="32" y="0"/>
                  </a:cubicBezTo>
                  <a:cubicBezTo>
                    <a:pt x="31" y="0"/>
                    <a:pt x="31" y="0"/>
                    <a:pt x="30" y="0"/>
                  </a:cubicBezTo>
                  <a:cubicBezTo>
                    <a:pt x="2" y="0"/>
                    <a:pt x="2" y="0"/>
                    <a:pt x="2" y="0"/>
                  </a:cubicBezTo>
                  <a:cubicBezTo>
                    <a:pt x="1" y="0"/>
                    <a:pt x="0" y="1"/>
                    <a:pt x="0" y="2"/>
                  </a:cubicBezTo>
                  <a:cubicBezTo>
                    <a:pt x="0" y="3"/>
                    <a:pt x="1" y="4"/>
                    <a:pt x="2" y="4"/>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2" name="Freeform 172"/>
            <p:cNvSpPr/>
            <p:nvPr/>
          </p:nvSpPr>
          <p:spPr bwMode="auto">
            <a:xfrm>
              <a:off x="2714" y="1769"/>
              <a:ext cx="75" cy="71"/>
            </a:xfrm>
            <a:custGeom>
              <a:avLst/>
              <a:gdLst>
                <a:gd name="T0" fmla="*/ 30 w 32"/>
                <a:gd name="T1" fmla="*/ 26 h 30"/>
                <a:gd name="T2" fmla="*/ 4 w 32"/>
                <a:gd name="T3" fmla="*/ 26 h 30"/>
                <a:gd name="T4" fmla="*/ 4 w 32"/>
                <a:gd name="T5" fmla="*/ 2 h 30"/>
                <a:gd name="T6" fmla="*/ 2 w 32"/>
                <a:gd name="T7" fmla="*/ 0 h 30"/>
                <a:gd name="T8" fmla="*/ 0 w 32"/>
                <a:gd name="T9" fmla="*/ 2 h 30"/>
                <a:gd name="T10" fmla="*/ 0 w 32"/>
                <a:gd name="T11" fmla="*/ 28 h 30"/>
                <a:gd name="T12" fmla="*/ 1 w 32"/>
                <a:gd name="T13" fmla="*/ 30 h 30"/>
                <a:gd name="T14" fmla="*/ 2 w 32"/>
                <a:gd name="T15" fmla="*/ 30 h 30"/>
                <a:gd name="T16" fmla="*/ 30 w 32"/>
                <a:gd name="T17" fmla="*/ 30 h 30"/>
                <a:gd name="T18" fmla="*/ 32 w 32"/>
                <a:gd name="T19" fmla="*/ 28 h 30"/>
                <a:gd name="T20" fmla="*/ 30 w 32"/>
                <a:gd name="T21"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0">
                  <a:moveTo>
                    <a:pt x="30" y="26"/>
                  </a:moveTo>
                  <a:cubicBezTo>
                    <a:pt x="4" y="26"/>
                    <a:pt x="4" y="26"/>
                    <a:pt x="4" y="26"/>
                  </a:cubicBezTo>
                  <a:cubicBezTo>
                    <a:pt x="4" y="2"/>
                    <a:pt x="4" y="2"/>
                    <a:pt x="4" y="2"/>
                  </a:cubicBezTo>
                  <a:cubicBezTo>
                    <a:pt x="4" y="1"/>
                    <a:pt x="3" y="0"/>
                    <a:pt x="2" y="0"/>
                  </a:cubicBezTo>
                  <a:cubicBezTo>
                    <a:pt x="1" y="0"/>
                    <a:pt x="0" y="1"/>
                    <a:pt x="0" y="2"/>
                  </a:cubicBezTo>
                  <a:cubicBezTo>
                    <a:pt x="0" y="28"/>
                    <a:pt x="0" y="28"/>
                    <a:pt x="0" y="28"/>
                  </a:cubicBezTo>
                  <a:cubicBezTo>
                    <a:pt x="0" y="29"/>
                    <a:pt x="0" y="29"/>
                    <a:pt x="1" y="30"/>
                  </a:cubicBezTo>
                  <a:cubicBezTo>
                    <a:pt x="1" y="30"/>
                    <a:pt x="2" y="30"/>
                    <a:pt x="2" y="30"/>
                  </a:cubicBezTo>
                  <a:cubicBezTo>
                    <a:pt x="30" y="30"/>
                    <a:pt x="30" y="30"/>
                    <a:pt x="30" y="30"/>
                  </a:cubicBezTo>
                  <a:cubicBezTo>
                    <a:pt x="31" y="30"/>
                    <a:pt x="32" y="29"/>
                    <a:pt x="32" y="28"/>
                  </a:cubicBezTo>
                  <a:cubicBezTo>
                    <a:pt x="32" y="27"/>
                    <a:pt x="31" y="26"/>
                    <a:pt x="30" y="2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3" name="Freeform 173"/>
            <p:cNvSpPr>
              <a:spLocks noEditPoints="1"/>
            </p:cNvSpPr>
            <p:nvPr/>
          </p:nvSpPr>
          <p:spPr bwMode="auto">
            <a:xfrm>
              <a:off x="2796" y="1766"/>
              <a:ext cx="95" cy="69"/>
            </a:xfrm>
            <a:custGeom>
              <a:avLst/>
              <a:gdLst>
                <a:gd name="T0" fmla="*/ 37 w 40"/>
                <a:gd name="T1" fmla="*/ 0 h 29"/>
                <a:gd name="T2" fmla="*/ 2 w 40"/>
                <a:gd name="T3" fmla="*/ 0 h 29"/>
                <a:gd name="T4" fmla="*/ 0 w 40"/>
                <a:gd name="T5" fmla="*/ 2 h 29"/>
                <a:gd name="T6" fmla="*/ 0 w 40"/>
                <a:gd name="T7" fmla="*/ 27 h 29"/>
                <a:gd name="T8" fmla="*/ 2 w 40"/>
                <a:gd name="T9" fmla="*/ 29 h 29"/>
                <a:gd name="T10" fmla="*/ 37 w 40"/>
                <a:gd name="T11" fmla="*/ 29 h 29"/>
                <a:gd name="T12" fmla="*/ 40 w 40"/>
                <a:gd name="T13" fmla="*/ 27 h 29"/>
                <a:gd name="T14" fmla="*/ 40 w 40"/>
                <a:gd name="T15" fmla="*/ 2 h 29"/>
                <a:gd name="T16" fmla="*/ 37 w 40"/>
                <a:gd name="T17" fmla="*/ 0 h 29"/>
                <a:gd name="T18" fmla="*/ 33 w 40"/>
                <a:gd name="T19" fmla="*/ 22 h 29"/>
                <a:gd name="T20" fmla="*/ 31 w 40"/>
                <a:gd name="T21" fmla="*/ 23 h 29"/>
                <a:gd name="T22" fmla="*/ 8 w 40"/>
                <a:gd name="T23" fmla="*/ 23 h 29"/>
                <a:gd name="T24" fmla="*/ 7 w 40"/>
                <a:gd name="T25" fmla="*/ 22 h 29"/>
                <a:gd name="T26" fmla="*/ 7 w 40"/>
                <a:gd name="T27" fmla="*/ 7 h 29"/>
                <a:gd name="T28" fmla="*/ 8 w 40"/>
                <a:gd name="T29" fmla="*/ 6 h 29"/>
                <a:gd name="T30" fmla="*/ 31 w 40"/>
                <a:gd name="T31" fmla="*/ 6 h 29"/>
                <a:gd name="T32" fmla="*/ 33 w 40"/>
                <a:gd name="T33" fmla="*/ 7 h 29"/>
                <a:gd name="T34" fmla="*/ 33 w 40"/>
                <a:gd name="T35"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9">
                  <a:moveTo>
                    <a:pt x="37" y="0"/>
                  </a:moveTo>
                  <a:cubicBezTo>
                    <a:pt x="2" y="0"/>
                    <a:pt x="2" y="0"/>
                    <a:pt x="2" y="0"/>
                  </a:cubicBezTo>
                  <a:cubicBezTo>
                    <a:pt x="1" y="0"/>
                    <a:pt x="0" y="1"/>
                    <a:pt x="0" y="2"/>
                  </a:cubicBezTo>
                  <a:cubicBezTo>
                    <a:pt x="0" y="27"/>
                    <a:pt x="0" y="27"/>
                    <a:pt x="0" y="27"/>
                  </a:cubicBezTo>
                  <a:cubicBezTo>
                    <a:pt x="0" y="28"/>
                    <a:pt x="1" y="29"/>
                    <a:pt x="2" y="29"/>
                  </a:cubicBezTo>
                  <a:cubicBezTo>
                    <a:pt x="37" y="29"/>
                    <a:pt x="37" y="29"/>
                    <a:pt x="37" y="29"/>
                  </a:cubicBezTo>
                  <a:cubicBezTo>
                    <a:pt x="39" y="29"/>
                    <a:pt x="40" y="28"/>
                    <a:pt x="40" y="27"/>
                  </a:cubicBezTo>
                  <a:cubicBezTo>
                    <a:pt x="40" y="2"/>
                    <a:pt x="40" y="2"/>
                    <a:pt x="40" y="2"/>
                  </a:cubicBezTo>
                  <a:cubicBezTo>
                    <a:pt x="40" y="1"/>
                    <a:pt x="39" y="0"/>
                    <a:pt x="37" y="0"/>
                  </a:cubicBezTo>
                  <a:close/>
                  <a:moveTo>
                    <a:pt x="33" y="22"/>
                  </a:moveTo>
                  <a:cubicBezTo>
                    <a:pt x="33" y="23"/>
                    <a:pt x="32" y="23"/>
                    <a:pt x="31" y="23"/>
                  </a:cubicBezTo>
                  <a:cubicBezTo>
                    <a:pt x="8" y="23"/>
                    <a:pt x="8" y="23"/>
                    <a:pt x="8" y="23"/>
                  </a:cubicBezTo>
                  <a:cubicBezTo>
                    <a:pt x="8" y="23"/>
                    <a:pt x="7" y="23"/>
                    <a:pt x="7" y="22"/>
                  </a:cubicBezTo>
                  <a:cubicBezTo>
                    <a:pt x="7" y="7"/>
                    <a:pt x="7" y="7"/>
                    <a:pt x="7" y="7"/>
                  </a:cubicBezTo>
                  <a:cubicBezTo>
                    <a:pt x="7" y="6"/>
                    <a:pt x="8" y="6"/>
                    <a:pt x="8" y="6"/>
                  </a:cubicBezTo>
                  <a:cubicBezTo>
                    <a:pt x="31" y="6"/>
                    <a:pt x="31" y="6"/>
                    <a:pt x="31" y="6"/>
                  </a:cubicBezTo>
                  <a:cubicBezTo>
                    <a:pt x="32" y="6"/>
                    <a:pt x="33" y="6"/>
                    <a:pt x="33" y="7"/>
                  </a:cubicBezTo>
                  <a:lnTo>
                    <a:pt x="33" y="22"/>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4" name="Freeform 174"/>
            <p:cNvSpPr/>
            <p:nvPr/>
          </p:nvSpPr>
          <p:spPr bwMode="auto">
            <a:xfrm>
              <a:off x="2820" y="1840"/>
              <a:ext cx="45" cy="12"/>
            </a:xfrm>
            <a:custGeom>
              <a:avLst/>
              <a:gdLst>
                <a:gd name="T0" fmla="*/ 19 w 19"/>
                <a:gd name="T1" fmla="*/ 3 h 5"/>
                <a:gd name="T2" fmla="*/ 17 w 19"/>
                <a:gd name="T3" fmla="*/ 5 h 5"/>
                <a:gd name="T4" fmla="*/ 3 w 19"/>
                <a:gd name="T5" fmla="*/ 5 h 5"/>
                <a:gd name="T6" fmla="*/ 0 w 19"/>
                <a:gd name="T7" fmla="*/ 3 h 5"/>
                <a:gd name="T8" fmla="*/ 0 w 19"/>
                <a:gd name="T9" fmla="*/ 2 h 5"/>
                <a:gd name="T10" fmla="*/ 3 w 19"/>
                <a:gd name="T11" fmla="*/ 0 h 5"/>
                <a:gd name="T12" fmla="*/ 17 w 19"/>
                <a:gd name="T13" fmla="*/ 0 h 5"/>
                <a:gd name="T14" fmla="*/ 19 w 19"/>
                <a:gd name="T15" fmla="*/ 2 h 5"/>
                <a:gd name="T16" fmla="*/ 19 w 19"/>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
                  <a:moveTo>
                    <a:pt x="19" y="3"/>
                  </a:moveTo>
                  <a:cubicBezTo>
                    <a:pt x="19" y="4"/>
                    <a:pt x="18" y="5"/>
                    <a:pt x="17" y="5"/>
                  </a:cubicBezTo>
                  <a:cubicBezTo>
                    <a:pt x="3" y="5"/>
                    <a:pt x="3" y="5"/>
                    <a:pt x="3" y="5"/>
                  </a:cubicBezTo>
                  <a:cubicBezTo>
                    <a:pt x="1" y="5"/>
                    <a:pt x="0" y="4"/>
                    <a:pt x="0" y="3"/>
                  </a:cubicBezTo>
                  <a:cubicBezTo>
                    <a:pt x="0" y="2"/>
                    <a:pt x="0" y="2"/>
                    <a:pt x="0" y="2"/>
                  </a:cubicBezTo>
                  <a:cubicBezTo>
                    <a:pt x="0" y="1"/>
                    <a:pt x="1" y="0"/>
                    <a:pt x="3" y="0"/>
                  </a:cubicBezTo>
                  <a:cubicBezTo>
                    <a:pt x="17" y="0"/>
                    <a:pt x="17" y="0"/>
                    <a:pt x="17" y="0"/>
                  </a:cubicBezTo>
                  <a:cubicBezTo>
                    <a:pt x="18" y="0"/>
                    <a:pt x="19" y="1"/>
                    <a:pt x="19" y="2"/>
                  </a:cubicBezTo>
                  <a:lnTo>
                    <a:pt x="19" y="3"/>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5" name="Freeform 175"/>
            <p:cNvSpPr/>
            <p:nvPr/>
          </p:nvSpPr>
          <p:spPr bwMode="auto">
            <a:xfrm>
              <a:off x="3149" y="1674"/>
              <a:ext cx="133" cy="135"/>
            </a:xfrm>
            <a:custGeom>
              <a:avLst/>
              <a:gdLst>
                <a:gd name="T0" fmla="*/ 46 w 56"/>
                <a:gd name="T1" fmla="*/ 52 h 57"/>
                <a:gd name="T2" fmla="*/ 34 w 56"/>
                <a:gd name="T3" fmla="*/ 23 h 57"/>
                <a:gd name="T4" fmla="*/ 5 w 56"/>
                <a:gd name="T5" fmla="*/ 11 h 57"/>
                <a:gd name="T6" fmla="*/ 0 w 56"/>
                <a:gd name="T7" fmla="*/ 6 h 57"/>
                <a:gd name="T8" fmla="*/ 5 w 56"/>
                <a:gd name="T9" fmla="*/ 0 h 57"/>
                <a:gd name="T10" fmla="*/ 56 w 56"/>
                <a:gd name="T11" fmla="*/ 52 h 57"/>
                <a:gd name="T12" fmla="*/ 51 w 56"/>
                <a:gd name="T13" fmla="*/ 57 h 57"/>
                <a:gd name="T14" fmla="*/ 46 w 56"/>
                <a:gd name="T15" fmla="*/ 52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7">
                  <a:moveTo>
                    <a:pt x="46" y="52"/>
                  </a:moveTo>
                  <a:cubicBezTo>
                    <a:pt x="46" y="40"/>
                    <a:pt x="41" y="30"/>
                    <a:pt x="34" y="23"/>
                  </a:cubicBezTo>
                  <a:cubicBezTo>
                    <a:pt x="27" y="15"/>
                    <a:pt x="17" y="11"/>
                    <a:pt x="5" y="11"/>
                  </a:cubicBezTo>
                  <a:cubicBezTo>
                    <a:pt x="2" y="11"/>
                    <a:pt x="0" y="8"/>
                    <a:pt x="0" y="6"/>
                  </a:cubicBezTo>
                  <a:cubicBezTo>
                    <a:pt x="0" y="3"/>
                    <a:pt x="2" y="0"/>
                    <a:pt x="5" y="0"/>
                  </a:cubicBezTo>
                  <a:cubicBezTo>
                    <a:pt x="34" y="0"/>
                    <a:pt x="56" y="23"/>
                    <a:pt x="56" y="52"/>
                  </a:cubicBezTo>
                  <a:cubicBezTo>
                    <a:pt x="56" y="54"/>
                    <a:pt x="54" y="57"/>
                    <a:pt x="51" y="57"/>
                  </a:cubicBezTo>
                  <a:cubicBezTo>
                    <a:pt x="48" y="57"/>
                    <a:pt x="46" y="54"/>
                    <a:pt x="46" y="52"/>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6" name="Freeform 176"/>
            <p:cNvSpPr/>
            <p:nvPr/>
          </p:nvSpPr>
          <p:spPr bwMode="auto">
            <a:xfrm>
              <a:off x="3149" y="1712"/>
              <a:ext cx="97" cy="97"/>
            </a:xfrm>
            <a:custGeom>
              <a:avLst/>
              <a:gdLst>
                <a:gd name="T0" fmla="*/ 30 w 41"/>
                <a:gd name="T1" fmla="*/ 36 h 41"/>
                <a:gd name="T2" fmla="*/ 5 w 41"/>
                <a:gd name="T3" fmla="*/ 11 h 41"/>
                <a:gd name="T4" fmla="*/ 0 w 41"/>
                <a:gd name="T5" fmla="*/ 5 h 41"/>
                <a:gd name="T6" fmla="*/ 5 w 41"/>
                <a:gd name="T7" fmla="*/ 0 h 41"/>
                <a:gd name="T8" fmla="*/ 41 w 41"/>
                <a:gd name="T9" fmla="*/ 36 h 41"/>
                <a:gd name="T10" fmla="*/ 35 w 41"/>
                <a:gd name="T11" fmla="*/ 41 h 41"/>
                <a:gd name="T12" fmla="*/ 30 w 41"/>
                <a:gd name="T13" fmla="*/ 36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30" y="36"/>
                  </a:moveTo>
                  <a:cubicBezTo>
                    <a:pt x="30" y="22"/>
                    <a:pt x="19" y="11"/>
                    <a:pt x="5" y="11"/>
                  </a:cubicBezTo>
                  <a:cubicBezTo>
                    <a:pt x="2" y="11"/>
                    <a:pt x="0" y="8"/>
                    <a:pt x="0" y="5"/>
                  </a:cubicBezTo>
                  <a:cubicBezTo>
                    <a:pt x="0" y="3"/>
                    <a:pt x="2" y="0"/>
                    <a:pt x="5" y="0"/>
                  </a:cubicBezTo>
                  <a:cubicBezTo>
                    <a:pt x="25" y="0"/>
                    <a:pt x="41" y="16"/>
                    <a:pt x="41" y="36"/>
                  </a:cubicBezTo>
                  <a:cubicBezTo>
                    <a:pt x="41" y="38"/>
                    <a:pt x="38" y="41"/>
                    <a:pt x="35" y="41"/>
                  </a:cubicBezTo>
                  <a:cubicBezTo>
                    <a:pt x="32" y="41"/>
                    <a:pt x="30" y="38"/>
                    <a:pt x="30" y="36"/>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7" name="Oval 177"/>
            <p:cNvSpPr>
              <a:spLocks noChangeArrowheads="1"/>
            </p:cNvSpPr>
            <p:nvPr/>
          </p:nvSpPr>
          <p:spPr bwMode="auto">
            <a:xfrm>
              <a:off x="3149" y="1757"/>
              <a:ext cx="50" cy="52"/>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8" name="Freeform 178"/>
            <p:cNvSpPr>
              <a:spLocks noEditPoints="1"/>
            </p:cNvSpPr>
            <p:nvPr/>
          </p:nvSpPr>
          <p:spPr bwMode="auto">
            <a:xfrm>
              <a:off x="3111" y="1643"/>
              <a:ext cx="206" cy="206"/>
            </a:xfrm>
            <a:custGeom>
              <a:avLst/>
              <a:gdLst>
                <a:gd name="T0" fmla="*/ 85 w 87"/>
                <a:gd name="T1" fmla="*/ 3 h 87"/>
                <a:gd name="T2" fmla="*/ 84 w 87"/>
                <a:gd name="T3" fmla="*/ 2 h 87"/>
                <a:gd name="T4" fmla="*/ 84 w 87"/>
                <a:gd name="T5" fmla="*/ 2 h 87"/>
                <a:gd name="T6" fmla="*/ 80 w 87"/>
                <a:gd name="T7" fmla="*/ 0 h 87"/>
                <a:gd name="T8" fmla="*/ 7 w 87"/>
                <a:gd name="T9" fmla="*/ 0 h 87"/>
                <a:gd name="T10" fmla="*/ 3 w 87"/>
                <a:gd name="T11" fmla="*/ 2 h 87"/>
                <a:gd name="T12" fmla="*/ 3 w 87"/>
                <a:gd name="T13" fmla="*/ 2 h 87"/>
                <a:gd name="T14" fmla="*/ 2 w 87"/>
                <a:gd name="T15" fmla="*/ 3 h 87"/>
                <a:gd name="T16" fmla="*/ 0 w 87"/>
                <a:gd name="T17" fmla="*/ 7 h 87"/>
                <a:gd name="T18" fmla="*/ 0 w 87"/>
                <a:gd name="T19" fmla="*/ 79 h 87"/>
                <a:gd name="T20" fmla="*/ 2 w 87"/>
                <a:gd name="T21" fmla="*/ 84 h 87"/>
                <a:gd name="T22" fmla="*/ 3 w 87"/>
                <a:gd name="T23" fmla="*/ 84 h 87"/>
                <a:gd name="T24" fmla="*/ 3 w 87"/>
                <a:gd name="T25" fmla="*/ 85 h 87"/>
                <a:gd name="T26" fmla="*/ 7 w 87"/>
                <a:gd name="T27" fmla="*/ 87 h 87"/>
                <a:gd name="T28" fmla="*/ 80 w 87"/>
                <a:gd name="T29" fmla="*/ 87 h 87"/>
                <a:gd name="T30" fmla="*/ 84 w 87"/>
                <a:gd name="T31" fmla="*/ 85 h 87"/>
                <a:gd name="T32" fmla="*/ 84 w 87"/>
                <a:gd name="T33" fmla="*/ 84 h 87"/>
                <a:gd name="T34" fmla="*/ 85 w 87"/>
                <a:gd name="T35" fmla="*/ 84 h 87"/>
                <a:gd name="T36" fmla="*/ 87 w 87"/>
                <a:gd name="T37" fmla="*/ 79 h 87"/>
                <a:gd name="T38" fmla="*/ 87 w 87"/>
                <a:gd name="T39" fmla="*/ 7 h 87"/>
                <a:gd name="T40" fmla="*/ 85 w 87"/>
                <a:gd name="T41" fmla="*/ 3 h 87"/>
                <a:gd name="T42" fmla="*/ 78 w 87"/>
                <a:gd name="T43" fmla="*/ 9 h 87"/>
                <a:gd name="T44" fmla="*/ 78 w 87"/>
                <a:gd name="T45" fmla="*/ 78 h 87"/>
                <a:gd name="T46" fmla="*/ 9 w 87"/>
                <a:gd name="T47" fmla="*/ 78 h 87"/>
                <a:gd name="T48" fmla="*/ 9 w 87"/>
                <a:gd name="T49" fmla="*/ 9 h 87"/>
                <a:gd name="T50" fmla="*/ 78 w 87"/>
                <a:gd name="T51"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87">
                  <a:moveTo>
                    <a:pt x="85" y="3"/>
                  </a:moveTo>
                  <a:cubicBezTo>
                    <a:pt x="84" y="2"/>
                    <a:pt x="84" y="2"/>
                    <a:pt x="84" y="2"/>
                  </a:cubicBezTo>
                  <a:cubicBezTo>
                    <a:pt x="84" y="2"/>
                    <a:pt x="84" y="2"/>
                    <a:pt x="84" y="2"/>
                  </a:cubicBezTo>
                  <a:cubicBezTo>
                    <a:pt x="83" y="1"/>
                    <a:pt x="81" y="0"/>
                    <a:pt x="80" y="0"/>
                  </a:cubicBezTo>
                  <a:cubicBezTo>
                    <a:pt x="7" y="0"/>
                    <a:pt x="7" y="0"/>
                    <a:pt x="7" y="0"/>
                  </a:cubicBezTo>
                  <a:cubicBezTo>
                    <a:pt x="6" y="0"/>
                    <a:pt x="4" y="1"/>
                    <a:pt x="3" y="2"/>
                  </a:cubicBezTo>
                  <a:cubicBezTo>
                    <a:pt x="3" y="2"/>
                    <a:pt x="3" y="2"/>
                    <a:pt x="3" y="2"/>
                  </a:cubicBezTo>
                  <a:cubicBezTo>
                    <a:pt x="2" y="3"/>
                    <a:pt x="2" y="3"/>
                    <a:pt x="2" y="3"/>
                  </a:cubicBezTo>
                  <a:cubicBezTo>
                    <a:pt x="1" y="4"/>
                    <a:pt x="0" y="5"/>
                    <a:pt x="0" y="7"/>
                  </a:cubicBezTo>
                  <a:cubicBezTo>
                    <a:pt x="0" y="79"/>
                    <a:pt x="0" y="79"/>
                    <a:pt x="0" y="79"/>
                  </a:cubicBezTo>
                  <a:cubicBezTo>
                    <a:pt x="0" y="81"/>
                    <a:pt x="1" y="83"/>
                    <a:pt x="2" y="84"/>
                  </a:cubicBezTo>
                  <a:cubicBezTo>
                    <a:pt x="3" y="84"/>
                    <a:pt x="3" y="84"/>
                    <a:pt x="3" y="84"/>
                  </a:cubicBezTo>
                  <a:cubicBezTo>
                    <a:pt x="3" y="85"/>
                    <a:pt x="3" y="85"/>
                    <a:pt x="3" y="85"/>
                  </a:cubicBezTo>
                  <a:cubicBezTo>
                    <a:pt x="4" y="86"/>
                    <a:pt x="6" y="87"/>
                    <a:pt x="7" y="87"/>
                  </a:cubicBezTo>
                  <a:cubicBezTo>
                    <a:pt x="80" y="87"/>
                    <a:pt x="80" y="87"/>
                    <a:pt x="80" y="87"/>
                  </a:cubicBezTo>
                  <a:cubicBezTo>
                    <a:pt x="81" y="87"/>
                    <a:pt x="83" y="86"/>
                    <a:pt x="84" y="85"/>
                  </a:cubicBezTo>
                  <a:cubicBezTo>
                    <a:pt x="84" y="84"/>
                    <a:pt x="84" y="84"/>
                    <a:pt x="84" y="84"/>
                  </a:cubicBezTo>
                  <a:cubicBezTo>
                    <a:pt x="85" y="84"/>
                    <a:pt x="85" y="84"/>
                    <a:pt x="85" y="84"/>
                  </a:cubicBezTo>
                  <a:cubicBezTo>
                    <a:pt x="86" y="83"/>
                    <a:pt x="87" y="81"/>
                    <a:pt x="87" y="79"/>
                  </a:cubicBezTo>
                  <a:cubicBezTo>
                    <a:pt x="87" y="7"/>
                    <a:pt x="87" y="7"/>
                    <a:pt x="87" y="7"/>
                  </a:cubicBezTo>
                  <a:cubicBezTo>
                    <a:pt x="87" y="5"/>
                    <a:pt x="86" y="4"/>
                    <a:pt x="85" y="3"/>
                  </a:cubicBezTo>
                  <a:close/>
                  <a:moveTo>
                    <a:pt x="78" y="9"/>
                  </a:moveTo>
                  <a:cubicBezTo>
                    <a:pt x="78" y="78"/>
                    <a:pt x="78" y="78"/>
                    <a:pt x="78" y="78"/>
                  </a:cubicBezTo>
                  <a:cubicBezTo>
                    <a:pt x="9" y="78"/>
                    <a:pt x="9" y="78"/>
                    <a:pt x="9" y="78"/>
                  </a:cubicBezTo>
                  <a:cubicBezTo>
                    <a:pt x="9" y="9"/>
                    <a:pt x="9" y="9"/>
                    <a:pt x="9" y="9"/>
                  </a:cubicBezTo>
                  <a:lnTo>
                    <a:pt x="78" y="9"/>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9" name="Freeform 179"/>
            <p:cNvSpPr/>
            <p:nvPr/>
          </p:nvSpPr>
          <p:spPr bwMode="auto">
            <a:xfrm>
              <a:off x="1897" y="1709"/>
              <a:ext cx="92" cy="52"/>
            </a:xfrm>
            <a:custGeom>
              <a:avLst/>
              <a:gdLst>
                <a:gd name="T0" fmla="*/ 92 w 92"/>
                <a:gd name="T1" fmla="*/ 38 h 52"/>
                <a:gd name="T2" fmla="*/ 0 w 92"/>
                <a:gd name="T3" fmla="*/ 52 h 52"/>
                <a:gd name="T4" fmla="*/ 0 w 92"/>
                <a:gd name="T5" fmla="*/ 17 h 52"/>
                <a:gd name="T6" fmla="*/ 92 w 92"/>
                <a:gd name="T7" fmla="*/ 0 h 52"/>
                <a:gd name="T8" fmla="*/ 92 w 92"/>
                <a:gd name="T9" fmla="*/ 38 h 52"/>
              </a:gdLst>
              <a:ahLst/>
              <a:cxnLst>
                <a:cxn ang="0">
                  <a:pos x="T0" y="T1"/>
                </a:cxn>
                <a:cxn ang="0">
                  <a:pos x="T2" y="T3"/>
                </a:cxn>
                <a:cxn ang="0">
                  <a:pos x="T4" y="T5"/>
                </a:cxn>
                <a:cxn ang="0">
                  <a:pos x="T6" y="T7"/>
                </a:cxn>
                <a:cxn ang="0">
                  <a:pos x="T8" y="T9"/>
                </a:cxn>
              </a:cxnLst>
              <a:rect l="0" t="0" r="r" b="b"/>
              <a:pathLst>
                <a:path w="92" h="52">
                  <a:moveTo>
                    <a:pt x="92" y="38"/>
                  </a:moveTo>
                  <a:lnTo>
                    <a:pt x="0" y="52"/>
                  </a:lnTo>
                  <a:lnTo>
                    <a:pt x="0" y="17"/>
                  </a:lnTo>
                  <a:lnTo>
                    <a:pt x="92" y="0"/>
                  </a:lnTo>
                  <a:lnTo>
                    <a:pt x="92" y="38"/>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0" name="Freeform 180"/>
            <p:cNvSpPr/>
            <p:nvPr/>
          </p:nvSpPr>
          <p:spPr bwMode="auto">
            <a:xfrm>
              <a:off x="1897" y="1759"/>
              <a:ext cx="92" cy="36"/>
            </a:xfrm>
            <a:custGeom>
              <a:avLst/>
              <a:gdLst>
                <a:gd name="T0" fmla="*/ 92 w 92"/>
                <a:gd name="T1" fmla="*/ 31 h 36"/>
                <a:gd name="T2" fmla="*/ 0 w 92"/>
                <a:gd name="T3" fmla="*/ 36 h 36"/>
                <a:gd name="T4" fmla="*/ 0 w 92"/>
                <a:gd name="T5" fmla="*/ 12 h 36"/>
                <a:gd name="T6" fmla="*/ 92 w 92"/>
                <a:gd name="T7" fmla="*/ 0 h 36"/>
                <a:gd name="T8" fmla="*/ 92 w 92"/>
                <a:gd name="T9" fmla="*/ 31 h 36"/>
              </a:gdLst>
              <a:ahLst/>
              <a:cxnLst>
                <a:cxn ang="0">
                  <a:pos x="T0" y="T1"/>
                </a:cxn>
                <a:cxn ang="0">
                  <a:pos x="T2" y="T3"/>
                </a:cxn>
                <a:cxn ang="0">
                  <a:pos x="T4" y="T5"/>
                </a:cxn>
                <a:cxn ang="0">
                  <a:pos x="T6" y="T7"/>
                </a:cxn>
                <a:cxn ang="0">
                  <a:pos x="T8" y="T9"/>
                </a:cxn>
              </a:cxnLst>
              <a:rect l="0" t="0" r="r" b="b"/>
              <a:pathLst>
                <a:path w="92" h="36">
                  <a:moveTo>
                    <a:pt x="92" y="31"/>
                  </a:moveTo>
                  <a:lnTo>
                    <a:pt x="0" y="36"/>
                  </a:lnTo>
                  <a:lnTo>
                    <a:pt x="0" y="12"/>
                  </a:lnTo>
                  <a:lnTo>
                    <a:pt x="92" y="0"/>
                  </a:lnTo>
                  <a:lnTo>
                    <a:pt x="92" y="31"/>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1" name="Freeform 181"/>
            <p:cNvSpPr>
              <a:spLocks noEditPoints="1"/>
            </p:cNvSpPr>
            <p:nvPr/>
          </p:nvSpPr>
          <p:spPr bwMode="auto">
            <a:xfrm>
              <a:off x="1874" y="1678"/>
              <a:ext cx="139" cy="195"/>
            </a:xfrm>
            <a:custGeom>
              <a:avLst/>
              <a:gdLst>
                <a:gd name="T0" fmla="*/ 0 w 59"/>
                <a:gd name="T1" fmla="*/ 0 h 82"/>
                <a:gd name="T2" fmla="*/ 0 w 59"/>
                <a:gd name="T3" fmla="*/ 69 h 82"/>
                <a:gd name="T4" fmla="*/ 30 w 59"/>
                <a:gd name="T5" fmla="*/ 82 h 82"/>
                <a:gd name="T6" fmla="*/ 59 w 59"/>
                <a:gd name="T7" fmla="*/ 69 h 82"/>
                <a:gd name="T8" fmla="*/ 59 w 59"/>
                <a:gd name="T9" fmla="*/ 0 h 82"/>
                <a:gd name="T10" fmla="*/ 0 w 59"/>
                <a:gd name="T11" fmla="*/ 0 h 82"/>
                <a:gd name="T12" fmla="*/ 30 w 59"/>
                <a:gd name="T13" fmla="*/ 79 h 82"/>
                <a:gd name="T14" fmla="*/ 24 w 59"/>
                <a:gd name="T15" fmla="*/ 73 h 82"/>
                <a:gd name="T16" fmla="*/ 30 w 59"/>
                <a:gd name="T17" fmla="*/ 66 h 82"/>
                <a:gd name="T18" fmla="*/ 37 w 59"/>
                <a:gd name="T19" fmla="*/ 73 h 82"/>
                <a:gd name="T20" fmla="*/ 30 w 59"/>
                <a:gd name="T21" fmla="*/ 79 h 82"/>
                <a:gd name="T22" fmla="*/ 53 w 59"/>
                <a:gd name="T23" fmla="*/ 62 h 82"/>
                <a:gd name="T24" fmla="*/ 7 w 59"/>
                <a:gd name="T25" fmla="*/ 62 h 82"/>
                <a:gd name="T26" fmla="*/ 7 w 59"/>
                <a:gd name="T27" fmla="*/ 7 h 82"/>
                <a:gd name="T28" fmla="*/ 53 w 59"/>
                <a:gd name="T29" fmla="*/ 7 h 82"/>
                <a:gd name="T30" fmla="*/ 53 w 59"/>
                <a:gd name="T31" fmla="*/ 6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82">
                  <a:moveTo>
                    <a:pt x="0" y="0"/>
                  </a:moveTo>
                  <a:cubicBezTo>
                    <a:pt x="0" y="69"/>
                    <a:pt x="0" y="69"/>
                    <a:pt x="0" y="69"/>
                  </a:cubicBezTo>
                  <a:cubicBezTo>
                    <a:pt x="0" y="69"/>
                    <a:pt x="11" y="82"/>
                    <a:pt x="30" y="82"/>
                  </a:cubicBezTo>
                  <a:cubicBezTo>
                    <a:pt x="51" y="82"/>
                    <a:pt x="59" y="69"/>
                    <a:pt x="59" y="69"/>
                  </a:cubicBezTo>
                  <a:cubicBezTo>
                    <a:pt x="59" y="0"/>
                    <a:pt x="59" y="0"/>
                    <a:pt x="59" y="0"/>
                  </a:cubicBezTo>
                  <a:lnTo>
                    <a:pt x="0" y="0"/>
                  </a:lnTo>
                  <a:close/>
                  <a:moveTo>
                    <a:pt x="30" y="79"/>
                  </a:moveTo>
                  <a:cubicBezTo>
                    <a:pt x="27" y="79"/>
                    <a:pt x="24" y="76"/>
                    <a:pt x="24" y="73"/>
                  </a:cubicBezTo>
                  <a:cubicBezTo>
                    <a:pt x="24" y="69"/>
                    <a:pt x="27" y="66"/>
                    <a:pt x="30" y="66"/>
                  </a:cubicBezTo>
                  <a:cubicBezTo>
                    <a:pt x="34" y="66"/>
                    <a:pt x="37" y="69"/>
                    <a:pt x="37" y="73"/>
                  </a:cubicBezTo>
                  <a:cubicBezTo>
                    <a:pt x="37" y="76"/>
                    <a:pt x="34" y="79"/>
                    <a:pt x="30" y="79"/>
                  </a:cubicBezTo>
                  <a:close/>
                  <a:moveTo>
                    <a:pt x="53" y="62"/>
                  </a:moveTo>
                  <a:cubicBezTo>
                    <a:pt x="7" y="62"/>
                    <a:pt x="7" y="62"/>
                    <a:pt x="7" y="62"/>
                  </a:cubicBezTo>
                  <a:cubicBezTo>
                    <a:pt x="7" y="7"/>
                    <a:pt x="7" y="7"/>
                    <a:pt x="7" y="7"/>
                  </a:cubicBezTo>
                  <a:cubicBezTo>
                    <a:pt x="53" y="7"/>
                    <a:pt x="53" y="7"/>
                    <a:pt x="53" y="7"/>
                  </a:cubicBezTo>
                  <a:lnTo>
                    <a:pt x="53" y="62"/>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2" name="Rectangle 182"/>
            <p:cNvSpPr>
              <a:spLocks noChangeArrowheads="1"/>
            </p:cNvSpPr>
            <p:nvPr/>
          </p:nvSpPr>
          <p:spPr bwMode="auto">
            <a:xfrm>
              <a:off x="1975" y="1636"/>
              <a:ext cx="19" cy="35"/>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组合 58"/>
          <p:cNvGrpSpPr/>
          <p:nvPr/>
        </p:nvGrpSpPr>
        <p:grpSpPr>
          <a:xfrm>
            <a:off x="4928388" y="1992248"/>
            <a:ext cx="1296148" cy="1089866"/>
            <a:chOff x="7846400" y="2489790"/>
            <a:chExt cx="1296148" cy="1089866"/>
          </a:xfrm>
        </p:grpSpPr>
        <p:grpSp>
          <p:nvGrpSpPr>
            <p:cNvPr id="60" name="组合 57"/>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一</a:t>
              </a: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yi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389273" y="3618856"/>
            <a:ext cx="3712508" cy="165514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教学背景</a:t>
            </a:r>
            <a:endParaRPr lang="en-US" altLang="zh-CN" sz="6000" b="1" dirty="0">
              <a:blipFill>
                <a:blip r:embed="rId17"/>
                <a:stretch>
                  <a:fillRect/>
                </a:stretch>
              </a:blipFill>
              <a:latin typeface="+mn-ea"/>
            </a:endParaRP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5" name="组合 354"/>
          <p:cNvGrpSpPr/>
          <p:nvPr/>
        </p:nvGrpSpPr>
        <p:grpSpPr>
          <a:xfrm rot="900000" flipH="1">
            <a:off x="6225161" y="2661623"/>
            <a:ext cx="1191323" cy="220616"/>
            <a:chOff x="4811713" y="3189288"/>
            <a:chExt cx="2571751" cy="476251"/>
          </a:xfrm>
          <a:solidFill>
            <a:srgbClr val="5F7797"/>
          </a:solidFill>
        </p:grpSpPr>
        <p:sp>
          <p:nvSpPr>
            <p:cNvPr id="356"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23" name="文本框 422"/>
          <p:cNvSpPr txBox="1"/>
          <p:nvPr/>
        </p:nvSpPr>
        <p:spPr>
          <a:xfrm>
            <a:off x="1055688" y="2724818"/>
            <a:ext cx="4913460" cy="3323987"/>
          </a:xfrm>
          <a:prstGeom prst="rect">
            <a:avLst/>
          </a:prstGeom>
          <a:noFill/>
        </p:spPr>
        <p:txBody>
          <a:bodyPr wrap="square" rtlCol="0">
            <a:spAutoFit/>
          </a:bodyPr>
          <a:lstStyle/>
          <a:p>
            <a:pPr algn="ctr">
              <a:lnSpc>
                <a:spcPct val="150000"/>
              </a:lnSpc>
            </a:pP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424" name="组合 423"/>
          <p:cNvGrpSpPr/>
          <p:nvPr/>
        </p:nvGrpSpPr>
        <p:grpSpPr>
          <a:xfrm>
            <a:off x="4715654" y="534413"/>
            <a:ext cx="2760692" cy="668912"/>
            <a:chOff x="4715654" y="534413"/>
            <a:chExt cx="2760692" cy="668912"/>
          </a:xfrm>
        </p:grpSpPr>
        <p:sp>
          <p:nvSpPr>
            <p:cNvPr id="425"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26" name="矩形 425"/>
            <p:cNvSpPr/>
            <p:nvPr/>
          </p:nvSpPr>
          <p:spPr>
            <a:xfrm>
              <a:off x="4715654" y="534413"/>
              <a:ext cx="2760692" cy="553998"/>
            </a:xfrm>
            <a:prstGeom prst="rect">
              <a:avLst/>
            </a:prstGeom>
          </p:spPr>
          <p:txBody>
            <a:bodyPr wrap="none">
              <a:spAutoFit/>
            </a:bodyPr>
            <a:lstStyle/>
            <a:p>
              <a:pPr algn="ctr"/>
              <a:r>
                <a:rPr lang="en-US" altLang="zh-CN" sz="3000" b="1" dirty="0">
                  <a:solidFill>
                    <a:srgbClr val="5F7797"/>
                  </a:solidFill>
                </a:rPr>
                <a:t>1.1 </a:t>
              </a:r>
              <a:r>
                <a:rPr lang="zh-CN" altLang="en-US" sz="3000" b="1" dirty="0">
                  <a:solidFill>
                    <a:srgbClr val="5F7797"/>
                  </a:solidFill>
                </a:rPr>
                <a:t>地位与作用</a:t>
              </a:r>
            </a:p>
          </p:txBody>
        </p:sp>
      </p:grpSp>
      <p:sp>
        <p:nvSpPr>
          <p:cNvPr id="427" name="矩形 426"/>
          <p:cNvSpPr/>
          <p:nvPr/>
        </p:nvSpPr>
        <p:spPr>
          <a:xfrm>
            <a:off x="2342867" y="2015800"/>
            <a:ext cx="2339102" cy="461665"/>
          </a:xfrm>
          <a:prstGeom prst="rect">
            <a:avLst/>
          </a:prstGeom>
        </p:spPr>
        <p:txBody>
          <a:bodyPr wrap="none">
            <a:spAutoFit/>
          </a:bodyPr>
          <a:lstStyle/>
          <a:p>
            <a:pPr algn="ctr"/>
            <a:r>
              <a:rPr lang="zh-CN" altLang="en-US" sz="2400" b="1" dirty="0">
                <a:solidFill>
                  <a:srgbClr val="5F7797"/>
                </a:solidFill>
              </a:rPr>
              <a:t>在此输入附标题</a:t>
            </a:r>
          </a:p>
        </p:txBody>
      </p:sp>
      <p:sp>
        <p:nvSpPr>
          <p:cNvPr id="429"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0"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1"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2"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3"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4"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5"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6" name="文本框 435"/>
          <p:cNvSpPr txBox="1"/>
          <p:nvPr/>
        </p:nvSpPr>
        <p:spPr>
          <a:xfrm>
            <a:off x="11293017" y="6212541"/>
            <a:ext cx="473159" cy="400110"/>
          </a:xfrm>
          <a:prstGeom prst="rect">
            <a:avLst/>
          </a:prstGeom>
          <a:noFill/>
        </p:spPr>
        <p:txBody>
          <a:bodyPr wrap="square" rtlCol="0">
            <a:spAutoFit/>
          </a:bodyPr>
          <a:lstStyle/>
          <a:p>
            <a:pPr algn="ctr"/>
            <a:r>
              <a:rPr lang="en-US" altLang="zh-CN" sz="2000" b="1" dirty="0">
                <a:solidFill>
                  <a:srgbClr val="5F7797"/>
                </a:solidFill>
              </a:rPr>
              <a:t>04</a:t>
            </a:r>
            <a:endParaRPr lang="zh-CN" altLang="en-US" sz="2000" b="1" dirty="0">
              <a:solidFill>
                <a:srgbClr val="5F7797"/>
              </a:solidFill>
            </a:endParaRPr>
          </a:p>
        </p:txBody>
      </p:sp>
      <p:sp>
        <p:nvSpPr>
          <p:cNvPr id="439" name="Freeform 20"/>
          <p:cNvSpPr>
            <a:spLocks noEditPoints="1"/>
          </p:cNvSpPr>
          <p:nvPr/>
        </p:nvSpPr>
        <p:spPr bwMode="auto">
          <a:xfrm>
            <a:off x="9322923" y="4246880"/>
            <a:ext cx="1898891" cy="2611120"/>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3"/>
            <a:stretch>
              <a:fillRect/>
            </a:stretch>
          </a:blipFill>
          <a:ln>
            <a:noFill/>
          </a:ln>
        </p:spPr>
        <p:txBody>
          <a:bodyPr vert="horz" wrap="square" lIns="91440" tIns="45720" rIns="91440" bIns="45720" numCol="1" anchor="t" anchorCtr="0" compatLnSpc="1"/>
          <a:lstStyle/>
          <a:p>
            <a:endParaRPr lang="id-ID"/>
          </a:p>
        </p:txBody>
      </p:sp>
      <p:sp>
        <p:nvSpPr>
          <p:cNvPr id="440" name="Freeform 20"/>
          <p:cNvSpPr>
            <a:spLocks noEditPoints="1"/>
          </p:cNvSpPr>
          <p:nvPr/>
        </p:nvSpPr>
        <p:spPr bwMode="auto">
          <a:xfrm>
            <a:off x="7323653" y="2615452"/>
            <a:ext cx="3076900" cy="4230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4"/>
            <a:stretch>
              <a:fillRect/>
            </a:stretch>
          </a:blipFill>
          <a:ln>
            <a:noFill/>
          </a:ln>
        </p:spPr>
        <p:txBody>
          <a:bodyPr vert="horz" wrap="square" lIns="91440" tIns="45720" rIns="91440" bIns="45720" numCol="1" anchor="t" anchorCtr="0" compatLnSpc="1"/>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39"/>
                                        </p:tgtEl>
                                        <p:attrNameLst>
                                          <p:attrName>style.visibility</p:attrName>
                                        </p:attrNameLst>
                                      </p:cBhvr>
                                      <p:to>
                                        <p:strVal val="visible"/>
                                      </p:to>
                                    </p:set>
                                    <p:animEffect transition="in" filter="wipe(down)">
                                      <p:cBhvr>
                                        <p:cTn id="7" dur="250"/>
                                        <p:tgtEl>
                                          <p:spTgt spid="439"/>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40"/>
                                        </p:tgtEl>
                                        <p:attrNameLst>
                                          <p:attrName>style.visibility</p:attrName>
                                        </p:attrNameLst>
                                      </p:cBhvr>
                                      <p:to>
                                        <p:strVal val="visible"/>
                                      </p:to>
                                    </p:set>
                                    <p:animEffect transition="in" filter="wipe(down)">
                                      <p:cBhvr>
                                        <p:cTn id="11" dur="250"/>
                                        <p:tgtEl>
                                          <p:spTgt spid="440"/>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55"/>
                                        </p:tgtEl>
                                        <p:attrNameLst>
                                          <p:attrName>style.visibility</p:attrName>
                                        </p:attrNameLst>
                                      </p:cBhvr>
                                      <p:to>
                                        <p:strVal val="visible"/>
                                      </p:to>
                                    </p:set>
                                    <p:animEffect transition="in" filter="wipe(down)">
                                      <p:cBhvr>
                                        <p:cTn id="15" dur="500"/>
                                        <p:tgtEl>
                                          <p:spTgt spid="355"/>
                                        </p:tgtEl>
                                      </p:cBhvr>
                                    </p:animEffect>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427"/>
                                        </p:tgtEl>
                                        <p:attrNameLst>
                                          <p:attrName>style.visibility</p:attrName>
                                        </p:attrNameLst>
                                      </p:cBhvr>
                                      <p:to>
                                        <p:strVal val="visible"/>
                                      </p:to>
                                    </p:set>
                                    <p:animEffect transition="in" filter="fade">
                                      <p:cBhvr>
                                        <p:cTn id="19" dur="1000"/>
                                        <p:tgtEl>
                                          <p:spTgt spid="427"/>
                                        </p:tgtEl>
                                      </p:cBhvr>
                                    </p:animEffect>
                                    <p:anim calcmode="lin" valueType="num">
                                      <p:cBhvr>
                                        <p:cTn id="20" dur="1000" fill="hold"/>
                                        <p:tgtEl>
                                          <p:spTgt spid="427"/>
                                        </p:tgtEl>
                                        <p:attrNameLst>
                                          <p:attrName>ppt_x</p:attrName>
                                        </p:attrNameLst>
                                      </p:cBhvr>
                                      <p:tavLst>
                                        <p:tav tm="0">
                                          <p:val>
                                            <p:strVal val="#ppt_x"/>
                                          </p:val>
                                        </p:tav>
                                        <p:tav tm="100000">
                                          <p:val>
                                            <p:strVal val="#ppt_x"/>
                                          </p:val>
                                        </p:tav>
                                      </p:tavLst>
                                    </p:anim>
                                    <p:anim calcmode="lin" valueType="num">
                                      <p:cBhvr>
                                        <p:cTn id="21" dur="1000" fill="hold"/>
                                        <p:tgtEl>
                                          <p:spTgt spid="427"/>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423"/>
                                        </p:tgtEl>
                                        <p:attrNameLst>
                                          <p:attrName>style.visibility</p:attrName>
                                        </p:attrNameLst>
                                      </p:cBhvr>
                                      <p:to>
                                        <p:strVal val="visible"/>
                                      </p:to>
                                    </p:set>
                                    <p:animEffect transition="in" filter="wipe(up)">
                                      <p:cBhvr>
                                        <p:cTn id="25" dur="500"/>
                                        <p:tgtEl>
                                          <p:spTgt spid="4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 grpId="0"/>
      <p:bldP spid="427" grpId="0"/>
      <p:bldP spid="439" grpId="0" animBg="1"/>
      <p:bldP spid="4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框 21"/>
          <p:cNvSpPr txBox="1"/>
          <p:nvPr/>
        </p:nvSpPr>
        <p:spPr>
          <a:xfrm>
            <a:off x="2780412" y="2094500"/>
            <a:ext cx="1509712" cy="461665"/>
          </a:xfrm>
          <a:prstGeom prst="rect">
            <a:avLst/>
          </a:prstGeom>
          <a:noFill/>
        </p:spPr>
        <p:txBody>
          <a:bodyPr wrap="square" rtlCol="0">
            <a:spAutoFit/>
          </a:bodyPr>
          <a:lstStyle/>
          <a:p>
            <a:r>
              <a:rPr lang="zh-CN" altLang="en-US" sz="2400" b="1" dirty="0">
                <a:solidFill>
                  <a:srgbClr val="5F7797"/>
                </a:solidFill>
              </a:rPr>
              <a:t>学习状况</a:t>
            </a:r>
          </a:p>
        </p:txBody>
      </p:sp>
      <p:sp>
        <p:nvSpPr>
          <p:cNvPr id="23" name="文本框 22"/>
          <p:cNvSpPr txBox="1"/>
          <p:nvPr/>
        </p:nvSpPr>
        <p:spPr>
          <a:xfrm>
            <a:off x="4562227" y="2015480"/>
            <a:ext cx="5697879" cy="646331"/>
          </a:xfrm>
          <a:prstGeom prst="rect">
            <a:avLst/>
          </a:prstGeom>
          <a:noFill/>
        </p:spPr>
        <p:txBody>
          <a:bodyPr wrap="square" rtlCol="0">
            <a:spAutoFit/>
          </a:bodyPr>
          <a:lstStyle/>
          <a:p>
            <a:r>
              <a:rPr lang="zh-CN" altLang="en-US" dirty="0">
                <a:solidFill>
                  <a:srgbClr val="5F7797"/>
                </a:solidFill>
              </a:rPr>
              <a:t>学生已经学习和了解了截交线的性质、特点和平面立体截交线的画法。</a:t>
            </a:r>
          </a:p>
        </p:txBody>
      </p:sp>
      <p:sp>
        <p:nvSpPr>
          <p:cNvPr id="27" name="文本框 26"/>
          <p:cNvSpPr txBox="1"/>
          <p:nvPr/>
        </p:nvSpPr>
        <p:spPr>
          <a:xfrm>
            <a:off x="2780412" y="3612996"/>
            <a:ext cx="1509712" cy="461665"/>
          </a:xfrm>
          <a:prstGeom prst="rect">
            <a:avLst/>
          </a:prstGeom>
          <a:noFill/>
        </p:spPr>
        <p:txBody>
          <a:bodyPr wrap="square" rtlCol="0">
            <a:spAutoFit/>
          </a:bodyPr>
          <a:lstStyle/>
          <a:p>
            <a:r>
              <a:rPr lang="zh-CN" altLang="en-US" sz="2400" b="1" dirty="0">
                <a:solidFill>
                  <a:srgbClr val="5F7797"/>
                </a:solidFill>
              </a:rPr>
              <a:t>学生情况</a:t>
            </a:r>
          </a:p>
        </p:txBody>
      </p:sp>
      <p:sp>
        <p:nvSpPr>
          <p:cNvPr id="30" name="文本框 29"/>
          <p:cNvSpPr txBox="1"/>
          <p:nvPr/>
        </p:nvSpPr>
        <p:spPr>
          <a:xfrm>
            <a:off x="4562227" y="3562315"/>
            <a:ext cx="5789496" cy="646331"/>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学生学习这样抽象的理论难免会存在无法完全接受的现象，但是总体还是乐观学习。</a:t>
            </a:r>
          </a:p>
        </p:txBody>
      </p:sp>
      <p:sp>
        <p:nvSpPr>
          <p:cNvPr id="34" name="文本框 33"/>
          <p:cNvSpPr txBox="1"/>
          <p:nvPr/>
        </p:nvSpPr>
        <p:spPr>
          <a:xfrm>
            <a:off x="2780412" y="5086845"/>
            <a:ext cx="1509712" cy="461665"/>
          </a:xfrm>
          <a:prstGeom prst="rect">
            <a:avLst/>
          </a:prstGeom>
          <a:noFill/>
        </p:spPr>
        <p:txBody>
          <a:bodyPr wrap="square" rtlCol="0">
            <a:spAutoFit/>
          </a:bodyPr>
          <a:lstStyle/>
          <a:p>
            <a:r>
              <a:rPr lang="zh-CN" altLang="en-US" sz="2400" b="1" dirty="0">
                <a:solidFill>
                  <a:srgbClr val="5F7797"/>
                </a:solidFill>
              </a:rPr>
              <a:t>解决对策</a:t>
            </a:r>
          </a:p>
        </p:txBody>
      </p:sp>
      <p:sp>
        <p:nvSpPr>
          <p:cNvPr id="35" name="文本框 34"/>
          <p:cNvSpPr txBox="1"/>
          <p:nvPr/>
        </p:nvSpPr>
        <p:spPr>
          <a:xfrm>
            <a:off x="4562227" y="5156385"/>
            <a:ext cx="3407384" cy="369332"/>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营造气氛、激发兴趣、分层兼顾</a:t>
            </a:r>
          </a:p>
        </p:txBody>
      </p:sp>
      <p:grpSp>
        <p:nvGrpSpPr>
          <p:cNvPr id="28" name="组合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2" name="矩形 41"/>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1.2 </a:t>
              </a:r>
              <a:r>
                <a:rPr lang="zh-CN" altLang="en-US" sz="3000" b="1" dirty="0">
                  <a:solidFill>
                    <a:srgbClr val="5F7797"/>
                  </a:solidFill>
                </a:rPr>
                <a:t>学情分析</a:t>
              </a:r>
            </a:p>
          </p:txBody>
        </p:sp>
      </p:grpSp>
      <p:grpSp>
        <p:nvGrpSpPr>
          <p:cNvPr id="43" name="组合 42"/>
          <p:cNvGrpSpPr/>
          <p:nvPr/>
        </p:nvGrpSpPr>
        <p:grpSpPr>
          <a:xfrm>
            <a:off x="1838918" y="1996268"/>
            <a:ext cx="215053" cy="684756"/>
            <a:chOff x="2022476" y="5602288"/>
            <a:chExt cx="500062" cy="1592263"/>
          </a:xfrm>
          <a:solidFill>
            <a:srgbClr val="FDBE00"/>
          </a:solidFill>
        </p:grpSpPr>
        <p:sp>
          <p:nvSpPr>
            <p:cNvPr id="44"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0" name="组合 49"/>
          <p:cNvGrpSpPr/>
          <p:nvPr/>
        </p:nvGrpSpPr>
        <p:grpSpPr>
          <a:xfrm>
            <a:off x="1755627" y="3442159"/>
            <a:ext cx="381634" cy="703189"/>
            <a:chOff x="2665413" y="5559425"/>
            <a:chExt cx="887413" cy="1635125"/>
          </a:xfrm>
          <a:solidFill>
            <a:srgbClr val="F26F61"/>
          </a:solidFill>
        </p:grpSpPr>
        <p:sp>
          <p:nvSpPr>
            <p:cNvPr id="51"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1" name="组合 60"/>
          <p:cNvGrpSpPr/>
          <p:nvPr/>
        </p:nvGrpSpPr>
        <p:grpSpPr>
          <a:xfrm>
            <a:off x="1753921" y="4992995"/>
            <a:ext cx="385047" cy="649938"/>
            <a:chOff x="3675063" y="5611813"/>
            <a:chExt cx="895350" cy="1511300"/>
          </a:xfrm>
          <a:solidFill>
            <a:srgbClr val="5F7797"/>
          </a:solidFill>
        </p:grpSpPr>
        <p:sp>
          <p:nvSpPr>
            <p:cNvPr id="62"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 name="文本框 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05</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 calcmode="lin" valueType="num">
                                      <p:cBhvr>
                                        <p:cTn id="9" dur="500" fill="hold"/>
                                        <p:tgtEl>
                                          <p:spTgt spid="43"/>
                                        </p:tgtEl>
                                        <p:attrNameLst>
                                          <p:attrName>style.rotation</p:attrName>
                                        </p:attrNameLst>
                                      </p:cBhvr>
                                      <p:tavLst>
                                        <p:tav tm="0">
                                          <p:val>
                                            <p:fltVal val="360"/>
                                          </p:val>
                                        </p:tav>
                                        <p:tav tm="100000">
                                          <p:val>
                                            <p:fltVal val="0"/>
                                          </p:val>
                                        </p:tav>
                                      </p:tavLst>
                                    </p:anim>
                                    <p:animEffect transition="in" filter="fade">
                                      <p:cBhvr>
                                        <p:cTn id="10" dur="500"/>
                                        <p:tgtEl>
                                          <p:spTgt spid="4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500"/>
                                        <p:tgtEl>
                                          <p:spTgt spid="23"/>
                                        </p:tgtEl>
                                      </p:cBhvr>
                                    </p:animEffect>
                                  </p:childTnLst>
                                </p:cTn>
                              </p:par>
                            </p:childTnLst>
                          </p:cTn>
                        </p:par>
                        <p:par>
                          <p:cTn id="19" fill="hold">
                            <p:stCondLst>
                              <p:cond delay="1500"/>
                            </p:stCondLst>
                            <p:childTnLst>
                              <p:par>
                                <p:cTn id="20" presetID="49" presetClass="entr" presetSubtype="0" decel="100000" fill="hold" nodeType="afterEffect">
                                  <p:stCondLst>
                                    <p:cond delay="0"/>
                                  </p:stCondLst>
                                  <p:childTnLst>
                                    <p:set>
                                      <p:cBhvr>
                                        <p:cTn id="21" dur="1" fill="hold">
                                          <p:stCondLst>
                                            <p:cond delay="0"/>
                                          </p:stCondLst>
                                        </p:cTn>
                                        <p:tgtEl>
                                          <p:spTgt spid="50"/>
                                        </p:tgtEl>
                                        <p:attrNameLst>
                                          <p:attrName>style.visibility</p:attrName>
                                        </p:attrNameLst>
                                      </p:cBhvr>
                                      <p:to>
                                        <p:strVal val="visible"/>
                                      </p:to>
                                    </p:set>
                                    <p:anim calcmode="lin" valueType="num">
                                      <p:cBhvr>
                                        <p:cTn id="22" dur="500" fill="hold"/>
                                        <p:tgtEl>
                                          <p:spTgt spid="50"/>
                                        </p:tgtEl>
                                        <p:attrNameLst>
                                          <p:attrName>ppt_w</p:attrName>
                                        </p:attrNameLst>
                                      </p:cBhvr>
                                      <p:tavLst>
                                        <p:tav tm="0">
                                          <p:val>
                                            <p:fltVal val="0"/>
                                          </p:val>
                                        </p:tav>
                                        <p:tav tm="100000">
                                          <p:val>
                                            <p:strVal val="#ppt_w"/>
                                          </p:val>
                                        </p:tav>
                                      </p:tavLst>
                                    </p:anim>
                                    <p:anim calcmode="lin" valueType="num">
                                      <p:cBhvr>
                                        <p:cTn id="23" dur="500" fill="hold"/>
                                        <p:tgtEl>
                                          <p:spTgt spid="50"/>
                                        </p:tgtEl>
                                        <p:attrNameLst>
                                          <p:attrName>ppt_h</p:attrName>
                                        </p:attrNameLst>
                                      </p:cBhvr>
                                      <p:tavLst>
                                        <p:tav tm="0">
                                          <p:val>
                                            <p:fltVal val="0"/>
                                          </p:val>
                                        </p:tav>
                                        <p:tav tm="100000">
                                          <p:val>
                                            <p:strVal val="#ppt_h"/>
                                          </p:val>
                                        </p:tav>
                                      </p:tavLst>
                                    </p:anim>
                                    <p:anim calcmode="lin" valueType="num">
                                      <p:cBhvr>
                                        <p:cTn id="24" dur="500" fill="hold"/>
                                        <p:tgtEl>
                                          <p:spTgt spid="50"/>
                                        </p:tgtEl>
                                        <p:attrNameLst>
                                          <p:attrName>style.rotation</p:attrName>
                                        </p:attrNameLst>
                                      </p:cBhvr>
                                      <p:tavLst>
                                        <p:tav tm="0">
                                          <p:val>
                                            <p:fltVal val="360"/>
                                          </p:val>
                                        </p:tav>
                                        <p:tav tm="100000">
                                          <p:val>
                                            <p:fltVal val="0"/>
                                          </p:val>
                                        </p:tav>
                                      </p:tavLst>
                                    </p:anim>
                                    <p:animEffect transition="in" filter="fade">
                                      <p:cBhvr>
                                        <p:cTn id="25" dur="500"/>
                                        <p:tgtEl>
                                          <p:spTgt spid="50"/>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up)">
                                      <p:cBhvr>
                                        <p:cTn id="33" dur="500"/>
                                        <p:tgtEl>
                                          <p:spTgt spid="30"/>
                                        </p:tgtEl>
                                      </p:cBhvr>
                                    </p:animEffect>
                                  </p:childTnLst>
                                </p:cTn>
                              </p:par>
                            </p:childTnLst>
                          </p:cTn>
                        </p:par>
                        <p:par>
                          <p:cTn id="34" fill="hold">
                            <p:stCondLst>
                              <p:cond delay="3000"/>
                            </p:stCondLst>
                            <p:childTnLst>
                              <p:par>
                                <p:cTn id="35" presetID="49" presetClass="entr" presetSubtype="0" decel="100000" fill="hold" nodeType="after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p:cTn id="37" dur="500" fill="hold"/>
                                        <p:tgtEl>
                                          <p:spTgt spid="61"/>
                                        </p:tgtEl>
                                        <p:attrNameLst>
                                          <p:attrName>ppt_w</p:attrName>
                                        </p:attrNameLst>
                                      </p:cBhvr>
                                      <p:tavLst>
                                        <p:tav tm="0">
                                          <p:val>
                                            <p:fltVal val="0"/>
                                          </p:val>
                                        </p:tav>
                                        <p:tav tm="100000">
                                          <p:val>
                                            <p:strVal val="#ppt_w"/>
                                          </p:val>
                                        </p:tav>
                                      </p:tavLst>
                                    </p:anim>
                                    <p:anim calcmode="lin" valueType="num">
                                      <p:cBhvr>
                                        <p:cTn id="38" dur="500" fill="hold"/>
                                        <p:tgtEl>
                                          <p:spTgt spid="61"/>
                                        </p:tgtEl>
                                        <p:attrNameLst>
                                          <p:attrName>ppt_h</p:attrName>
                                        </p:attrNameLst>
                                      </p:cBhvr>
                                      <p:tavLst>
                                        <p:tav tm="0">
                                          <p:val>
                                            <p:fltVal val="0"/>
                                          </p:val>
                                        </p:tav>
                                        <p:tav tm="100000">
                                          <p:val>
                                            <p:strVal val="#ppt_h"/>
                                          </p:val>
                                        </p:tav>
                                      </p:tavLst>
                                    </p:anim>
                                    <p:anim calcmode="lin" valueType="num">
                                      <p:cBhvr>
                                        <p:cTn id="39" dur="500" fill="hold"/>
                                        <p:tgtEl>
                                          <p:spTgt spid="61"/>
                                        </p:tgtEl>
                                        <p:attrNameLst>
                                          <p:attrName>style.rotation</p:attrName>
                                        </p:attrNameLst>
                                      </p:cBhvr>
                                      <p:tavLst>
                                        <p:tav tm="0">
                                          <p:val>
                                            <p:fltVal val="360"/>
                                          </p:val>
                                        </p:tav>
                                        <p:tav tm="100000">
                                          <p:val>
                                            <p:fltVal val="0"/>
                                          </p:val>
                                        </p:tav>
                                      </p:tavLst>
                                    </p:anim>
                                    <p:animEffect transition="in" filter="fade">
                                      <p:cBhvr>
                                        <p:cTn id="40" dur="500"/>
                                        <p:tgtEl>
                                          <p:spTgt spid="61"/>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childTnLst>
                          </p:cTn>
                        </p:par>
                        <p:par>
                          <p:cTn id="45" fill="hold">
                            <p:stCondLst>
                              <p:cond delay="4000"/>
                            </p:stCondLst>
                            <p:childTnLst>
                              <p:par>
                                <p:cTn id="46" presetID="22" presetClass="entr" presetSubtype="1"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wipe(up)">
                                      <p:cBhvr>
                                        <p:cTn id="4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7" grpId="0"/>
      <p:bldP spid="30" grpId="0"/>
      <p:bldP spid="34" grpId="0"/>
      <p:bldP spid="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组合 104"/>
          <p:cNvGrpSpPr/>
          <p:nvPr/>
        </p:nvGrpSpPr>
        <p:grpSpPr>
          <a:xfrm>
            <a:off x="4870451" y="534413"/>
            <a:ext cx="2451100" cy="668912"/>
            <a:chOff x="4870451" y="534413"/>
            <a:chExt cx="2451100" cy="668912"/>
          </a:xfrm>
        </p:grpSpPr>
        <p:sp>
          <p:nvSpPr>
            <p:cNvPr id="1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107" name="矩形 106"/>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1.3 </a:t>
              </a:r>
              <a:r>
                <a:rPr lang="zh-CN" altLang="en-US" sz="3000" b="1" dirty="0">
                  <a:solidFill>
                    <a:srgbClr val="5F7797"/>
                  </a:solidFill>
                </a:rPr>
                <a:t>教学目标</a:t>
              </a:r>
            </a:p>
          </p:txBody>
        </p:sp>
      </p:grpSp>
      <p:grpSp>
        <p:nvGrpSpPr>
          <p:cNvPr id="99" name="组合 98"/>
          <p:cNvGrpSpPr/>
          <p:nvPr/>
        </p:nvGrpSpPr>
        <p:grpSpPr>
          <a:xfrm>
            <a:off x="4825610" y="3570823"/>
            <a:ext cx="2646878" cy="2411370"/>
            <a:chOff x="3601859" y="1545652"/>
            <a:chExt cx="4988717" cy="4544842"/>
          </a:xfrm>
        </p:grpSpPr>
        <p:sp>
          <p:nvSpPr>
            <p:cNvPr id="100" name="Freeform 40219"/>
            <p:cNvSpPr/>
            <p:nvPr/>
          </p:nvSpPr>
          <p:spPr bwMode="auto">
            <a:xfrm>
              <a:off x="4840548" y="154565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3"/>
              <a:srcRect/>
              <a:stretch>
                <a:fillRect/>
              </a:stretch>
            </a:blipFill>
            <a:ln>
              <a:noFill/>
            </a:ln>
          </p:spPr>
          <p:txBody>
            <a:bodyPr vert="horz" wrap="square" lIns="91440" tIns="45720" rIns="91440" bIns="45720" numCol="1" anchor="t" anchorCtr="0" compatLnSpc="1"/>
            <a:lstStyle/>
            <a:p>
              <a:endParaRPr lang="zh-CN" altLang="en-US"/>
            </a:p>
          </p:txBody>
        </p:sp>
        <p:sp>
          <p:nvSpPr>
            <p:cNvPr id="101" name="Freeform 40219"/>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4"/>
              <a:srcRect/>
              <a:stretch>
                <a:fillRect/>
              </a:stretch>
            </a:blipFill>
            <a:ln>
              <a:noFill/>
            </a:ln>
          </p:spPr>
          <p:txBody>
            <a:bodyPr vert="horz" wrap="square" lIns="91440" tIns="45720" rIns="91440" bIns="45720" numCol="1" anchor="t" anchorCtr="0" compatLnSpc="1"/>
            <a:lstStyle/>
            <a:p>
              <a:endParaRPr lang="zh-CN" altLang="en-US"/>
            </a:p>
          </p:txBody>
        </p:sp>
        <p:sp>
          <p:nvSpPr>
            <p:cNvPr id="102" name="Freeform 40219"/>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5"/>
              <a:srcRect/>
              <a:stretch>
                <a:fillRect/>
              </a:stretch>
            </a:blipFill>
            <a:ln>
              <a:noFill/>
            </a:ln>
          </p:spPr>
          <p:txBody>
            <a:bodyPr vert="horz" wrap="square" lIns="91440" tIns="45720" rIns="91440" bIns="45720" numCol="1" anchor="t" anchorCtr="0" compatLnSpc="1"/>
            <a:lstStyle/>
            <a:p>
              <a:endParaRPr lang="zh-CN" altLang="en-US"/>
            </a:p>
          </p:txBody>
        </p:sp>
      </p:grpSp>
      <p:sp>
        <p:nvSpPr>
          <p:cNvPr id="103" name="Freeform 5"/>
          <p:cNvSpPr>
            <a:spLocks noEditPoints="1"/>
          </p:cNvSpPr>
          <p:nvPr/>
        </p:nvSpPr>
        <p:spPr bwMode="auto">
          <a:xfrm>
            <a:off x="7812852"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104" name="Freeform 5"/>
          <p:cNvSpPr>
            <a:spLocks noEditPoints="1"/>
          </p:cNvSpPr>
          <p:nvPr/>
        </p:nvSpPr>
        <p:spPr bwMode="auto">
          <a:xfrm flipH="1">
            <a:off x="4018359"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sp>
        <p:nvSpPr>
          <p:cNvPr id="108" name="Freeform 5"/>
          <p:cNvSpPr>
            <a:spLocks noEditPoints="1"/>
          </p:cNvSpPr>
          <p:nvPr/>
        </p:nvSpPr>
        <p:spPr bwMode="auto">
          <a:xfrm rot="16200000">
            <a:off x="5925600" y="2972689"/>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2" name="组合 1"/>
          <p:cNvGrpSpPr/>
          <p:nvPr/>
        </p:nvGrpSpPr>
        <p:grpSpPr>
          <a:xfrm>
            <a:off x="4688740" y="1790121"/>
            <a:ext cx="2971672" cy="1043839"/>
            <a:chOff x="4688740" y="1790121"/>
            <a:chExt cx="2971672" cy="1043839"/>
          </a:xfrm>
        </p:grpSpPr>
        <p:sp>
          <p:nvSpPr>
            <p:cNvPr id="109" name="TextBox 176"/>
            <p:cNvSpPr txBox="1"/>
            <p:nvPr/>
          </p:nvSpPr>
          <p:spPr>
            <a:xfrm>
              <a:off x="5485805" y="1790121"/>
              <a:ext cx="1210588" cy="400110"/>
            </a:xfrm>
            <a:prstGeom prst="rect">
              <a:avLst/>
            </a:prstGeom>
            <a:noFill/>
          </p:spPr>
          <p:txBody>
            <a:bodyPr wrap="none" rtlCol="0">
              <a:spAutoFit/>
            </a:bodyPr>
            <a:lstStyle/>
            <a:p>
              <a:r>
                <a:rPr lang="zh-CN" altLang="en-US" sz="2000" b="1" dirty="0">
                  <a:solidFill>
                    <a:srgbClr val="5F7797"/>
                  </a:solidFill>
                </a:rPr>
                <a:t>知识目标</a:t>
              </a:r>
              <a:endParaRPr lang="id-ID" sz="2000" b="1" dirty="0">
                <a:solidFill>
                  <a:srgbClr val="5F7797"/>
                </a:solidFill>
              </a:endParaRPr>
            </a:p>
          </p:txBody>
        </p:sp>
        <p:sp>
          <p:nvSpPr>
            <p:cNvPr id="110" name="TextBox 177"/>
            <p:cNvSpPr txBox="1"/>
            <p:nvPr/>
          </p:nvSpPr>
          <p:spPr>
            <a:xfrm>
              <a:off x="4688740" y="2177370"/>
              <a:ext cx="2971672" cy="656590"/>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掌握圆柱截交线的画法，了解圆柱展开图的相关知识。</a:t>
              </a:r>
              <a:endParaRPr lang="en-US" dirty="0">
                <a:solidFill>
                  <a:srgbClr val="5F7797"/>
                </a:solidFill>
              </a:endParaRPr>
            </a:p>
          </p:txBody>
        </p:sp>
      </p:grpSp>
      <p:grpSp>
        <p:nvGrpSpPr>
          <p:cNvPr id="3" name="组合 2"/>
          <p:cNvGrpSpPr/>
          <p:nvPr/>
        </p:nvGrpSpPr>
        <p:grpSpPr>
          <a:xfrm>
            <a:off x="987291" y="4282724"/>
            <a:ext cx="2751157" cy="1630711"/>
            <a:chOff x="987291" y="4282724"/>
            <a:chExt cx="2751157" cy="1630711"/>
          </a:xfrm>
        </p:grpSpPr>
        <p:sp>
          <p:nvSpPr>
            <p:cNvPr id="111" name="TextBox 176"/>
            <p:cNvSpPr txBox="1"/>
            <p:nvPr/>
          </p:nvSpPr>
          <p:spPr>
            <a:xfrm>
              <a:off x="1757575"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能力目标</a:t>
              </a:r>
              <a:endParaRPr lang="id-ID" dirty="0">
                <a:solidFill>
                  <a:srgbClr val="5F7797"/>
                </a:solidFill>
              </a:endParaRPr>
            </a:p>
          </p:txBody>
        </p:sp>
        <p:sp>
          <p:nvSpPr>
            <p:cNvPr id="112" name="TextBox 177"/>
            <p:cNvSpPr txBox="1"/>
            <p:nvPr/>
          </p:nvSpPr>
          <p:spPr>
            <a:xfrm>
              <a:off x="987291" y="4692588"/>
              <a:ext cx="2751157"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通过本课题的学习，提高学生分析、解决问题的能力，为以后学习组合体的知识和专业课打下基础。</a:t>
              </a:r>
              <a:endParaRPr lang="en-US" dirty="0">
                <a:solidFill>
                  <a:srgbClr val="5F7797"/>
                </a:solidFill>
              </a:endParaRPr>
            </a:p>
          </p:txBody>
        </p:sp>
      </p:grpSp>
      <p:grpSp>
        <p:nvGrpSpPr>
          <p:cNvPr id="4" name="组合 3"/>
          <p:cNvGrpSpPr/>
          <p:nvPr/>
        </p:nvGrpSpPr>
        <p:grpSpPr>
          <a:xfrm>
            <a:off x="8484988" y="4282724"/>
            <a:ext cx="2729860" cy="1620957"/>
            <a:chOff x="8484988" y="4282724"/>
            <a:chExt cx="2729860" cy="1620957"/>
          </a:xfrm>
        </p:grpSpPr>
        <p:sp>
          <p:nvSpPr>
            <p:cNvPr id="113" name="TextBox 176"/>
            <p:cNvSpPr txBox="1"/>
            <p:nvPr/>
          </p:nvSpPr>
          <p:spPr>
            <a:xfrm>
              <a:off x="9157461"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学习目标</a:t>
              </a:r>
              <a:endParaRPr lang="id-ID" dirty="0">
                <a:solidFill>
                  <a:srgbClr val="5F7797"/>
                </a:solidFill>
              </a:endParaRPr>
            </a:p>
          </p:txBody>
        </p:sp>
        <p:sp>
          <p:nvSpPr>
            <p:cNvPr id="114" name="TextBox 177"/>
            <p:cNvSpPr txBox="1"/>
            <p:nvPr/>
          </p:nvSpPr>
          <p:spPr>
            <a:xfrm>
              <a:off x="8484988" y="4682834"/>
              <a:ext cx="2729860"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通过课堂交流，培养学生的创新精神、合作意识以及严谨踏实的学习习惯和精益求精的工作态度。</a:t>
              </a:r>
              <a:endParaRPr lang="en-US" dirty="0">
                <a:solidFill>
                  <a:srgbClr val="5F7797"/>
                </a:solidFill>
              </a:endParaRPr>
            </a:p>
          </p:txBody>
        </p:sp>
      </p:grpSp>
      <p:grpSp>
        <p:nvGrpSpPr>
          <p:cNvPr id="124" name="组合 123"/>
          <p:cNvGrpSpPr/>
          <p:nvPr/>
        </p:nvGrpSpPr>
        <p:grpSpPr>
          <a:xfrm>
            <a:off x="11028495" y="5994936"/>
            <a:ext cx="939387" cy="863064"/>
            <a:chOff x="3265488" y="3252788"/>
            <a:chExt cx="3614738" cy="3321049"/>
          </a:xfrm>
          <a:solidFill>
            <a:schemeClr val="bg2">
              <a:lumMod val="75000"/>
            </a:schemeClr>
          </a:solidFill>
        </p:grpSpPr>
        <p:sp>
          <p:nvSpPr>
            <p:cNvPr id="12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2" name="文本框 13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06</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p:cTn id="7" dur="500" fill="hold"/>
                                        <p:tgtEl>
                                          <p:spTgt spid="99"/>
                                        </p:tgtEl>
                                        <p:attrNameLst>
                                          <p:attrName>ppt_w</p:attrName>
                                        </p:attrNameLst>
                                      </p:cBhvr>
                                      <p:tavLst>
                                        <p:tav tm="0">
                                          <p:val>
                                            <p:fltVal val="0"/>
                                          </p:val>
                                        </p:tav>
                                        <p:tav tm="100000">
                                          <p:val>
                                            <p:strVal val="#ppt_w"/>
                                          </p:val>
                                        </p:tav>
                                      </p:tavLst>
                                    </p:anim>
                                    <p:anim calcmode="lin" valueType="num">
                                      <p:cBhvr>
                                        <p:cTn id="8" dur="500" fill="hold"/>
                                        <p:tgtEl>
                                          <p:spTgt spid="99"/>
                                        </p:tgtEl>
                                        <p:attrNameLst>
                                          <p:attrName>ppt_h</p:attrName>
                                        </p:attrNameLst>
                                      </p:cBhvr>
                                      <p:tavLst>
                                        <p:tav tm="0">
                                          <p:val>
                                            <p:fltVal val="0"/>
                                          </p:val>
                                        </p:tav>
                                        <p:tav tm="100000">
                                          <p:val>
                                            <p:strVal val="#ppt_h"/>
                                          </p:val>
                                        </p:tav>
                                      </p:tavLst>
                                    </p:anim>
                                    <p:anim calcmode="lin" valueType="num">
                                      <p:cBhvr>
                                        <p:cTn id="9" dur="500" fill="hold"/>
                                        <p:tgtEl>
                                          <p:spTgt spid="99"/>
                                        </p:tgtEl>
                                        <p:attrNameLst>
                                          <p:attrName>style.rotation</p:attrName>
                                        </p:attrNameLst>
                                      </p:cBhvr>
                                      <p:tavLst>
                                        <p:tav tm="0">
                                          <p:val>
                                            <p:fltVal val="360"/>
                                          </p:val>
                                        </p:tav>
                                        <p:tav tm="100000">
                                          <p:val>
                                            <p:fltVal val="0"/>
                                          </p:val>
                                        </p:tav>
                                      </p:tavLst>
                                    </p:anim>
                                    <p:animEffect transition="in" filter="fade">
                                      <p:cBhvr>
                                        <p:cTn id="10" dur="500"/>
                                        <p:tgtEl>
                                          <p:spTgt spid="99"/>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8"/>
                                        </p:tgtEl>
                                        <p:attrNameLst>
                                          <p:attrName>style.visibility</p:attrName>
                                        </p:attrNameLst>
                                      </p:cBhvr>
                                      <p:to>
                                        <p:strVal val="visible"/>
                                      </p:to>
                                    </p:set>
                                    <p:animEffect transition="in" filter="wipe(down)">
                                      <p:cBhvr>
                                        <p:cTn id="14" dur="500"/>
                                        <p:tgtEl>
                                          <p:spTgt spid="108"/>
                                        </p:tgtEl>
                                      </p:cBhvr>
                                    </p:animEffect>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par>
                          <p:cTn id="19" fill="hold">
                            <p:stCondLst>
                              <p:cond delay="1500"/>
                            </p:stCondLst>
                            <p:childTnLst>
                              <p:par>
                                <p:cTn id="20" presetID="22" presetClass="entr" presetSubtype="2" fill="hold" grpId="0" nodeType="after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right)">
                                      <p:cBhvr>
                                        <p:cTn id="22" dur="500"/>
                                        <p:tgtEl>
                                          <p:spTgt spid="104"/>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right)">
                                      <p:cBhvr>
                                        <p:cTn id="26" dur="500"/>
                                        <p:tgtEl>
                                          <p:spTgt spid="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wipe(left)">
                                      <p:cBhvr>
                                        <p:cTn id="30" dur="500"/>
                                        <p:tgtEl>
                                          <p:spTgt spid="103"/>
                                        </p:tgtEl>
                                      </p:cBhvr>
                                    </p:animEffect>
                                  </p:childTnLst>
                                </p:cTn>
                              </p:par>
                            </p:childTnLst>
                          </p:cTn>
                        </p:par>
                        <p:par>
                          <p:cTn id="31" fill="hold">
                            <p:stCondLst>
                              <p:cond delay="3000"/>
                            </p:stCondLst>
                            <p:childTnLst>
                              <p:par>
                                <p:cTn id="32" presetID="22" presetClass="entr" presetSubtype="8"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left)">
                                      <p:cBhvr>
                                        <p:cTn id="3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P spid="10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4047564" y="2034335"/>
            <a:ext cx="4465261" cy="967121"/>
            <a:chOff x="5082989" y="1549976"/>
            <a:chExt cx="4465261" cy="967121"/>
          </a:xfrm>
        </p:grpSpPr>
        <p:sp>
          <p:nvSpPr>
            <p:cNvPr id="2" name="文本框 1"/>
            <p:cNvSpPr txBox="1"/>
            <p:nvPr/>
          </p:nvSpPr>
          <p:spPr>
            <a:xfrm>
              <a:off x="5082989" y="1549976"/>
              <a:ext cx="1317812" cy="461665"/>
            </a:xfrm>
            <a:prstGeom prst="rect">
              <a:avLst/>
            </a:prstGeom>
            <a:noFill/>
          </p:spPr>
          <p:txBody>
            <a:bodyPr wrap="square" rtlCol="0">
              <a:spAutoFit/>
            </a:bodyPr>
            <a:lstStyle/>
            <a:p>
              <a:r>
                <a:rPr lang="zh-CN" altLang="en-US" sz="2400" b="1" dirty="0">
                  <a:solidFill>
                    <a:srgbClr val="5F7797"/>
                  </a:solidFill>
                </a:rPr>
                <a:t>重点</a:t>
              </a:r>
            </a:p>
          </p:txBody>
        </p:sp>
        <p:sp>
          <p:nvSpPr>
            <p:cNvPr id="110" name="TextBox 177"/>
            <p:cNvSpPr txBox="1"/>
            <p:nvPr/>
          </p:nvSpPr>
          <p:spPr>
            <a:xfrm>
              <a:off x="5082989" y="2158729"/>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圆柱截交线的分析方法和画法</a:t>
              </a:r>
              <a:endParaRPr lang="en-US" dirty="0">
                <a:solidFill>
                  <a:srgbClr val="5F7797"/>
                </a:solidFill>
              </a:endParaRPr>
            </a:p>
          </p:txBody>
        </p:sp>
      </p:grpSp>
      <p:grpSp>
        <p:nvGrpSpPr>
          <p:cNvPr id="4" name="组合 3"/>
          <p:cNvGrpSpPr/>
          <p:nvPr/>
        </p:nvGrpSpPr>
        <p:grpSpPr>
          <a:xfrm>
            <a:off x="4047563" y="3492036"/>
            <a:ext cx="4465261" cy="967121"/>
            <a:chOff x="5082989" y="3411940"/>
            <a:chExt cx="4465261" cy="967121"/>
          </a:xfrm>
        </p:grpSpPr>
        <p:sp>
          <p:nvSpPr>
            <p:cNvPr id="111" name="文本框 110"/>
            <p:cNvSpPr txBox="1"/>
            <p:nvPr/>
          </p:nvSpPr>
          <p:spPr>
            <a:xfrm>
              <a:off x="5082989" y="3411940"/>
              <a:ext cx="1317812" cy="461665"/>
            </a:xfrm>
            <a:prstGeom prst="rect">
              <a:avLst/>
            </a:prstGeom>
            <a:noFill/>
          </p:spPr>
          <p:txBody>
            <a:bodyPr wrap="square" rtlCol="0">
              <a:spAutoFit/>
            </a:bodyPr>
            <a:lstStyle/>
            <a:p>
              <a:r>
                <a:rPr lang="zh-CN" altLang="en-US" sz="2400" b="1" dirty="0">
                  <a:solidFill>
                    <a:srgbClr val="5F7797"/>
                  </a:solidFill>
                </a:rPr>
                <a:t>难点</a:t>
              </a:r>
            </a:p>
          </p:txBody>
        </p:sp>
        <p:sp>
          <p:nvSpPr>
            <p:cNvPr id="112" name="TextBox 177"/>
            <p:cNvSpPr txBox="1"/>
            <p:nvPr/>
          </p:nvSpPr>
          <p:spPr>
            <a:xfrm>
              <a:off x="5082989" y="4020693"/>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截平面倾斜于圆柱轴线时截交线的画法</a:t>
              </a:r>
              <a:endParaRPr lang="en-US" dirty="0">
                <a:solidFill>
                  <a:srgbClr val="5F7797"/>
                </a:solidFill>
              </a:endParaRPr>
            </a:p>
          </p:txBody>
        </p:sp>
      </p:grpSp>
      <p:grpSp>
        <p:nvGrpSpPr>
          <p:cNvPr id="5" name="组合 4"/>
          <p:cNvGrpSpPr/>
          <p:nvPr/>
        </p:nvGrpSpPr>
        <p:grpSpPr>
          <a:xfrm>
            <a:off x="4047563" y="5040401"/>
            <a:ext cx="5338482" cy="967121"/>
            <a:chOff x="5082989" y="5273904"/>
            <a:chExt cx="5338482" cy="967121"/>
          </a:xfrm>
        </p:grpSpPr>
        <p:sp>
          <p:nvSpPr>
            <p:cNvPr id="113" name="文本框 112"/>
            <p:cNvSpPr txBox="1"/>
            <p:nvPr/>
          </p:nvSpPr>
          <p:spPr>
            <a:xfrm>
              <a:off x="5082989" y="5273904"/>
              <a:ext cx="1317812" cy="461665"/>
            </a:xfrm>
            <a:prstGeom prst="rect">
              <a:avLst/>
            </a:prstGeom>
            <a:noFill/>
          </p:spPr>
          <p:txBody>
            <a:bodyPr wrap="square" rtlCol="0">
              <a:spAutoFit/>
            </a:bodyPr>
            <a:lstStyle/>
            <a:p>
              <a:r>
                <a:rPr lang="zh-CN" altLang="en-US" sz="2400" b="1" dirty="0">
                  <a:solidFill>
                    <a:srgbClr val="5F7797"/>
                  </a:solidFill>
                </a:rPr>
                <a:t>关键</a:t>
              </a:r>
            </a:p>
          </p:txBody>
        </p:sp>
        <p:sp>
          <p:nvSpPr>
            <p:cNvPr id="114" name="TextBox 177"/>
            <p:cNvSpPr txBox="1"/>
            <p:nvPr/>
          </p:nvSpPr>
          <p:spPr>
            <a:xfrm>
              <a:off x="5082989" y="5882657"/>
              <a:ext cx="5338482"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通过对模型的观察及手动操作，加深对投影的理解</a:t>
              </a:r>
              <a:endParaRPr lang="en-US" dirty="0">
                <a:solidFill>
                  <a:srgbClr val="5F7797"/>
                </a:solidFill>
              </a:endParaRPr>
            </a:p>
          </p:txBody>
        </p:sp>
      </p:grpSp>
      <p:grpSp>
        <p:nvGrpSpPr>
          <p:cNvPr id="40" name="组合 39"/>
          <p:cNvGrpSpPr/>
          <p:nvPr/>
        </p:nvGrpSpPr>
        <p:grpSpPr>
          <a:xfrm>
            <a:off x="4870451" y="534413"/>
            <a:ext cx="2451100" cy="668912"/>
            <a:chOff x="4870451" y="534413"/>
            <a:chExt cx="2451100" cy="668912"/>
          </a:xfrm>
        </p:grpSpPr>
        <p:sp>
          <p:nvSpPr>
            <p:cNvPr id="4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2" name="矩形 41"/>
            <p:cNvSpPr/>
            <p:nvPr/>
          </p:nvSpPr>
          <p:spPr>
            <a:xfrm>
              <a:off x="4913623" y="534413"/>
              <a:ext cx="2364750" cy="553998"/>
            </a:xfrm>
            <a:prstGeom prst="rect">
              <a:avLst/>
            </a:prstGeom>
          </p:spPr>
          <p:txBody>
            <a:bodyPr wrap="none">
              <a:spAutoFit/>
            </a:bodyPr>
            <a:lstStyle/>
            <a:p>
              <a:pPr algn="ctr"/>
              <a:r>
                <a:rPr lang="en-US" altLang="zh-CN" sz="3000" b="1" dirty="0">
                  <a:solidFill>
                    <a:srgbClr val="5F7797"/>
                  </a:solidFill>
                </a:rPr>
                <a:t>1.4 </a:t>
              </a:r>
              <a:r>
                <a:rPr lang="zh-CN" altLang="en-US" sz="3000" b="1" dirty="0">
                  <a:solidFill>
                    <a:srgbClr val="5F7797"/>
                  </a:solidFill>
                </a:rPr>
                <a:t>教学重点</a:t>
              </a:r>
            </a:p>
          </p:txBody>
        </p:sp>
      </p:grpSp>
      <p:grpSp>
        <p:nvGrpSpPr>
          <p:cNvPr id="43" name="组合 42"/>
          <p:cNvGrpSpPr/>
          <p:nvPr/>
        </p:nvGrpSpPr>
        <p:grpSpPr>
          <a:xfrm>
            <a:off x="2312895" y="2096463"/>
            <a:ext cx="1009719" cy="793999"/>
            <a:chOff x="2049463" y="2262188"/>
            <a:chExt cx="884237" cy="695325"/>
          </a:xfrm>
          <a:solidFill>
            <a:srgbClr val="5F7797"/>
          </a:solidFill>
        </p:grpSpPr>
        <p:sp>
          <p:nvSpPr>
            <p:cNvPr id="44"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6"/>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7"/>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8"/>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9"/>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0" name="Group 13"/>
          <p:cNvGrpSpPr>
            <a:grpSpLocks noChangeAspect="1"/>
          </p:cNvGrpSpPr>
          <p:nvPr/>
        </p:nvGrpSpPr>
        <p:grpSpPr bwMode="auto">
          <a:xfrm>
            <a:off x="2393951" y="3523711"/>
            <a:ext cx="1095957" cy="968890"/>
            <a:chOff x="3087" y="1503"/>
            <a:chExt cx="552" cy="488"/>
          </a:xfrm>
          <a:solidFill>
            <a:srgbClr val="F26F61"/>
          </a:solidFill>
        </p:grpSpPr>
        <p:sp>
          <p:nvSpPr>
            <p:cNvPr id="51"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5"/>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6"/>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9"/>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2"/>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3"/>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2" name="Group 33"/>
          <p:cNvGrpSpPr>
            <a:grpSpLocks noChangeAspect="1"/>
          </p:cNvGrpSpPr>
          <p:nvPr/>
        </p:nvGrpSpPr>
        <p:grpSpPr bwMode="auto">
          <a:xfrm>
            <a:off x="2325906" y="5050760"/>
            <a:ext cx="962905" cy="839052"/>
            <a:chOff x="6122" y="1679"/>
            <a:chExt cx="552" cy="481"/>
          </a:xfrm>
          <a:solidFill>
            <a:srgbClr val="FDBE00"/>
          </a:solidFill>
        </p:grpSpPr>
        <p:sp>
          <p:nvSpPr>
            <p:cNvPr id="63"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6"/>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7"/>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8"/>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9"/>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0"/>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1"/>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2"/>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3"/>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4"/>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5"/>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6"/>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7"/>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7" name="组合 76"/>
          <p:cNvGrpSpPr/>
          <p:nvPr/>
        </p:nvGrpSpPr>
        <p:grpSpPr>
          <a:xfrm>
            <a:off x="11028495" y="5994936"/>
            <a:ext cx="939387" cy="863064"/>
            <a:chOff x="3265488" y="3252788"/>
            <a:chExt cx="3614738" cy="3321049"/>
          </a:xfrm>
        </p:grpSpPr>
        <p:sp>
          <p:nvSpPr>
            <p:cNvPr id="7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5" name="文本框 8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07</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1000"/>
                            </p:stCondLst>
                            <p:childTnLst>
                              <p:par>
                                <p:cTn id="14" presetID="17" presetClass="entr" presetSubtype="10" fill="hold" nodeType="afterEffect">
                                  <p:stCondLst>
                                    <p:cond delay="0"/>
                                  </p:stCondLst>
                                  <p:childTnLst>
                                    <p:set>
                                      <p:cBhvr>
                                        <p:cTn id="15" dur="1" fill="hold">
                                          <p:stCondLst>
                                            <p:cond delay="0"/>
                                          </p:stCondLst>
                                        </p:cTn>
                                        <p:tgtEl>
                                          <p:spTgt spid="50"/>
                                        </p:tgtEl>
                                        <p:attrNameLst>
                                          <p:attrName>style.visibility</p:attrName>
                                        </p:attrNameLst>
                                      </p:cBhvr>
                                      <p:to>
                                        <p:strVal val="visible"/>
                                      </p:to>
                                    </p:set>
                                    <p:anim calcmode="lin" valueType="num">
                                      <p:cBhvr>
                                        <p:cTn id="16" dur="500" fill="hold"/>
                                        <p:tgtEl>
                                          <p:spTgt spid="50"/>
                                        </p:tgtEl>
                                        <p:attrNameLst>
                                          <p:attrName>ppt_w</p:attrName>
                                        </p:attrNameLst>
                                      </p:cBhvr>
                                      <p:tavLst>
                                        <p:tav tm="0">
                                          <p:val>
                                            <p:fltVal val="0"/>
                                          </p:val>
                                        </p:tav>
                                        <p:tav tm="100000">
                                          <p:val>
                                            <p:strVal val="#ppt_w"/>
                                          </p:val>
                                        </p:tav>
                                      </p:tavLst>
                                    </p:anim>
                                    <p:anim calcmode="lin" valueType="num">
                                      <p:cBhvr>
                                        <p:cTn id="17" dur="500" fill="hold"/>
                                        <p:tgtEl>
                                          <p:spTgt spid="50"/>
                                        </p:tgtEl>
                                        <p:attrNameLst>
                                          <p:attrName>ppt_h</p:attrName>
                                        </p:attrNameLst>
                                      </p:cBhvr>
                                      <p:tavLst>
                                        <p:tav tm="0">
                                          <p:val>
                                            <p:strVal val="#ppt_h"/>
                                          </p:val>
                                        </p:tav>
                                        <p:tav tm="100000">
                                          <p:val>
                                            <p:strVal val="#ppt_h"/>
                                          </p:val>
                                        </p:tav>
                                      </p:tavLst>
                                    </p:anim>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000"/>
                            </p:stCondLst>
                            <p:childTnLst>
                              <p:par>
                                <p:cTn id="23" presetID="17" presetClass="entr" presetSubtype="10" fill="hold" nodeType="afterEffect">
                                  <p:stCondLst>
                                    <p:cond delay="0"/>
                                  </p:stCondLst>
                                  <p:childTnLst>
                                    <p:set>
                                      <p:cBhvr>
                                        <p:cTn id="24" dur="1" fill="hold">
                                          <p:stCondLst>
                                            <p:cond delay="0"/>
                                          </p:stCondLst>
                                        </p:cTn>
                                        <p:tgtEl>
                                          <p:spTgt spid="62"/>
                                        </p:tgtEl>
                                        <p:attrNameLst>
                                          <p:attrName>style.visibility</p:attrName>
                                        </p:attrNameLst>
                                      </p:cBhvr>
                                      <p:to>
                                        <p:strVal val="visible"/>
                                      </p:to>
                                    </p:set>
                                    <p:anim calcmode="lin" valueType="num">
                                      <p:cBhvr>
                                        <p:cTn id="25" dur="500" fill="hold"/>
                                        <p:tgtEl>
                                          <p:spTgt spid="62"/>
                                        </p:tgtEl>
                                        <p:attrNameLst>
                                          <p:attrName>ppt_w</p:attrName>
                                        </p:attrNameLst>
                                      </p:cBhvr>
                                      <p:tavLst>
                                        <p:tav tm="0">
                                          <p:val>
                                            <p:fltVal val="0"/>
                                          </p:val>
                                        </p:tav>
                                        <p:tav tm="100000">
                                          <p:val>
                                            <p:strVal val="#ppt_w"/>
                                          </p:val>
                                        </p:tav>
                                      </p:tavLst>
                                    </p:anim>
                                    <p:anim calcmode="lin" valueType="num">
                                      <p:cBhvr>
                                        <p:cTn id="26" dur="500" fill="hold"/>
                                        <p:tgtEl>
                                          <p:spTgt spid="62"/>
                                        </p:tgtEl>
                                        <p:attrNameLst>
                                          <p:attrName>ppt_h</p:attrName>
                                        </p:attrNameLst>
                                      </p:cBhvr>
                                      <p:tavLst>
                                        <p:tav tm="0">
                                          <p:val>
                                            <p:strVal val="#ppt_h"/>
                                          </p:val>
                                        </p:tav>
                                        <p:tav tm="100000">
                                          <p:val>
                                            <p:strVal val="#ppt_h"/>
                                          </p:val>
                                        </p:tav>
                                      </p:tavLst>
                                    </p:anim>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left)">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组合 58"/>
          <p:cNvGrpSpPr/>
          <p:nvPr/>
        </p:nvGrpSpPr>
        <p:grpSpPr>
          <a:xfrm>
            <a:off x="4928388" y="1992248"/>
            <a:ext cx="1296148" cy="1089866"/>
            <a:chOff x="7846400" y="2489790"/>
            <a:chExt cx="1296148" cy="1089866"/>
          </a:xfrm>
        </p:grpSpPr>
        <p:grpSp>
          <p:nvGrpSpPr>
            <p:cNvPr id="60" name="组合 57"/>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二</a:t>
              </a:r>
              <a:endParaRPr lang="zh-CN" altLang="en-US" dirty="0">
                <a:solidFill>
                  <a:srgbClr val="5F7797"/>
                </a:solidFill>
              </a:endParaRP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er</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133635" y="3818421"/>
            <a:ext cx="4223784"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教学分析</a:t>
            </a:r>
            <a:endParaRPr lang="en-US" altLang="zh-CN" dirty="0"/>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文本框 24"/>
          <p:cNvSpPr txBox="1"/>
          <p:nvPr/>
        </p:nvSpPr>
        <p:spPr>
          <a:xfrm>
            <a:off x="2205441" y="2146231"/>
            <a:ext cx="7781118" cy="553998"/>
          </a:xfrm>
          <a:prstGeom prst="rect">
            <a:avLst/>
          </a:prstGeom>
          <a:noFill/>
        </p:spPr>
        <p:txBody>
          <a:bodyPr wrap="square" rtlCol="0">
            <a:spAutoFit/>
          </a:bodyPr>
          <a:lstStyle/>
          <a:p>
            <a:pPr algn="ctr"/>
            <a:r>
              <a:rPr lang="zh-CN" altLang="en-US" sz="3000" b="1" dirty="0">
                <a:solidFill>
                  <a:srgbClr val="5F7797"/>
                </a:solidFill>
                <a:latin typeface="+mj-ea"/>
                <a:ea typeface="+mj-ea"/>
              </a:rPr>
              <a:t>三段式教学法</a:t>
            </a:r>
            <a:r>
              <a:rPr lang="en-US" altLang="zh-CN" sz="3000" b="1" dirty="0">
                <a:solidFill>
                  <a:srgbClr val="5F7797"/>
                </a:solidFill>
                <a:latin typeface="+mj-ea"/>
                <a:ea typeface="+mj-ea"/>
              </a:rPr>
              <a:t>=</a:t>
            </a:r>
            <a:r>
              <a:rPr lang="zh-CN" altLang="en-US" sz="3000" b="1" dirty="0">
                <a:solidFill>
                  <a:srgbClr val="5F7797"/>
                </a:solidFill>
                <a:latin typeface="+mj-ea"/>
                <a:ea typeface="+mj-ea"/>
              </a:rPr>
              <a:t>尝试法演示法</a:t>
            </a:r>
            <a:r>
              <a:rPr lang="en-US" altLang="zh-CN" sz="3000" b="1" dirty="0">
                <a:solidFill>
                  <a:srgbClr val="5F7797"/>
                </a:solidFill>
                <a:latin typeface="+mj-ea"/>
                <a:ea typeface="+mj-ea"/>
              </a:rPr>
              <a:t>+</a:t>
            </a:r>
            <a:r>
              <a:rPr lang="zh-CN" altLang="en-US" sz="3000" b="1" dirty="0">
                <a:solidFill>
                  <a:srgbClr val="5F7797"/>
                </a:solidFill>
                <a:latin typeface="+mj-ea"/>
                <a:ea typeface="+mj-ea"/>
              </a:rPr>
              <a:t>任务驱动法</a:t>
            </a:r>
          </a:p>
        </p:txBody>
      </p:sp>
      <p:grpSp>
        <p:nvGrpSpPr>
          <p:cNvPr id="26" name="组合 25"/>
          <p:cNvGrpSpPr/>
          <p:nvPr/>
        </p:nvGrpSpPr>
        <p:grpSpPr>
          <a:xfrm>
            <a:off x="4870451" y="534413"/>
            <a:ext cx="2451100" cy="668912"/>
            <a:chOff x="4870451" y="534413"/>
            <a:chExt cx="2451100" cy="668912"/>
          </a:xfrm>
        </p:grpSpPr>
        <p:sp>
          <p:nvSpPr>
            <p:cNvPr id="2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9" name="矩形 28"/>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2.1 </a:t>
              </a:r>
              <a:r>
                <a:rPr lang="zh-CN" altLang="en-US" sz="3000" b="1" dirty="0">
                  <a:solidFill>
                    <a:srgbClr val="5F7797"/>
                  </a:solidFill>
                </a:rPr>
                <a:t>教法分析</a:t>
              </a:r>
            </a:p>
          </p:txBody>
        </p:sp>
      </p:grpSp>
      <p:grpSp>
        <p:nvGrpSpPr>
          <p:cNvPr id="4" name="组合 3"/>
          <p:cNvGrpSpPr/>
          <p:nvPr/>
        </p:nvGrpSpPr>
        <p:grpSpPr>
          <a:xfrm>
            <a:off x="2557231" y="2931459"/>
            <a:ext cx="7097759" cy="167362"/>
            <a:chOff x="2557231" y="2931459"/>
            <a:chExt cx="7097759" cy="167362"/>
          </a:xfrm>
        </p:grpSpPr>
        <p:grpSp>
          <p:nvGrpSpPr>
            <p:cNvPr id="30" name="组合 29"/>
            <p:cNvGrpSpPr/>
            <p:nvPr/>
          </p:nvGrpSpPr>
          <p:grpSpPr>
            <a:xfrm rot="5400000" flipH="1">
              <a:off x="6080008" y="-591318"/>
              <a:ext cx="52206" cy="7097759"/>
              <a:chOff x="4597501" y="2216030"/>
              <a:chExt cx="45719" cy="3703199"/>
            </a:xfrm>
            <a:solidFill>
              <a:srgbClr val="F26F61"/>
            </a:solidFill>
          </p:grpSpPr>
          <p:sp>
            <p:nvSpPr>
              <p:cNvPr id="31"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32"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33"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4"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4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4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组合 57"/>
            <p:cNvGrpSpPr/>
            <p:nvPr/>
          </p:nvGrpSpPr>
          <p:grpSpPr>
            <a:xfrm rot="5400000" flipH="1">
              <a:off x="6080008" y="-476162"/>
              <a:ext cx="52206" cy="7097759"/>
              <a:chOff x="4597501" y="2216030"/>
              <a:chExt cx="45719" cy="3703199"/>
            </a:xfrm>
            <a:solidFill>
              <a:srgbClr val="F26F61"/>
            </a:solidFill>
          </p:grpSpPr>
          <p:sp>
            <p:nvSpPr>
              <p:cNvPr id="59"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60"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61"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62"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6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6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6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6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6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3" name="组合 2"/>
          <p:cNvGrpSpPr/>
          <p:nvPr/>
        </p:nvGrpSpPr>
        <p:grpSpPr>
          <a:xfrm>
            <a:off x="1704864" y="3630230"/>
            <a:ext cx="1557902" cy="1315602"/>
            <a:chOff x="941693" y="4368586"/>
            <a:chExt cx="1557902" cy="1315602"/>
          </a:xfrm>
        </p:grpSpPr>
        <p:sp>
          <p:nvSpPr>
            <p:cNvPr id="68"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2" name="矩形 1"/>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形势新颖</a:t>
              </a:r>
            </a:p>
          </p:txBody>
        </p:sp>
      </p:grpSp>
      <p:grpSp>
        <p:nvGrpSpPr>
          <p:cNvPr id="69" name="组合 68"/>
          <p:cNvGrpSpPr/>
          <p:nvPr/>
        </p:nvGrpSpPr>
        <p:grpSpPr>
          <a:xfrm>
            <a:off x="3547034" y="4097454"/>
            <a:ext cx="277960" cy="406961"/>
            <a:chOff x="5895033" y="2825440"/>
            <a:chExt cx="369965" cy="541665"/>
          </a:xfrm>
          <a:solidFill>
            <a:srgbClr val="5F7797"/>
          </a:solidFill>
        </p:grpSpPr>
        <p:sp>
          <p:nvSpPr>
            <p:cNvPr id="70"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71"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grpSp>
        <p:nvGrpSpPr>
          <p:cNvPr id="72" name="组合 71"/>
          <p:cNvGrpSpPr/>
          <p:nvPr/>
        </p:nvGrpSpPr>
        <p:grpSpPr>
          <a:xfrm>
            <a:off x="4086501" y="3643135"/>
            <a:ext cx="1557902" cy="1315602"/>
            <a:chOff x="941693" y="4368586"/>
            <a:chExt cx="1557902" cy="1315602"/>
          </a:xfrm>
        </p:grpSpPr>
        <p:sp>
          <p:nvSpPr>
            <p:cNvPr id="73"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74" name="矩形 73"/>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因材施教</a:t>
              </a:r>
            </a:p>
          </p:txBody>
        </p:sp>
      </p:grpSp>
      <p:grpSp>
        <p:nvGrpSpPr>
          <p:cNvPr id="75" name="组合 74"/>
          <p:cNvGrpSpPr/>
          <p:nvPr/>
        </p:nvGrpSpPr>
        <p:grpSpPr>
          <a:xfrm>
            <a:off x="6496956" y="3643135"/>
            <a:ext cx="1557902" cy="1315602"/>
            <a:chOff x="941693" y="4368586"/>
            <a:chExt cx="1557902" cy="1315602"/>
          </a:xfrm>
        </p:grpSpPr>
        <p:sp>
          <p:nvSpPr>
            <p:cNvPr id="76"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DBE00"/>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77" name="矩形 76"/>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循序渐进</a:t>
              </a:r>
            </a:p>
          </p:txBody>
        </p:sp>
      </p:grpSp>
      <p:grpSp>
        <p:nvGrpSpPr>
          <p:cNvPr id="78" name="组合 77"/>
          <p:cNvGrpSpPr/>
          <p:nvPr/>
        </p:nvGrpSpPr>
        <p:grpSpPr>
          <a:xfrm>
            <a:off x="8937857" y="3643135"/>
            <a:ext cx="1557902" cy="1315602"/>
            <a:chOff x="941693" y="4368586"/>
            <a:chExt cx="1557902" cy="1315602"/>
          </a:xfrm>
        </p:grpSpPr>
        <p:sp>
          <p:nvSpPr>
            <p:cNvPr id="79"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0" name="矩形 79"/>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分层兼顾</a:t>
              </a:r>
            </a:p>
          </p:txBody>
        </p:sp>
      </p:grpSp>
      <p:grpSp>
        <p:nvGrpSpPr>
          <p:cNvPr id="81" name="组合 80"/>
          <p:cNvGrpSpPr/>
          <p:nvPr/>
        </p:nvGrpSpPr>
        <p:grpSpPr>
          <a:xfrm>
            <a:off x="5947231" y="4097454"/>
            <a:ext cx="277960" cy="406961"/>
            <a:chOff x="5895033" y="2825440"/>
            <a:chExt cx="369965" cy="541665"/>
          </a:xfrm>
          <a:solidFill>
            <a:srgbClr val="5F7797"/>
          </a:solidFill>
        </p:grpSpPr>
        <p:sp>
          <p:nvSpPr>
            <p:cNvPr id="82"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83"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grpSp>
        <p:nvGrpSpPr>
          <p:cNvPr id="84" name="组合 83"/>
          <p:cNvGrpSpPr/>
          <p:nvPr/>
        </p:nvGrpSpPr>
        <p:grpSpPr>
          <a:xfrm>
            <a:off x="8347429" y="4097454"/>
            <a:ext cx="277960" cy="406961"/>
            <a:chOff x="5895033" y="2825440"/>
            <a:chExt cx="369965" cy="541665"/>
          </a:xfrm>
          <a:solidFill>
            <a:srgbClr val="5F7797"/>
          </a:solidFill>
        </p:grpSpPr>
        <p:sp>
          <p:nvSpPr>
            <p:cNvPr id="8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8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grpSp>
        <p:nvGrpSpPr>
          <p:cNvPr id="87" name="组合 86"/>
          <p:cNvGrpSpPr/>
          <p:nvPr/>
        </p:nvGrpSpPr>
        <p:grpSpPr>
          <a:xfrm>
            <a:off x="11028495" y="5994936"/>
            <a:ext cx="939387" cy="863064"/>
            <a:chOff x="3265488" y="3252788"/>
            <a:chExt cx="3614738" cy="3321049"/>
          </a:xfrm>
        </p:grpSpPr>
        <p:sp>
          <p:nvSpPr>
            <p:cNvPr id="8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09</a:t>
            </a:r>
            <a:endParaRPr lang="zh-CN" altLang="en-US" dirty="0"/>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25"/>
                                        </p:tgtEl>
                                        <p:attrNameLst>
                                          <p:attrName>ppt_y</p:attrName>
                                        </p:attrNameLst>
                                      </p:cBhvr>
                                      <p:tavLst>
                                        <p:tav tm="0">
                                          <p:val>
                                            <p:strVal val="#ppt_y"/>
                                          </p:val>
                                        </p:tav>
                                        <p:tav tm="100000">
                                          <p:val>
                                            <p:strVal val="#ppt_y"/>
                                          </p:val>
                                        </p:tav>
                                      </p:tavLst>
                                    </p:anim>
                                    <p:anim calcmode="lin" valueType="num">
                                      <p:cBhvr>
                                        <p:cTn id="13"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25"/>
                                        </p:tgtEl>
                                      </p:cBhvr>
                                    </p:animEffect>
                                  </p:childTnLst>
                                </p:cTn>
                              </p:par>
                            </p:childTnLst>
                          </p:cTn>
                        </p:par>
                        <p:par>
                          <p:cTn id="16" fill="hold">
                            <p:stCondLst>
                              <p:cond delay="1399"/>
                            </p:stCondLst>
                            <p:childTnLst>
                              <p:par>
                                <p:cTn id="17" presetID="5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1899"/>
                            </p:stCondLst>
                            <p:childTnLst>
                              <p:par>
                                <p:cTn id="23" presetID="22" presetClass="entr" presetSubtype="8" fill="hold" nodeType="after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wipe(left)">
                                      <p:cBhvr>
                                        <p:cTn id="25" dur="500"/>
                                        <p:tgtEl>
                                          <p:spTgt spid="69"/>
                                        </p:tgtEl>
                                      </p:cBhvr>
                                    </p:animEffect>
                                  </p:childTnLst>
                                </p:cTn>
                              </p:par>
                            </p:childTnLst>
                          </p:cTn>
                        </p:par>
                        <p:par>
                          <p:cTn id="26" fill="hold">
                            <p:stCondLst>
                              <p:cond delay="2399"/>
                            </p:stCondLst>
                            <p:childTnLst>
                              <p:par>
                                <p:cTn id="27" presetID="53" presetClass="entr" presetSubtype="16" fill="hold" nodeType="after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p:cTn id="29" dur="500" fill="hold"/>
                                        <p:tgtEl>
                                          <p:spTgt spid="72"/>
                                        </p:tgtEl>
                                        <p:attrNameLst>
                                          <p:attrName>ppt_w</p:attrName>
                                        </p:attrNameLst>
                                      </p:cBhvr>
                                      <p:tavLst>
                                        <p:tav tm="0">
                                          <p:val>
                                            <p:fltVal val="0"/>
                                          </p:val>
                                        </p:tav>
                                        <p:tav tm="100000">
                                          <p:val>
                                            <p:strVal val="#ppt_w"/>
                                          </p:val>
                                        </p:tav>
                                      </p:tavLst>
                                    </p:anim>
                                    <p:anim calcmode="lin" valueType="num">
                                      <p:cBhvr>
                                        <p:cTn id="30" dur="500" fill="hold"/>
                                        <p:tgtEl>
                                          <p:spTgt spid="72"/>
                                        </p:tgtEl>
                                        <p:attrNameLst>
                                          <p:attrName>ppt_h</p:attrName>
                                        </p:attrNameLst>
                                      </p:cBhvr>
                                      <p:tavLst>
                                        <p:tav tm="0">
                                          <p:val>
                                            <p:fltVal val="0"/>
                                          </p:val>
                                        </p:tav>
                                        <p:tav tm="100000">
                                          <p:val>
                                            <p:strVal val="#ppt_h"/>
                                          </p:val>
                                        </p:tav>
                                      </p:tavLst>
                                    </p:anim>
                                    <p:animEffect transition="in" filter="fade">
                                      <p:cBhvr>
                                        <p:cTn id="31" dur="500"/>
                                        <p:tgtEl>
                                          <p:spTgt spid="72"/>
                                        </p:tgtEl>
                                      </p:cBhvr>
                                    </p:animEffect>
                                  </p:childTnLst>
                                </p:cTn>
                              </p:par>
                            </p:childTnLst>
                          </p:cTn>
                        </p:par>
                        <p:par>
                          <p:cTn id="32" fill="hold">
                            <p:stCondLst>
                              <p:cond delay="2899"/>
                            </p:stCondLst>
                            <p:childTnLst>
                              <p:par>
                                <p:cTn id="33" presetID="22" presetClass="entr" presetSubtype="8" fill="hold" nodeType="afterEffect">
                                  <p:stCondLst>
                                    <p:cond delay="0"/>
                                  </p:stCondLst>
                                  <p:childTnLst>
                                    <p:set>
                                      <p:cBhvr>
                                        <p:cTn id="34" dur="1" fill="hold">
                                          <p:stCondLst>
                                            <p:cond delay="0"/>
                                          </p:stCondLst>
                                        </p:cTn>
                                        <p:tgtEl>
                                          <p:spTgt spid="81"/>
                                        </p:tgtEl>
                                        <p:attrNameLst>
                                          <p:attrName>style.visibility</p:attrName>
                                        </p:attrNameLst>
                                      </p:cBhvr>
                                      <p:to>
                                        <p:strVal val="visible"/>
                                      </p:to>
                                    </p:set>
                                    <p:animEffect transition="in" filter="wipe(left)">
                                      <p:cBhvr>
                                        <p:cTn id="35" dur="500"/>
                                        <p:tgtEl>
                                          <p:spTgt spid="81"/>
                                        </p:tgtEl>
                                      </p:cBhvr>
                                    </p:animEffect>
                                  </p:childTnLst>
                                </p:cTn>
                              </p:par>
                            </p:childTnLst>
                          </p:cTn>
                        </p:par>
                        <p:par>
                          <p:cTn id="36" fill="hold">
                            <p:stCondLst>
                              <p:cond delay="3399"/>
                            </p:stCondLst>
                            <p:childTnLst>
                              <p:par>
                                <p:cTn id="37" presetID="53" presetClass="entr" presetSubtype="16" fill="hold" nodeType="afterEffect">
                                  <p:stCondLst>
                                    <p:cond delay="0"/>
                                  </p:stCondLst>
                                  <p:childTnLst>
                                    <p:set>
                                      <p:cBhvr>
                                        <p:cTn id="38" dur="1" fill="hold">
                                          <p:stCondLst>
                                            <p:cond delay="0"/>
                                          </p:stCondLst>
                                        </p:cTn>
                                        <p:tgtEl>
                                          <p:spTgt spid="75"/>
                                        </p:tgtEl>
                                        <p:attrNameLst>
                                          <p:attrName>style.visibility</p:attrName>
                                        </p:attrNameLst>
                                      </p:cBhvr>
                                      <p:to>
                                        <p:strVal val="visible"/>
                                      </p:to>
                                    </p:set>
                                    <p:anim calcmode="lin" valueType="num">
                                      <p:cBhvr>
                                        <p:cTn id="39" dur="500" fill="hold"/>
                                        <p:tgtEl>
                                          <p:spTgt spid="75"/>
                                        </p:tgtEl>
                                        <p:attrNameLst>
                                          <p:attrName>ppt_w</p:attrName>
                                        </p:attrNameLst>
                                      </p:cBhvr>
                                      <p:tavLst>
                                        <p:tav tm="0">
                                          <p:val>
                                            <p:fltVal val="0"/>
                                          </p:val>
                                        </p:tav>
                                        <p:tav tm="100000">
                                          <p:val>
                                            <p:strVal val="#ppt_w"/>
                                          </p:val>
                                        </p:tav>
                                      </p:tavLst>
                                    </p:anim>
                                    <p:anim calcmode="lin" valueType="num">
                                      <p:cBhvr>
                                        <p:cTn id="40" dur="500" fill="hold"/>
                                        <p:tgtEl>
                                          <p:spTgt spid="75"/>
                                        </p:tgtEl>
                                        <p:attrNameLst>
                                          <p:attrName>ppt_h</p:attrName>
                                        </p:attrNameLst>
                                      </p:cBhvr>
                                      <p:tavLst>
                                        <p:tav tm="0">
                                          <p:val>
                                            <p:fltVal val="0"/>
                                          </p:val>
                                        </p:tav>
                                        <p:tav tm="100000">
                                          <p:val>
                                            <p:strVal val="#ppt_h"/>
                                          </p:val>
                                        </p:tav>
                                      </p:tavLst>
                                    </p:anim>
                                    <p:animEffect transition="in" filter="fade">
                                      <p:cBhvr>
                                        <p:cTn id="41" dur="500"/>
                                        <p:tgtEl>
                                          <p:spTgt spid="75"/>
                                        </p:tgtEl>
                                      </p:cBhvr>
                                    </p:animEffect>
                                  </p:childTnLst>
                                </p:cTn>
                              </p:par>
                            </p:childTnLst>
                          </p:cTn>
                        </p:par>
                        <p:par>
                          <p:cTn id="42" fill="hold">
                            <p:stCondLst>
                              <p:cond delay="3899"/>
                            </p:stCondLst>
                            <p:childTnLst>
                              <p:par>
                                <p:cTn id="43" presetID="22" presetClass="entr" presetSubtype="8" fill="hold" nodeType="afterEffect">
                                  <p:stCondLst>
                                    <p:cond delay="0"/>
                                  </p:stCondLst>
                                  <p:childTnLst>
                                    <p:set>
                                      <p:cBhvr>
                                        <p:cTn id="44" dur="1" fill="hold">
                                          <p:stCondLst>
                                            <p:cond delay="0"/>
                                          </p:stCondLst>
                                        </p:cTn>
                                        <p:tgtEl>
                                          <p:spTgt spid="84"/>
                                        </p:tgtEl>
                                        <p:attrNameLst>
                                          <p:attrName>style.visibility</p:attrName>
                                        </p:attrNameLst>
                                      </p:cBhvr>
                                      <p:to>
                                        <p:strVal val="visible"/>
                                      </p:to>
                                    </p:set>
                                    <p:animEffect transition="in" filter="wipe(left)">
                                      <p:cBhvr>
                                        <p:cTn id="45" dur="500"/>
                                        <p:tgtEl>
                                          <p:spTgt spid="84"/>
                                        </p:tgtEl>
                                      </p:cBhvr>
                                    </p:animEffect>
                                  </p:childTnLst>
                                </p:cTn>
                              </p:par>
                            </p:childTnLst>
                          </p:cTn>
                        </p:par>
                        <p:par>
                          <p:cTn id="46" fill="hold">
                            <p:stCondLst>
                              <p:cond delay="4399"/>
                            </p:stCondLst>
                            <p:childTnLst>
                              <p:par>
                                <p:cTn id="47" presetID="53" presetClass="entr" presetSubtype="16" fill="hold" nodeType="after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p:cTn id="49" dur="500" fill="hold"/>
                                        <p:tgtEl>
                                          <p:spTgt spid="78"/>
                                        </p:tgtEl>
                                        <p:attrNameLst>
                                          <p:attrName>ppt_w</p:attrName>
                                        </p:attrNameLst>
                                      </p:cBhvr>
                                      <p:tavLst>
                                        <p:tav tm="0">
                                          <p:val>
                                            <p:fltVal val="0"/>
                                          </p:val>
                                        </p:tav>
                                        <p:tav tm="100000">
                                          <p:val>
                                            <p:strVal val="#ppt_w"/>
                                          </p:val>
                                        </p:tav>
                                      </p:tavLst>
                                    </p:anim>
                                    <p:anim calcmode="lin" valueType="num">
                                      <p:cBhvr>
                                        <p:cTn id="50" dur="500" fill="hold"/>
                                        <p:tgtEl>
                                          <p:spTgt spid="78"/>
                                        </p:tgtEl>
                                        <p:attrNameLst>
                                          <p:attrName>ppt_h</p:attrName>
                                        </p:attrNameLst>
                                      </p:cBhvr>
                                      <p:tavLst>
                                        <p:tav tm="0">
                                          <p:val>
                                            <p:fltVal val="0"/>
                                          </p:val>
                                        </p:tav>
                                        <p:tav tm="100000">
                                          <p:val>
                                            <p:strVal val="#ppt_h"/>
                                          </p:val>
                                        </p:tav>
                                      </p:tavLst>
                                    </p:anim>
                                    <p:animEffect transition="in" filter="fade">
                                      <p:cBhvr>
                                        <p:cTn id="5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tags/tag1.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8"/>
</p:tagLst>
</file>

<file path=ppt/tags/tag1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100.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1"/>
</p:tagLst>
</file>

<file path=ppt/tags/tag101.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8"/>
</p:tagLst>
</file>

<file path=ppt/tags/tag1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1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1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1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1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1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1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1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1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2.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2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2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2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2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2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2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2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2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2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2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3.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3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3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3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3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3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3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3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3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3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3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4.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4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4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4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4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4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4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4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4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4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4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5.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1"/>
</p:tagLst>
</file>

<file path=ppt/tags/tag5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5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5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5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5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5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5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5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5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5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6.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0"/>
</p:tagLst>
</file>

<file path=ppt/tags/tag60.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
</p:tagLst>
</file>

<file path=ppt/tags/tag61.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2"/>
</p:tagLst>
</file>

<file path=ppt/tags/tag62.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3"/>
</p:tagLst>
</file>

<file path=ppt/tags/tag63.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4"/>
</p:tagLst>
</file>

<file path=ppt/tags/tag64.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5"/>
</p:tagLst>
</file>

<file path=ppt/tags/tag65.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6"/>
</p:tagLst>
</file>

<file path=ppt/tags/tag66.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7"/>
</p:tagLst>
</file>

<file path=ppt/tags/tag67.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8"/>
</p:tagLst>
</file>

<file path=ppt/tags/tag68.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9"/>
</p:tagLst>
</file>

<file path=ppt/tags/tag69.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0"/>
</p:tagLst>
</file>

<file path=ppt/tags/tag7.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9"/>
</p:tagLst>
</file>

<file path=ppt/tags/tag70.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1"/>
</p:tagLst>
</file>

<file path=ppt/tags/tag71.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2"/>
</p:tagLst>
</file>

<file path=ppt/tags/tag72.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3"/>
</p:tagLst>
</file>

<file path=ppt/tags/tag73.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4"/>
</p:tagLst>
</file>

<file path=ppt/tags/tag7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7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7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7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7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7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8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8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8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8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8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8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8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8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8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8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9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9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9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9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9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9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9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9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9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9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heme/theme1.xml><?xml version="1.0" encoding="utf-8"?>
<a:theme xmlns:a="http://schemas.openxmlformats.org/drawingml/2006/main" name="Office 主题">
  <a:themeElements>
    <a:clrScheme name="红黑">
      <a:dk1>
        <a:sysClr val="windowText" lastClr="000000"/>
      </a:dk1>
      <a:lt1>
        <a:sysClr val="window" lastClr="FFFFFF"/>
      </a:lt1>
      <a:dk2>
        <a:srgbClr val="44546A"/>
      </a:dk2>
      <a:lt2>
        <a:srgbClr val="E7E6E6"/>
      </a:lt2>
      <a:accent1>
        <a:srgbClr val="F26E61"/>
      </a:accent1>
      <a:accent2>
        <a:srgbClr val="3A3838"/>
      </a:accent2>
      <a:accent3>
        <a:srgbClr val="FFC000"/>
      </a:accent3>
      <a:accent4>
        <a:srgbClr val="FFC000"/>
      </a:accent4>
      <a:accent5>
        <a:srgbClr val="4472C4"/>
      </a:accent5>
      <a:accent6>
        <a:srgbClr val="70AD47"/>
      </a:accent6>
      <a:hlink>
        <a:srgbClr val="0563C1"/>
      </a:hlink>
      <a:folHlink>
        <a:srgbClr val="954F72"/>
      </a:folHlink>
    </a:clrScheme>
    <a:fontScheme name="自定义 1">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TotalTime>
  <Words>1050</Words>
  <Application>Microsoft Office PowerPoint</Application>
  <PresentationFormat>自定义</PresentationFormat>
  <Paragraphs>228</Paragraphs>
  <Slides>27</Slides>
  <Notes>25</Notes>
  <HiddenSlides>0</HiddenSlides>
  <MMClips>1</MMClips>
  <ScaleCrop>false</ScaleCrop>
  <HeadingPairs>
    <vt:vector size="4" baseType="variant">
      <vt:variant>
        <vt:lpstr>主题</vt:lpstr>
      </vt:variant>
      <vt:variant>
        <vt:i4>1</vt:i4>
      </vt:variant>
      <vt:variant>
        <vt:lpstr>幻灯片标题</vt:lpstr>
      </vt:variant>
      <vt:variant>
        <vt:i4>27</vt:i4>
      </vt:variant>
    </vt:vector>
  </HeadingPairs>
  <TitlesOfParts>
    <vt:vector size="28" baseType="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1526</dc:title>
  <dc:creator>1</dc:creator>
  <cp:lastModifiedBy>ThinK For H</cp:lastModifiedBy>
  <cp:revision>168</cp:revision>
  <dcterms:created xsi:type="dcterms:W3CDTF">2016-04-19T07:54:00Z</dcterms:created>
  <dcterms:modified xsi:type="dcterms:W3CDTF">2018-06-01T09:25:05Z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2052-10.1.0.6660</vt:lpwstr>
  </property>
</Properties>
</file>