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1" r:id="rId2"/>
    <p:sldId id="256" r:id="rId3"/>
    <p:sldId id="277" r:id="rId4"/>
    <p:sldId id="258" r:id="rId5"/>
    <p:sldId id="259" r:id="rId6"/>
    <p:sldId id="260" r:id="rId7"/>
    <p:sldId id="261" r:id="rId8"/>
    <p:sldId id="278" r:id="rId9"/>
    <p:sldId id="262" r:id="rId10"/>
    <p:sldId id="263" r:id="rId11"/>
    <p:sldId id="264" r:id="rId12"/>
    <p:sldId id="265" r:id="rId13"/>
    <p:sldId id="279" r:id="rId14"/>
    <p:sldId id="266" r:id="rId15"/>
    <p:sldId id="267" r:id="rId16"/>
    <p:sldId id="268" r:id="rId17"/>
    <p:sldId id="269" r:id="rId18"/>
    <p:sldId id="270" r:id="rId19"/>
    <p:sldId id="280" r:id="rId20"/>
    <p:sldId id="271" r:id="rId21"/>
    <p:sldId id="272" r:id="rId22"/>
    <p:sldId id="273" r:id="rId23"/>
    <p:sldId id="274" r:id="rId24"/>
    <p:sldId id="282" r:id="rId25"/>
  </p:sldIdLst>
  <p:sldSz cx="9144000" cy="5219700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B23"/>
    <a:srgbClr val="C41A24"/>
    <a:srgbClr val="E73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</c:spPr>
          <c:dPt>
            <c:idx val="0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C-4241-B539-3660F6D592F8}"/>
              </c:ext>
            </c:extLst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AC-4241-B539-3660F6D592F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AC-4241-B539-3660F6D592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alpha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8D-4194-BB30-A9FAF8B46D51}"/>
              </c:ext>
            </c:extLst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8D-4194-BB30-A9FAF8B46D5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66</c:v>
                </c:pt>
                <c:pt idx="1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8D-4194-BB30-A9FAF8B46D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alpha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A9F-4093-9DD9-60C5156FA5B8}"/>
              </c:ext>
            </c:extLst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A9F-4093-9DD9-60C5156FA5B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58</c:v>
                </c:pt>
                <c:pt idx="1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9F-4093-9DD9-60C5156FA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alpha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EF-4C29-A08D-9959AE26CD3C}"/>
              </c:ext>
            </c:extLst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EF-4C29-A08D-9959AE26CD3C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78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EF-4C29-A08D-9959AE26C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163B1-635B-4662-B5E2-50115AECE7A1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1143000"/>
            <a:ext cx="5407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BFA7B-D752-43F7-AA29-9F33880148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145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137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316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439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890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4759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532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98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495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0723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505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83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4397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592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9407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4756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885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158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23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531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683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294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401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366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BFA7B-D752-43F7-AA29-9F338801486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846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54243"/>
            <a:ext cx="6858000" cy="1817229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41551"/>
            <a:ext cx="6858000" cy="126021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90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402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7901"/>
            <a:ext cx="1971675" cy="442345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7901"/>
            <a:ext cx="5800725" cy="442345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02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095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301301"/>
            <a:ext cx="7886700" cy="217125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93092"/>
            <a:ext cx="7886700" cy="114180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569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9503"/>
            <a:ext cx="3886200" cy="33118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9503"/>
            <a:ext cx="3886200" cy="33118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296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7901"/>
            <a:ext cx="7886700" cy="10089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9552"/>
            <a:ext cx="3868340" cy="6270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06640"/>
            <a:ext cx="3868340" cy="28043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9552"/>
            <a:ext cx="3887391" cy="6270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06640"/>
            <a:ext cx="3887391" cy="28043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5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17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96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7980"/>
            <a:ext cx="2949178" cy="121793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51541"/>
            <a:ext cx="4629150" cy="370937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65910"/>
            <a:ext cx="2949178" cy="290104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44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7980"/>
            <a:ext cx="2949178" cy="121793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51541"/>
            <a:ext cx="4629150" cy="370937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65910"/>
            <a:ext cx="2949178" cy="290104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995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7901"/>
            <a:ext cx="7886700" cy="1008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9503"/>
            <a:ext cx="7886700" cy="3311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37889"/>
            <a:ext cx="20574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E2B43-1F60-4150-9E3F-150869E709C8}" type="datetimeFigureOut">
              <a:rPr lang="zh-CN" altLang="en-US" smtClean="0"/>
              <a:t>2017/12/14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37889"/>
            <a:ext cx="30861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37889"/>
            <a:ext cx="20574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AE43C-E510-4CFA-A1A7-44BBDB61AF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01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id="{1D2174A2-13D0-4D6A-A7D0-9E4D424E341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2"/>
          <a:stretch/>
        </p:blipFill>
        <p:spPr>
          <a:xfrm>
            <a:off x="0" y="-21016"/>
            <a:ext cx="9204960" cy="5289918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E2B1D93-5541-4376-B0C2-C628050D329F}"/>
              </a:ext>
            </a:extLst>
          </p:cNvPr>
          <p:cNvSpPr/>
          <p:nvPr/>
        </p:nvSpPr>
        <p:spPr>
          <a:xfrm>
            <a:off x="0" y="3056709"/>
            <a:ext cx="9274629" cy="155883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 405">
            <a:extLst>
              <a:ext uri="{FF2B5EF4-FFF2-40B4-BE49-F238E27FC236}">
                <a16:creationId xmlns:a16="http://schemas.microsoft.com/office/drawing/2014/main" id="{6719AC18-2D99-4B07-84BD-A69E47C42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376" y="3253075"/>
            <a:ext cx="47993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8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欧美风工作汇报</a:t>
            </a:r>
            <a:r>
              <a:rPr lang="en-US" altLang="zh-CN" sz="28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4" name="Rectangle 406">
            <a:extLst>
              <a:ext uri="{FF2B5EF4-FFF2-40B4-BE49-F238E27FC236}">
                <a16:creationId xmlns:a16="http://schemas.microsoft.com/office/drawing/2014/main" id="{30F753D2-9C51-459C-95A6-A03A72B7F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9143" y="3778300"/>
            <a:ext cx="246779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900" dirty="0">
                <a:solidFill>
                  <a:schemeClr val="bg2">
                    <a:lumMod val="10000"/>
                  </a:schemeClr>
                </a:solidFill>
              </a:rPr>
              <a:t>POWERPOINT TEMPLATE</a:t>
            </a:r>
            <a:endParaRPr lang="en-US" altLang="zh-CN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ectangle 407">
            <a:extLst>
              <a:ext uri="{FF2B5EF4-FFF2-40B4-BE49-F238E27FC236}">
                <a16:creationId xmlns:a16="http://schemas.microsoft.com/office/drawing/2014/main" id="{C1FD1A6A-80E1-44B4-AECE-4BF2DB382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701" y="4165144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>
                    <a:lumMod val="10000"/>
                  </a:schemeClr>
                </a:solidFill>
              </a:rPr>
              <a:t>templates</a:t>
            </a:r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Blackmore's night - Under A Violet Moon">
            <a:hlinkClick r:id="" action="ppaction://media"/>
            <a:extLst>
              <a:ext uri="{FF2B5EF4-FFF2-40B4-BE49-F238E27FC236}">
                <a16:creationId xmlns:a16="http://schemas.microsoft.com/office/drawing/2014/main" id="{D9709E5B-C3AE-43D9-9C5F-CDCCEF8B12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684907" y="3407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48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5A331DF-41AC-41DD-B02B-EF70C1FFDC69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E8504164-5FB2-4B33-80A7-BF0BE87732C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2DBA210-E38C-4C37-8722-A592C5E5A95C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8919D99-DE09-48DC-882B-90A953780CFB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任意多边形 38">
            <a:extLst>
              <a:ext uri="{FF2B5EF4-FFF2-40B4-BE49-F238E27FC236}">
                <a16:creationId xmlns:a16="http://schemas.microsoft.com/office/drawing/2014/main" id="{5154FE01-BE06-4FBD-8787-444F14E391C5}"/>
              </a:ext>
            </a:extLst>
          </p:cNvPr>
          <p:cNvSpPr/>
          <p:nvPr/>
        </p:nvSpPr>
        <p:spPr>
          <a:xfrm>
            <a:off x="3631733" y="1367792"/>
            <a:ext cx="1877816" cy="2787519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noFill/>
          <a:ln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8"/>
          </a:p>
        </p:txBody>
      </p:sp>
      <p:sp>
        <p:nvSpPr>
          <p:cNvPr id="7" name="任意多边形 39">
            <a:extLst>
              <a:ext uri="{FF2B5EF4-FFF2-40B4-BE49-F238E27FC236}">
                <a16:creationId xmlns:a16="http://schemas.microsoft.com/office/drawing/2014/main" id="{FB4D39F7-398A-44F3-AC06-B46BD4B8D340}"/>
              </a:ext>
            </a:extLst>
          </p:cNvPr>
          <p:cNvSpPr/>
          <p:nvPr/>
        </p:nvSpPr>
        <p:spPr>
          <a:xfrm>
            <a:off x="4365270" y="1381709"/>
            <a:ext cx="1017639" cy="537116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rgbClr val="363B2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8"/>
          </a:p>
        </p:txBody>
      </p:sp>
      <p:sp>
        <p:nvSpPr>
          <p:cNvPr id="8" name="任意多边形 35">
            <a:extLst>
              <a:ext uri="{FF2B5EF4-FFF2-40B4-BE49-F238E27FC236}">
                <a16:creationId xmlns:a16="http://schemas.microsoft.com/office/drawing/2014/main" id="{16BC6F57-6EF4-43D3-B074-B7E1A81FCBE7}"/>
              </a:ext>
            </a:extLst>
          </p:cNvPr>
          <p:cNvSpPr/>
          <p:nvPr/>
        </p:nvSpPr>
        <p:spPr>
          <a:xfrm>
            <a:off x="6022643" y="1367792"/>
            <a:ext cx="1877816" cy="2787519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noFill/>
          <a:ln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8" dirty="0"/>
          </a:p>
        </p:txBody>
      </p:sp>
      <p:sp>
        <p:nvSpPr>
          <p:cNvPr id="9" name="任意多边形 36">
            <a:extLst>
              <a:ext uri="{FF2B5EF4-FFF2-40B4-BE49-F238E27FC236}">
                <a16:creationId xmlns:a16="http://schemas.microsoft.com/office/drawing/2014/main" id="{321636F0-E4F5-4706-987D-56C2A8C9E907}"/>
              </a:ext>
            </a:extLst>
          </p:cNvPr>
          <p:cNvSpPr/>
          <p:nvPr/>
        </p:nvSpPr>
        <p:spPr>
          <a:xfrm>
            <a:off x="6756180" y="1381709"/>
            <a:ext cx="1017639" cy="537116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8"/>
          </a:p>
        </p:txBody>
      </p:sp>
      <p:sp>
        <p:nvSpPr>
          <p:cNvPr id="10" name="任意多边形 32">
            <a:extLst>
              <a:ext uri="{FF2B5EF4-FFF2-40B4-BE49-F238E27FC236}">
                <a16:creationId xmlns:a16="http://schemas.microsoft.com/office/drawing/2014/main" id="{013CFDC4-71FC-4878-A0D5-AD1DD4F0229F}"/>
              </a:ext>
            </a:extLst>
          </p:cNvPr>
          <p:cNvSpPr/>
          <p:nvPr/>
        </p:nvSpPr>
        <p:spPr>
          <a:xfrm>
            <a:off x="1199921" y="1367792"/>
            <a:ext cx="1877816" cy="2787519"/>
          </a:xfrm>
          <a:custGeom>
            <a:avLst/>
            <a:gdLst>
              <a:gd name="connsiteX0" fmla="*/ 0 w 2536723"/>
              <a:gd name="connsiteY0" fmla="*/ 0 h 4041058"/>
              <a:gd name="connsiteX1" fmla="*/ 1933522 w 2536723"/>
              <a:gd name="connsiteY1" fmla="*/ 0 h 4041058"/>
              <a:gd name="connsiteX2" fmla="*/ 2536723 w 2536723"/>
              <a:gd name="connsiteY2" fmla="*/ 565395 h 4041058"/>
              <a:gd name="connsiteX3" fmla="*/ 2536723 w 2536723"/>
              <a:gd name="connsiteY3" fmla="*/ 4041058 h 4041058"/>
              <a:gd name="connsiteX4" fmla="*/ 0 w 2536723"/>
              <a:gd name="connsiteY4" fmla="*/ 4041058 h 404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6723" h="4041058">
                <a:moveTo>
                  <a:pt x="0" y="0"/>
                </a:moveTo>
                <a:lnTo>
                  <a:pt x="1933522" y="0"/>
                </a:lnTo>
                <a:lnTo>
                  <a:pt x="2536723" y="565395"/>
                </a:lnTo>
                <a:lnTo>
                  <a:pt x="2536723" y="4041058"/>
                </a:lnTo>
                <a:lnTo>
                  <a:pt x="0" y="4041058"/>
                </a:lnTo>
                <a:close/>
              </a:path>
            </a:pathLst>
          </a:custGeom>
          <a:noFill/>
          <a:ln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8"/>
          </a:p>
        </p:txBody>
      </p:sp>
      <p:sp>
        <p:nvSpPr>
          <p:cNvPr id="11" name="任意多边形 30">
            <a:extLst>
              <a:ext uri="{FF2B5EF4-FFF2-40B4-BE49-F238E27FC236}">
                <a16:creationId xmlns:a16="http://schemas.microsoft.com/office/drawing/2014/main" id="{D967705C-3CAF-4CC9-8825-F87520A1B55E}"/>
              </a:ext>
            </a:extLst>
          </p:cNvPr>
          <p:cNvSpPr/>
          <p:nvPr/>
        </p:nvSpPr>
        <p:spPr>
          <a:xfrm>
            <a:off x="1933458" y="1381709"/>
            <a:ext cx="1017639" cy="537116"/>
          </a:xfrm>
          <a:custGeom>
            <a:avLst/>
            <a:gdLst>
              <a:gd name="connsiteX0" fmla="*/ 0 w 1356852"/>
              <a:gd name="connsiteY0" fmla="*/ 0 h 716154"/>
              <a:gd name="connsiteX1" fmla="*/ 971238 w 1356852"/>
              <a:gd name="connsiteY1" fmla="*/ 0 h 716154"/>
              <a:gd name="connsiteX2" fmla="*/ 1356852 w 1356852"/>
              <a:gd name="connsiteY2" fmla="*/ 361446 h 716154"/>
              <a:gd name="connsiteX3" fmla="*/ 1356852 w 1356852"/>
              <a:gd name="connsiteY3" fmla="*/ 716154 h 716154"/>
              <a:gd name="connsiteX4" fmla="*/ 0 w 1356852"/>
              <a:gd name="connsiteY4" fmla="*/ 716154 h 71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6852" h="716154">
                <a:moveTo>
                  <a:pt x="0" y="0"/>
                </a:moveTo>
                <a:lnTo>
                  <a:pt x="971238" y="0"/>
                </a:lnTo>
                <a:lnTo>
                  <a:pt x="1356852" y="361446"/>
                </a:lnTo>
                <a:lnTo>
                  <a:pt x="1356852" y="716154"/>
                </a:lnTo>
                <a:lnTo>
                  <a:pt x="0" y="716154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8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D015786-E176-45F3-A2FA-AB30A45F86ED}"/>
              </a:ext>
            </a:extLst>
          </p:cNvPr>
          <p:cNvSpPr txBox="1"/>
          <p:nvPr/>
        </p:nvSpPr>
        <p:spPr>
          <a:xfrm>
            <a:off x="2187050" y="1404321"/>
            <a:ext cx="5501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</a:rPr>
              <a:t>01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B7352A6-738C-4912-9843-A5A47BE39CBE}"/>
              </a:ext>
            </a:extLst>
          </p:cNvPr>
          <p:cNvSpPr txBox="1"/>
          <p:nvPr/>
        </p:nvSpPr>
        <p:spPr>
          <a:xfrm>
            <a:off x="4620324" y="1404321"/>
            <a:ext cx="5501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</a:rPr>
              <a:t>02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AFF6B52-6EF2-42BA-8880-1EE967BFE932}"/>
              </a:ext>
            </a:extLst>
          </p:cNvPr>
          <p:cNvSpPr txBox="1"/>
          <p:nvPr/>
        </p:nvSpPr>
        <p:spPr>
          <a:xfrm>
            <a:off x="7031298" y="1404321"/>
            <a:ext cx="5501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</a:rPr>
              <a:t>03</a:t>
            </a:r>
            <a:endParaRPr lang="zh-CN" altLang="en-US" sz="2700" dirty="0">
              <a:solidFill>
                <a:schemeClr val="bg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3867A34-1F0A-4ED8-9266-5E3078D4E7F6}"/>
              </a:ext>
            </a:extLst>
          </p:cNvPr>
          <p:cNvSpPr txBox="1"/>
          <p:nvPr/>
        </p:nvSpPr>
        <p:spPr>
          <a:xfrm>
            <a:off x="1148870" y="330087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0B429F2-8F45-4745-B742-2C60680AD054}"/>
              </a:ext>
            </a:extLst>
          </p:cNvPr>
          <p:cNvSpPr txBox="1"/>
          <p:nvPr/>
        </p:nvSpPr>
        <p:spPr>
          <a:xfrm>
            <a:off x="3641984" y="330087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840F67D-0496-4F49-BEBE-7709FFFC4C09}"/>
              </a:ext>
            </a:extLst>
          </p:cNvPr>
          <p:cNvSpPr txBox="1"/>
          <p:nvPr/>
        </p:nvSpPr>
        <p:spPr>
          <a:xfrm>
            <a:off x="5991992" y="330087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8" name="AutoShape 7">
            <a:extLst>
              <a:ext uri="{FF2B5EF4-FFF2-40B4-BE49-F238E27FC236}">
                <a16:creationId xmlns:a16="http://schemas.microsoft.com/office/drawing/2014/main" id="{BBCCB83C-D1B2-433E-80CB-1234DD745E08}"/>
              </a:ext>
            </a:extLst>
          </p:cNvPr>
          <p:cNvSpPr>
            <a:spLocks/>
          </p:cNvSpPr>
          <p:nvPr/>
        </p:nvSpPr>
        <p:spPr bwMode="auto">
          <a:xfrm>
            <a:off x="1732147" y="2382097"/>
            <a:ext cx="686962" cy="564576"/>
          </a:xfrm>
          <a:custGeom>
            <a:avLst/>
            <a:gdLst>
              <a:gd name="T0" fmla="*/ 1747838 w 21450"/>
              <a:gd name="T1" fmla="*/ 1381994 h 21582"/>
              <a:gd name="T2" fmla="*/ 1747838 w 21450"/>
              <a:gd name="T3" fmla="*/ 1381994 h 21582"/>
              <a:gd name="T4" fmla="*/ 1747838 w 21450"/>
              <a:gd name="T5" fmla="*/ 1381994 h 21582"/>
              <a:gd name="T6" fmla="*/ 1747838 w 21450"/>
              <a:gd name="T7" fmla="*/ 1381994 h 215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50" h="21582">
                <a:moveTo>
                  <a:pt x="21391" y="3695"/>
                </a:moveTo>
                <a:cubicBezTo>
                  <a:pt x="21391" y="3897"/>
                  <a:pt x="21407" y="4257"/>
                  <a:pt x="21208" y="4313"/>
                </a:cubicBezTo>
                <a:cubicBezTo>
                  <a:pt x="21088" y="4348"/>
                  <a:pt x="20977" y="4273"/>
                  <a:pt x="20866" y="4355"/>
                </a:cubicBezTo>
                <a:cubicBezTo>
                  <a:pt x="20804" y="4400"/>
                  <a:pt x="20738" y="4482"/>
                  <a:pt x="20685" y="4567"/>
                </a:cubicBezTo>
                <a:cubicBezTo>
                  <a:pt x="20680" y="4575"/>
                  <a:pt x="20676" y="4582"/>
                  <a:pt x="20672" y="4589"/>
                </a:cubicBezTo>
                <a:cubicBezTo>
                  <a:pt x="20667" y="4597"/>
                  <a:pt x="20662" y="4605"/>
                  <a:pt x="20658" y="4613"/>
                </a:cubicBezTo>
                <a:cubicBezTo>
                  <a:pt x="20653" y="4622"/>
                  <a:pt x="20649" y="4630"/>
                  <a:pt x="20644" y="4638"/>
                </a:cubicBezTo>
                <a:cubicBezTo>
                  <a:pt x="20635" y="4656"/>
                  <a:pt x="20627" y="4673"/>
                  <a:pt x="20620" y="4689"/>
                </a:cubicBezTo>
                <a:cubicBezTo>
                  <a:pt x="20618" y="4693"/>
                  <a:pt x="20617" y="4696"/>
                  <a:pt x="20615" y="4700"/>
                </a:cubicBezTo>
                <a:cubicBezTo>
                  <a:pt x="20614" y="4704"/>
                  <a:pt x="20612" y="4708"/>
                  <a:pt x="20610" y="4712"/>
                </a:cubicBezTo>
                <a:cubicBezTo>
                  <a:pt x="20762" y="4825"/>
                  <a:pt x="20938" y="5192"/>
                  <a:pt x="20970" y="5502"/>
                </a:cubicBezTo>
                <a:cubicBezTo>
                  <a:pt x="20972" y="5524"/>
                  <a:pt x="20973" y="5545"/>
                  <a:pt x="20974" y="5565"/>
                </a:cubicBezTo>
                <a:cubicBezTo>
                  <a:pt x="20982" y="5780"/>
                  <a:pt x="20911" y="5954"/>
                  <a:pt x="20702" y="5978"/>
                </a:cubicBezTo>
                <a:cubicBezTo>
                  <a:pt x="20491" y="6002"/>
                  <a:pt x="20453" y="6262"/>
                  <a:pt x="20378" y="6464"/>
                </a:cubicBezTo>
                <a:cubicBezTo>
                  <a:pt x="20327" y="6604"/>
                  <a:pt x="20307" y="6631"/>
                  <a:pt x="20197" y="6657"/>
                </a:cubicBezTo>
                <a:cubicBezTo>
                  <a:pt x="20136" y="6672"/>
                  <a:pt x="20030" y="6662"/>
                  <a:pt x="20047" y="6775"/>
                </a:cubicBezTo>
                <a:cubicBezTo>
                  <a:pt x="20059" y="6850"/>
                  <a:pt x="20159" y="6875"/>
                  <a:pt x="20168" y="6962"/>
                </a:cubicBezTo>
                <a:cubicBezTo>
                  <a:pt x="20183" y="7093"/>
                  <a:pt x="20011" y="7123"/>
                  <a:pt x="19944" y="7154"/>
                </a:cubicBezTo>
                <a:cubicBezTo>
                  <a:pt x="19896" y="7176"/>
                  <a:pt x="19857" y="7171"/>
                  <a:pt x="19819" y="7156"/>
                </a:cubicBezTo>
                <a:cubicBezTo>
                  <a:pt x="19786" y="7143"/>
                  <a:pt x="19754" y="7123"/>
                  <a:pt x="19719" y="7106"/>
                </a:cubicBezTo>
                <a:cubicBezTo>
                  <a:pt x="19715" y="7105"/>
                  <a:pt x="19712" y="7103"/>
                  <a:pt x="19708" y="7101"/>
                </a:cubicBezTo>
                <a:cubicBezTo>
                  <a:pt x="19701" y="7098"/>
                  <a:pt x="19694" y="7095"/>
                  <a:pt x="19686" y="7092"/>
                </a:cubicBezTo>
                <a:cubicBezTo>
                  <a:pt x="19682" y="7091"/>
                  <a:pt x="19678" y="7090"/>
                  <a:pt x="19674" y="7088"/>
                </a:cubicBezTo>
                <a:cubicBezTo>
                  <a:pt x="19670" y="7087"/>
                  <a:pt x="19667" y="7086"/>
                  <a:pt x="19662" y="7085"/>
                </a:cubicBezTo>
                <a:cubicBezTo>
                  <a:pt x="19658" y="7084"/>
                  <a:pt x="19654" y="7083"/>
                  <a:pt x="19650" y="7082"/>
                </a:cubicBezTo>
                <a:cubicBezTo>
                  <a:pt x="19481" y="7046"/>
                  <a:pt x="19504" y="7240"/>
                  <a:pt x="19468" y="7388"/>
                </a:cubicBezTo>
                <a:cubicBezTo>
                  <a:pt x="19432" y="7536"/>
                  <a:pt x="19364" y="7651"/>
                  <a:pt x="19286" y="7754"/>
                </a:cubicBezTo>
                <a:cubicBezTo>
                  <a:pt x="19274" y="7771"/>
                  <a:pt x="19261" y="7787"/>
                  <a:pt x="19248" y="7803"/>
                </a:cubicBezTo>
                <a:cubicBezTo>
                  <a:pt x="19165" y="7908"/>
                  <a:pt x="19075" y="8006"/>
                  <a:pt x="19000" y="8122"/>
                </a:cubicBezTo>
                <a:cubicBezTo>
                  <a:pt x="18924" y="8243"/>
                  <a:pt x="18905" y="8471"/>
                  <a:pt x="18784" y="8528"/>
                </a:cubicBezTo>
                <a:cubicBezTo>
                  <a:pt x="18725" y="8556"/>
                  <a:pt x="18670" y="8548"/>
                  <a:pt x="18612" y="8592"/>
                </a:cubicBezTo>
                <a:cubicBezTo>
                  <a:pt x="18454" y="8711"/>
                  <a:pt x="18330" y="8889"/>
                  <a:pt x="18214" y="9065"/>
                </a:cubicBezTo>
                <a:cubicBezTo>
                  <a:pt x="18162" y="9143"/>
                  <a:pt x="18109" y="9223"/>
                  <a:pt x="18044" y="9284"/>
                </a:cubicBezTo>
                <a:cubicBezTo>
                  <a:pt x="17983" y="9339"/>
                  <a:pt x="17867" y="9336"/>
                  <a:pt x="17820" y="9386"/>
                </a:cubicBezTo>
                <a:cubicBezTo>
                  <a:pt x="17871" y="9331"/>
                  <a:pt x="17970" y="9264"/>
                  <a:pt x="17997" y="9185"/>
                </a:cubicBezTo>
                <a:cubicBezTo>
                  <a:pt x="18056" y="9014"/>
                  <a:pt x="17925" y="9025"/>
                  <a:pt x="17833" y="8986"/>
                </a:cubicBezTo>
                <a:cubicBezTo>
                  <a:pt x="17922" y="8715"/>
                  <a:pt x="18295" y="8146"/>
                  <a:pt x="17836" y="8073"/>
                </a:cubicBezTo>
                <a:cubicBezTo>
                  <a:pt x="17636" y="8041"/>
                  <a:pt x="17577" y="8217"/>
                  <a:pt x="17527" y="8423"/>
                </a:cubicBezTo>
                <a:cubicBezTo>
                  <a:pt x="17521" y="8449"/>
                  <a:pt x="17514" y="8473"/>
                  <a:pt x="17506" y="8495"/>
                </a:cubicBezTo>
                <a:cubicBezTo>
                  <a:pt x="17504" y="8501"/>
                  <a:pt x="17502" y="8508"/>
                  <a:pt x="17499" y="8514"/>
                </a:cubicBezTo>
                <a:cubicBezTo>
                  <a:pt x="17499" y="8514"/>
                  <a:pt x="17499" y="8515"/>
                  <a:pt x="17499" y="8515"/>
                </a:cubicBezTo>
                <a:cubicBezTo>
                  <a:pt x="17498" y="8518"/>
                  <a:pt x="17496" y="8521"/>
                  <a:pt x="17495" y="8524"/>
                </a:cubicBezTo>
                <a:cubicBezTo>
                  <a:pt x="17492" y="8531"/>
                  <a:pt x="17489" y="8538"/>
                  <a:pt x="17486" y="8545"/>
                </a:cubicBezTo>
                <a:cubicBezTo>
                  <a:pt x="17484" y="8550"/>
                  <a:pt x="17482" y="8555"/>
                  <a:pt x="17479" y="8560"/>
                </a:cubicBezTo>
                <a:cubicBezTo>
                  <a:pt x="17470" y="8579"/>
                  <a:pt x="17460" y="8597"/>
                  <a:pt x="17449" y="8614"/>
                </a:cubicBezTo>
                <a:cubicBezTo>
                  <a:pt x="17444" y="8621"/>
                  <a:pt x="17440" y="8629"/>
                  <a:pt x="17435" y="8636"/>
                </a:cubicBezTo>
                <a:cubicBezTo>
                  <a:pt x="17430" y="8642"/>
                  <a:pt x="17426" y="8649"/>
                  <a:pt x="17421" y="8655"/>
                </a:cubicBezTo>
                <a:cubicBezTo>
                  <a:pt x="17411" y="8669"/>
                  <a:pt x="17400" y="8682"/>
                  <a:pt x="17389" y="8694"/>
                </a:cubicBezTo>
                <a:cubicBezTo>
                  <a:pt x="17385" y="8699"/>
                  <a:pt x="17380" y="8705"/>
                  <a:pt x="17375" y="8710"/>
                </a:cubicBezTo>
                <a:cubicBezTo>
                  <a:pt x="17375" y="8710"/>
                  <a:pt x="17375" y="8711"/>
                  <a:pt x="17374" y="8711"/>
                </a:cubicBezTo>
                <a:cubicBezTo>
                  <a:pt x="17370" y="8716"/>
                  <a:pt x="17365" y="8721"/>
                  <a:pt x="17361" y="8726"/>
                </a:cubicBezTo>
                <a:cubicBezTo>
                  <a:pt x="17360" y="8726"/>
                  <a:pt x="17359" y="8727"/>
                  <a:pt x="17359" y="8728"/>
                </a:cubicBezTo>
                <a:cubicBezTo>
                  <a:pt x="17354" y="8733"/>
                  <a:pt x="17349" y="8738"/>
                  <a:pt x="17344" y="8742"/>
                </a:cubicBezTo>
                <a:cubicBezTo>
                  <a:pt x="17339" y="8748"/>
                  <a:pt x="17333" y="8753"/>
                  <a:pt x="17328" y="8758"/>
                </a:cubicBezTo>
                <a:cubicBezTo>
                  <a:pt x="17323" y="8762"/>
                  <a:pt x="17319" y="8767"/>
                  <a:pt x="17314" y="8771"/>
                </a:cubicBezTo>
                <a:cubicBezTo>
                  <a:pt x="17308" y="8777"/>
                  <a:pt x="17301" y="8783"/>
                  <a:pt x="17295" y="8789"/>
                </a:cubicBezTo>
                <a:cubicBezTo>
                  <a:pt x="17279" y="8803"/>
                  <a:pt x="17262" y="8818"/>
                  <a:pt x="17245" y="8833"/>
                </a:cubicBezTo>
                <a:cubicBezTo>
                  <a:pt x="17242" y="8835"/>
                  <a:pt x="17239" y="8838"/>
                  <a:pt x="17236" y="8841"/>
                </a:cubicBezTo>
                <a:cubicBezTo>
                  <a:pt x="17093" y="8968"/>
                  <a:pt x="17097" y="9178"/>
                  <a:pt x="16966" y="9325"/>
                </a:cubicBezTo>
                <a:cubicBezTo>
                  <a:pt x="16883" y="9417"/>
                  <a:pt x="16792" y="9405"/>
                  <a:pt x="16692" y="9439"/>
                </a:cubicBezTo>
                <a:cubicBezTo>
                  <a:pt x="16437" y="9528"/>
                  <a:pt x="16454" y="9889"/>
                  <a:pt x="16683" y="9998"/>
                </a:cubicBezTo>
                <a:cubicBezTo>
                  <a:pt x="16689" y="10001"/>
                  <a:pt x="16696" y="10004"/>
                  <a:pt x="16704" y="10007"/>
                </a:cubicBezTo>
                <a:cubicBezTo>
                  <a:pt x="16824" y="10054"/>
                  <a:pt x="17001" y="9937"/>
                  <a:pt x="17103" y="10061"/>
                </a:cubicBezTo>
                <a:cubicBezTo>
                  <a:pt x="17167" y="10140"/>
                  <a:pt x="17120" y="10298"/>
                  <a:pt x="17156" y="10391"/>
                </a:cubicBezTo>
                <a:cubicBezTo>
                  <a:pt x="17202" y="10507"/>
                  <a:pt x="17366" y="10589"/>
                  <a:pt x="17455" y="10506"/>
                </a:cubicBezTo>
                <a:cubicBezTo>
                  <a:pt x="17459" y="10502"/>
                  <a:pt x="17463" y="10498"/>
                  <a:pt x="17467" y="10494"/>
                </a:cubicBezTo>
                <a:cubicBezTo>
                  <a:pt x="17469" y="10492"/>
                  <a:pt x="17471" y="10490"/>
                  <a:pt x="17473" y="10489"/>
                </a:cubicBezTo>
                <a:cubicBezTo>
                  <a:pt x="17474" y="10486"/>
                  <a:pt x="17476" y="10485"/>
                  <a:pt x="17478" y="10482"/>
                </a:cubicBezTo>
                <a:cubicBezTo>
                  <a:pt x="17480" y="10480"/>
                  <a:pt x="17483" y="10477"/>
                  <a:pt x="17485" y="10474"/>
                </a:cubicBezTo>
                <a:cubicBezTo>
                  <a:pt x="17485" y="10474"/>
                  <a:pt x="17485" y="10474"/>
                  <a:pt x="17485" y="10474"/>
                </a:cubicBezTo>
                <a:cubicBezTo>
                  <a:pt x="17493" y="10464"/>
                  <a:pt x="17500" y="10455"/>
                  <a:pt x="17506" y="10445"/>
                </a:cubicBezTo>
                <a:cubicBezTo>
                  <a:pt x="17584" y="10331"/>
                  <a:pt x="17622" y="10167"/>
                  <a:pt x="17710" y="10069"/>
                </a:cubicBezTo>
                <a:cubicBezTo>
                  <a:pt x="17818" y="9947"/>
                  <a:pt x="17916" y="10055"/>
                  <a:pt x="18024" y="10112"/>
                </a:cubicBezTo>
                <a:cubicBezTo>
                  <a:pt x="18163" y="10184"/>
                  <a:pt x="18353" y="10072"/>
                  <a:pt x="18477" y="10163"/>
                </a:cubicBezTo>
                <a:cubicBezTo>
                  <a:pt x="18583" y="10241"/>
                  <a:pt x="18518" y="10415"/>
                  <a:pt x="18414" y="10441"/>
                </a:cubicBezTo>
                <a:cubicBezTo>
                  <a:pt x="18290" y="10473"/>
                  <a:pt x="18239" y="10518"/>
                  <a:pt x="18153" y="10622"/>
                </a:cubicBezTo>
                <a:cubicBezTo>
                  <a:pt x="18074" y="10718"/>
                  <a:pt x="17958" y="10759"/>
                  <a:pt x="17910" y="10897"/>
                </a:cubicBezTo>
                <a:cubicBezTo>
                  <a:pt x="17870" y="11015"/>
                  <a:pt x="17881" y="11076"/>
                  <a:pt x="17804" y="11173"/>
                </a:cubicBezTo>
                <a:cubicBezTo>
                  <a:pt x="17729" y="11267"/>
                  <a:pt x="17655" y="11327"/>
                  <a:pt x="17604" y="11452"/>
                </a:cubicBezTo>
                <a:cubicBezTo>
                  <a:pt x="17561" y="11560"/>
                  <a:pt x="17493" y="11682"/>
                  <a:pt x="17460" y="11808"/>
                </a:cubicBezTo>
                <a:cubicBezTo>
                  <a:pt x="17447" y="11861"/>
                  <a:pt x="17439" y="11914"/>
                  <a:pt x="17443" y="11967"/>
                </a:cubicBezTo>
                <a:cubicBezTo>
                  <a:pt x="17444" y="11975"/>
                  <a:pt x="17567" y="12054"/>
                  <a:pt x="17586" y="12064"/>
                </a:cubicBezTo>
                <a:cubicBezTo>
                  <a:pt x="17663" y="12107"/>
                  <a:pt x="17750" y="12106"/>
                  <a:pt x="17825" y="12154"/>
                </a:cubicBezTo>
                <a:cubicBezTo>
                  <a:pt x="17875" y="12186"/>
                  <a:pt x="17935" y="12253"/>
                  <a:pt x="17973" y="12305"/>
                </a:cubicBezTo>
                <a:cubicBezTo>
                  <a:pt x="18074" y="12438"/>
                  <a:pt x="18096" y="12640"/>
                  <a:pt x="18171" y="12794"/>
                </a:cubicBezTo>
                <a:cubicBezTo>
                  <a:pt x="18175" y="12802"/>
                  <a:pt x="18179" y="12810"/>
                  <a:pt x="18183" y="12818"/>
                </a:cubicBezTo>
                <a:cubicBezTo>
                  <a:pt x="18194" y="12840"/>
                  <a:pt x="18205" y="12861"/>
                  <a:pt x="18217" y="12882"/>
                </a:cubicBezTo>
                <a:cubicBezTo>
                  <a:pt x="18221" y="12888"/>
                  <a:pt x="18225" y="12894"/>
                  <a:pt x="18229" y="12901"/>
                </a:cubicBezTo>
                <a:cubicBezTo>
                  <a:pt x="18233" y="12908"/>
                  <a:pt x="18237" y="12915"/>
                  <a:pt x="18242" y="12923"/>
                </a:cubicBezTo>
                <a:cubicBezTo>
                  <a:pt x="18261" y="12952"/>
                  <a:pt x="18281" y="12981"/>
                  <a:pt x="18302" y="13006"/>
                </a:cubicBezTo>
                <a:cubicBezTo>
                  <a:pt x="18271" y="13044"/>
                  <a:pt x="18265" y="13101"/>
                  <a:pt x="18262" y="13151"/>
                </a:cubicBezTo>
                <a:cubicBezTo>
                  <a:pt x="18350" y="13144"/>
                  <a:pt x="18419" y="13236"/>
                  <a:pt x="18487" y="13290"/>
                </a:cubicBezTo>
                <a:cubicBezTo>
                  <a:pt x="18537" y="13330"/>
                  <a:pt x="18716" y="13403"/>
                  <a:pt x="18728" y="13491"/>
                </a:cubicBezTo>
                <a:cubicBezTo>
                  <a:pt x="18755" y="13701"/>
                  <a:pt x="18422" y="13664"/>
                  <a:pt x="18326" y="13664"/>
                </a:cubicBezTo>
                <a:cubicBezTo>
                  <a:pt x="18413" y="13666"/>
                  <a:pt x="18471" y="13742"/>
                  <a:pt x="18542" y="13792"/>
                </a:cubicBezTo>
                <a:cubicBezTo>
                  <a:pt x="18621" y="13846"/>
                  <a:pt x="18733" y="13849"/>
                  <a:pt x="18792" y="13932"/>
                </a:cubicBezTo>
                <a:cubicBezTo>
                  <a:pt x="19021" y="14255"/>
                  <a:pt x="18393" y="14305"/>
                  <a:pt x="18411" y="14606"/>
                </a:cubicBezTo>
                <a:cubicBezTo>
                  <a:pt x="18412" y="14612"/>
                  <a:pt x="18412" y="14618"/>
                  <a:pt x="18413" y="14624"/>
                </a:cubicBezTo>
                <a:cubicBezTo>
                  <a:pt x="18430" y="14740"/>
                  <a:pt x="18515" y="14673"/>
                  <a:pt x="18571" y="14638"/>
                </a:cubicBezTo>
                <a:cubicBezTo>
                  <a:pt x="18657" y="14585"/>
                  <a:pt x="18724" y="14544"/>
                  <a:pt x="18818" y="14600"/>
                </a:cubicBezTo>
                <a:cubicBezTo>
                  <a:pt x="18938" y="14672"/>
                  <a:pt x="18971" y="14800"/>
                  <a:pt x="18976" y="14941"/>
                </a:cubicBezTo>
                <a:cubicBezTo>
                  <a:pt x="18979" y="15019"/>
                  <a:pt x="18973" y="15101"/>
                  <a:pt x="18968" y="15179"/>
                </a:cubicBezTo>
                <a:cubicBezTo>
                  <a:pt x="18955" y="15399"/>
                  <a:pt x="19001" y="15767"/>
                  <a:pt x="18814" y="15866"/>
                </a:cubicBezTo>
                <a:cubicBezTo>
                  <a:pt x="18736" y="15907"/>
                  <a:pt x="18641" y="16013"/>
                  <a:pt x="18623" y="16122"/>
                </a:cubicBezTo>
                <a:cubicBezTo>
                  <a:pt x="18610" y="16196"/>
                  <a:pt x="18639" y="16225"/>
                  <a:pt x="18652" y="16290"/>
                </a:cubicBezTo>
                <a:cubicBezTo>
                  <a:pt x="18666" y="16358"/>
                  <a:pt x="18660" y="16411"/>
                  <a:pt x="18643" y="16469"/>
                </a:cubicBezTo>
                <a:cubicBezTo>
                  <a:pt x="18636" y="16489"/>
                  <a:pt x="18629" y="16510"/>
                  <a:pt x="18620" y="16532"/>
                </a:cubicBezTo>
                <a:cubicBezTo>
                  <a:pt x="18618" y="16538"/>
                  <a:pt x="18616" y="16544"/>
                  <a:pt x="18612" y="16551"/>
                </a:cubicBezTo>
                <a:cubicBezTo>
                  <a:pt x="18611" y="16554"/>
                  <a:pt x="18610" y="16557"/>
                  <a:pt x="18609" y="16560"/>
                </a:cubicBezTo>
                <a:cubicBezTo>
                  <a:pt x="18605" y="16569"/>
                  <a:pt x="18601" y="16578"/>
                  <a:pt x="18597" y="16588"/>
                </a:cubicBezTo>
                <a:cubicBezTo>
                  <a:pt x="18595" y="16592"/>
                  <a:pt x="18593" y="16596"/>
                  <a:pt x="18591" y="16600"/>
                </a:cubicBezTo>
                <a:cubicBezTo>
                  <a:pt x="18580" y="16624"/>
                  <a:pt x="18568" y="16650"/>
                  <a:pt x="18554" y="16678"/>
                </a:cubicBezTo>
                <a:cubicBezTo>
                  <a:pt x="18552" y="16681"/>
                  <a:pt x="18550" y="16685"/>
                  <a:pt x="18548" y="16688"/>
                </a:cubicBezTo>
                <a:cubicBezTo>
                  <a:pt x="18547" y="16692"/>
                  <a:pt x="18545" y="16695"/>
                  <a:pt x="18544" y="16698"/>
                </a:cubicBezTo>
                <a:cubicBezTo>
                  <a:pt x="18539" y="16707"/>
                  <a:pt x="18534" y="16716"/>
                  <a:pt x="18529" y="16725"/>
                </a:cubicBezTo>
                <a:cubicBezTo>
                  <a:pt x="18529" y="16726"/>
                  <a:pt x="18528" y="16727"/>
                  <a:pt x="18528" y="16727"/>
                </a:cubicBezTo>
                <a:cubicBezTo>
                  <a:pt x="18523" y="16736"/>
                  <a:pt x="18519" y="16745"/>
                  <a:pt x="18514" y="16753"/>
                </a:cubicBezTo>
                <a:cubicBezTo>
                  <a:pt x="18512" y="16756"/>
                  <a:pt x="18511" y="16758"/>
                  <a:pt x="18509" y="16761"/>
                </a:cubicBezTo>
                <a:cubicBezTo>
                  <a:pt x="18448" y="16869"/>
                  <a:pt x="18376" y="16971"/>
                  <a:pt x="18323" y="16972"/>
                </a:cubicBezTo>
                <a:cubicBezTo>
                  <a:pt x="18303" y="17092"/>
                  <a:pt x="18379" y="17212"/>
                  <a:pt x="18369" y="17349"/>
                </a:cubicBezTo>
                <a:cubicBezTo>
                  <a:pt x="18354" y="17538"/>
                  <a:pt x="18375" y="17721"/>
                  <a:pt x="18198" y="17718"/>
                </a:cubicBezTo>
                <a:cubicBezTo>
                  <a:pt x="18182" y="17856"/>
                  <a:pt x="18191" y="17926"/>
                  <a:pt x="18146" y="18050"/>
                </a:cubicBezTo>
                <a:cubicBezTo>
                  <a:pt x="18104" y="18169"/>
                  <a:pt x="18097" y="18273"/>
                  <a:pt x="18000" y="18348"/>
                </a:cubicBezTo>
                <a:cubicBezTo>
                  <a:pt x="17933" y="18399"/>
                  <a:pt x="17834" y="18386"/>
                  <a:pt x="17778" y="18462"/>
                </a:cubicBezTo>
                <a:cubicBezTo>
                  <a:pt x="17726" y="18535"/>
                  <a:pt x="17740" y="18662"/>
                  <a:pt x="17708" y="18748"/>
                </a:cubicBezTo>
                <a:cubicBezTo>
                  <a:pt x="17671" y="18846"/>
                  <a:pt x="17586" y="18980"/>
                  <a:pt x="17509" y="19030"/>
                </a:cubicBezTo>
                <a:cubicBezTo>
                  <a:pt x="17462" y="19060"/>
                  <a:pt x="17400" y="19036"/>
                  <a:pt x="17351" y="19050"/>
                </a:cubicBezTo>
                <a:cubicBezTo>
                  <a:pt x="17327" y="19056"/>
                  <a:pt x="17307" y="19072"/>
                  <a:pt x="17293" y="19105"/>
                </a:cubicBezTo>
                <a:cubicBezTo>
                  <a:pt x="17274" y="19149"/>
                  <a:pt x="17268" y="19194"/>
                  <a:pt x="17262" y="19238"/>
                </a:cubicBezTo>
                <a:cubicBezTo>
                  <a:pt x="17254" y="19299"/>
                  <a:pt x="17248" y="19358"/>
                  <a:pt x="17211" y="19414"/>
                </a:cubicBezTo>
                <a:cubicBezTo>
                  <a:pt x="17144" y="19515"/>
                  <a:pt x="17046" y="19604"/>
                  <a:pt x="16955" y="19666"/>
                </a:cubicBezTo>
                <a:cubicBezTo>
                  <a:pt x="16797" y="19773"/>
                  <a:pt x="16614" y="19758"/>
                  <a:pt x="16453" y="19856"/>
                </a:cubicBezTo>
                <a:cubicBezTo>
                  <a:pt x="16316" y="19939"/>
                  <a:pt x="16165" y="19967"/>
                  <a:pt x="16021" y="20024"/>
                </a:cubicBezTo>
                <a:cubicBezTo>
                  <a:pt x="15901" y="20070"/>
                  <a:pt x="15837" y="20201"/>
                  <a:pt x="15737" y="20297"/>
                </a:cubicBezTo>
                <a:cubicBezTo>
                  <a:pt x="15602" y="20427"/>
                  <a:pt x="15484" y="20531"/>
                  <a:pt x="15327" y="20623"/>
                </a:cubicBezTo>
                <a:cubicBezTo>
                  <a:pt x="15140" y="20731"/>
                  <a:pt x="14934" y="20784"/>
                  <a:pt x="14739" y="20861"/>
                </a:cubicBezTo>
                <a:cubicBezTo>
                  <a:pt x="14647" y="20898"/>
                  <a:pt x="14560" y="20945"/>
                  <a:pt x="14514" y="21060"/>
                </a:cubicBezTo>
                <a:cubicBezTo>
                  <a:pt x="14458" y="21199"/>
                  <a:pt x="14506" y="21272"/>
                  <a:pt x="14523" y="21401"/>
                </a:cubicBezTo>
                <a:cubicBezTo>
                  <a:pt x="14539" y="21524"/>
                  <a:pt x="14474" y="21587"/>
                  <a:pt x="14379" y="21581"/>
                </a:cubicBezTo>
                <a:cubicBezTo>
                  <a:pt x="14254" y="21573"/>
                  <a:pt x="14162" y="21362"/>
                  <a:pt x="14139" y="21227"/>
                </a:cubicBezTo>
                <a:cubicBezTo>
                  <a:pt x="14126" y="21146"/>
                  <a:pt x="14120" y="21066"/>
                  <a:pt x="14155" y="20997"/>
                </a:cubicBezTo>
                <a:cubicBezTo>
                  <a:pt x="14177" y="20952"/>
                  <a:pt x="14260" y="20858"/>
                  <a:pt x="14193" y="20822"/>
                </a:cubicBezTo>
                <a:cubicBezTo>
                  <a:pt x="14183" y="20816"/>
                  <a:pt x="14169" y="20812"/>
                  <a:pt x="14150" y="20810"/>
                </a:cubicBezTo>
                <a:cubicBezTo>
                  <a:pt x="14098" y="20803"/>
                  <a:pt x="14029" y="20853"/>
                  <a:pt x="13983" y="20881"/>
                </a:cubicBezTo>
                <a:cubicBezTo>
                  <a:pt x="13856" y="20958"/>
                  <a:pt x="13840" y="20816"/>
                  <a:pt x="13705" y="20802"/>
                </a:cubicBezTo>
                <a:cubicBezTo>
                  <a:pt x="13627" y="20794"/>
                  <a:pt x="13562" y="20845"/>
                  <a:pt x="13487" y="20858"/>
                </a:cubicBezTo>
                <a:cubicBezTo>
                  <a:pt x="13412" y="20870"/>
                  <a:pt x="13324" y="20854"/>
                  <a:pt x="13249" y="20846"/>
                </a:cubicBezTo>
                <a:cubicBezTo>
                  <a:pt x="13093" y="20828"/>
                  <a:pt x="12914" y="20799"/>
                  <a:pt x="12785" y="20675"/>
                </a:cubicBezTo>
                <a:cubicBezTo>
                  <a:pt x="12694" y="20589"/>
                  <a:pt x="12608" y="20339"/>
                  <a:pt x="12745" y="20234"/>
                </a:cubicBezTo>
                <a:cubicBezTo>
                  <a:pt x="12780" y="20207"/>
                  <a:pt x="12735" y="20129"/>
                  <a:pt x="12718" y="20112"/>
                </a:cubicBezTo>
                <a:cubicBezTo>
                  <a:pt x="12682" y="20075"/>
                  <a:pt x="12597" y="20085"/>
                  <a:pt x="12556" y="20089"/>
                </a:cubicBezTo>
                <a:cubicBezTo>
                  <a:pt x="12473" y="20097"/>
                  <a:pt x="12379" y="20105"/>
                  <a:pt x="12298" y="20070"/>
                </a:cubicBezTo>
                <a:cubicBezTo>
                  <a:pt x="12225" y="20038"/>
                  <a:pt x="12206" y="19966"/>
                  <a:pt x="12157" y="19907"/>
                </a:cubicBezTo>
                <a:cubicBezTo>
                  <a:pt x="12149" y="19897"/>
                  <a:pt x="12141" y="19888"/>
                  <a:pt x="12131" y="19879"/>
                </a:cubicBezTo>
                <a:cubicBezTo>
                  <a:pt x="12076" y="19829"/>
                  <a:pt x="11959" y="19889"/>
                  <a:pt x="11911" y="19941"/>
                </a:cubicBezTo>
                <a:cubicBezTo>
                  <a:pt x="11844" y="20015"/>
                  <a:pt x="11856" y="20157"/>
                  <a:pt x="11780" y="20225"/>
                </a:cubicBezTo>
                <a:cubicBezTo>
                  <a:pt x="11740" y="20260"/>
                  <a:pt x="11609" y="20280"/>
                  <a:pt x="11555" y="20306"/>
                </a:cubicBezTo>
                <a:cubicBezTo>
                  <a:pt x="11494" y="20335"/>
                  <a:pt x="11460" y="20346"/>
                  <a:pt x="11420" y="20337"/>
                </a:cubicBezTo>
                <a:cubicBezTo>
                  <a:pt x="11417" y="20337"/>
                  <a:pt x="11415" y="20336"/>
                  <a:pt x="11412" y="20335"/>
                </a:cubicBezTo>
                <a:cubicBezTo>
                  <a:pt x="11412" y="20335"/>
                  <a:pt x="11412" y="20335"/>
                  <a:pt x="11411" y="20335"/>
                </a:cubicBezTo>
                <a:cubicBezTo>
                  <a:pt x="11401" y="20332"/>
                  <a:pt x="11390" y="20328"/>
                  <a:pt x="11378" y="20322"/>
                </a:cubicBezTo>
                <a:cubicBezTo>
                  <a:pt x="11322" y="20296"/>
                  <a:pt x="11281" y="20262"/>
                  <a:pt x="11216" y="20277"/>
                </a:cubicBezTo>
                <a:cubicBezTo>
                  <a:pt x="11147" y="20293"/>
                  <a:pt x="11136" y="20397"/>
                  <a:pt x="11087" y="20412"/>
                </a:cubicBezTo>
                <a:cubicBezTo>
                  <a:pt x="10994" y="20441"/>
                  <a:pt x="10922" y="20255"/>
                  <a:pt x="10838" y="20243"/>
                </a:cubicBezTo>
                <a:cubicBezTo>
                  <a:pt x="10721" y="20226"/>
                  <a:pt x="10675" y="20461"/>
                  <a:pt x="10569" y="20436"/>
                </a:cubicBezTo>
                <a:cubicBezTo>
                  <a:pt x="10509" y="20421"/>
                  <a:pt x="10518" y="20329"/>
                  <a:pt x="10447" y="20382"/>
                </a:cubicBezTo>
                <a:cubicBezTo>
                  <a:pt x="10284" y="20504"/>
                  <a:pt x="10411" y="20738"/>
                  <a:pt x="10454" y="20886"/>
                </a:cubicBezTo>
                <a:cubicBezTo>
                  <a:pt x="10479" y="20971"/>
                  <a:pt x="10526" y="21136"/>
                  <a:pt x="10498" y="21222"/>
                </a:cubicBezTo>
                <a:cubicBezTo>
                  <a:pt x="10443" y="21393"/>
                  <a:pt x="10257" y="21172"/>
                  <a:pt x="10216" y="21084"/>
                </a:cubicBezTo>
                <a:cubicBezTo>
                  <a:pt x="10181" y="21011"/>
                  <a:pt x="10204" y="20888"/>
                  <a:pt x="10121" y="20877"/>
                </a:cubicBezTo>
                <a:cubicBezTo>
                  <a:pt x="10009" y="20863"/>
                  <a:pt x="9898" y="21067"/>
                  <a:pt x="9770" y="21037"/>
                </a:cubicBezTo>
                <a:cubicBezTo>
                  <a:pt x="9616" y="21001"/>
                  <a:pt x="9715" y="20783"/>
                  <a:pt x="9620" y="20691"/>
                </a:cubicBezTo>
                <a:cubicBezTo>
                  <a:pt x="9555" y="20628"/>
                  <a:pt x="9404" y="20689"/>
                  <a:pt x="9324" y="20676"/>
                </a:cubicBezTo>
                <a:cubicBezTo>
                  <a:pt x="9323" y="20582"/>
                  <a:pt x="9316" y="20425"/>
                  <a:pt x="9334" y="20332"/>
                </a:cubicBezTo>
                <a:cubicBezTo>
                  <a:pt x="9356" y="20224"/>
                  <a:pt x="9423" y="20171"/>
                  <a:pt x="9414" y="20042"/>
                </a:cubicBezTo>
                <a:cubicBezTo>
                  <a:pt x="9414" y="20041"/>
                  <a:pt x="9273" y="19999"/>
                  <a:pt x="9259" y="19990"/>
                </a:cubicBezTo>
                <a:cubicBezTo>
                  <a:pt x="9213" y="19963"/>
                  <a:pt x="9177" y="19926"/>
                  <a:pt x="9152" y="19869"/>
                </a:cubicBezTo>
                <a:cubicBezTo>
                  <a:pt x="9097" y="19740"/>
                  <a:pt x="9144" y="19598"/>
                  <a:pt x="9123" y="19463"/>
                </a:cubicBezTo>
                <a:cubicBezTo>
                  <a:pt x="9085" y="19213"/>
                  <a:pt x="8722" y="19283"/>
                  <a:pt x="8639" y="19465"/>
                </a:cubicBezTo>
                <a:cubicBezTo>
                  <a:pt x="8652" y="19437"/>
                  <a:pt x="8595" y="19265"/>
                  <a:pt x="8591" y="19224"/>
                </a:cubicBezTo>
                <a:cubicBezTo>
                  <a:pt x="8582" y="19144"/>
                  <a:pt x="8585" y="19068"/>
                  <a:pt x="8604" y="18992"/>
                </a:cubicBezTo>
                <a:cubicBezTo>
                  <a:pt x="8646" y="18829"/>
                  <a:pt x="8748" y="18695"/>
                  <a:pt x="8845" y="18582"/>
                </a:cubicBezTo>
                <a:cubicBezTo>
                  <a:pt x="8897" y="18521"/>
                  <a:pt x="9018" y="18458"/>
                  <a:pt x="9052" y="18386"/>
                </a:cubicBezTo>
                <a:cubicBezTo>
                  <a:pt x="9131" y="18222"/>
                  <a:pt x="9275" y="17105"/>
                  <a:pt x="9008" y="17128"/>
                </a:cubicBezTo>
                <a:cubicBezTo>
                  <a:pt x="8957" y="17132"/>
                  <a:pt x="8972" y="17262"/>
                  <a:pt x="8921" y="17128"/>
                </a:cubicBezTo>
                <a:cubicBezTo>
                  <a:pt x="8893" y="17054"/>
                  <a:pt x="8909" y="16931"/>
                  <a:pt x="8891" y="16849"/>
                </a:cubicBezTo>
                <a:cubicBezTo>
                  <a:pt x="8881" y="16800"/>
                  <a:pt x="8868" y="16754"/>
                  <a:pt x="8846" y="16720"/>
                </a:cubicBezTo>
                <a:cubicBezTo>
                  <a:pt x="8767" y="16599"/>
                  <a:pt x="8608" y="16667"/>
                  <a:pt x="8517" y="16743"/>
                </a:cubicBezTo>
                <a:cubicBezTo>
                  <a:pt x="8450" y="16686"/>
                  <a:pt x="8270" y="16680"/>
                  <a:pt x="8181" y="16618"/>
                </a:cubicBezTo>
                <a:cubicBezTo>
                  <a:pt x="8157" y="16601"/>
                  <a:pt x="8140" y="16581"/>
                  <a:pt x="8133" y="16555"/>
                </a:cubicBezTo>
                <a:cubicBezTo>
                  <a:pt x="8199" y="16526"/>
                  <a:pt x="8283" y="16385"/>
                  <a:pt x="8267" y="16286"/>
                </a:cubicBezTo>
                <a:cubicBezTo>
                  <a:pt x="7933" y="16252"/>
                  <a:pt x="8249" y="16168"/>
                  <a:pt x="8127" y="15992"/>
                </a:cubicBezTo>
                <a:cubicBezTo>
                  <a:pt x="7999" y="15809"/>
                  <a:pt x="7829" y="16100"/>
                  <a:pt x="7745" y="16198"/>
                </a:cubicBezTo>
                <a:cubicBezTo>
                  <a:pt x="7758" y="16184"/>
                  <a:pt x="7423" y="15976"/>
                  <a:pt x="7337" y="16021"/>
                </a:cubicBezTo>
                <a:cubicBezTo>
                  <a:pt x="7245" y="16069"/>
                  <a:pt x="7209" y="16190"/>
                  <a:pt x="7139" y="16268"/>
                </a:cubicBezTo>
                <a:cubicBezTo>
                  <a:pt x="7019" y="16400"/>
                  <a:pt x="6982" y="16264"/>
                  <a:pt x="6850" y="16315"/>
                </a:cubicBezTo>
                <a:cubicBezTo>
                  <a:pt x="6790" y="16338"/>
                  <a:pt x="6750" y="16442"/>
                  <a:pt x="6712" y="16503"/>
                </a:cubicBezTo>
                <a:cubicBezTo>
                  <a:pt x="6615" y="16660"/>
                  <a:pt x="6516" y="16845"/>
                  <a:pt x="6350" y="16884"/>
                </a:cubicBezTo>
                <a:cubicBezTo>
                  <a:pt x="6099" y="16942"/>
                  <a:pt x="6127" y="16546"/>
                  <a:pt x="5912" y="16566"/>
                </a:cubicBezTo>
                <a:cubicBezTo>
                  <a:pt x="5841" y="16572"/>
                  <a:pt x="5828" y="16608"/>
                  <a:pt x="5756" y="16596"/>
                </a:cubicBezTo>
                <a:cubicBezTo>
                  <a:pt x="5697" y="16586"/>
                  <a:pt x="5634" y="16542"/>
                  <a:pt x="5571" y="16533"/>
                </a:cubicBezTo>
                <a:cubicBezTo>
                  <a:pt x="5535" y="16528"/>
                  <a:pt x="5493" y="16397"/>
                  <a:pt x="5427" y="16386"/>
                </a:cubicBezTo>
                <a:cubicBezTo>
                  <a:pt x="5364" y="16375"/>
                  <a:pt x="5285" y="16430"/>
                  <a:pt x="5232" y="16467"/>
                </a:cubicBezTo>
                <a:cubicBezTo>
                  <a:pt x="5083" y="16571"/>
                  <a:pt x="4994" y="16764"/>
                  <a:pt x="4854" y="16879"/>
                </a:cubicBezTo>
                <a:cubicBezTo>
                  <a:pt x="4848" y="16742"/>
                  <a:pt x="4867" y="16618"/>
                  <a:pt x="4862" y="16482"/>
                </a:cubicBezTo>
                <a:cubicBezTo>
                  <a:pt x="4635" y="16463"/>
                  <a:pt x="4403" y="16549"/>
                  <a:pt x="4177" y="16498"/>
                </a:cubicBezTo>
                <a:cubicBezTo>
                  <a:pt x="3998" y="16458"/>
                  <a:pt x="3846" y="16326"/>
                  <a:pt x="3692" y="16212"/>
                </a:cubicBezTo>
                <a:cubicBezTo>
                  <a:pt x="3501" y="16071"/>
                  <a:pt x="3297" y="15941"/>
                  <a:pt x="3146" y="15732"/>
                </a:cubicBezTo>
                <a:cubicBezTo>
                  <a:pt x="3077" y="15637"/>
                  <a:pt x="3051" y="15504"/>
                  <a:pt x="2985" y="15407"/>
                </a:cubicBezTo>
                <a:cubicBezTo>
                  <a:pt x="2921" y="15316"/>
                  <a:pt x="2854" y="15375"/>
                  <a:pt x="2789" y="15324"/>
                </a:cubicBezTo>
                <a:cubicBezTo>
                  <a:pt x="2701" y="15255"/>
                  <a:pt x="2740" y="15136"/>
                  <a:pt x="2691" y="15039"/>
                </a:cubicBezTo>
                <a:cubicBezTo>
                  <a:pt x="2634" y="14924"/>
                  <a:pt x="2519" y="14955"/>
                  <a:pt x="2457" y="14855"/>
                </a:cubicBezTo>
                <a:cubicBezTo>
                  <a:pt x="2383" y="14738"/>
                  <a:pt x="2315" y="14591"/>
                  <a:pt x="2238" y="14466"/>
                </a:cubicBezTo>
                <a:cubicBezTo>
                  <a:pt x="2147" y="14318"/>
                  <a:pt x="1883" y="14307"/>
                  <a:pt x="1897" y="14557"/>
                </a:cubicBezTo>
                <a:cubicBezTo>
                  <a:pt x="1849" y="14574"/>
                  <a:pt x="1782" y="14465"/>
                  <a:pt x="1749" y="14416"/>
                </a:cubicBezTo>
                <a:cubicBezTo>
                  <a:pt x="1701" y="14347"/>
                  <a:pt x="1684" y="14258"/>
                  <a:pt x="1627" y="14197"/>
                </a:cubicBezTo>
                <a:cubicBezTo>
                  <a:pt x="1556" y="14121"/>
                  <a:pt x="1511" y="14165"/>
                  <a:pt x="1470" y="14023"/>
                </a:cubicBezTo>
                <a:cubicBezTo>
                  <a:pt x="1446" y="13940"/>
                  <a:pt x="1469" y="13868"/>
                  <a:pt x="1399" y="13813"/>
                </a:cubicBezTo>
                <a:cubicBezTo>
                  <a:pt x="1373" y="13792"/>
                  <a:pt x="1333" y="13837"/>
                  <a:pt x="1301" y="13809"/>
                </a:cubicBezTo>
                <a:cubicBezTo>
                  <a:pt x="1269" y="13780"/>
                  <a:pt x="1260" y="13685"/>
                  <a:pt x="1249" y="13643"/>
                </a:cubicBezTo>
                <a:cubicBezTo>
                  <a:pt x="1236" y="13594"/>
                  <a:pt x="1207" y="13482"/>
                  <a:pt x="1168" y="13458"/>
                </a:cubicBezTo>
                <a:cubicBezTo>
                  <a:pt x="1101" y="13416"/>
                  <a:pt x="1077" y="13513"/>
                  <a:pt x="1024" y="13498"/>
                </a:cubicBezTo>
                <a:cubicBezTo>
                  <a:pt x="896" y="13460"/>
                  <a:pt x="977" y="13183"/>
                  <a:pt x="970" y="13055"/>
                </a:cubicBezTo>
                <a:cubicBezTo>
                  <a:pt x="964" y="12947"/>
                  <a:pt x="910" y="12813"/>
                  <a:pt x="983" y="12723"/>
                </a:cubicBezTo>
                <a:cubicBezTo>
                  <a:pt x="996" y="12707"/>
                  <a:pt x="1134" y="12656"/>
                  <a:pt x="1135" y="12667"/>
                </a:cubicBezTo>
                <a:cubicBezTo>
                  <a:pt x="1176" y="13004"/>
                  <a:pt x="1498" y="12875"/>
                  <a:pt x="1438" y="12598"/>
                </a:cubicBezTo>
                <a:cubicBezTo>
                  <a:pt x="1376" y="12312"/>
                  <a:pt x="1098" y="11927"/>
                  <a:pt x="1433" y="11734"/>
                </a:cubicBezTo>
                <a:cubicBezTo>
                  <a:pt x="1593" y="11642"/>
                  <a:pt x="1876" y="11660"/>
                  <a:pt x="1926" y="11374"/>
                </a:cubicBezTo>
                <a:cubicBezTo>
                  <a:pt x="1926" y="11370"/>
                  <a:pt x="1927" y="11366"/>
                  <a:pt x="1928" y="11361"/>
                </a:cubicBezTo>
                <a:cubicBezTo>
                  <a:pt x="1955" y="11172"/>
                  <a:pt x="1833" y="10893"/>
                  <a:pt x="1707" y="10805"/>
                </a:cubicBezTo>
                <a:cubicBezTo>
                  <a:pt x="1698" y="10798"/>
                  <a:pt x="1689" y="10793"/>
                  <a:pt x="1680" y="10788"/>
                </a:cubicBezTo>
                <a:cubicBezTo>
                  <a:pt x="1677" y="10786"/>
                  <a:pt x="1674" y="10785"/>
                  <a:pt x="1671" y="10783"/>
                </a:cubicBezTo>
                <a:cubicBezTo>
                  <a:pt x="1403" y="10646"/>
                  <a:pt x="1148" y="11058"/>
                  <a:pt x="879" y="10835"/>
                </a:cubicBezTo>
                <a:cubicBezTo>
                  <a:pt x="858" y="10818"/>
                  <a:pt x="603" y="10514"/>
                  <a:pt x="666" y="10498"/>
                </a:cubicBezTo>
                <a:cubicBezTo>
                  <a:pt x="545" y="10528"/>
                  <a:pt x="476" y="10521"/>
                  <a:pt x="444" y="10357"/>
                </a:cubicBezTo>
                <a:cubicBezTo>
                  <a:pt x="417" y="10221"/>
                  <a:pt x="488" y="10177"/>
                  <a:pt x="485" y="10050"/>
                </a:cubicBezTo>
                <a:cubicBezTo>
                  <a:pt x="482" y="9891"/>
                  <a:pt x="349" y="9733"/>
                  <a:pt x="241" y="9674"/>
                </a:cubicBezTo>
                <a:cubicBezTo>
                  <a:pt x="189" y="9645"/>
                  <a:pt x="135" y="9656"/>
                  <a:pt x="90" y="9612"/>
                </a:cubicBezTo>
                <a:cubicBezTo>
                  <a:pt x="50" y="9573"/>
                  <a:pt x="37" y="9465"/>
                  <a:pt x="24" y="9407"/>
                </a:cubicBezTo>
                <a:cubicBezTo>
                  <a:pt x="126" y="9463"/>
                  <a:pt x="212" y="9502"/>
                  <a:pt x="326" y="9476"/>
                </a:cubicBezTo>
                <a:cubicBezTo>
                  <a:pt x="324" y="9477"/>
                  <a:pt x="267" y="8974"/>
                  <a:pt x="270" y="8923"/>
                </a:cubicBezTo>
                <a:cubicBezTo>
                  <a:pt x="281" y="8726"/>
                  <a:pt x="315" y="8619"/>
                  <a:pt x="140" y="8574"/>
                </a:cubicBezTo>
                <a:cubicBezTo>
                  <a:pt x="-139" y="8502"/>
                  <a:pt x="65" y="7917"/>
                  <a:pt x="180" y="7731"/>
                </a:cubicBezTo>
                <a:lnTo>
                  <a:pt x="181" y="7730"/>
                </a:lnTo>
                <a:cubicBezTo>
                  <a:pt x="250" y="7620"/>
                  <a:pt x="672" y="7483"/>
                  <a:pt x="776" y="7494"/>
                </a:cubicBezTo>
                <a:cubicBezTo>
                  <a:pt x="918" y="7509"/>
                  <a:pt x="849" y="7601"/>
                  <a:pt x="909" y="7706"/>
                </a:cubicBezTo>
                <a:cubicBezTo>
                  <a:pt x="1063" y="7975"/>
                  <a:pt x="1242" y="7526"/>
                  <a:pt x="1356" y="7462"/>
                </a:cubicBezTo>
                <a:cubicBezTo>
                  <a:pt x="1468" y="7399"/>
                  <a:pt x="1582" y="7511"/>
                  <a:pt x="1690" y="7525"/>
                </a:cubicBezTo>
                <a:cubicBezTo>
                  <a:pt x="1810" y="7541"/>
                  <a:pt x="1850" y="7449"/>
                  <a:pt x="1965" y="7380"/>
                </a:cubicBezTo>
                <a:cubicBezTo>
                  <a:pt x="2194" y="7244"/>
                  <a:pt x="2462" y="7130"/>
                  <a:pt x="2718" y="7141"/>
                </a:cubicBezTo>
                <a:cubicBezTo>
                  <a:pt x="2723" y="7020"/>
                  <a:pt x="2717" y="6811"/>
                  <a:pt x="2773" y="6707"/>
                </a:cubicBezTo>
                <a:cubicBezTo>
                  <a:pt x="2833" y="6594"/>
                  <a:pt x="2965" y="6588"/>
                  <a:pt x="2999" y="6440"/>
                </a:cubicBezTo>
                <a:cubicBezTo>
                  <a:pt x="3033" y="6287"/>
                  <a:pt x="2952" y="6084"/>
                  <a:pt x="2969" y="5921"/>
                </a:cubicBezTo>
                <a:cubicBezTo>
                  <a:pt x="2979" y="5826"/>
                  <a:pt x="3026" y="5700"/>
                  <a:pt x="3006" y="5604"/>
                </a:cubicBezTo>
                <a:cubicBezTo>
                  <a:pt x="2984" y="5500"/>
                  <a:pt x="2908" y="5483"/>
                  <a:pt x="2876" y="5389"/>
                </a:cubicBezTo>
                <a:cubicBezTo>
                  <a:pt x="3011" y="5362"/>
                  <a:pt x="3150" y="5345"/>
                  <a:pt x="3286" y="5329"/>
                </a:cubicBezTo>
                <a:cubicBezTo>
                  <a:pt x="3345" y="5322"/>
                  <a:pt x="3444" y="5301"/>
                  <a:pt x="3501" y="5326"/>
                </a:cubicBezTo>
                <a:cubicBezTo>
                  <a:pt x="3607" y="5374"/>
                  <a:pt x="3670" y="5528"/>
                  <a:pt x="3803" y="5440"/>
                </a:cubicBezTo>
                <a:cubicBezTo>
                  <a:pt x="3917" y="5364"/>
                  <a:pt x="3775" y="5295"/>
                  <a:pt x="3715" y="5273"/>
                </a:cubicBezTo>
                <a:cubicBezTo>
                  <a:pt x="3762" y="5087"/>
                  <a:pt x="3884" y="4924"/>
                  <a:pt x="3965" y="4759"/>
                </a:cubicBezTo>
                <a:cubicBezTo>
                  <a:pt x="4026" y="4635"/>
                  <a:pt x="4072" y="4278"/>
                  <a:pt x="4196" y="4239"/>
                </a:cubicBezTo>
                <a:cubicBezTo>
                  <a:pt x="4263" y="4218"/>
                  <a:pt x="4338" y="4309"/>
                  <a:pt x="4391" y="4345"/>
                </a:cubicBezTo>
                <a:cubicBezTo>
                  <a:pt x="4474" y="4401"/>
                  <a:pt x="4552" y="4416"/>
                  <a:pt x="4642" y="4437"/>
                </a:cubicBezTo>
                <a:cubicBezTo>
                  <a:pt x="4783" y="4471"/>
                  <a:pt x="5016" y="4611"/>
                  <a:pt x="5048" y="4327"/>
                </a:cubicBezTo>
                <a:cubicBezTo>
                  <a:pt x="5069" y="4136"/>
                  <a:pt x="5013" y="3894"/>
                  <a:pt x="5152" y="3765"/>
                </a:cubicBezTo>
                <a:cubicBezTo>
                  <a:pt x="5240" y="3684"/>
                  <a:pt x="5378" y="3726"/>
                  <a:pt x="5457" y="3640"/>
                </a:cubicBezTo>
                <a:cubicBezTo>
                  <a:pt x="5499" y="3594"/>
                  <a:pt x="5558" y="3359"/>
                  <a:pt x="5558" y="3359"/>
                </a:cubicBezTo>
                <a:cubicBezTo>
                  <a:pt x="5558" y="3359"/>
                  <a:pt x="5992" y="3343"/>
                  <a:pt x="6006" y="3343"/>
                </a:cubicBezTo>
                <a:cubicBezTo>
                  <a:pt x="5925" y="3346"/>
                  <a:pt x="5866" y="3486"/>
                  <a:pt x="5882" y="3571"/>
                </a:cubicBezTo>
                <a:cubicBezTo>
                  <a:pt x="5911" y="3722"/>
                  <a:pt x="6088" y="3878"/>
                  <a:pt x="6165" y="3992"/>
                </a:cubicBezTo>
                <a:cubicBezTo>
                  <a:pt x="6278" y="4159"/>
                  <a:pt x="6437" y="4129"/>
                  <a:pt x="6560" y="4250"/>
                </a:cubicBezTo>
                <a:cubicBezTo>
                  <a:pt x="6687" y="4375"/>
                  <a:pt x="6733" y="4649"/>
                  <a:pt x="6787" y="4832"/>
                </a:cubicBezTo>
                <a:cubicBezTo>
                  <a:pt x="6839" y="5008"/>
                  <a:pt x="6857" y="5197"/>
                  <a:pt x="6822" y="5382"/>
                </a:cubicBezTo>
                <a:cubicBezTo>
                  <a:pt x="6798" y="5511"/>
                  <a:pt x="6689" y="5594"/>
                  <a:pt x="6677" y="5721"/>
                </a:cubicBezTo>
                <a:cubicBezTo>
                  <a:pt x="6669" y="5812"/>
                  <a:pt x="6710" y="5884"/>
                  <a:pt x="6760" y="5942"/>
                </a:cubicBezTo>
                <a:cubicBezTo>
                  <a:pt x="6867" y="6066"/>
                  <a:pt x="7020" y="6124"/>
                  <a:pt x="7160" y="6145"/>
                </a:cubicBezTo>
                <a:cubicBezTo>
                  <a:pt x="7270" y="6162"/>
                  <a:pt x="7375" y="6149"/>
                  <a:pt x="7482" y="6194"/>
                </a:cubicBezTo>
                <a:cubicBezTo>
                  <a:pt x="7603" y="6246"/>
                  <a:pt x="7715" y="6338"/>
                  <a:pt x="7817" y="6436"/>
                </a:cubicBezTo>
                <a:cubicBezTo>
                  <a:pt x="7825" y="6444"/>
                  <a:pt x="7833" y="6452"/>
                  <a:pt x="7841" y="6460"/>
                </a:cubicBezTo>
                <a:cubicBezTo>
                  <a:pt x="7959" y="6576"/>
                  <a:pt x="8071" y="6664"/>
                  <a:pt x="8198" y="6761"/>
                </a:cubicBezTo>
                <a:cubicBezTo>
                  <a:pt x="8314" y="6850"/>
                  <a:pt x="8307" y="7110"/>
                  <a:pt x="8341" y="7263"/>
                </a:cubicBezTo>
                <a:cubicBezTo>
                  <a:pt x="8357" y="7339"/>
                  <a:pt x="8378" y="7398"/>
                  <a:pt x="8403" y="7446"/>
                </a:cubicBezTo>
                <a:cubicBezTo>
                  <a:pt x="8406" y="7450"/>
                  <a:pt x="8408" y="7455"/>
                  <a:pt x="8411" y="7459"/>
                </a:cubicBezTo>
                <a:cubicBezTo>
                  <a:pt x="8415" y="7467"/>
                  <a:pt x="8420" y="7475"/>
                  <a:pt x="8425" y="7482"/>
                </a:cubicBezTo>
                <a:cubicBezTo>
                  <a:pt x="8428" y="7487"/>
                  <a:pt x="8431" y="7492"/>
                  <a:pt x="8434" y="7496"/>
                </a:cubicBezTo>
                <a:cubicBezTo>
                  <a:pt x="8437" y="7499"/>
                  <a:pt x="8439" y="7502"/>
                  <a:pt x="8442" y="7505"/>
                </a:cubicBezTo>
                <a:cubicBezTo>
                  <a:pt x="8466" y="7537"/>
                  <a:pt x="8494" y="7561"/>
                  <a:pt x="8524" y="7580"/>
                </a:cubicBezTo>
                <a:cubicBezTo>
                  <a:pt x="8527" y="7581"/>
                  <a:pt x="8530" y="7583"/>
                  <a:pt x="8532" y="7585"/>
                </a:cubicBezTo>
                <a:cubicBezTo>
                  <a:pt x="8535" y="7586"/>
                  <a:pt x="8538" y="7588"/>
                  <a:pt x="8540" y="7589"/>
                </a:cubicBezTo>
                <a:cubicBezTo>
                  <a:pt x="8544" y="7591"/>
                  <a:pt x="8548" y="7593"/>
                  <a:pt x="8551" y="7595"/>
                </a:cubicBezTo>
                <a:cubicBezTo>
                  <a:pt x="8617" y="7629"/>
                  <a:pt x="8697" y="7644"/>
                  <a:pt x="8789" y="7661"/>
                </a:cubicBezTo>
                <a:cubicBezTo>
                  <a:pt x="8807" y="7664"/>
                  <a:pt x="8824" y="7668"/>
                  <a:pt x="8842" y="7671"/>
                </a:cubicBezTo>
                <a:cubicBezTo>
                  <a:pt x="9062" y="7715"/>
                  <a:pt x="9279" y="7784"/>
                  <a:pt x="9499" y="7826"/>
                </a:cubicBezTo>
                <a:cubicBezTo>
                  <a:pt x="9761" y="7875"/>
                  <a:pt x="10025" y="7850"/>
                  <a:pt x="10288" y="7909"/>
                </a:cubicBezTo>
                <a:cubicBezTo>
                  <a:pt x="10515" y="7961"/>
                  <a:pt x="10662" y="8196"/>
                  <a:pt x="10883" y="8263"/>
                </a:cubicBezTo>
                <a:cubicBezTo>
                  <a:pt x="11202" y="8360"/>
                  <a:pt x="11571" y="8570"/>
                  <a:pt x="11885" y="8362"/>
                </a:cubicBezTo>
                <a:cubicBezTo>
                  <a:pt x="12184" y="8163"/>
                  <a:pt x="12426" y="7901"/>
                  <a:pt x="12781" y="7896"/>
                </a:cubicBezTo>
                <a:cubicBezTo>
                  <a:pt x="12981" y="7894"/>
                  <a:pt x="13201" y="7937"/>
                  <a:pt x="13391" y="7836"/>
                </a:cubicBezTo>
                <a:cubicBezTo>
                  <a:pt x="13561" y="7745"/>
                  <a:pt x="13604" y="7553"/>
                  <a:pt x="13722" y="7398"/>
                </a:cubicBezTo>
                <a:cubicBezTo>
                  <a:pt x="13808" y="7282"/>
                  <a:pt x="13952" y="7197"/>
                  <a:pt x="14056" y="7106"/>
                </a:cubicBezTo>
                <a:cubicBezTo>
                  <a:pt x="14117" y="7053"/>
                  <a:pt x="14191" y="7004"/>
                  <a:pt x="14170" y="6898"/>
                </a:cubicBezTo>
                <a:cubicBezTo>
                  <a:pt x="14148" y="6789"/>
                  <a:pt x="13940" y="6575"/>
                  <a:pt x="13940" y="6575"/>
                </a:cubicBezTo>
                <a:lnTo>
                  <a:pt x="14032" y="6185"/>
                </a:lnTo>
                <a:cubicBezTo>
                  <a:pt x="14032" y="6185"/>
                  <a:pt x="14132" y="6090"/>
                  <a:pt x="14217" y="6139"/>
                </a:cubicBezTo>
                <a:cubicBezTo>
                  <a:pt x="14321" y="6199"/>
                  <a:pt x="14452" y="6267"/>
                  <a:pt x="14524" y="6277"/>
                </a:cubicBezTo>
                <a:cubicBezTo>
                  <a:pt x="14743" y="6306"/>
                  <a:pt x="14742" y="6161"/>
                  <a:pt x="14865" y="5977"/>
                </a:cubicBezTo>
                <a:cubicBezTo>
                  <a:pt x="14908" y="5912"/>
                  <a:pt x="14950" y="5813"/>
                  <a:pt x="15003" y="5765"/>
                </a:cubicBezTo>
                <a:cubicBezTo>
                  <a:pt x="15050" y="5721"/>
                  <a:pt x="15102" y="5736"/>
                  <a:pt x="15157" y="5722"/>
                </a:cubicBezTo>
                <a:cubicBezTo>
                  <a:pt x="15277" y="5690"/>
                  <a:pt x="15426" y="5690"/>
                  <a:pt x="15503" y="5546"/>
                </a:cubicBezTo>
                <a:cubicBezTo>
                  <a:pt x="15555" y="5451"/>
                  <a:pt x="15532" y="5316"/>
                  <a:pt x="15587" y="5216"/>
                </a:cubicBezTo>
                <a:cubicBezTo>
                  <a:pt x="15669" y="5067"/>
                  <a:pt x="15822" y="4973"/>
                  <a:pt x="15947" y="4896"/>
                </a:cubicBezTo>
                <a:cubicBezTo>
                  <a:pt x="16071" y="4820"/>
                  <a:pt x="16192" y="4722"/>
                  <a:pt x="16334" y="4710"/>
                </a:cubicBezTo>
                <a:cubicBezTo>
                  <a:pt x="16418" y="4703"/>
                  <a:pt x="16672" y="4733"/>
                  <a:pt x="16708" y="4593"/>
                </a:cubicBezTo>
                <a:cubicBezTo>
                  <a:pt x="16732" y="4500"/>
                  <a:pt x="16541" y="4323"/>
                  <a:pt x="16490" y="4262"/>
                </a:cubicBezTo>
                <a:cubicBezTo>
                  <a:pt x="16389" y="4141"/>
                  <a:pt x="16267" y="4029"/>
                  <a:pt x="16134" y="3973"/>
                </a:cubicBezTo>
                <a:cubicBezTo>
                  <a:pt x="16047" y="3936"/>
                  <a:pt x="15986" y="3961"/>
                  <a:pt x="15911" y="4022"/>
                </a:cubicBezTo>
                <a:cubicBezTo>
                  <a:pt x="15868" y="4057"/>
                  <a:pt x="15787" y="4162"/>
                  <a:pt x="15731" y="4154"/>
                </a:cubicBezTo>
                <a:cubicBezTo>
                  <a:pt x="15699" y="4149"/>
                  <a:pt x="15669" y="4099"/>
                  <a:pt x="15631" y="4093"/>
                </a:cubicBezTo>
                <a:cubicBezTo>
                  <a:pt x="15594" y="4087"/>
                  <a:pt x="15545" y="4108"/>
                  <a:pt x="15510" y="4121"/>
                </a:cubicBezTo>
                <a:cubicBezTo>
                  <a:pt x="15421" y="4155"/>
                  <a:pt x="15328" y="4258"/>
                  <a:pt x="15231" y="4210"/>
                </a:cubicBezTo>
                <a:cubicBezTo>
                  <a:pt x="15110" y="4150"/>
                  <a:pt x="15180" y="3931"/>
                  <a:pt x="15218" y="3771"/>
                </a:cubicBezTo>
                <a:cubicBezTo>
                  <a:pt x="15271" y="3541"/>
                  <a:pt x="15333" y="3060"/>
                  <a:pt x="15333" y="3060"/>
                </a:cubicBezTo>
                <a:cubicBezTo>
                  <a:pt x="15333" y="3060"/>
                  <a:pt x="15375" y="2854"/>
                  <a:pt x="15651" y="2968"/>
                </a:cubicBezTo>
                <a:cubicBezTo>
                  <a:pt x="15856" y="3053"/>
                  <a:pt x="15838" y="2803"/>
                  <a:pt x="15971" y="2682"/>
                </a:cubicBezTo>
                <a:cubicBezTo>
                  <a:pt x="16031" y="2628"/>
                  <a:pt x="16133" y="2660"/>
                  <a:pt x="16183" y="2584"/>
                </a:cubicBezTo>
                <a:cubicBezTo>
                  <a:pt x="16238" y="2500"/>
                  <a:pt x="16131" y="2335"/>
                  <a:pt x="16131" y="2335"/>
                </a:cubicBezTo>
                <a:cubicBezTo>
                  <a:pt x="16105" y="2294"/>
                  <a:pt x="16156" y="2125"/>
                  <a:pt x="16208" y="1975"/>
                </a:cubicBezTo>
                <a:cubicBezTo>
                  <a:pt x="16211" y="1968"/>
                  <a:pt x="16213" y="1960"/>
                  <a:pt x="16216" y="1953"/>
                </a:cubicBezTo>
                <a:cubicBezTo>
                  <a:pt x="16218" y="1947"/>
                  <a:pt x="16220" y="1941"/>
                  <a:pt x="16222" y="1935"/>
                </a:cubicBezTo>
                <a:cubicBezTo>
                  <a:pt x="16231" y="1909"/>
                  <a:pt x="16240" y="1884"/>
                  <a:pt x="16248" y="1861"/>
                </a:cubicBezTo>
                <a:cubicBezTo>
                  <a:pt x="16251" y="1852"/>
                  <a:pt x="16254" y="1844"/>
                  <a:pt x="16257" y="1836"/>
                </a:cubicBezTo>
                <a:cubicBezTo>
                  <a:pt x="16271" y="1798"/>
                  <a:pt x="16282" y="1766"/>
                  <a:pt x="16288" y="1746"/>
                </a:cubicBezTo>
                <a:cubicBezTo>
                  <a:pt x="16289" y="1743"/>
                  <a:pt x="16290" y="1740"/>
                  <a:pt x="16290" y="1738"/>
                </a:cubicBezTo>
                <a:cubicBezTo>
                  <a:pt x="16291" y="1737"/>
                  <a:pt x="16291" y="1736"/>
                  <a:pt x="16291" y="1735"/>
                </a:cubicBezTo>
                <a:cubicBezTo>
                  <a:pt x="16319" y="1619"/>
                  <a:pt x="16330" y="1491"/>
                  <a:pt x="16382" y="1387"/>
                </a:cubicBezTo>
                <a:cubicBezTo>
                  <a:pt x="16427" y="1298"/>
                  <a:pt x="16469" y="1251"/>
                  <a:pt x="16468" y="1133"/>
                </a:cubicBezTo>
                <a:cubicBezTo>
                  <a:pt x="16467" y="1055"/>
                  <a:pt x="16432" y="872"/>
                  <a:pt x="16345" y="872"/>
                </a:cubicBezTo>
                <a:cubicBezTo>
                  <a:pt x="16274" y="872"/>
                  <a:pt x="16207" y="882"/>
                  <a:pt x="16216" y="777"/>
                </a:cubicBezTo>
                <a:cubicBezTo>
                  <a:pt x="16225" y="671"/>
                  <a:pt x="16412" y="383"/>
                  <a:pt x="16489" y="325"/>
                </a:cubicBezTo>
                <a:cubicBezTo>
                  <a:pt x="16506" y="313"/>
                  <a:pt x="16523" y="302"/>
                  <a:pt x="16540" y="291"/>
                </a:cubicBezTo>
                <a:cubicBezTo>
                  <a:pt x="16547" y="287"/>
                  <a:pt x="16555" y="282"/>
                  <a:pt x="16562" y="278"/>
                </a:cubicBezTo>
                <a:cubicBezTo>
                  <a:pt x="16679" y="211"/>
                  <a:pt x="16800" y="185"/>
                  <a:pt x="16923" y="144"/>
                </a:cubicBezTo>
                <a:cubicBezTo>
                  <a:pt x="17014" y="114"/>
                  <a:pt x="17056" y="22"/>
                  <a:pt x="17156" y="10"/>
                </a:cubicBezTo>
                <a:cubicBezTo>
                  <a:pt x="17234" y="0"/>
                  <a:pt x="17333" y="-13"/>
                  <a:pt x="17408" y="23"/>
                </a:cubicBezTo>
                <a:cubicBezTo>
                  <a:pt x="17475" y="55"/>
                  <a:pt x="17518" y="147"/>
                  <a:pt x="17591" y="159"/>
                </a:cubicBezTo>
                <a:cubicBezTo>
                  <a:pt x="17668" y="171"/>
                  <a:pt x="17734" y="83"/>
                  <a:pt x="17809" y="93"/>
                </a:cubicBezTo>
                <a:cubicBezTo>
                  <a:pt x="17912" y="106"/>
                  <a:pt x="18061" y="369"/>
                  <a:pt x="18121" y="471"/>
                </a:cubicBezTo>
                <a:cubicBezTo>
                  <a:pt x="18430" y="992"/>
                  <a:pt x="18663" y="1579"/>
                  <a:pt x="18945" y="2122"/>
                </a:cubicBezTo>
                <a:cubicBezTo>
                  <a:pt x="18984" y="2195"/>
                  <a:pt x="19206" y="2066"/>
                  <a:pt x="19259" y="2055"/>
                </a:cubicBezTo>
                <a:cubicBezTo>
                  <a:pt x="19357" y="2035"/>
                  <a:pt x="19469" y="2064"/>
                  <a:pt x="19565" y="2094"/>
                </a:cubicBezTo>
                <a:cubicBezTo>
                  <a:pt x="19685" y="2132"/>
                  <a:pt x="19824" y="2236"/>
                  <a:pt x="19946" y="2229"/>
                </a:cubicBezTo>
                <a:cubicBezTo>
                  <a:pt x="19975" y="2361"/>
                  <a:pt x="20030" y="2462"/>
                  <a:pt x="20073" y="2585"/>
                </a:cubicBezTo>
                <a:cubicBezTo>
                  <a:pt x="20117" y="2714"/>
                  <a:pt x="20165" y="2883"/>
                  <a:pt x="20290" y="2899"/>
                </a:cubicBezTo>
                <a:cubicBezTo>
                  <a:pt x="20409" y="2916"/>
                  <a:pt x="20553" y="2810"/>
                  <a:pt x="20680" y="2809"/>
                </a:cubicBezTo>
                <a:cubicBezTo>
                  <a:pt x="20746" y="2710"/>
                  <a:pt x="20802" y="2602"/>
                  <a:pt x="20871" y="2505"/>
                </a:cubicBezTo>
                <a:cubicBezTo>
                  <a:pt x="20944" y="2401"/>
                  <a:pt x="21175" y="2049"/>
                  <a:pt x="21285" y="2068"/>
                </a:cubicBezTo>
                <a:cubicBezTo>
                  <a:pt x="21385" y="2085"/>
                  <a:pt x="21406" y="2272"/>
                  <a:pt x="21427" y="2374"/>
                </a:cubicBezTo>
                <a:cubicBezTo>
                  <a:pt x="21460" y="2526"/>
                  <a:pt x="21461" y="2587"/>
                  <a:pt x="21401" y="2722"/>
                </a:cubicBezTo>
                <a:cubicBezTo>
                  <a:pt x="21319" y="2905"/>
                  <a:pt x="21384" y="3029"/>
                  <a:pt x="21408" y="3209"/>
                </a:cubicBezTo>
                <a:cubicBezTo>
                  <a:pt x="21429" y="3370"/>
                  <a:pt x="21391" y="3534"/>
                  <a:pt x="21391" y="3695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7">
            <a:extLst>
              <a:ext uri="{FF2B5EF4-FFF2-40B4-BE49-F238E27FC236}">
                <a16:creationId xmlns:a16="http://schemas.microsoft.com/office/drawing/2014/main" id="{96FCAE5F-C267-4C22-B89D-EEA0CD3DBE37}"/>
              </a:ext>
            </a:extLst>
          </p:cNvPr>
          <p:cNvSpPr>
            <a:spLocks/>
          </p:cNvSpPr>
          <p:nvPr/>
        </p:nvSpPr>
        <p:spPr bwMode="auto">
          <a:xfrm>
            <a:off x="4187127" y="2382097"/>
            <a:ext cx="686962" cy="564576"/>
          </a:xfrm>
          <a:custGeom>
            <a:avLst/>
            <a:gdLst>
              <a:gd name="T0" fmla="*/ 1747838 w 21450"/>
              <a:gd name="T1" fmla="*/ 1381994 h 21582"/>
              <a:gd name="T2" fmla="*/ 1747838 w 21450"/>
              <a:gd name="T3" fmla="*/ 1381994 h 21582"/>
              <a:gd name="T4" fmla="*/ 1747838 w 21450"/>
              <a:gd name="T5" fmla="*/ 1381994 h 21582"/>
              <a:gd name="T6" fmla="*/ 1747838 w 21450"/>
              <a:gd name="T7" fmla="*/ 1381994 h 215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50" h="21582">
                <a:moveTo>
                  <a:pt x="21391" y="3695"/>
                </a:moveTo>
                <a:cubicBezTo>
                  <a:pt x="21391" y="3897"/>
                  <a:pt x="21407" y="4257"/>
                  <a:pt x="21208" y="4313"/>
                </a:cubicBezTo>
                <a:cubicBezTo>
                  <a:pt x="21088" y="4348"/>
                  <a:pt x="20977" y="4273"/>
                  <a:pt x="20866" y="4355"/>
                </a:cubicBezTo>
                <a:cubicBezTo>
                  <a:pt x="20804" y="4400"/>
                  <a:pt x="20738" y="4482"/>
                  <a:pt x="20685" y="4567"/>
                </a:cubicBezTo>
                <a:cubicBezTo>
                  <a:pt x="20680" y="4575"/>
                  <a:pt x="20676" y="4582"/>
                  <a:pt x="20672" y="4589"/>
                </a:cubicBezTo>
                <a:cubicBezTo>
                  <a:pt x="20667" y="4597"/>
                  <a:pt x="20662" y="4605"/>
                  <a:pt x="20658" y="4613"/>
                </a:cubicBezTo>
                <a:cubicBezTo>
                  <a:pt x="20653" y="4622"/>
                  <a:pt x="20649" y="4630"/>
                  <a:pt x="20644" y="4638"/>
                </a:cubicBezTo>
                <a:cubicBezTo>
                  <a:pt x="20635" y="4656"/>
                  <a:pt x="20627" y="4673"/>
                  <a:pt x="20620" y="4689"/>
                </a:cubicBezTo>
                <a:cubicBezTo>
                  <a:pt x="20618" y="4693"/>
                  <a:pt x="20617" y="4696"/>
                  <a:pt x="20615" y="4700"/>
                </a:cubicBezTo>
                <a:cubicBezTo>
                  <a:pt x="20614" y="4704"/>
                  <a:pt x="20612" y="4708"/>
                  <a:pt x="20610" y="4712"/>
                </a:cubicBezTo>
                <a:cubicBezTo>
                  <a:pt x="20762" y="4825"/>
                  <a:pt x="20938" y="5192"/>
                  <a:pt x="20970" y="5502"/>
                </a:cubicBezTo>
                <a:cubicBezTo>
                  <a:pt x="20972" y="5524"/>
                  <a:pt x="20973" y="5545"/>
                  <a:pt x="20974" y="5565"/>
                </a:cubicBezTo>
                <a:cubicBezTo>
                  <a:pt x="20982" y="5780"/>
                  <a:pt x="20911" y="5954"/>
                  <a:pt x="20702" y="5978"/>
                </a:cubicBezTo>
                <a:cubicBezTo>
                  <a:pt x="20491" y="6002"/>
                  <a:pt x="20453" y="6262"/>
                  <a:pt x="20378" y="6464"/>
                </a:cubicBezTo>
                <a:cubicBezTo>
                  <a:pt x="20327" y="6604"/>
                  <a:pt x="20307" y="6631"/>
                  <a:pt x="20197" y="6657"/>
                </a:cubicBezTo>
                <a:cubicBezTo>
                  <a:pt x="20136" y="6672"/>
                  <a:pt x="20030" y="6662"/>
                  <a:pt x="20047" y="6775"/>
                </a:cubicBezTo>
                <a:cubicBezTo>
                  <a:pt x="20059" y="6850"/>
                  <a:pt x="20159" y="6875"/>
                  <a:pt x="20168" y="6962"/>
                </a:cubicBezTo>
                <a:cubicBezTo>
                  <a:pt x="20183" y="7093"/>
                  <a:pt x="20011" y="7123"/>
                  <a:pt x="19944" y="7154"/>
                </a:cubicBezTo>
                <a:cubicBezTo>
                  <a:pt x="19896" y="7176"/>
                  <a:pt x="19857" y="7171"/>
                  <a:pt x="19819" y="7156"/>
                </a:cubicBezTo>
                <a:cubicBezTo>
                  <a:pt x="19786" y="7143"/>
                  <a:pt x="19754" y="7123"/>
                  <a:pt x="19719" y="7106"/>
                </a:cubicBezTo>
                <a:cubicBezTo>
                  <a:pt x="19715" y="7105"/>
                  <a:pt x="19712" y="7103"/>
                  <a:pt x="19708" y="7101"/>
                </a:cubicBezTo>
                <a:cubicBezTo>
                  <a:pt x="19701" y="7098"/>
                  <a:pt x="19694" y="7095"/>
                  <a:pt x="19686" y="7092"/>
                </a:cubicBezTo>
                <a:cubicBezTo>
                  <a:pt x="19682" y="7091"/>
                  <a:pt x="19678" y="7090"/>
                  <a:pt x="19674" y="7088"/>
                </a:cubicBezTo>
                <a:cubicBezTo>
                  <a:pt x="19670" y="7087"/>
                  <a:pt x="19667" y="7086"/>
                  <a:pt x="19662" y="7085"/>
                </a:cubicBezTo>
                <a:cubicBezTo>
                  <a:pt x="19658" y="7084"/>
                  <a:pt x="19654" y="7083"/>
                  <a:pt x="19650" y="7082"/>
                </a:cubicBezTo>
                <a:cubicBezTo>
                  <a:pt x="19481" y="7046"/>
                  <a:pt x="19504" y="7240"/>
                  <a:pt x="19468" y="7388"/>
                </a:cubicBezTo>
                <a:cubicBezTo>
                  <a:pt x="19432" y="7536"/>
                  <a:pt x="19364" y="7651"/>
                  <a:pt x="19286" y="7754"/>
                </a:cubicBezTo>
                <a:cubicBezTo>
                  <a:pt x="19274" y="7771"/>
                  <a:pt x="19261" y="7787"/>
                  <a:pt x="19248" y="7803"/>
                </a:cubicBezTo>
                <a:cubicBezTo>
                  <a:pt x="19165" y="7908"/>
                  <a:pt x="19075" y="8006"/>
                  <a:pt x="19000" y="8122"/>
                </a:cubicBezTo>
                <a:cubicBezTo>
                  <a:pt x="18924" y="8243"/>
                  <a:pt x="18905" y="8471"/>
                  <a:pt x="18784" y="8528"/>
                </a:cubicBezTo>
                <a:cubicBezTo>
                  <a:pt x="18725" y="8556"/>
                  <a:pt x="18670" y="8548"/>
                  <a:pt x="18612" y="8592"/>
                </a:cubicBezTo>
                <a:cubicBezTo>
                  <a:pt x="18454" y="8711"/>
                  <a:pt x="18330" y="8889"/>
                  <a:pt x="18214" y="9065"/>
                </a:cubicBezTo>
                <a:cubicBezTo>
                  <a:pt x="18162" y="9143"/>
                  <a:pt x="18109" y="9223"/>
                  <a:pt x="18044" y="9284"/>
                </a:cubicBezTo>
                <a:cubicBezTo>
                  <a:pt x="17983" y="9339"/>
                  <a:pt x="17867" y="9336"/>
                  <a:pt x="17820" y="9386"/>
                </a:cubicBezTo>
                <a:cubicBezTo>
                  <a:pt x="17871" y="9331"/>
                  <a:pt x="17970" y="9264"/>
                  <a:pt x="17997" y="9185"/>
                </a:cubicBezTo>
                <a:cubicBezTo>
                  <a:pt x="18056" y="9014"/>
                  <a:pt x="17925" y="9025"/>
                  <a:pt x="17833" y="8986"/>
                </a:cubicBezTo>
                <a:cubicBezTo>
                  <a:pt x="17922" y="8715"/>
                  <a:pt x="18295" y="8146"/>
                  <a:pt x="17836" y="8073"/>
                </a:cubicBezTo>
                <a:cubicBezTo>
                  <a:pt x="17636" y="8041"/>
                  <a:pt x="17577" y="8217"/>
                  <a:pt x="17527" y="8423"/>
                </a:cubicBezTo>
                <a:cubicBezTo>
                  <a:pt x="17521" y="8449"/>
                  <a:pt x="17514" y="8473"/>
                  <a:pt x="17506" y="8495"/>
                </a:cubicBezTo>
                <a:cubicBezTo>
                  <a:pt x="17504" y="8501"/>
                  <a:pt x="17502" y="8508"/>
                  <a:pt x="17499" y="8514"/>
                </a:cubicBezTo>
                <a:cubicBezTo>
                  <a:pt x="17499" y="8514"/>
                  <a:pt x="17499" y="8515"/>
                  <a:pt x="17499" y="8515"/>
                </a:cubicBezTo>
                <a:cubicBezTo>
                  <a:pt x="17498" y="8518"/>
                  <a:pt x="17496" y="8521"/>
                  <a:pt x="17495" y="8524"/>
                </a:cubicBezTo>
                <a:cubicBezTo>
                  <a:pt x="17492" y="8531"/>
                  <a:pt x="17489" y="8538"/>
                  <a:pt x="17486" y="8545"/>
                </a:cubicBezTo>
                <a:cubicBezTo>
                  <a:pt x="17484" y="8550"/>
                  <a:pt x="17482" y="8555"/>
                  <a:pt x="17479" y="8560"/>
                </a:cubicBezTo>
                <a:cubicBezTo>
                  <a:pt x="17470" y="8579"/>
                  <a:pt x="17460" y="8597"/>
                  <a:pt x="17449" y="8614"/>
                </a:cubicBezTo>
                <a:cubicBezTo>
                  <a:pt x="17444" y="8621"/>
                  <a:pt x="17440" y="8629"/>
                  <a:pt x="17435" y="8636"/>
                </a:cubicBezTo>
                <a:cubicBezTo>
                  <a:pt x="17430" y="8642"/>
                  <a:pt x="17426" y="8649"/>
                  <a:pt x="17421" y="8655"/>
                </a:cubicBezTo>
                <a:cubicBezTo>
                  <a:pt x="17411" y="8669"/>
                  <a:pt x="17400" y="8682"/>
                  <a:pt x="17389" y="8694"/>
                </a:cubicBezTo>
                <a:cubicBezTo>
                  <a:pt x="17385" y="8699"/>
                  <a:pt x="17380" y="8705"/>
                  <a:pt x="17375" y="8710"/>
                </a:cubicBezTo>
                <a:cubicBezTo>
                  <a:pt x="17375" y="8710"/>
                  <a:pt x="17375" y="8711"/>
                  <a:pt x="17374" y="8711"/>
                </a:cubicBezTo>
                <a:cubicBezTo>
                  <a:pt x="17370" y="8716"/>
                  <a:pt x="17365" y="8721"/>
                  <a:pt x="17361" y="8726"/>
                </a:cubicBezTo>
                <a:cubicBezTo>
                  <a:pt x="17360" y="8726"/>
                  <a:pt x="17359" y="8727"/>
                  <a:pt x="17359" y="8728"/>
                </a:cubicBezTo>
                <a:cubicBezTo>
                  <a:pt x="17354" y="8733"/>
                  <a:pt x="17349" y="8738"/>
                  <a:pt x="17344" y="8742"/>
                </a:cubicBezTo>
                <a:cubicBezTo>
                  <a:pt x="17339" y="8748"/>
                  <a:pt x="17333" y="8753"/>
                  <a:pt x="17328" y="8758"/>
                </a:cubicBezTo>
                <a:cubicBezTo>
                  <a:pt x="17323" y="8762"/>
                  <a:pt x="17319" y="8767"/>
                  <a:pt x="17314" y="8771"/>
                </a:cubicBezTo>
                <a:cubicBezTo>
                  <a:pt x="17308" y="8777"/>
                  <a:pt x="17301" y="8783"/>
                  <a:pt x="17295" y="8789"/>
                </a:cubicBezTo>
                <a:cubicBezTo>
                  <a:pt x="17279" y="8803"/>
                  <a:pt x="17262" y="8818"/>
                  <a:pt x="17245" y="8833"/>
                </a:cubicBezTo>
                <a:cubicBezTo>
                  <a:pt x="17242" y="8835"/>
                  <a:pt x="17239" y="8838"/>
                  <a:pt x="17236" y="8841"/>
                </a:cubicBezTo>
                <a:cubicBezTo>
                  <a:pt x="17093" y="8968"/>
                  <a:pt x="17097" y="9178"/>
                  <a:pt x="16966" y="9325"/>
                </a:cubicBezTo>
                <a:cubicBezTo>
                  <a:pt x="16883" y="9417"/>
                  <a:pt x="16792" y="9405"/>
                  <a:pt x="16692" y="9439"/>
                </a:cubicBezTo>
                <a:cubicBezTo>
                  <a:pt x="16437" y="9528"/>
                  <a:pt x="16454" y="9889"/>
                  <a:pt x="16683" y="9998"/>
                </a:cubicBezTo>
                <a:cubicBezTo>
                  <a:pt x="16689" y="10001"/>
                  <a:pt x="16696" y="10004"/>
                  <a:pt x="16704" y="10007"/>
                </a:cubicBezTo>
                <a:cubicBezTo>
                  <a:pt x="16824" y="10054"/>
                  <a:pt x="17001" y="9937"/>
                  <a:pt x="17103" y="10061"/>
                </a:cubicBezTo>
                <a:cubicBezTo>
                  <a:pt x="17167" y="10140"/>
                  <a:pt x="17120" y="10298"/>
                  <a:pt x="17156" y="10391"/>
                </a:cubicBezTo>
                <a:cubicBezTo>
                  <a:pt x="17202" y="10507"/>
                  <a:pt x="17366" y="10589"/>
                  <a:pt x="17455" y="10506"/>
                </a:cubicBezTo>
                <a:cubicBezTo>
                  <a:pt x="17459" y="10502"/>
                  <a:pt x="17463" y="10498"/>
                  <a:pt x="17467" y="10494"/>
                </a:cubicBezTo>
                <a:cubicBezTo>
                  <a:pt x="17469" y="10492"/>
                  <a:pt x="17471" y="10490"/>
                  <a:pt x="17473" y="10489"/>
                </a:cubicBezTo>
                <a:cubicBezTo>
                  <a:pt x="17474" y="10486"/>
                  <a:pt x="17476" y="10485"/>
                  <a:pt x="17478" y="10482"/>
                </a:cubicBezTo>
                <a:cubicBezTo>
                  <a:pt x="17480" y="10480"/>
                  <a:pt x="17483" y="10477"/>
                  <a:pt x="17485" y="10474"/>
                </a:cubicBezTo>
                <a:cubicBezTo>
                  <a:pt x="17485" y="10474"/>
                  <a:pt x="17485" y="10474"/>
                  <a:pt x="17485" y="10474"/>
                </a:cubicBezTo>
                <a:cubicBezTo>
                  <a:pt x="17493" y="10464"/>
                  <a:pt x="17500" y="10455"/>
                  <a:pt x="17506" y="10445"/>
                </a:cubicBezTo>
                <a:cubicBezTo>
                  <a:pt x="17584" y="10331"/>
                  <a:pt x="17622" y="10167"/>
                  <a:pt x="17710" y="10069"/>
                </a:cubicBezTo>
                <a:cubicBezTo>
                  <a:pt x="17818" y="9947"/>
                  <a:pt x="17916" y="10055"/>
                  <a:pt x="18024" y="10112"/>
                </a:cubicBezTo>
                <a:cubicBezTo>
                  <a:pt x="18163" y="10184"/>
                  <a:pt x="18353" y="10072"/>
                  <a:pt x="18477" y="10163"/>
                </a:cubicBezTo>
                <a:cubicBezTo>
                  <a:pt x="18583" y="10241"/>
                  <a:pt x="18518" y="10415"/>
                  <a:pt x="18414" y="10441"/>
                </a:cubicBezTo>
                <a:cubicBezTo>
                  <a:pt x="18290" y="10473"/>
                  <a:pt x="18239" y="10518"/>
                  <a:pt x="18153" y="10622"/>
                </a:cubicBezTo>
                <a:cubicBezTo>
                  <a:pt x="18074" y="10718"/>
                  <a:pt x="17958" y="10759"/>
                  <a:pt x="17910" y="10897"/>
                </a:cubicBezTo>
                <a:cubicBezTo>
                  <a:pt x="17870" y="11015"/>
                  <a:pt x="17881" y="11076"/>
                  <a:pt x="17804" y="11173"/>
                </a:cubicBezTo>
                <a:cubicBezTo>
                  <a:pt x="17729" y="11267"/>
                  <a:pt x="17655" y="11327"/>
                  <a:pt x="17604" y="11452"/>
                </a:cubicBezTo>
                <a:cubicBezTo>
                  <a:pt x="17561" y="11560"/>
                  <a:pt x="17493" y="11682"/>
                  <a:pt x="17460" y="11808"/>
                </a:cubicBezTo>
                <a:cubicBezTo>
                  <a:pt x="17447" y="11861"/>
                  <a:pt x="17439" y="11914"/>
                  <a:pt x="17443" y="11967"/>
                </a:cubicBezTo>
                <a:cubicBezTo>
                  <a:pt x="17444" y="11975"/>
                  <a:pt x="17567" y="12054"/>
                  <a:pt x="17586" y="12064"/>
                </a:cubicBezTo>
                <a:cubicBezTo>
                  <a:pt x="17663" y="12107"/>
                  <a:pt x="17750" y="12106"/>
                  <a:pt x="17825" y="12154"/>
                </a:cubicBezTo>
                <a:cubicBezTo>
                  <a:pt x="17875" y="12186"/>
                  <a:pt x="17935" y="12253"/>
                  <a:pt x="17973" y="12305"/>
                </a:cubicBezTo>
                <a:cubicBezTo>
                  <a:pt x="18074" y="12438"/>
                  <a:pt x="18096" y="12640"/>
                  <a:pt x="18171" y="12794"/>
                </a:cubicBezTo>
                <a:cubicBezTo>
                  <a:pt x="18175" y="12802"/>
                  <a:pt x="18179" y="12810"/>
                  <a:pt x="18183" y="12818"/>
                </a:cubicBezTo>
                <a:cubicBezTo>
                  <a:pt x="18194" y="12840"/>
                  <a:pt x="18205" y="12861"/>
                  <a:pt x="18217" y="12882"/>
                </a:cubicBezTo>
                <a:cubicBezTo>
                  <a:pt x="18221" y="12888"/>
                  <a:pt x="18225" y="12894"/>
                  <a:pt x="18229" y="12901"/>
                </a:cubicBezTo>
                <a:cubicBezTo>
                  <a:pt x="18233" y="12908"/>
                  <a:pt x="18237" y="12915"/>
                  <a:pt x="18242" y="12923"/>
                </a:cubicBezTo>
                <a:cubicBezTo>
                  <a:pt x="18261" y="12952"/>
                  <a:pt x="18281" y="12981"/>
                  <a:pt x="18302" y="13006"/>
                </a:cubicBezTo>
                <a:cubicBezTo>
                  <a:pt x="18271" y="13044"/>
                  <a:pt x="18265" y="13101"/>
                  <a:pt x="18262" y="13151"/>
                </a:cubicBezTo>
                <a:cubicBezTo>
                  <a:pt x="18350" y="13144"/>
                  <a:pt x="18419" y="13236"/>
                  <a:pt x="18487" y="13290"/>
                </a:cubicBezTo>
                <a:cubicBezTo>
                  <a:pt x="18537" y="13330"/>
                  <a:pt x="18716" y="13403"/>
                  <a:pt x="18728" y="13491"/>
                </a:cubicBezTo>
                <a:cubicBezTo>
                  <a:pt x="18755" y="13701"/>
                  <a:pt x="18422" y="13664"/>
                  <a:pt x="18326" y="13664"/>
                </a:cubicBezTo>
                <a:cubicBezTo>
                  <a:pt x="18413" y="13666"/>
                  <a:pt x="18471" y="13742"/>
                  <a:pt x="18542" y="13792"/>
                </a:cubicBezTo>
                <a:cubicBezTo>
                  <a:pt x="18621" y="13846"/>
                  <a:pt x="18733" y="13849"/>
                  <a:pt x="18792" y="13932"/>
                </a:cubicBezTo>
                <a:cubicBezTo>
                  <a:pt x="19021" y="14255"/>
                  <a:pt x="18393" y="14305"/>
                  <a:pt x="18411" y="14606"/>
                </a:cubicBezTo>
                <a:cubicBezTo>
                  <a:pt x="18412" y="14612"/>
                  <a:pt x="18412" y="14618"/>
                  <a:pt x="18413" y="14624"/>
                </a:cubicBezTo>
                <a:cubicBezTo>
                  <a:pt x="18430" y="14740"/>
                  <a:pt x="18515" y="14673"/>
                  <a:pt x="18571" y="14638"/>
                </a:cubicBezTo>
                <a:cubicBezTo>
                  <a:pt x="18657" y="14585"/>
                  <a:pt x="18724" y="14544"/>
                  <a:pt x="18818" y="14600"/>
                </a:cubicBezTo>
                <a:cubicBezTo>
                  <a:pt x="18938" y="14672"/>
                  <a:pt x="18971" y="14800"/>
                  <a:pt x="18976" y="14941"/>
                </a:cubicBezTo>
                <a:cubicBezTo>
                  <a:pt x="18979" y="15019"/>
                  <a:pt x="18973" y="15101"/>
                  <a:pt x="18968" y="15179"/>
                </a:cubicBezTo>
                <a:cubicBezTo>
                  <a:pt x="18955" y="15399"/>
                  <a:pt x="19001" y="15767"/>
                  <a:pt x="18814" y="15866"/>
                </a:cubicBezTo>
                <a:cubicBezTo>
                  <a:pt x="18736" y="15907"/>
                  <a:pt x="18641" y="16013"/>
                  <a:pt x="18623" y="16122"/>
                </a:cubicBezTo>
                <a:cubicBezTo>
                  <a:pt x="18610" y="16196"/>
                  <a:pt x="18639" y="16225"/>
                  <a:pt x="18652" y="16290"/>
                </a:cubicBezTo>
                <a:cubicBezTo>
                  <a:pt x="18666" y="16358"/>
                  <a:pt x="18660" y="16411"/>
                  <a:pt x="18643" y="16469"/>
                </a:cubicBezTo>
                <a:cubicBezTo>
                  <a:pt x="18636" y="16489"/>
                  <a:pt x="18629" y="16510"/>
                  <a:pt x="18620" y="16532"/>
                </a:cubicBezTo>
                <a:cubicBezTo>
                  <a:pt x="18618" y="16538"/>
                  <a:pt x="18616" y="16544"/>
                  <a:pt x="18612" y="16551"/>
                </a:cubicBezTo>
                <a:cubicBezTo>
                  <a:pt x="18611" y="16554"/>
                  <a:pt x="18610" y="16557"/>
                  <a:pt x="18609" y="16560"/>
                </a:cubicBezTo>
                <a:cubicBezTo>
                  <a:pt x="18605" y="16569"/>
                  <a:pt x="18601" y="16578"/>
                  <a:pt x="18597" y="16588"/>
                </a:cubicBezTo>
                <a:cubicBezTo>
                  <a:pt x="18595" y="16592"/>
                  <a:pt x="18593" y="16596"/>
                  <a:pt x="18591" y="16600"/>
                </a:cubicBezTo>
                <a:cubicBezTo>
                  <a:pt x="18580" y="16624"/>
                  <a:pt x="18568" y="16650"/>
                  <a:pt x="18554" y="16678"/>
                </a:cubicBezTo>
                <a:cubicBezTo>
                  <a:pt x="18552" y="16681"/>
                  <a:pt x="18550" y="16685"/>
                  <a:pt x="18548" y="16688"/>
                </a:cubicBezTo>
                <a:cubicBezTo>
                  <a:pt x="18547" y="16692"/>
                  <a:pt x="18545" y="16695"/>
                  <a:pt x="18544" y="16698"/>
                </a:cubicBezTo>
                <a:cubicBezTo>
                  <a:pt x="18539" y="16707"/>
                  <a:pt x="18534" y="16716"/>
                  <a:pt x="18529" y="16725"/>
                </a:cubicBezTo>
                <a:cubicBezTo>
                  <a:pt x="18529" y="16726"/>
                  <a:pt x="18528" y="16727"/>
                  <a:pt x="18528" y="16727"/>
                </a:cubicBezTo>
                <a:cubicBezTo>
                  <a:pt x="18523" y="16736"/>
                  <a:pt x="18519" y="16745"/>
                  <a:pt x="18514" y="16753"/>
                </a:cubicBezTo>
                <a:cubicBezTo>
                  <a:pt x="18512" y="16756"/>
                  <a:pt x="18511" y="16758"/>
                  <a:pt x="18509" y="16761"/>
                </a:cubicBezTo>
                <a:cubicBezTo>
                  <a:pt x="18448" y="16869"/>
                  <a:pt x="18376" y="16971"/>
                  <a:pt x="18323" y="16972"/>
                </a:cubicBezTo>
                <a:cubicBezTo>
                  <a:pt x="18303" y="17092"/>
                  <a:pt x="18379" y="17212"/>
                  <a:pt x="18369" y="17349"/>
                </a:cubicBezTo>
                <a:cubicBezTo>
                  <a:pt x="18354" y="17538"/>
                  <a:pt x="18375" y="17721"/>
                  <a:pt x="18198" y="17718"/>
                </a:cubicBezTo>
                <a:cubicBezTo>
                  <a:pt x="18182" y="17856"/>
                  <a:pt x="18191" y="17926"/>
                  <a:pt x="18146" y="18050"/>
                </a:cubicBezTo>
                <a:cubicBezTo>
                  <a:pt x="18104" y="18169"/>
                  <a:pt x="18097" y="18273"/>
                  <a:pt x="18000" y="18348"/>
                </a:cubicBezTo>
                <a:cubicBezTo>
                  <a:pt x="17933" y="18399"/>
                  <a:pt x="17834" y="18386"/>
                  <a:pt x="17778" y="18462"/>
                </a:cubicBezTo>
                <a:cubicBezTo>
                  <a:pt x="17726" y="18535"/>
                  <a:pt x="17740" y="18662"/>
                  <a:pt x="17708" y="18748"/>
                </a:cubicBezTo>
                <a:cubicBezTo>
                  <a:pt x="17671" y="18846"/>
                  <a:pt x="17586" y="18980"/>
                  <a:pt x="17509" y="19030"/>
                </a:cubicBezTo>
                <a:cubicBezTo>
                  <a:pt x="17462" y="19060"/>
                  <a:pt x="17400" y="19036"/>
                  <a:pt x="17351" y="19050"/>
                </a:cubicBezTo>
                <a:cubicBezTo>
                  <a:pt x="17327" y="19056"/>
                  <a:pt x="17307" y="19072"/>
                  <a:pt x="17293" y="19105"/>
                </a:cubicBezTo>
                <a:cubicBezTo>
                  <a:pt x="17274" y="19149"/>
                  <a:pt x="17268" y="19194"/>
                  <a:pt x="17262" y="19238"/>
                </a:cubicBezTo>
                <a:cubicBezTo>
                  <a:pt x="17254" y="19299"/>
                  <a:pt x="17248" y="19358"/>
                  <a:pt x="17211" y="19414"/>
                </a:cubicBezTo>
                <a:cubicBezTo>
                  <a:pt x="17144" y="19515"/>
                  <a:pt x="17046" y="19604"/>
                  <a:pt x="16955" y="19666"/>
                </a:cubicBezTo>
                <a:cubicBezTo>
                  <a:pt x="16797" y="19773"/>
                  <a:pt x="16614" y="19758"/>
                  <a:pt x="16453" y="19856"/>
                </a:cubicBezTo>
                <a:cubicBezTo>
                  <a:pt x="16316" y="19939"/>
                  <a:pt x="16165" y="19967"/>
                  <a:pt x="16021" y="20024"/>
                </a:cubicBezTo>
                <a:cubicBezTo>
                  <a:pt x="15901" y="20070"/>
                  <a:pt x="15837" y="20201"/>
                  <a:pt x="15737" y="20297"/>
                </a:cubicBezTo>
                <a:cubicBezTo>
                  <a:pt x="15602" y="20427"/>
                  <a:pt x="15484" y="20531"/>
                  <a:pt x="15327" y="20623"/>
                </a:cubicBezTo>
                <a:cubicBezTo>
                  <a:pt x="15140" y="20731"/>
                  <a:pt x="14934" y="20784"/>
                  <a:pt x="14739" y="20861"/>
                </a:cubicBezTo>
                <a:cubicBezTo>
                  <a:pt x="14647" y="20898"/>
                  <a:pt x="14560" y="20945"/>
                  <a:pt x="14514" y="21060"/>
                </a:cubicBezTo>
                <a:cubicBezTo>
                  <a:pt x="14458" y="21199"/>
                  <a:pt x="14506" y="21272"/>
                  <a:pt x="14523" y="21401"/>
                </a:cubicBezTo>
                <a:cubicBezTo>
                  <a:pt x="14539" y="21524"/>
                  <a:pt x="14474" y="21587"/>
                  <a:pt x="14379" y="21581"/>
                </a:cubicBezTo>
                <a:cubicBezTo>
                  <a:pt x="14254" y="21573"/>
                  <a:pt x="14162" y="21362"/>
                  <a:pt x="14139" y="21227"/>
                </a:cubicBezTo>
                <a:cubicBezTo>
                  <a:pt x="14126" y="21146"/>
                  <a:pt x="14120" y="21066"/>
                  <a:pt x="14155" y="20997"/>
                </a:cubicBezTo>
                <a:cubicBezTo>
                  <a:pt x="14177" y="20952"/>
                  <a:pt x="14260" y="20858"/>
                  <a:pt x="14193" y="20822"/>
                </a:cubicBezTo>
                <a:cubicBezTo>
                  <a:pt x="14183" y="20816"/>
                  <a:pt x="14169" y="20812"/>
                  <a:pt x="14150" y="20810"/>
                </a:cubicBezTo>
                <a:cubicBezTo>
                  <a:pt x="14098" y="20803"/>
                  <a:pt x="14029" y="20853"/>
                  <a:pt x="13983" y="20881"/>
                </a:cubicBezTo>
                <a:cubicBezTo>
                  <a:pt x="13856" y="20958"/>
                  <a:pt x="13840" y="20816"/>
                  <a:pt x="13705" y="20802"/>
                </a:cubicBezTo>
                <a:cubicBezTo>
                  <a:pt x="13627" y="20794"/>
                  <a:pt x="13562" y="20845"/>
                  <a:pt x="13487" y="20858"/>
                </a:cubicBezTo>
                <a:cubicBezTo>
                  <a:pt x="13412" y="20870"/>
                  <a:pt x="13324" y="20854"/>
                  <a:pt x="13249" y="20846"/>
                </a:cubicBezTo>
                <a:cubicBezTo>
                  <a:pt x="13093" y="20828"/>
                  <a:pt x="12914" y="20799"/>
                  <a:pt x="12785" y="20675"/>
                </a:cubicBezTo>
                <a:cubicBezTo>
                  <a:pt x="12694" y="20589"/>
                  <a:pt x="12608" y="20339"/>
                  <a:pt x="12745" y="20234"/>
                </a:cubicBezTo>
                <a:cubicBezTo>
                  <a:pt x="12780" y="20207"/>
                  <a:pt x="12735" y="20129"/>
                  <a:pt x="12718" y="20112"/>
                </a:cubicBezTo>
                <a:cubicBezTo>
                  <a:pt x="12682" y="20075"/>
                  <a:pt x="12597" y="20085"/>
                  <a:pt x="12556" y="20089"/>
                </a:cubicBezTo>
                <a:cubicBezTo>
                  <a:pt x="12473" y="20097"/>
                  <a:pt x="12379" y="20105"/>
                  <a:pt x="12298" y="20070"/>
                </a:cubicBezTo>
                <a:cubicBezTo>
                  <a:pt x="12225" y="20038"/>
                  <a:pt x="12206" y="19966"/>
                  <a:pt x="12157" y="19907"/>
                </a:cubicBezTo>
                <a:cubicBezTo>
                  <a:pt x="12149" y="19897"/>
                  <a:pt x="12141" y="19888"/>
                  <a:pt x="12131" y="19879"/>
                </a:cubicBezTo>
                <a:cubicBezTo>
                  <a:pt x="12076" y="19829"/>
                  <a:pt x="11959" y="19889"/>
                  <a:pt x="11911" y="19941"/>
                </a:cubicBezTo>
                <a:cubicBezTo>
                  <a:pt x="11844" y="20015"/>
                  <a:pt x="11856" y="20157"/>
                  <a:pt x="11780" y="20225"/>
                </a:cubicBezTo>
                <a:cubicBezTo>
                  <a:pt x="11740" y="20260"/>
                  <a:pt x="11609" y="20280"/>
                  <a:pt x="11555" y="20306"/>
                </a:cubicBezTo>
                <a:cubicBezTo>
                  <a:pt x="11494" y="20335"/>
                  <a:pt x="11460" y="20346"/>
                  <a:pt x="11420" y="20337"/>
                </a:cubicBezTo>
                <a:cubicBezTo>
                  <a:pt x="11417" y="20337"/>
                  <a:pt x="11415" y="20336"/>
                  <a:pt x="11412" y="20335"/>
                </a:cubicBezTo>
                <a:cubicBezTo>
                  <a:pt x="11412" y="20335"/>
                  <a:pt x="11412" y="20335"/>
                  <a:pt x="11411" y="20335"/>
                </a:cubicBezTo>
                <a:cubicBezTo>
                  <a:pt x="11401" y="20332"/>
                  <a:pt x="11390" y="20328"/>
                  <a:pt x="11378" y="20322"/>
                </a:cubicBezTo>
                <a:cubicBezTo>
                  <a:pt x="11322" y="20296"/>
                  <a:pt x="11281" y="20262"/>
                  <a:pt x="11216" y="20277"/>
                </a:cubicBezTo>
                <a:cubicBezTo>
                  <a:pt x="11147" y="20293"/>
                  <a:pt x="11136" y="20397"/>
                  <a:pt x="11087" y="20412"/>
                </a:cubicBezTo>
                <a:cubicBezTo>
                  <a:pt x="10994" y="20441"/>
                  <a:pt x="10922" y="20255"/>
                  <a:pt x="10838" y="20243"/>
                </a:cubicBezTo>
                <a:cubicBezTo>
                  <a:pt x="10721" y="20226"/>
                  <a:pt x="10675" y="20461"/>
                  <a:pt x="10569" y="20436"/>
                </a:cubicBezTo>
                <a:cubicBezTo>
                  <a:pt x="10509" y="20421"/>
                  <a:pt x="10518" y="20329"/>
                  <a:pt x="10447" y="20382"/>
                </a:cubicBezTo>
                <a:cubicBezTo>
                  <a:pt x="10284" y="20504"/>
                  <a:pt x="10411" y="20738"/>
                  <a:pt x="10454" y="20886"/>
                </a:cubicBezTo>
                <a:cubicBezTo>
                  <a:pt x="10479" y="20971"/>
                  <a:pt x="10526" y="21136"/>
                  <a:pt x="10498" y="21222"/>
                </a:cubicBezTo>
                <a:cubicBezTo>
                  <a:pt x="10443" y="21393"/>
                  <a:pt x="10257" y="21172"/>
                  <a:pt x="10216" y="21084"/>
                </a:cubicBezTo>
                <a:cubicBezTo>
                  <a:pt x="10181" y="21011"/>
                  <a:pt x="10204" y="20888"/>
                  <a:pt x="10121" y="20877"/>
                </a:cubicBezTo>
                <a:cubicBezTo>
                  <a:pt x="10009" y="20863"/>
                  <a:pt x="9898" y="21067"/>
                  <a:pt x="9770" y="21037"/>
                </a:cubicBezTo>
                <a:cubicBezTo>
                  <a:pt x="9616" y="21001"/>
                  <a:pt x="9715" y="20783"/>
                  <a:pt x="9620" y="20691"/>
                </a:cubicBezTo>
                <a:cubicBezTo>
                  <a:pt x="9555" y="20628"/>
                  <a:pt x="9404" y="20689"/>
                  <a:pt x="9324" y="20676"/>
                </a:cubicBezTo>
                <a:cubicBezTo>
                  <a:pt x="9323" y="20582"/>
                  <a:pt x="9316" y="20425"/>
                  <a:pt x="9334" y="20332"/>
                </a:cubicBezTo>
                <a:cubicBezTo>
                  <a:pt x="9356" y="20224"/>
                  <a:pt x="9423" y="20171"/>
                  <a:pt x="9414" y="20042"/>
                </a:cubicBezTo>
                <a:cubicBezTo>
                  <a:pt x="9414" y="20041"/>
                  <a:pt x="9273" y="19999"/>
                  <a:pt x="9259" y="19990"/>
                </a:cubicBezTo>
                <a:cubicBezTo>
                  <a:pt x="9213" y="19963"/>
                  <a:pt x="9177" y="19926"/>
                  <a:pt x="9152" y="19869"/>
                </a:cubicBezTo>
                <a:cubicBezTo>
                  <a:pt x="9097" y="19740"/>
                  <a:pt x="9144" y="19598"/>
                  <a:pt x="9123" y="19463"/>
                </a:cubicBezTo>
                <a:cubicBezTo>
                  <a:pt x="9085" y="19213"/>
                  <a:pt x="8722" y="19283"/>
                  <a:pt x="8639" y="19465"/>
                </a:cubicBezTo>
                <a:cubicBezTo>
                  <a:pt x="8652" y="19437"/>
                  <a:pt x="8595" y="19265"/>
                  <a:pt x="8591" y="19224"/>
                </a:cubicBezTo>
                <a:cubicBezTo>
                  <a:pt x="8582" y="19144"/>
                  <a:pt x="8585" y="19068"/>
                  <a:pt x="8604" y="18992"/>
                </a:cubicBezTo>
                <a:cubicBezTo>
                  <a:pt x="8646" y="18829"/>
                  <a:pt x="8748" y="18695"/>
                  <a:pt x="8845" y="18582"/>
                </a:cubicBezTo>
                <a:cubicBezTo>
                  <a:pt x="8897" y="18521"/>
                  <a:pt x="9018" y="18458"/>
                  <a:pt x="9052" y="18386"/>
                </a:cubicBezTo>
                <a:cubicBezTo>
                  <a:pt x="9131" y="18222"/>
                  <a:pt x="9275" y="17105"/>
                  <a:pt x="9008" y="17128"/>
                </a:cubicBezTo>
                <a:cubicBezTo>
                  <a:pt x="8957" y="17132"/>
                  <a:pt x="8972" y="17262"/>
                  <a:pt x="8921" y="17128"/>
                </a:cubicBezTo>
                <a:cubicBezTo>
                  <a:pt x="8893" y="17054"/>
                  <a:pt x="8909" y="16931"/>
                  <a:pt x="8891" y="16849"/>
                </a:cubicBezTo>
                <a:cubicBezTo>
                  <a:pt x="8881" y="16800"/>
                  <a:pt x="8868" y="16754"/>
                  <a:pt x="8846" y="16720"/>
                </a:cubicBezTo>
                <a:cubicBezTo>
                  <a:pt x="8767" y="16599"/>
                  <a:pt x="8608" y="16667"/>
                  <a:pt x="8517" y="16743"/>
                </a:cubicBezTo>
                <a:cubicBezTo>
                  <a:pt x="8450" y="16686"/>
                  <a:pt x="8270" y="16680"/>
                  <a:pt x="8181" y="16618"/>
                </a:cubicBezTo>
                <a:cubicBezTo>
                  <a:pt x="8157" y="16601"/>
                  <a:pt x="8140" y="16581"/>
                  <a:pt x="8133" y="16555"/>
                </a:cubicBezTo>
                <a:cubicBezTo>
                  <a:pt x="8199" y="16526"/>
                  <a:pt x="8283" y="16385"/>
                  <a:pt x="8267" y="16286"/>
                </a:cubicBezTo>
                <a:cubicBezTo>
                  <a:pt x="7933" y="16252"/>
                  <a:pt x="8249" y="16168"/>
                  <a:pt x="8127" y="15992"/>
                </a:cubicBezTo>
                <a:cubicBezTo>
                  <a:pt x="7999" y="15809"/>
                  <a:pt x="7829" y="16100"/>
                  <a:pt x="7745" y="16198"/>
                </a:cubicBezTo>
                <a:cubicBezTo>
                  <a:pt x="7758" y="16184"/>
                  <a:pt x="7423" y="15976"/>
                  <a:pt x="7337" y="16021"/>
                </a:cubicBezTo>
                <a:cubicBezTo>
                  <a:pt x="7245" y="16069"/>
                  <a:pt x="7209" y="16190"/>
                  <a:pt x="7139" y="16268"/>
                </a:cubicBezTo>
                <a:cubicBezTo>
                  <a:pt x="7019" y="16400"/>
                  <a:pt x="6982" y="16264"/>
                  <a:pt x="6850" y="16315"/>
                </a:cubicBezTo>
                <a:cubicBezTo>
                  <a:pt x="6790" y="16338"/>
                  <a:pt x="6750" y="16442"/>
                  <a:pt x="6712" y="16503"/>
                </a:cubicBezTo>
                <a:cubicBezTo>
                  <a:pt x="6615" y="16660"/>
                  <a:pt x="6516" y="16845"/>
                  <a:pt x="6350" y="16884"/>
                </a:cubicBezTo>
                <a:cubicBezTo>
                  <a:pt x="6099" y="16942"/>
                  <a:pt x="6127" y="16546"/>
                  <a:pt x="5912" y="16566"/>
                </a:cubicBezTo>
                <a:cubicBezTo>
                  <a:pt x="5841" y="16572"/>
                  <a:pt x="5828" y="16608"/>
                  <a:pt x="5756" y="16596"/>
                </a:cubicBezTo>
                <a:cubicBezTo>
                  <a:pt x="5697" y="16586"/>
                  <a:pt x="5634" y="16542"/>
                  <a:pt x="5571" y="16533"/>
                </a:cubicBezTo>
                <a:cubicBezTo>
                  <a:pt x="5535" y="16528"/>
                  <a:pt x="5493" y="16397"/>
                  <a:pt x="5427" y="16386"/>
                </a:cubicBezTo>
                <a:cubicBezTo>
                  <a:pt x="5364" y="16375"/>
                  <a:pt x="5285" y="16430"/>
                  <a:pt x="5232" y="16467"/>
                </a:cubicBezTo>
                <a:cubicBezTo>
                  <a:pt x="5083" y="16571"/>
                  <a:pt x="4994" y="16764"/>
                  <a:pt x="4854" y="16879"/>
                </a:cubicBezTo>
                <a:cubicBezTo>
                  <a:pt x="4848" y="16742"/>
                  <a:pt x="4867" y="16618"/>
                  <a:pt x="4862" y="16482"/>
                </a:cubicBezTo>
                <a:cubicBezTo>
                  <a:pt x="4635" y="16463"/>
                  <a:pt x="4403" y="16549"/>
                  <a:pt x="4177" y="16498"/>
                </a:cubicBezTo>
                <a:cubicBezTo>
                  <a:pt x="3998" y="16458"/>
                  <a:pt x="3846" y="16326"/>
                  <a:pt x="3692" y="16212"/>
                </a:cubicBezTo>
                <a:cubicBezTo>
                  <a:pt x="3501" y="16071"/>
                  <a:pt x="3297" y="15941"/>
                  <a:pt x="3146" y="15732"/>
                </a:cubicBezTo>
                <a:cubicBezTo>
                  <a:pt x="3077" y="15637"/>
                  <a:pt x="3051" y="15504"/>
                  <a:pt x="2985" y="15407"/>
                </a:cubicBezTo>
                <a:cubicBezTo>
                  <a:pt x="2921" y="15316"/>
                  <a:pt x="2854" y="15375"/>
                  <a:pt x="2789" y="15324"/>
                </a:cubicBezTo>
                <a:cubicBezTo>
                  <a:pt x="2701" y="15255"/>
                  <a:pt x="2740" y="15136"/>
                  <a:pt x="2691" y="15039"/>
                </a:cubicBezTo>
                <a:cubicBezTo>
                  <a:pt x="2634" y="14924"/>
                  <a:pt x="2519" y="14955"/>
                  <a:pt x="2457" y="14855"/>
                </a:cubicBezTo>
                <a:cubicBezTo>
                  <a:pt x="2383" y="14738"/>
                  <a:pt x="2315" y="14591"/>
                  <a:pt x="2238" y="14466"/>
                </a:cubicBezTo>
                <a:cubicBezTo>
                  <a:pt x="2147" y="14318"/>
                  <a:pt x="1883" y="14307"/>
                  <a:pt x="1897" y="14557"/>
                </a:cubicBezTo>
                <a:cubicBezTo>
                  <a:pt x="1849" y="14574"/>
                  <a:pt x="1782" y="14465"/>
                  <a:pt x="1749" y="14416"/>
                </a:cubicBezTo>
                <a:cubicBezTo>
                  <a:pt x="1701" y="14347"/>
                  <a:pt x="1684" y="14258"/>
                  <a:pt x="1627" y="14197"/>
                </a:cubicBezTo>
                <a:cubicBezTo>
                  <a:pt x="1556" y="14121"/>
                  <a:pt x="1511" y="14165"/>
                  <a:pt x="1470" y="14023"/>
                </a:cubicBezTo>
                <a:cubicBezTo>
                  <a:pt x="1446" y="13940"/>
                  <a:pt x="1469" y="13868"/>
                  <a:pt x="1399" y="13813"/>
                </a:cubicBezTo>
                <a:cubicBezTo>
                  <a:pt x="1373" y="13792"/>
                  <a:pt x="1333" y="13837"/>
                  <a:pt x="1301" y="13809"/>
                </a:cubicBezTo>
                <a:cubicBezTo>
                  <a:pt x="1269" y="13780"/>
                  <a:pt x="1260" y="13685"/>
                  <a:pt x="1249" y="13643"/>
                </a:cubicBezTo>
                <a:cubicBezTo>
                  <a:pt x="1236" y="13594"/>
                  <a:pt x="1207" y="13482"/>
                  <a:pt x="1168" y="13458"/>
                </a:cubicBezTo>
                <a:cubicBezTo>
                  <a:pt x="1101" y="13416"/>
                  <a:pt x="1077" y="13513"/>
                  <a:pt x="1024" y="13498"/>
                </a:cubicBezTo>
                <a:cubicBezTo>
                  <a:pt x="896" y="13460"/>
                  <a:pt x="977" y="13183"/>
                  <a:pt x="970" y="13055"/>
                </a:cubicBezTo>
                <a:cubicBezTo>
                  <a:pt x="964" y="12947"/>
                  <a:pt x="910" y="12813"/>
                  <a:pt x="983" y="12723"/>
                </a:cubicBezTo>
                <a:cubicBezTo>
                  <a:pt x="996" y="12707"/>
                  <a:pt x="1134" y="12656"/>
                  <a:pt x="1135" y="12667"/>
                </a:cubicBezTo>
                <a:cubicBezTo>
                  <a:pt x="1176" y="13004"/>
                  <a:pt x="1498" y="12875"/>
                  <a:pt x="1438" y="12598"/>
                </a:cubicBezTo>
                <a:cubicBezTo>
                  <a:pt x="1376" y="12312"/>
                  <a:pt x="1098" y="11927"/>
                  <a:pt x="1433" y="11734"/>
                </a:cubicBezTo>
                <a:cubicBezTo>
                  <a:pt x="1593" y="11642"/>
                  <a:pt x="1876" y="11660"/>
                  <a:pt x="1926" y="11374"/>
                </a:cubicBezTo>
                <a:cubicBezTo>
                  <a:pt x="1926" y="11370"/>
                  <a:pt x="1927" y="11366"/>
                  <a:pt x="1928" y="11361"/>
                </a:cubicBezTo>
                <a:cubicBezTo>
                  <a:pt x="1955" y="11172"/>
                  <a:pt x="1833" y="10893"/>
                  <a:pt x="1707" y="10805"/>
                </a:cubicBezTo>
                <a:cubicBezTo>
                  <a:pt x="1698" y="10798"/>
                  <a:pt x="1689" y="10793"/>
                  <a:pt x="1680" y="10788"/>
                </a:cubicBezTo>
                <a:cubicBezTo>
                  <a:pt x="1677" y="10786"/>
                  <a:pt x="1674" y="10785"/>
                  <a:pt x="1671" y="10783"/>
                </a:cubicBezTo>
                <a:cubicBezTo>
                  <a:pt x="1403" y="10646"/>
                  <a:pt x="1148" y="11058"/>
                  <a:pt x="879" y="10835"/>
                </a:cubicBezTo>
                <a:cubicBezTo>
                  <a:pt x="858" y="10818"/>
                  <a:pt x="603" y="10514"/>
                  <a:pt x="666" y="10498"/>
                </a:cubicBezTo>
                <a:cubicBezTo>
                  <a:pt x="545" y="10528"/>
                  <a:pt x="476" y="10521"/>
                  <a:pt x="444" y="10357"/>
                </a:cubicBezTo>
                <a:cubicBezTo>
                  <a:pt x="417" y="10221"/>
                  <a:pt x="488" y="10177"/>
                  <a:pt x="485" y="10050"/>
                </a:cubicBezTo>
                <a:cubicBezTo>
                  <a:pt x="482" y="9891"/>
                  <a:pt x="349" y="9733"/>
                  <a:pt x="241" y="9674"/>
                </a:cubicBezTo>
                <a:cubicBezTo>
                  <a:pt x="189" y="9645"/>
                  <a:pt x="135" y="9656"/>
                  <a:pt x="90" y="9612"/>
                </a:cubicBezTo>
                <a:cubicBezTo>
                  <a:pt x="50" y="9573"/>
                  <a:pt x="37" y="9465"/>
                  <a:pt x="24" y="9407"/>
                </a:cubicBezTo>
                <a:cubicBezTo>
                  <a:pt x="126" y="9463"/>
                  <a:pt x="212" y="9502"/>
                  <a:pt x="326" y="9476"/>
                </a:cubicBezTo>
                <a:cubicBezTo>
                  <a:pt x="324" y="9477"/>
                  <a:pt x="267" y="8974"/>
                  <a:pt x="270" y="8923"/>
                </a:cubicBezTo>
                <a:cubicBezTo>
                  <a:pt x="281" y="8726"/>
                  <a:pt x="315" y="8619"/>
                  <a:pt x="140" y="8574"/>
                </a:cubicBezTo>
                <a:cubicBezTo>
                  <a:pt x="-139" y="8502"/>
                  <a:pt x="65" y="7917"/>
                  <a:pt x="180" y="7731"/>
                </a:cubicBezTo>
                <a:lnTo>
                  <a:pt x="181" y="7730"/>
                </a:lnTo>
                <a:cubicBezTo>
                  <a:pt x="250" y="7620"/>
                  <a:pt x="672" y="7483"/>
                  <a:pt x="776" y="7494"/>
                </a:cubicBezTo>
                <a:cubicBezTo>
                  <a:pt x="918" y="7509"/>
                  <a:pt x="849" y="7601"/>
                  <a:pt x="909" y="7706"/>
                </a:cubicBezTo>
                <a:cubicBezTo>
                  <a:pt x="1063" y="7975"/>
                  <a:pt x="1242" y="7526"/>
                  <a:pt x="1356" y="7462"/>
                </a:cubicBezTo>
                <a:cubicBezTo>
                  <a:pt x="1468" y="7399"/>
                  <a:pt x="1582" y="7511"/>
                  <a:pt x="1690" y="7525"/>
                </a:cubicBezTo>
                <a:cubicBezTo>
                  <a:pt x="1810" y="7541"/>
                  <a:pt x="1850" y="7449"/>
                  <a:pt x="1965" y="7380"/>
                </a:cubicBezTo>
                <a:cubicBezTo>
                  <a:pt x="2194" y="7244"/>
                  <a:pt x="2462" y="7130"/>
                  <a:pt x="2718" y="7141"/>
                </a:cubicBezTo>
                <a:cubicBezTo>
                  <a:pt x="2723" y="7020"/>
                  <a:pt x="2717" y="6811"/>
                  <a:pt x="2773" y="6707"/>
                </a:cubicBezTo>
                <a:cubicBezTo>
                  <a:pt x="2833" y="6594"/>
                  <a:pt x="2965" y="6588"/>
                  <a:pt x="2999" y="6440"/>
                </a:cubicBezTo>
                <a:cubicBezTo>
                  <a:pt x="3033" y="6287"/>
                  <a:pt x="2952" y="6084"/>
                  <a:pt x="2969" y="5921"/>
                </a:cubicBezTo>
                <a:cubicBezTo>
                  <a:pt x="2979" y="5826"/>
                  <a:pt x="3026" y="5700"/>
                  <a:pt x="3006" y="5604"/>
                </a:cubicBezTo>
                <a:cubicBezTo>
                  <a:pt x="2984" y="5500"/>
                  <a:pt x="2908" y="5483"/>
                  <a:pt x="2876" y="5389"/>
                </a:cubicBezTo>
                <a:cubicBezTo>
                  <a:pt x="3011" y="5362"/>
                  <a:pt x="3150" y="5345"/>
                  <a:pt x="3286" y="5329"/>
                </a:cubicBezTo>
                <a:cubicBezTo>
                  <a:pt x="3345" y="5322"/>
                  <a:pt x="3444" y="5301"/>
                  <a:pt x="3501" y="5326"/>
                </a:cubicBezTo>
                <a:cubicBezTo>
                  <a:pt x="3607" y="5374"/>
                  <a:pt x="3670" y="5528"/>
                  <a:pt x="3803" y="5440"/>
                </a:cubicBezTo>
                <a:cubicBezTo>
                  <a:pt x="3917" y="5364"/>
                  <a:pt x="3775" y="5295"/>
                  <a:pt x="3715" y="5273"/>
                </a:cubicBezTo>
                <a:cubicBezTo>
                  <a:pt x="3762" y="5087"/>
                  <a:pt x="3884" y="4924"/>
                  <a:pt x="3965" y="4759"/>
                </a:cubicBezTo>
                <a:cubicBezTo>
                  <a:pt x="4026" y="4635"/>
                  <a:pt x="4072" y="4278"/>
                  <a:pt x="4196" y="4239"/>
                </a:cubicBezTo>
                <a:cubicBezTo>
                  <a:pt x="4263" y="4218"/>
                  <a:pt x="4338" y="4309"/>
                  <a:pt x="4391" y="4345"/>
                </a:cubicBezTo>
                <a:cubicBezTo>
                  <a:pt x="4474" y="4401"/>
                  <a:pt x="4552" y="4416"/>
                  <a:pt x="4642" y="4437"/>
                </a:cubicBezTo>
                <a:cubicBezTo>
                  <a:pt x="4783" y="4471"/>
                  <a:pt x="5016" y="4611"/>
                  <a:pt x="5048" y="4327"/>
                </a:cubicBezTo>
                <a:cubicBezTo>
                  <a:pt x="5069" y="4136"/>
                  <a:pt x="5013" y="3894"/>
                  <a:pt x="5152" y="3765"/>
                </a:cubicBezTo>
                <a:cubicBezTo>
                  <a:pt x="5240" y="3684"/>
                  <a:pt x="5378" y="3726"/>
                  <a:pt x="5457" y="3640"/>
                </a:cubicBezTo>
                <a:cubicBezTo>
                  <a:pt x="5499" y="3594"/>
                  <a:pt x="5558" y="3359"/>
                  <a:pt x="5558" y="3359"/>
                </a:cubicBezTo>
                <a:cubicBezTo>
                  <a:pt x="5558" y="3359"/>
                  <a:pt x="5992" y="3343"/>
                  <a:pt x="6006" y="3343"/>
                </a:cubicBezTo>
                <a:cubicBezTo>
                  <a:pt x="5925" y="3346"/>
                  <a:pt x="5866" y="3486"/>
                  <a:pt x="5882" y="3571"/>
                </a:cubicBezTo>
                <a:cubicBezTo>
                  <a:pt x="5911" y="3722"/>
                  <a:pt x="6088" y="3878"/>
                  <a:pt x="6165" y="3992"/>
                </a:cubicBezTo>
                <a:cubicBezTo>
                  <a:pt x="6278" y="4159"/>
                  <a:pt x="6437" y="4129"/>
                  <a:pt x="6560" y="4250"/>
                </a:cubicBezTo>
                <a:cubicBezTo>
                  <a:pt x="6687" y="4375"/>
                  <a:pt x="6733" y="4649"/>
                  <a:pt x="6787" y="4832"/>
                </a:cubicBezTo>
                <a:cubicBezTo>
                  <a:pt x="6839" y="5008"/>
                  <a:pt x="6857" y="5197"/>
                  <a:pt x="6822" y="5382"/>
                </a:cubicBezTo>
                <a:cubicBezTo>
                  <a:pt x="6798" y="5511"/>
                  <a:pt x="6689" y="5594"/>
                  <a:pt x="6677" y="5721"/>
                </a:cubicBezTo>
                <a:cubicBezTo>
                  <a:pt x="6669" y="5812"/>
                  <a:pt x="6710" y="5884"/>
                  <a:pt x="6760" y="5942"/>
                </a:cubicBezTo>
                <a:cubicBezTo>
                  <a:pt x="6867" y="6066"/>
                  <a:pt x="7020" y="6124"/>
                  <a:pt x="7160" y="6145"/>
                </a:cubicBezTo>
                <a:cubicBezTo>
                  <a:pt x="7270" y="6162"/>
                  <a:pt x="7375" y="6149"/>
                  <a:pt x="7482" y="6194"/>
                </a:cubicBezTo>
                <a:cubicBezTo>
                  <a:pt x="7603" y="6246"/>
                  <a:pt x="7715" y="6338"/>
                  <a:pt x="7817" y="6436"/>
                </a:cubicBezTo>
                <a:cubicBezTo>
                  <a:pt x="7825" y="6444"/>
                  <a:pt x="7833" y="6452"/>
                  <a:pt x="7841" y="6460"/>
                </a:cubicBezTo>
                <a:cubicBezTo>
                  <a:pt x="7959" y="6576"/>
                  <a:pt x="8071" y="6664"/>
                  <a:pt x="8198" y="6761"/>
                </a:cubicBezTo>
                <a:cubicBezTo>
                  <a:pt x="8314" y="6850"/>
                  <a:pt x="8307" y="7110"/>
                  <a:pt x="8341" y="7263"/>
                </a:cubicBezTo>
                <a:cubicBezTo>
                  <a:pt x="8357" y="7339"/>
                  <a:pt x="8378" y="7398"/>
                  <a:pt x="8403" y="7446"/>
                </a:cubicBezTo>
                <a:cubicBezTo>
                  <a:pt x="8406" y="7450"/>
                  <a:pt x="8408" y="7455"/>
                  <a:pt x="8411" y="7459"/>
                </a:cubicBezTo>
                <a:cubicBezTo>
                  <a:pt x="8415" y="7467"/>
                  <a:pt x="8420" y="7475"/>
                  <a:pt x="8425" y="7482"/>
                </a:cubicBezTo>
                <a:cubicBezTo>
                  <a:pt x="8428" y="7487"/>
                  <a:pt x="8431" y="7492"/>
                  <a:pt x="8434" y="7496"/>
                </a:cubicBezTo>
                <a:cubicBezTo>
                  <a:pt x="8437" y="7499"/>
                  <a:pt x="8439" y="7502"/>
                  <a:pt x="8442" y="7505"/>
                </a:cubicBezTo>
                <a:cubicBezTo>
                  <a:pt x="8466" y="7537"/>
                  <a:pt x="8494" y="7561"/>
                  <a:pt x="8524" y="7580"/>
                </a:cubicBezTo>
                <a:cubicBezTo>
                  <a:pt x="8527" y="7581"/>
                  <a:pt x="8530" y="7583"/>
                  <a:pt x="8532" y="7585"/>
                </a:cubicBezTo>
                <a:cubicBezTo>
                  <a:pt x="8535" y="7586"/>
                  <a:pt x="8538" y="7588"/>
                  <a:pt x="8540" y="7589"/>
                </a:cubicBezTo>
                <a:cubicBezTo>
                  <a:pt x="8544" y="7591"/>
                  <a:pt x="8548" y="7593"/>
                  <a:pt x="8551" y="7595"/>
                </a:cubicBezTo>
                <a:cubicBezTo>
                  <a:pt x="8617" y="7629"/>
                  <a:pt x="8697" y="7644"/>
                  <a:pt x="8789" y="7661"/>
                </a:cubicBezTo>
                <a:cubicBezTo>
                  <a:pt x="8807" y="7664"/>
                  <a:pt x="8824" y="7668"/>
                  <a:pt x="8842" y="7671"/>
                </a:cubicBezTo>
                <a:cubicBezTo>
                  <a:pt x="9062" y="7715"/>
                  <a:pt x="9279" y="7784"/>
                  <a:pt x="9499" y="7826"/>
                </a:cubicBezTo>
                <a:cubicBezTo>
                  <a:pt x="9761" y="7875"/>
                  <a:pt x="10025" y="7850"/>
                  <a:pt x="10288" y="7909"/>
                </a:cubicBezTo>
                <a:cubicBezTo>
                  <a:pt x="10515" y="7961"/>
                  <a:pt x="10662" y="8196"/>
                  <a:pt x="10883" y="8263"/>
                </a:cubicBezTo>
                <a:cubicBezTo>
                  <a:pt x="11202" y="8360"/>
                  <a:pt x="11571" y="8570"/>
                  <a:pt x="11885" y="8362"/>
                </a:cubicBezTo>
                <a:cubicBezTo>
                  <a:pt x="12184" y="8163"/>
                  <a:pt x="12426" y="7901"/>
                  <a:pt x="12781" y="7896"/>
                </a:cubicBezTo>
                <a:cubicBezTo>
                  <a:pt x="12981" y="7894"/>
                  <a:pt x="13201" y="7937"/>
                  <a:pt x="13391" y="7836"/>
                </a:cubicBezTo>
                <a:cubicBezTo>
                  <a:pt x="13561" y="7745"/>
                  <a:pt x="13604" y="7553"/>
                  <a:pt x="13722" y="7398"/>
                </a:cubicBezTo>
                <a:cubicBezTo>
                  <a:pt x="13808" y="7282"/>
                  <a:pt x="13952" y="7197"/>
                  <a:pt x="14056" y="7106"/>
                </a:cubicBezTo>
                <a:cubicBezTo>
                  <a:pt x="14117" y="7053"/>
                  <a:pt x="14191" y="7004"/>
                  <a:pt x="14170" y="6898"/>
                </a:cubicBezTo>
                <a:cubicBezTo>
                  <a:pt x="14148" y="6789"/>
                  <a:pt x="13940" y="6575"/>
                  <a:pt x="13940" y="6575"/>
                </a:cubicBezTo>
                <a:lnTo>
                  <a:pt x="14032" y="6185"/>
                </a:lnTo>
                <a:cubicBezTo>
                  <a:pt x="14032" y="6185"/>
                  <a:pt x="14132" y="6090"/>
                  <a:pt x="14217" y="6139"/>
                </a:cubicBezTo>
                <a:cubicBezTo>
                  <a:pt x="14321" y="6199"/>
                  <a:pt x="14452" y="6267"/>
                  <a:pt x="14524" y="6277"/>
                </a:cubicBezTo>
                <a:cubicBezTo>
                  <a:pt x="14743" y="6306"/>
                  <a:pt x="14742" y="6161"/>
                  <a:pt x="14865" y="5977"/>
                </a:cubicBezTo>
                <a:cubicBezTo>
                  <a:pt x="14908" y="5912"/>
                  <a:pt x="14950" y="5813"/>
                  <a:pt x="15003" y="5765"/>
                </a:cubicBezTo>
                <a:cubicBezTo>
                  <a:pt x="15050" y="5721"/>
                  <a:pt x="15102" y="5736"/>
                  <a:pt x="15157" y="5722"/>
                </a:cubicBezTo>
                <a:cubicBezTo>
                  <a:pt x="15277" y="5690"/>
                  <a:pt x="15426" y="5690"/>
                  <a:pt x="15503" y="5546"/>
                </a:cubicBezTo>
                <a:cubicBezTo>
                  <a:pt x="15555" y="5451"/>
                  <a:pt x="15532" y="5316"/>
                  <a:pt x="15587" y="5216"/>
                </a:cubicBezTo>
                <a:cubicBezTo>
                  <a:pt x="15669" y="5067"/>
                  <a:pt x="15822" y="4973"/>
                  <a:pt x="15947" y="4896"/>
                </a:cubicBezTo>
                <a:cubicBezTo>
                  <a:pt x="16071" y="4820"/>
                  <a:pt x="16192" y="4722"/>
                  <a:pt x="16334" y="4710"/>
                </a:cubicBezTo>
                <a:cubicBezTo>
                  <a:pt x="16418" y="4703"/>
                  <a:pt x="16672" y="4733"/>
                  <a:pt x="16708" y="4593"/>
                </a:cubicBezTo>
                <a:cubicBezTo>
                  <a:pt x="16732" y="4500"/>
                  <a:pt x="16541" y="4323"/>
                  <a:pt x="16490" y="4262"/>
                </a:cubicBezTo>
                <a:cubicBezTo>
                  <a:pt x="16389" y="4141"/>
                  <a:pt x="16267" y="4029"/>
                  <a:pt x="16134" y="3973"/>
                </a:cubicBezTo>
                <a:cubicBezTo>
                  <a:pt x="16047" y="3936"/>
                  <a:pt x="15986" y="3961"/>
                  <a:pt x="15911" y="4022"/>
                </a:cubicBezTo>
                <a:cubicBezTo>
                  <a:pt x="15868" y="4057"/>
                  <a:pt x="15787" y="4162"/>
                  <a:pt x="15731" y="4154"/>
                </a:cubicBezTo>
                <a:cubicBezTo>
                  <a:pt x="15699" y="4149"/>
                  <a:pt x="15669" y="4099"/>
                  <a:pt x="15631" y="4093"/>
                </a:cubicBezTo>
                <a:cubicBezTo>
                  <a:pt x="15594" y="4087"/>
                  <a:pt x="15545" y="4108"/>
                  <a:pt x="15510" y="4121"/>
                </a:cubicBezTo>
                <a:cubicBezTo>
                  <a:pt x="15421" y="4155"/>
                  <a:pt x="15328" y="4258"/>
                  <a:pt x="15231" y="4210"/>
                </a:cubicBezTo>
                <a:cubicBezTo>
                  <a:pt x="15110" y="4150"/>
                  <a:pt x="15180" y="3931"/>
                  <a:pt x="15218" y="3771"/>
                </a:cubicBezTo>
                <a:cubicBezTo>
                  <a:pt x="15271" y="3541"/>
                  <a:pt x="15333" y="3060"/>
                  <a:pt x="15333" y="3060"/>
                </a:cubicBezTo>
                <a:cubicBezTo>
                  <a:pt x="15333" y="3060"/>
                  <a:pt x="15375" y="2854"/>
                  <a:pt x="15651" y="2968"/>
                </a:cubicBezTo>
                <a:cubicBezTo>
                  <a:pt x="15856" y="3053"/>
                  <a:pt x="15838" y="2803"/>
                  <a:pt x="15971" y="2682"/>
                </a:cubicBezTo>
                <a:cubicBezTo>
                  <a:pt x="16031" y="2628"/>
                  <a:pt x="16133" y="2660"/>
                  <a:pt x="16183" y="2584"/>
                </a:cubicBezTo>
                <a:cubicBezTo>
                  <a:pt x="16238" y="2500"/>
                  <a:pt x="16131" y="2335"/>
                  <a:pt x="16131" y="2335"/>
                </a:cubicBezTo>
                <a:cubicBezTo>
                  <a:pt x="16105" y="2294"/>
                  <a:pt x="16156" y="2125"/>
                  <a:pt x="16208" y="1975"/>
                </a:cubicBezTo>
                <a:cubicBezTo>
                  <a:pt x="16211" y="1968"/>
                  <a:pt x="16213" y="1960"/>
                  <a:pt x="16216" y="1953"/>
                </a:cubicBezTo>
                <a:cubicBezTo>
                  <a:pt x="16218" y="1947"/>
                  <a:pt x="16220" y="1941"/>
                  <a:pt x="16222" y="1935"/>
                </a:cubicBezTo>
                <a:cubicBezTo>
                  <a:pt x="16231" y="1909"/>
                  <a:pt x="16240" y="1884"/>
                  <a:pt x="16248" y="1861"/>
                </a:cubicBezTo>
                <a:cubicBezTo>
                  <a:pt x="16251" y="1852"/>
                  <a:pt x="16254" y="1844"/>
                  <a:pt x="16257" y="1836"/>
                </a:cubicBezTo>
                <a:cubicBezTo>
                  <a:pt x="16271" y="1798"/>
                  <a:pt x="16282" y="1766"/>
                  <a:pt x="16288" y="1746"/>
                </a:cubicBezTo>
                <a:cubicBezTo>
                  <a:pt x="16289" y="1743"/>
                  <a:pt x="16290" y="1740"/>
                  <a:pt x="16290" y="1738"/>
                </a:cubicBezTo>
                <a:cubicBezTo>
                  <a:pt x="16291" y="1737"/>
                  <a:pt x="16291" y="1736"/>
                  <a:pt x="16291" y="1735"/>
                </a:cubicBezTo>
                <a:cubicBezTo>
                  <a:pt x="16319" y="1619"/>
                  <a:pt x="16330" y="1491"/>
                  <a:pt x="16382" y="1387"/>
                </a:cubicBezTo>
                <a:cubicBezTo>
                  <a:pt x="16427" y="1298"/>
                  <a:pt x="16469" y="1251"/>
                  <a:pt x="16468" y="1133"/>
                </a:cubicBezTo>
                <a:cubicBezTo>
                  <a:pt x="16467" y="1055"/>
                  <a:pt x="16432" y="872"/>
                  <a:pt x="16345" y="872"/>
                </a:cubicBezTo>
                <a:cubicBezTo>
                  <a:pt x="16274" y="872"/>
                  <a:pt x="16207" y="882"/>
                  <a:pt x="16216" y="777"/>
                </a:cubicBezTo>
                <a:cubicBezTo>
                  <a:pt x="16225" y="671"/>
                  <a:pt x="16412" y="383"/>
                  <a:pt x="16489" y="325"/>
                </a:cubicBezTo>
                <a:cubicBezTo>
                  <a:pt x="16506" y="313"/>
                  <a:pt x="16523" y="302"/>
                  <a:pt x="16540" y="291"/>
                </a:cubicBezTo>
                <a:cubicBezTo>
                  <a:pt x="16547" y="287"/>
                  <a:pt x="16555" y="282"/>
                  <a:pt x="16562" y="278"/>
                </a:cubicBezTo>
                <a:cubicBezTo>
                  <a:pt x="16679" y="211"/>
                  <a:pt x="16800" y="185"/>
                  <a:pt x="16923" y="144"/>
                </a:cubicBezTo>
                <a:cubicBezTo>
                  <a:pt x="17014" y="114"/>
                  <a:pt x="17056" y="22"/>
                  <a:pt x="17156" y="10"/>
                </a:cubicBezTo>
                <a:cubicBezTo>
                  <a:pt x="17234" y="0"/>
                  <a:pt x="17333" y="-13"/>
                  <a:pt x="17408" y="23"/>
                </a:cubicBezTo>
                <a:cubicBezTo>
                  <a:pt x="17475" y="55"/>
                  <a:pt x="17518" y="147"/>
                  <a:pt x="17591" y="159"/>
                </a:cubicBezTo>
                <a:cubicBezTo>
                  <a:pt x="17668" y="171"/>
                  <a:pt x="17734" y="83"/>
                  <a:pt x="17809" y="93"/>
                </a:cubicBezTo>
                <a:cubicBezTo>
                  <a:pt x="17912" y="106"/>
                  <a:pt x="18061" y="369"/>
                  <a:pt x="18121" y="471"/>
                </a:cubicBezTo>
                <a:cubicBezTo>
                  <a:pt x="18430" y="992"/>
                  <a:pt x="18663" y="1579"/>
                  <a:pt x="18945" y="2122"/>
                </a:cubicBezTo>
                <a:cubicBezTo>
                  <a:pt x="18984" y="2195"/>
                  <a:pt x="19206" y="2066"/>
                  <a:pt x="19259" y="2055"/>
                </a:cubicBezTo>
                <a:cubicBezTo>
                  <a:pt x="19357" y="2035"/>
                  <a:pt x="19469" y="2064"/>
                  <a:pt x="19565" y="2094"/>
                </a:cubicBezTo>
                <a:cubicBezTo>
                  <a:pt x="19685" y="2132"/>
                  <a:pt x="19824" y="2236"/>
                  <a:pt x="19946" y="2229"/>
                </a:cubicBezTo>
                <a:cubicBezTo>
                  <a:pt x="19975" y="2361"/>
                  <a:pt x="20030" y="2462"/>
                  <a:pt x="20073" y="2585"/>
                </a:cubicBezTo>
                <a:cubicBezTo>
                  <a:pt x="20117" y="2714"/>
                  <a:pt x="20165" y="2883"/>
                  <a:pt x="20290" y="2899"/>
                </a:cubicBezTo>
                <a:cubicBezTo>
                  <a:pt x="20409" y="2916"/>
                  <a:pt x="20553" y="2810"/>
                  <a:pt x="20680" y="2809"/>
                </a:cubicBezTo>
                <a:cubicBezTo>
                  <a:pt x="20746" y="2710"/>
                  <a:pt x="20802" y="2602"/>
                  <a:pt x="20871" y="2505"/>
                </a:cubicBezTo>
                <a:cubicBezTo>
                  <a:pt x="20944" y="2401"/>
                  <a:pt x="21175" y="2049"/>
                  <a:pt x="21285" y="2068"/>
                </a:cubicBezTo>
                <a:cubicBezTo>
                  <a:pt x="21385" y="2085"/>
                  <a:pt x="21406" y="2272"/>
                  <a:pt x="21427" y="2374"/>
                </a:cubicBezTo>
                <a:cubicBezTo>
                  <a:pt x="21460" y="2526"/>
                  <a:pt x="21461" y="2587"/>
                  <a:pt x="21401" y="2722"/>
                </a:cubicBezTo>
                <a:cubicBezTo>
                  <a:pt x="21319" y="2905"/>
                  <a:pt x="21384" y="3029"/>
                  <a:pt x="21408" y="3209"/>
                </a:cubicBezTo>
                <a:cubicBezTo>
                  <a:pt x="21429" y="3370"/>
                  <a:pt x="21391" y="3534"/>
                  <a:pt x="21391" y="3695"/>
                </a:cubicBezTo>
                <a:close/>
              </a:path>
            </a:pathLst>
          </a:custGeom>
          <a:solidFill>
            <a:srgbClr val="363B2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7">
            <a:extLst>
              <a:ext uri="{FF2B5EF4-FFF2-40B4-BE49-F238E27FC236}">
                <a16:creationId xmlns:a16="http://schemas.microsoft.com/office/drawing/2014/main" id="{9DE50FA5-95DD-4132-89E4-0B79E21A5785}"/>
              </a:ext>
            </a:extLst>
          </p:cNvPr>
          <p:cNvSpPr>
            <a:spLocks/>
          </p:cNvSpPr>
          <p:nvPr/>
        </p:nvSpPr>
        <p:spPr bwMode="auto">
          <a:xfrm>
            <a:off x="6661084" y="2382097"/>
            <a:ext cx="686962" cy="564576"/>
          </a:xfrm>
          <a:custGeom>
            <a:avLst/>
            <a:gdLst>
              <a:gd name="T0" fmla="*/ 1747838 w 21450"/>
              <a:gd name="T1" fmla="*/ 1381994 h 21582"/>
              <a:gd name="T2" fmla="*/ 1747838 w 21450"/>
              <a:gd name="T3" fmla="*/ 1381994 h 21582"/>
              <a:gd name="T4" fmla="*/ 1747838 w 21450"/>
              <a:gd name="T5" fmla="*/ 1381994 h 21582"/>
              <a:gd name="T6" fmla="*/ 1747838 w 21450"/>
              <a:gd name="T7" fmla="*/ 1381994 h 215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50" h="21582">
                <a:moveTo>
                  <a:pt x="21391" y="3695"/>
                </a:moveTo>
                <a:cubicBezTo>
                  <a:pt x="21391" y="3897"/>
                  <a:pt x="21407" y="4257"/>
                  <a:pt x="21208" y="4313"/>
                </a:cubicBezTo>
                <a:cubicBezTo>
                  <a:pt x="21088" y="4348"/>
                  <a:pt x="20977" y="4273"/>
                  <a:pt x="20866" y="4355"/>
                </a:cubicBezTo>
                <a:cubicBezTo>
                  <a:pt x="20804" y="4400"/>
                  <a:pt x="20738" y="4482"/>
                  <a:pt x="20685" y="4567"/>
                </a:cubicBezTo>
                <a:cubicBezTo>
                  <a:pt x="20680" y="4575"/>
                  <a:pt x="20676" y="4582"/>
                  <a:pt x="20672" y="4589"/>
                </a:cubicBezTo>
                <a:cubicBezTo>
                  <a:pt x="20667" y="4597"/>
                  <a:pt x="20662" y="4605"/>
                  <a:pt x="20658" y="4613"/>
                </a:cubicBezTo>
                <a:cubicBezTo>
                  <a:pt x="20653" y="4622"/>
                  <a:pt x="20649" y="4630"/>
                  <a:pt x="20644" y="4638"/>
                </a:cubicBezTo>
                <a:cubicBezTo>
                  <a:pt x="20635" y="4656"/>
                  <a:pt x="20627" y="4673"/>
                  <a:pt x="20620" y="4689"/>
                </a:cubicBezTo>
                <a:cubicBezTo>
                  <a:pt x="20618" y="4693"/>
                  <a:pt x="20617" y="4696"/>
                  <a:pt x="20615" y="4700"/>
                </a:cubicBezTo>
                <a:cubicBezTo>
                  <a:pt x="20614" y="4704"/>
                  <a:pt x="20612" y="4708"/>
                  <a:pt x="20610" y="4712"/>
                </a:cubicBezTo>
                <a:cubicBezTo>
                  <a:pt x="20762" y="4825"/>
                  <a:pt x="20938" y="5192"/>
                  <a:pt x="20970" y="5502"/>
                </a:cubicBezTo>
                <a:cubicBezTo>
                  <a:pt x="20972" y="5524"/>
                  <a:pt x="20973" y="5545"/>
                  <a:pt x="20974" y="5565"/>
                </a:cubicBezTo>
                <a:cubicBezTo>
                  <a:pt x="20982" y="5780"/>
                  <a:pt x="20911" y="5954"/>
                  <a:pt x="20702" y="5978"/>
                </a:cubicBezTo>
                <a:cubicBezTo>
                  <a:pt x="20491" y="6002"/>
                  <a:pt x="20453" y="6262"/>
                  <a:pt x="20378" y="6464"/>
                </a:cubicBezTo>
                <a:cubicBezTo>
                  <a:pt x="20327" y="6604"/>
                  <a:pt x="20307" y="6631"/>
                  <a:pt x="20197" y="6657"/>
                </a:cubicBezTo>
                <a:cubicBezTo>
                  <a:pt x="20136" y="6672"/>
                  <a:pt x="20030" y="6662"/>
                  <a:pt x="20047" y="6775"/>
                </a:cubicBezTo>
                <a:cubicBezTo>
                  <a:pt x="20059" y="6850"/>
                  <a:pt x="20159" y="6875"/>
                  <a:pt x="20168" y="6962"/>
                </a:cubicBezTo>
                <a:cubicBezTo>
                  <a:pt x="20183" y="7093"/>
                  <a:pt x="20011" y="7123"/>
                  <a:pt x="19944" y="7154"/>
                </a:cubicBezTo>
                <a:cubicBezTo>
                  <a:pt x="19896" y="7176"/>
                  <a:pt x="19857" y="7171"/>
                  <a:pt x="19819" y="7156"/>
                </a:cubicBezTo>
                <a:cubicBezTo>
                  <a:pt x="19786" y="7143"/>
                  <a:pt x="19754" y="7123"/>
                  <a:pt x="19719" y="7106"/>
                </a:cubicBezTo>
                <a:cubicBezTo>
                  <a:pt x="19715" y="7105"/>
                  <a:pt x="19712" y="7103"/>
                  <a:pt x="19708" y="7101"/>
                </a:cubicBezTo>
                <a:cubicBezTo>
                  <a:pt x="19701" y="7098"/>
                  <a:pt x="19694" y="7095"/>
                  <a:pt x="19686" y="7092"/>
                </a:cubicBezTo>
                <a:cubicBezTo>
                  <a:pt x="19682" y="7091"/>
                  <a:pt x="19678" y="7090"/>
                  <a:pt x="19674" y="7088"/>
                </a:cubicBezTo>
                <a:cubicBezTo>
                  <a:pt x="19670" y="7087"/>
                  <a:pt x="19667" y="7086"/>
                  <a:pt x="19662" y="7085"/>
                </a:cubicBezTo>
                <a:cubicBezTo>
                  <a:pt x="19658" y="7084"/>
                  <a:pt x="19654" y="7083"/>
                  <a:pt x="19650" y="7082"/>
                </a:cubicBezTo>
                <a:cubicBezTo>
                  <a:pt x="19481" y="7046"/>
                  <a:pt x="19504" y="7240"/>
                  <a:pt x="19468" y="7388"/>
                </a:cubicBezTo>
                <a:cubicBezTo>
                  <a:pt x="19432" y="7536"/>
                  <a:pt x="19364" y="7651"/>
                  <a:pt x="19286" y="7754"/>
                </a:cubicBezTo>
                <a:cubicBezTo>
                  <a:pt x="19274" y="7771"/>
                  <a:pt x="19261" y="7787"/>
                  <a:pt x="19248" y="7803"/>
                </a:cubicBezTo>
                <a:cubicBezTo>
                  <a:pt x="19165" y="7908"/>
                  <a:pt x="19075" y="8006"/>
                  <a:pt x="19000" y="8122"/>
                </a:cubicBezTo>
                <a:cubicBezTo>
                  <a:pt x="18924" y="8243"/>
                  <a:pt x="18905" y="8471"/>
                  <a:pt x="18784" y="8528"/>
                </a:cubicBezTo>
                <a:cubicBezTo>
                  <a:pt x="18725" y="8556"/>
                  <a:pt x="18670" y="8548"/>
                  <a:pt x="18612" y="8592"/>
                </a:cubicBezTo>
                <a:cubicBezTo>
                  <a:pt x="18454" y="8711"/>
                  <a:pt x="18330" y="8889"/>
                  <a:pt x="18214" y="9065"/>
                </a:cubicBezTo>
                <a:cubicBezTo>
                  <a:pt x="18162" y="9143"/>
                  <a:pt x="18109" y="9223"/>
                  <a:pt x="18044" y="9284"/>
                </a:cubicBezTo>
                <a:cubicBezTo>
                  <a:pt x="17983" y="9339"/>
                  <a:pt x="17867" y="9336"/>
                  <a:pt x="17820" y="9386"/>
                </a:cubicBezTo>
                <a:cubicBezTo>
                  <a:pt x="17871" y="9331"/>
                  <a:pt x="17970" y="9264"/>
                  <a:pt x="17997" y="9185"/>
                </a:cubicBezTo>
                <a:cubicBezTo>
                  <a:pt x="18056" y="9014"/>
                  <a:pt x="17925" y="9025"/>
                  <a:pt x="17833" y="8986"/>
                </a:cubicBezTo>
                <a:cubicBezTo>
                  <a:pt x="17922" y="8715"/>
                  <a:pt x="18295" y="8146"/>
                  <a:pt x="17836" y="8073"/>
                </a:cubicBezTo>
                <a:cubicBezTo>
                  <a:pt x="17636" y="8041"/>
                  <a:pt x="17577" y="8217"/>
                  <a:pt x="17527" y="8423"/>
                </a:cubicBezTo>
                <a:cubicBezTo>
                  <a:pt x="17521" y="8449"/>
                  <a:pt x="17514" y="8473"/>
                  <a:pt x="17506" y="8495"/>
                </a:cubicBezTo>
                <a:cubicBezTo>
                  <a:pt x="17504" y="8501"/>
                  <a:pt x="17502" y="8508"/>
                  <a:pt x="17499" y="8514"/>
                </a:cubicBezTo>
                <a:cubicBezTo>
                  <a:pt x="17499" y="8514"/>
                  <a:pt x="17499" y="8515"/>
                  <a:pt x="17499" y="8515"/>
                </a:cubicBezTo>
                <a:cubicBezTo>
                  <a:pt x="17498" y="8518"/>
                  <a:pt x="17496" y="8521"/>
                  <a:pt x="17495" y="8524"/>
                </a:cubicBezTo>
                <a:cubicBezTo>
                  <a:pt x="17492" y="8531"/>
                  <a:pt x="17489" y="8538"/>
                  <a:pt x="17486" y="8545"/>
                </a:cubicBezTo>
                <a:cubicBezTo>
                  <a:pt x="17484" y="8550"/>
                  <a:pt x="17482" y="8555"/>
                  <a:pt x="17479" y="8560"/>
                </a:cubicBezTo>
                <a:cubicBezTo>
                  <a:pt x="17470" y="8579"/>
                  <a:pt x="17460" y="8597"/>
                  <a:pt x="17449" y="8614"/>
                </a:cubicBezTo>
                <a:cubicBezTo>
                  <a:pt x="17444" y="8621"/>
                  <a:pt x="17440" y="8629"/>
                  <a:pt x="17435" y="8636"/>
                </a:cubicBezTo>
                <a:cubicBezTo>
                  <a:pt x="17430" y="8642"/>
                  <a:pt x="17426" y="8649"/>
                  <a:pt x="17421" y="8655"/>
                </a:cubicBezTo>
                <a:cubicBezTo>
                  <a:pt x="17411" y="8669"/>
                  <a:pt x="17400" y="8682"/>
                  <a:pt x="17389" y="8694"/>
                </a:cubicBezTo>
                <a:cubicBezTo>
                  <a:pt x="17385" y="8699"/>
                  <a:pt x="17380" y="8705"/>
                  <a:pt x="17375" y="8710"/>
                </a:cubicBezTo>
                <a:cubicBezTo>
                  <a:pt x="17375" y="8710"/>
                  <a:pt x="17375" y="8711"/>
                  <a:pt x="17374" y="8711"/>
                </a:cubicBezTo>
                <a:cubicBezTo>
                  <a:pt x="17370" y="8716"/>
                  <a:pt x="17365" y="8721"/>
                  <a:pt x="17361" y="8726"/>
                </a:cubicBezTo>
                <a:cubicBezTo>
                  <a:pt x="17360" y="8726"/>
                  <a:pt x="17359" y="8727"/>
                  <a:pt x="17359" y="8728"/>
                </a:cubicBezTo>
                <a:cubicBezTo>
                  <a:pt x="17354" y="8733"/>
                  <a:pt x="17349" y="8738"/>
                  <a:pt x="17344" y="8742"/>
                </a:cubicBezTo>
                <a:cubicBezTo>
                  <a:pt x="17339" y="8748"/>
                  <a:pt x="17333" y="8753"/>
                  <a:pt x="17328" y="8758"/>
                </a:cubicBezTo>
                <a:cubicBezTo>
                  <a:pt x="17323" y="8762"/>
                  <a:pt x="17319" y="8767"/>
                  <a:pt x="17314" y="8771"/>
                </a:cubicBezTo>
                <a:cubicBezTo>
                  <a:pt x="17308" y="8777"/>
                  <a:pt x="17301" y="8783"/>
                  <a:pt x="17295" y="8789"/>
                </a:cubicBezTo>
                <a:cubicBezTo>
                  <a:pt x="17279" y="8803"/>
                  <a:pt x="17262" y="8818"/>
                  <a:pt x="17245" y="8833"/>
                </a:cubicBezTo>
                <a:cubicBezTo>
                  <a:pt x="17242" y="8835"/>
                  <a:pt x="17239" y="8838"/>
                  <a:pt x="17236" y="8841"/>
                </a:cubicBezTo>
                <a:cubicBezTo>
                  <a:pt x="17093" y="8968"/>
                  <a:pt x="17097" y="9178"/>
                  <a:pt x="16966" y="9325"/>
                </a:cubicBezTo>
                <a:cubicBezTo>
                  <a:pt x="16883" y="9417"/>
                  <a:pt x="16792" y="9405"/>
                  <a:pt x="16692" y="9439"/>
                </a:cubicBezTo>
                <a:cubicBezTo>
                  <a:pt x="16437" y="9528"/>
                  <a:pt x="16454" y="9889"/>
                  <a:pt x="16683" y="9998"/>
                </a:cubicBezTo>
                <a:cubicBezTo>
                  <a:pt x="16689" y="10001"/>
                  <a:pt x="16696" y="10004"/>
                  <a:pt x="16704" y="10007"/>
                </a:cubicBezTo>
                <a:cubicBezTo>
                  <a:pt x="16824" y="10054"/>
                  <a:pt x="17001" y="9937"/>
                  <a:pt x="17103" y="10061"/>
                </a:cubicBezTo>
                <a:cubicBezTo>
                  <a:pt x="17167" y="10140"/>
                  <a:pt x="17120" y="10298"/>
                  <a:pt x="17156" y="10391"/>
                </a:cubicBezTo>
                <a:cubicBezTo>
                  <a:pt x="17202" y="10507"/>
                  <a:pt x="17366" y="10589"/>
                  <a:pt x="17455" y="10506"/>
                </a:cubicBezTo>
                <a:cubicBezTo>
                  <a:pt x="17459" y="10502"/>
                  <a:pt x="17463" y="10498"/>
                  <a:pt x="17467" y="10494"/>
                </a:cubicBezTo>
                <a:cubicBezTo>
                  <a:pt x="17469" y="10492"/>
                  <a:pt x="17471" y="10490"/>
                  <a:pt x="17473" y="10489"/>
                </a:cubicBezTo>
                <a:cubicBezTo>
                  <a:pt x="17474" y="10486"/>
                  <a:pt x="17476" y="10485"/>
                  <a:pt x="17478" y="10482"/>
                </a:cubicBezTo>
                <a:cubicBezTo>
                  <a:pt x="17480" y="10480"/>
                  <a:pt x="17483" y="10477"/>
                  <a:pt x="17485" y="10474"/>
                </a:cubicBezTo>
                <a:cubicBezTo>
                  <a:pt x="17485" y="10474"/>
                  <a:pt x="17485" y="10474"/>
                  <a:pt x="17485" y="10474"/>
                </a:cubicBezTo>
                <a:cubicBezTo>
                  <a:pt x="17493" y="10464"/>
                  <a:pt x="17500" y="10455"/>
                  <a:pt x="17506" y="10445"/>
                </a:cubicBezTo>
                <a:cubicBezTo>
                  <a:pt x="17584" y="10331"/>
                  <a:pt x="17622" y="10167"/>
                  <a:pt x="17710" y="10069"/>
                </a:cubicBezTo>
                <a:cubicBezTo>
                  <a:pt x="17818" y="9947"/>
                  <a:pt x="17916" y="10055"/>
                  <a:pt x="18024" y="10112"/>
                </a:cubicBezTo>
                <a:cubicBezTo>
                  <a:pt x="18163" y="10184"/>
                  <a:pt x="18353" y="10072"/>
                  <a:pt x="18477" y="10163"/>
                </a:cubicBezTo>
                <a:cubicBezTo>
                  <a:pt x="18583" y="10241"/>
                  <a:pt x="18518" y="10415"/>
                  <a:pt x="18414" y="10441"/>
                </a:cubicBezTo>
                <a:cubicBezTo>
                  <a:pt x="18290" y="10473"/>
                  <a:pt x="18239" y="10518"/>
                  <a:pt x="18153" y="10622"/>
                </a:cubicBezTo>
                <a:cubicBezTo>
                  <a:pt x="18074" y="10718"/>
                  <a:pt x="17958" y="10759"/>
                  <a:pt x="17910" y="10897"/>
                </a:cubicBezTo>
                <a:cubicBezTo>
                  <a:pt x="17870" y="11015"/>
                  <a:pt x="17881" y="11076"/>
                  <a:pt x="17804" y="11173"/>
                </a:cubicBezTo>
                <a:cubicBezTo>
                  <a:pt x="17729" y="11267"/>
                  <a:pt x="17655" y="11327"/>
                  <a:pt x="17604" y="11452"/>
                </a:cubicBezTo>
                <a:cubicBezTo>
                  <a:pt x="17561" y="11560"/>
                  <a:pt x="17493" y="11682"/>
                  <a:pt x="17460" y="11808"/>
                </a:cubicBezTo>
                <a:cubicBezTo>
                  <a:pt x="17447" y="11861"/>
                  <a:pt x="17439" y="11914"/>
                  <a:pt x="17443" y="11967"/>
                </a:cubicBezTo>
                <a:cubicBezTo>
                  <a:pt x="17444" y="11975"/>
                  <a:pt x="17567" y="12054"/>
                  <a:pt x="17586" y="12064"/>
                </a:cubicBezTo>
                <a:cubicBezTo>
                  <a:pt x="17663" y="12107"/>
                  <a:pt x="17750" y="12106"/>
                  <a:pt x="17825" y="12154"/>
                </a:cubicBezTo>
                <a:cubicBezTo>
                  <a:pt x="17875" y="12186"/>
                  <a:pt x="17935" y="12253"/>
                  <a:pt x="17973" y="12305"/>
                </a:cubicBezTo>
                <a:cubicBezTo>
                  <a:pt x="18074" y="12438"/>
                  <a:pt x="18096" y="12640"/>
                  <a:pt x="18171" y="12794"/>
                </a:cubicBezTo>
                <a:cubicBezTo>
                  <a:pt x="18175" y="12802"/>
                  <a:pt x="18179" y="12810"/>
                  <a:pt x="18183" y="12818"/>
                </a:cubicBezTo>
                <a:cubicBezTo>
                  <a:pt x="18194" y="12840"/>
                  <a:pt x="18205" y="12861"/>
                  <a:pt x="18217" y="12882"/>
                </a:cubicBezTo>
                <a:cubicBezTo>
                  <a:pt x="18221" y="12888"/>
                  <a:pt x="18225" y="12894"/>
                  <a:pt x="18229" y="12901"/>
                </a:cubicBezTo>
                <a:cubicBezTo>
                  <a:pt x="18233" y="12908"/>
                  <a:pt x="18237" y="12915"/>
                  <a:pt x="18242" y="12923"/>
                </a:cubicBezTo>
                <a:cubicBezTo>
                  <a:pt x="18261" y="12952"/>
                  <a:pt x="18281" y="12981"/>
                  <a:pt x="18302" y="13006"/>
                </a:cubicBezTo>
                <a:cubicBezTo>
                  <a:pt x="18271" y="13044"/>
                  <a:pt x="18265" y="13101"/>
                  <a:pt x="18262" y="13151"/>
                </a:cubicBezTo>
                <a:cubicBezTo>
                  <a:pt x="18350" y="13144"/>
                  <a:pt x="18419" y="13236"/>
                  <a:pt x="18487" y="13290"/>
                </a:cubicBezTo>
                <a:cubicBezTo>
                  <a:pt x="18537" y="13330"/>
                  <a:pt x="18716" y="13403"/>
                  <a:pt x="18728" y="13491"/>
                </a:cubicBezTo>
                <a:cubicBezTo>
                  <a:pt x="18755" y="13701"/>
                  <a:pt x="18422" y="13664"/>
                  <a:pt x="18326" y="13664"/>
                </a:cubicBezTo>
                <a:cubicBezTo>
                  <a:pt x="18413" y="13666"/>
                  <a:pt x="18471" y="13742"/>
                  <a:pt x="18542" y="13792"/>
                </a:cubicBezTo>
                <a:cubicBezTo>
                  <a:pt x="18621" y="13846"/>
                  <a:pt x="18733" y="13849"/>
                  <a:pt x="18792" y="13932"/>
                </a:cubicBezTo>
                <a:cubicBezTo>
                  <a:pt x="19021" y="14255"/>
                  <a:pt x="18393" y="14305"/>
                  <a:pt x="18411" y="14606"/>
                </a:cubicBezTo>
                <a:cubicBezTo>
                  <a:pt x="18412" y="14612"/>
                  <a:pt x="18412" y="14618"/>
                  <a:pt x="18413" y="14624"/>
                </a:cubicBezTo>
                <a:cubicBezTo>
                  <a:pt x="18430" y="14740"/>
                  <a:pt x="18515" y="14673"/>
                  <a:pt x="18571" y="14638"/>
                </a:cubicBezTo>
                <a:cubicBezTo>
                  <a:pt x="18657" y="14585"/>
                  <a:pt x="18724" y="14544"/>
                  <a:pt x="18818" y="14600"/>
                </a:cubicBezTo>
                <a:cubicBezTo>
                  <a:pt x="18938" y="14672"/>
                  <a:pt x="18971" y="14800"/>
                  <a:pt x="18976" y="14941"/>
                </a:cubicBezTo>
                <a:cubicBezTo>
                  <a:pt x="18979" y="15019"/>
                  <a:pt x="18973" y="15101"/>
                  <a:pt x="18968" y="15179"/>
                </a:cubicBezTo>
                <a:cubicBezTo>
                  <a:pt x="18955" y="15399"/>
                  <a:pt x="19001" y="15767"/>
                  <a:pt x="18814" y="15866"/>
                </a:cubicBezTo>
                <a:cubicBezTo>
                  <a:pt x="18736" y="15907"/>
                  <a:pt x="18641" y="16013"/>
                  <a:pt x="18623" y="16122"/>
                </a:cubicBezTo>
                <a:cubicBezTo>
                  <a:pt x="18610" y="16196"/>
                  <a:pt x="18639" y="16225"/>
                  <a:pt x="18652" y="16290"/>
                </a:cubicBezTo>
                <a:cubicBezTo>
                  <a:pt x="18666" y="16358"/>
                  <a:pt x="18660" y="16411"/>
                  <a:pt x="18643" y="16469"/>
                </a:cubicBezTo>
                <a:cubicBezTo>
                  <a:pt x="18636" y="16489"/>
                  <a:pt x="18629" y="16510"/>
                  <a:pt x="18620" y="16532"/>
                </a:cubicBezTo>
                <a:cubicBezTo>
                  <a:pt x="18618" y="16538"/>
                  <a:pt x="18616" y="16544"/>
                  <a:pt x="18612" y="16551"/>
                </a:cubicBezTo>
                <a:cubicBezTo>
                  <a:pt x="18611" y="16554"/>
                  <a:pt x="18610" y="16557"/>
                  <a:pt x="18609" y="16560"/>
                </a:cubicBezTo>
                <a:cubicBezTo>
                  <a:pt x="18605" y="16569"/>
                  <a:pt x="18601" y="16578"/>
                  <a:pt x="18597" y="16588"/>
                </a:cubicBezTo>
                <a:cubicBezTo>
                  <a:pt x="18595" y="16592"/>
                  <a:pt x="18593" y="16596"/>
                  <a:pt x="18591" y="16600"/>
                </a:cubicBezTo>
                <a:cubicBezTo>
                  <a:pt x="18580" y="16624"/>
                  <a:pt x="18568" y="16650"/>
                  <a:pt x="18554" y="16678"/>
                </a:cubicBezTo>
                <a:cubicBezTo>
                  <a:pt x="18552" y="16681"/>
                  <a:pt x="18550" y="16685"/>
                  <a:pt x="18548" y="16688"/>
                </a:cubicBezTo>
                <a:cubicBezTo>
                  <a:pt x="18547" y="16692"/>
                  <a:pt x="18545" y="16695"/>
                  <a:pt x="18544" y="16698"/>
                </a:cubicBezTo>
                <a:cubicBezTo>
                  <a:pt x="18539" y="16707"/>
                  <a:pt x="18534" y="16716"/>
                  <a:pt x="18529" y="16725"/>
                </a:cubicBezTo>
                <a:cubicBezTo>
                  <a:pt x="18529" y="16726"/>
                  <a:pt x="18528" y="16727"/>
                  <a:pt x="18528" y="16727"/>
                </a:cubicBezTo>
                <a:cubicBezTo>
                  <a:pt x="18523" y="16736"/>
                  <a:pt x="18519" y="16745"/>
                  <a:pt x="18514" y="16753"/>
                </a:cubicBezTo>
                <a:cubicBezTo>
                  <a:pt x="18512" y="16756"/>
                  <a:pt x="18511" y="16758"/>
                  <a:pt x="18509" y="16761"/>
                </a:cubicBezTo>
                <a:cubicBezTo>
                  <a:pt x="18448" y="16869"/>
                  <a:pt x="18376" y="16971"/>
                  <a:pt x="18323" y="16972"/>
                </a:cubicBezTo>
                <a:cubicBezTo>
                  <a:pt x="18303" y="17092"/>
                  <a:pt x="18379" y="17212"/>
                  <a:pt x="18369" y="17349"/>
                </a:cubicBezTo>
                <a:cubicBezTo>
                  <a:pt x="18354" y="17538"/>
                  <a:pt x="18375" y="17721"/>
                  <a:pt x="18198" y="17718"/>
                </a:cubicBezTo>
                <a:cubicBezTo>
                  <a:pt x="18182" y="17856"/>
                  <a:pt x="18191" y="17926"/>
                  <a:pt x="18146" y="18050"/>
                </a:cubicBezTo>
                <a:cubicBezTo>
                  <a:pt x="18104" y="18169"/>
                  <a:pt x="18097" y="18273"/>
                  <a:pt x="18000" y="18348"/>
                </a:cubicBezTo>
                <a:cubicBezTo>
                  <a:pt x="17933" y="18399"/>
                  <a:pt x="17834" y="18386"/>
                  <a:pt x="17778" y="18462"/>
                </a:cubicBezTo>
                <a:cubicBezTo>
                  <a:pt x="17726" y="18535"/>
                  <a:pt x="17740" y="18662"/>
                  <a:pt x="17708" y="18748"/>
                </a:cubicBezTo>
                <a:cubicBezTo>
                  <a:pt x="17671" y="18846"/>
                  <a:pt x="17586" y="18980"/>
                  <a:pt x="17509" y="19030"/>
                </a:cubicBezTo>
                <a:cubicBezTo>
                  <a:pt x="17462" y="19060"/>
                  <a:pt x="17400" y="19036"/>
                  <a:pt x="17351" y="19050"/>
                </a:cubicBezTo>
                <a:cubicBezTo>
                  <a:pt x="17327" y="19056"/>
                  <a:pt x="17307" y="19072"/>
                  <a:pt x="17293" y="19105"/>
                </a:cubicBezTo>
                <a:cubicBezTo>
                  <a:pt x="17274" y="19149"/>
                  <a:pt x="17268" y="19194"/>
                  <a:pt x="17262" y="19238"/>
                </a:cubicBezTo>
                <a:cubicBezTo>
                  <a:pt x="17254" y="19299"/>
                  <a:pt x="17248" y="19358"/>
                  <a:pt x="17211" y="19414"/>
                </a:cubicBezTo>
                <a:cubicBezTo>
                  <a:pt x="17144" y="19515"/>
                  <a:pt x="17046" y="19604"/>
                  <a:pt x="16955" y="19666"/>
                </a:cubicBezTo>
                <a:cubicBezTo>
                  <a:pt x="16797" y="19773"/>
                  <a:pt x="16614" y="19758"/>
                  <a:pt x="16453" y="19856"/>
                </a:cubicBezTo>
                <a:cubicBezTo>
                  <a:pt x="16316" y="19939"/>
                  <a:pt x="16165" y="19967"/>
                  <a:pt x="16021" y="20024"/>
                </a:cubicBezTo>
                <a:cubicBezTo>
                  <a:pt x="15901" y="20070"/>
                  <a:pt x="15837" y="20201"/>
                  <a:pt x="15737" y="20297"/>
                </a:cubicBezTo>
                <a:cubicBezTo>
                  <a:pt x="15602" y="20427"/>
                  <a:pt x="15484" y="20531"/>
                  <a:pt x="15327" y="20623"/>
                </a:cubicBezTo>
                <a:cubicBezTo>
                  <a:pt x="15140" y="20731"/>
                  <a:pt x="14934" y="20784"/>
                  <a:pt x="14739" y="20861"/>
                </a:cubicBezTo>
                <a:cubicBezTo>
                  <a:pt x="14647" y="20898"/>
                  <a:pt x="14560" y="20945"/>
                  <a:pt x="14514" y="21060"/>
                </a:cubicBezTo>
                <a:cubicBezTo>
                  <a:pt x="14458" y="21199"/>
                  <a:pt x="14506" y="21272"/>
                  <a:pt x="14523" y="21401"/>
                </a:cubicBezTo>
                <a:cubicBezTo>
                  <a:pt x="14539" y="21524"/>
                  <a:pt x="14474" y="21587"/>
                  <a:pt x="14379" y="21581"/>
                </a:cubicBezTo>
                <a:cubicBezTo>
                  <a:pt x="14254" y="21573"/>
                  <a:pt x="14162" y="21362"/>
                  <a:pt x="14139" y="21227"/>
                </a:cubicBezTo>
                <a:cubicBezTo>
                  <a:pt x="14126" y="21146"/>
                  <a:pt x="14120" y="21066"/>
                  <a:pt x="14155" y="20997"/>
                </a:cubicBezTo>
                <a:cubicBezTo>
                  <a:pt x="14177" y="20952"/>
                  <a:pt x="14260" y="20858"/>
                  <a:pt x="14193" y="20822"/>
                </a:cubicBezTo>
                <a:cubicBezTo>
                  <a:pt x="14183" y="20816"/>
                  <a:pt x="14169" y="20812"/>
                  <a:pt x="14150" y="20810"/>
                </a:cubicBezTo>
                <a:cubicBezTo>
                  <a:pt x="14098" y="20803"/>
                  <a:pt x="14029" y="20853"/>
                  <a:pt x="13983" y="20881"/>
                </a:cubicBezTo>
                <a:cubicBezTo>
                  <a:pt x="13856" y="20958"/>
                  <a:pt x="13840" y="20816"/>
                  <a:pt x="13705" y="20802"/>
                </a:cubicBezTo>
                <a:cubicBezTo>
                  <a:pt x="13627" y="20794"/>
                  <a:pt x="13562" y="20845"/>
                  <a:pt x="13487" y="20858"/>
                </a:cubicBezTo>
                <a:cubicBezTo>
                  <a:pt x="13412" y="20870"/>
                  <a:pt x="13324" y="20854"/>
                  <a:pt x="13249" y="20846"/>
                </a:cubicBezTo>
                <a:cubicBezTo>
                  <a:pt x="13093" y="20828"/>
                  <a:pt x="12914" y="20799"/>
                  <a:pt x="12785" y="20675"/>
                </a:cubicBezTo>
                <a:cubicBezTo>
                  <a:pt x="12694" y="20589"/>
                  <a:pt x="12608" y="20339"/>
                  <a:pt x="12745" y="20234"/>
                </a:cubicBezTo>
                <a:cubicBezTo>
                  <a:pt x="12780" y="20207"/>
                  <a:pt x="12735" y="20129"/>
                  <a:pt x="12718" y="20112"/>
                </a:cubicBezTo>
                <a:cubicBezTo>
                  <a:pt x="12682" y="20075"/>
                  <a:pt x="12597" y="20085"/>
                  <a:pt x="12556" y="20089"/>
                </a:cubicBezTo>
                <a:cubicBezTo>
                  <a:pt x="12473" y="20097"/>
                  <a:pt x="12379" y="20105"/>
                  <a:pt x="12298" y="20070"/>
                </a:cubicBezTo>
                <a:cubicBezTo>
                  <a:pt x="12225" y="20038"/>
                  <a:pt x="12206" y="19966"/>
                  <a:pt x="12157" y="19907"/>
                </a:cubicBezTo>
                <a:cubicBezTo>
                  <a:pt x="12149" y="19897"/>
                  <a:pt x="12141" y="19888"/>
                  <a:pt x="12131" y="19879"/>
                </a:cubicBezTo>
                <a:cubicBezTo>
                  <a:pt x="12076" y="19829"/>
                  <a:pt x="11959" y="19889"/>
                  <a:pt x="11911" y="19941"/>
                </a:cubicBezTo>
                <a:cubicBezTo>
                  <a:pt x="11844" y="20015"/>
                  <a:pt x="11856" y="20157"/>
                  <a:pt x="11780" y="20225"/>
                </a:cubicBezTo>
                <a:cubicBezTo>
                  <a:pt x="11740" y="20260"/>
                  <a:pt x="11609" y="20280"/>
                  <a:pt x="11555" y="20306"/>
                </a:cubicBezTo>
                <a:cubicBezTo>
                  <a:pt x="11494" y="20335"/>
                  <a:pt x="11460" y="20346"/>
                  <a:pt x="11420" y="20337"/>
                </a:cubicBezTo>
                <a:cubicBezTo>
                  <a:pt x="11417" y="20337"/>
                  <a:pt x="11415" y="20336"/>
                  <a:pt x="11412" y="20335"/>
                </a:cubicBezTo>
                <a:cubicBezTo>
                  <a:pt x="11412" y="20335"/>
                  <a:pt x="11412" y="20335"/>
                  <a:pt x="11411" y="20335"/>
                </a:cubicBezTo>
                <a:cubicBezTo>
                  <a:pt x="11401" y="20332"/>
                  <a:pt x="11390" y="20328"/>
                  <a:pt x="11378" y="20322"/>
                </a:cubicBezTo>
                <a:cubicBezTo>
                  <a:pt x="11322" y="20296"/>
                  <a:pt x="11281" y="20262"/>
                  <a:pt x="11216" y="20277"/>
                </a:cubicBezTo>
                <a:cubicBezTo>
                  <a:pt x="11147" y="20293"/>
                  <a:pt x="11136" y="20397"/>
                  <a:pt x="11087" y="20412"/>
                </a:cubicBezTo>
                <a:cubicBezTo>
                  <a:pt x="10994" y="20441"/>
                  <a:pt x="10922" y="20255"/>
                  <a:pt x="10838" y="20243"/>
                </a:cubicBezTo>
                <a:cubicBezTo>
                  <a:pt x="10721" y="20226"/>
                  <a:pt x="10675" y="20461"/>
                  <a:pt x="10569" y="20436"/>
                </a:cubicBezTo>
                <a:cubicBezTo>
                  <a:pt x="10509" y="20421"/>
                  <a:pt x="10518" y="20329"/>
                  <a:pt x="10447" y="20382"/>
                </a:cubicBezTo>
                <a:cubicBezTo>
                  <a:pt x="10284" y="20504"/>
                  <a:pt x="10411" y="20738"/>
                  <a:pt x="10454" y="20886"/>
                </a:cubicBezTo>
                <a:cubicBezTo>
                  <a:pt x="10479" y="20971"/>
                  <a:pt x="10526" y="21136"/>
                  <a:pt x="10498" y="21222"/>
                </a:cubicBezTo>
                <a:cubicBezTo>
                  <a:pt x="10443" y="21393"/>
                  <a:pt x="10257" y="21172"/>
                  <a:pt x="10216" y="21084"/>
                </a:cubicBezTo>
                <a:cubicBezTo>
                  <a:pt x="10181" y="21011"/>
                  <a:pt x="10204" y="20888"/>
                  <a:pt x="10121" y="20877"/>
                </a:cubicBezTo>
                <a:cubicBezTo>
                  <a:pt x="10009" y="20863"/>
                  <a:pt x="9898" y="21067"/>
                  <a:pt x="9770" y="21037"/>
                </a:cubicBezTo>
                <a:cubicBezTo>
                  <a:pt x="9616" y="21001"/>
                  <a:pt x="9715" y="20783"/>
                  <a:pt x="9620" y="20691"/>
                </a:cubicBezTo>
                <a:cubicBezTo>
                  <a:pt x="9555" y="20628"/>
                  <a:pt x="9404" y="20689"/>
                  <a:pt x="9324" y="20676"/>
                </a:cubicBezTo>
                <a:cubicBezTo>
                  <a:pt x="9323" y="20582"/>
                  <a:pt x="9316" y="20425"/>
                  <a:pt x="9334" y="20332"/>
                </a:cubicBezTo>
                <a:cubicBezTo>
                  <a:pt x="9356" y="20224"/>
                  <a:pt x="9423" y="20171"/>
                  <a:pt x="9414" y="20042"/>
                </a:cubicBezTo>
                <a:cubicBezTo>
                  <a:pt x="9414" y="20041"/>
                  <a:pt x="9273" y="19999"/>
                  <a:pt x="9259" y="19990"/>
                </a:cubicBezTo>
                <a:cubicBezTo>
                  <a:pt x="9213" y="19963"/>
                  <a:pt x="9177" y="19926"/>
                  <a:pt x="9152" y="19869"/>
                </a:cubicBezTo>
                <a:cubicBezTo>
                  <a:pt x="9097" y="19740"/>
                  <a:pt x="9144" y="19598"/>
                  <a:pt x="9123" y="19463"/>
                </a:cubicBezTo>
                <a:cubicBezTo>
                  <a:pt x="9085" y="19213"/>
                  <a:pt x="8722" y="19283"/>
                  <a:pt x="8639" y="19465"/>
                </a:cubicBezTo>
                <a:cubicBezTo>
                  <a:pt x="8652" y="19437"/>
                  <a:pt x="8595" y="19265"/>
                  <a:pt x="8591" y="19224"/>
                </a:cubicBezTo>
                <a:cubicBezTo>
                  <a:pt x="8582" y="19144"/>
                  <a:pt x="8585" y="19068"/>
                  <a:pt x="8604" y="18992"/>
                </a:cubicBezTo>
                <a:cubicBezTo>
                  <a:pt x="8646" y="18829"/>
                  <a:pt x="8748" y="18695"/>
                  <a:pt x="8845" y="18582"/>
                </a:cubicBezTo>
                <a:cubicBezTo>
                  <a:pt x="8897" y="18521"/>
                  <a:pt x="9018" y="18458"/>
                  <a:pt x="9052" y="18386"/>
                </a:cubicBezTo>
                <a:cubicBezTo>
                  <a:pt x="9131" y="18222"/>
                  <a:pt x="9275" y="17105"/>
                  <a:pt x="9008" y="17128"/>
                </a:cubicBezTo>
                <a:cubicBezTo>
                  <a:pt x="8957" y="17132"/>
                  <a:pt x="8972" y="17262"/>
                  <a:pt x="8921" y="17128"/>
                </a:cubicBezTo>
                <a:cubicBezTo>
                  <a:pt x="8893" y="17054"/>
                  <a:pt x="8909" y="16931"/>
                  <a:pt x="8891" y="16849"/>
                </a:cubicBezTo>
                <a:cubicBezTo>
                  <a:pt x="8881" y="16800"/>
                  <a:pt x="8868" y="16754"/>
                  <a:pt x="8846" y="16720"/>
                </a:cubicBezTo>
                <a:cubicBezTo>
                  <a:pt x="8767" y="16599"/>
                  <a:pt x="8608" y="16667"/>
                  <a:pt x="8517" y="16743"/>
                </a:cubicBezTo>
                <a:cubicBezTo>
                  <a:pt x="8450" y="16686"/>
                  <a:pt x="8270" y="16680"/>
                  <a:pt x="8181" y="16618"/>
                </a:cubicBezTo>
                <a:cubicBezTo>
                  <a:pt x="8157" y="16601"/>
                  <a:pt x="8140" y="16581"/>
                  <a:pt x="8133" y="16555"/>
                </a:cubicBezTo>
                <a:cubicBezTo>
                  <a:pt x="8199" y="16526"/>
                  <a:pt x="8283" y="16385"/>
                  <a:pt x="8267" y="16286"/>
                </a:cubicBezTo>
                <a:cubicBezTo>
                  <a:pt x="7933" y="16252"/>
                  <a:pt x="8249" y="16168"/>
                  <a:pt x="8127" y="15992"/>
                </a:cubicBezTo>
                <a:cubicBezTo>
                  <a:pt x="7999" y="15809"/>
                  <a:pt x="7829" y="16100"/>
                  <a:pt x="7745" y="16198"/>
                </a:cubicBezTo>
                <a:cubicBezTo>
                  <a:pt x="7758" y="16184"/>
                  <a:pt x="7423" y="15976"/>
                  <a:pt x="7337" y="16021"/>
                </a:cubicBezTo>
                <a:cubicBezTo>
                  <a:pt x="7245" y="16069"/>
                  <a:pt x="7209" y="16190"/>
                  <a:pt x="7139" y="16268"/>
                </a:cubicBezTo>
                <a:cubicBezTo>
                  <a:pt x="7019" y="16400"/>
                  <a:pt x="6982" y="16264"/>
                  <a:pt x="6850" y="16315"/>
                </a:cubicBezTo>
                <a:cubicBezTo>
                  <a:pt x="6790" y="16338"/>
                  <a:pt x="6750" y="16442"/>
                  <a:pt x="6712" y="16503"/>
                </a:cubicBezTo>
                <a:cubicBezTo>
                  <a:pt x="6615" y="16660"/>
                  <a:pt x="6516" y="16845"/>
                  <a:pt x="6350" y="16884"/>
                </a:cubicBezTo>
                <a:cubicBezTo>
                  <a:pt x="6099" y="16942"/>
                  <a:pt x="6127" y="16546"/>
                  <a:pt x="5912" y="16566"/>
                </a:cubicBezTo>
                <a:cubicBezTo>
                  <a:pt x="5841" y="16572"/>
                  <a:pt x="5828" y="16608"/>
                  <a:pt x="5756" y="16596"/>
                </a:cubicBezTo>
                <a:cubicBezTo>
                  <a:pt x="5697" y="16586"/>
                  <a:pt x="5634" y="16542"/>
                  <a:pt x="5571" y="16533"/>
                </a:cubicBezTo>
                <a:cubicBezTo>
                  <a:pt x="5535" y="16528"/>
                  <a:pt x="5493" y="16397"/>
                  <a:pt x="5427" y="16386"/>
                </a:cubicBezTo>
                <a:cubicBezTo>
                  <a:pt x="5364" y="16375"/>
                  <a:pt x="5285" y="16430"/>
                  <a:pt x="5232" y="16467"/>
                </a:cubicBezTo>
                <a:cubicBezTo>
                  <a:pt x="5083" y="16571"/>
                  <a:pt x="4994" y="16764"/>
                  <a:pt x="4854" y="16879"/>
                </a:cubicBezTo>
                <a:cubicBezTo>
                  <a:pt x="4848" y="16742"/>
                  <a:pt x="4867" y="16618"/>
                  <a:pt x="4862" y="16482"/>
                </a:cubicBezTo>
                <a:cubicBezTo>
                  <a:pt x="4635" y="16463"/>
                  <a:pt x="4403" y="16549"/>
                  <a:pt x="4177" y="16498"/>
                </a:cubicBezTo>
                <a:cubicBezTo>
                  <a:pt x="3998" y="16458"/>
                  <a:pt x="3846" y="16326"/>
                  <a:pt x="3692" y="16212"/>
                </a:cubicBezTo>
                <a:cubicBezTo>
                  <a:pt x="3501" y="16071"/>
                  <a:pt x="3297" y="15941"/>
                  <a:pt x="3146" y="15732"/>
                </a:cubicBezTo>
                <a:cubicBezTo>
                  <a:pt x="3077" y="15637"/>
                  <a:pt x="3051" y="15504"/>
                  <a:pt x="2985" y="15407"/>
                </a:cubicBezTo>
                <a:cubicBezTo>
                  <a:pt x="2921" y="15316"/>
                  <a:pt x="2854" y="15375"/>
                  <a:pt x="2789" y="15324"/>
                </a:cubicBezTo>
                <a:cubicBezTo>
                  <a:pt x="2701" y="15255"/>
                  <a:pt x="2740" y="15136"/>
                  <a:pt x="2691" y="15039"/>
                </a:cubicBezTo>
                <a:cubicBezTo>
                  <a:pt x="2634" y="14924"/>
                  <a:pt x="2519" y="14955"/>
                  <a:pt x="2457" y="14855"/>
                </a:cubicBezTo>
                <a:cubicBezTo>
                  <a:pt x="2383" y="14738"/>
                  <a:pt x="2315" y="14591"/>
                  <a:pt x="2238" y="14466"/>
                </a:cubicBezTo>
                <a:cubicBezTo>
                  <a:pt x="2147" y="14318"/>
                  <a:pt x="1883" y="14307"/>
                  <a:pt x="1897" y="14557"/>
                </a:cubicBezTo>
                <a:cubicBezTo>
                  <a:pt x="1849" y="14574"/>
                  <a:pt x="1782" y="14465"/>
                  <a:pt x="1749" y="14416"/>
                </a:cubicBezTo>
                <a:cubicBezTo>
                  <a:pt x="1701" y="14347"/>
                  <a:pt x="1684" y="14258"/>
                  <a:pt x="1627" y="14197"/>
                </a:cubicBezTo>
                <a:cubicBezTo>
                  <a:pt x="1556" y="14121"/>
                  <a:pt x="1511" y="14165"/>
                  <a:pt x="1470" y="14023"/>
                </a:cubicBezTo>
                <a:cubicBezTo>
                  <a:pt x="1446" y="13940"/>
                  <a:pt x="1469" y="13868"/>
                  <a:pt x="1399" y="13813"/>
                </a:cubicBezTo>
                <a:cubicBezTo>
                  <a:pt x="1373" y="13792"/>
                  <a:pt x="1333" y="13837"/>
                  <a:pt x="1301" y="13809"/>
                </a:cubicBezTo>
                <a:cubicBezTo>
                  <a:pt x="1269" y="13780"/>
                  <a:pt x="1260" y="13685"/>
                  <a:pt x="1249" y="13643"/>
                </a:cubicBezTo>
                <a:cubicBezTo>
                  <a:pt x="1236" y="13594"/>
                  <a:pt x="1207" y="13482"/>
                  <a:pt x="1168" y="13458"/>
                </a:cubicBezTo>
                <a:cubicBezTo>
                  <a:pt x="1101" y="13416"/>
                  <a:pt x="1077" y="13513"/>
                  <a:pt x="1024" y="13498"/>
                </a:cubicBezTo>
                <a:cubicBezTo>
                  <a:pt x="896" y="13460"/>
                  <a:pt x="977" y="13183"/>
                  <a:pt x="970" y="13055"/>
                </a:cubicBezTo>
                <a:cubicBezTo>
                  <a:pt x="964" y="12947"/>
                  <a:pt x="910" y="12813"/>
                  <a:pt x="983" y="12723"/>
                </a:cubicBezTo>
                <a:cubicBezTo>
                  <a:pt x="996" y="12707"/>
                  <a:pt x="1134" y="12656"/>
                  <a:pt x="1135" y="12667"/>
                </a:cubicBezTo>
                <a:cubicBezTo>
                  <a:pt x="1176" y="13004"/>
                  <a:pt x="1498" y="12875"/>
                  <a:pt x="1438" y="12598"/>
                </a:cubicBezTo>
                <a:cubicBezTo>
                  <a:pt x="1376" y="12312"/>
                  <a:pt x="1098" y="11927"/>
                  <a:pt x="1433" y="11734"/>
                </a:cubicBezTo>
                <a:cubicBezTo>
                  <a:pt x="1593" y="11642"/>
                  <a:pt x="1876" y="11660"/>
                  <a:pt x="1926" y="11374"/>
                </a:cubicBezTo>
                <a:cubicBezTo>
                  <a:pt x="1926" y="11370"/>
                  <a:pt x="1927" y="11366"/>
                  <a:pt x="1928" y="11361"/>
                </a:cubicBezTo>
                <a:cubicBezTo>
                  <a:pt x="1955" y="11172"/>
                  <a:pt x="1833" y="10893"/>
                  <a:pt x="1707" y="10805"/>
                </a:cubicBezTo>
                <a:cubicBezTo>
                  <a:pt x="1698" y="10798"/>
                  <a:pt x="1689" y="10793"/>
                  <a:pt x="1680" y="10788"/>
                </a:cubicBezTo>
                <a:cubicBezTo>
                  <a:pt x="1677" y="10786"/>
                  <a:pt x="1674" y="10785"/>
                  <a:pt x="1671" y="10783"/>
                </a:cubicBezTo>
                <a:cubicBezTo>
                  <a:pt x="1403" y="10646"/>
                  <a:pt x="1148" y="11058"/>
                  <a:pt x="879" y="10835"/>
                </a:cubicBezTo>
                <a:cubicBezTo>
                  <a:pt x="858" y="10818"/>
                  <a:pt x="603" y="10514"/>
                  <a:pt x="666" y="10498"/>
                </a:cubicBezTo>
                <a:cubicBezTo>
                  <a:pt x="545" y="10528"/>
                  <a:pt x="476" y="10521"/>
                  <a:pt x="444" y="10357"/>
                </a:cubicBezTo>
                <a:cubicBezTo>
                  <a:pt x="417" y="10221"/>
                  <a:pt x="488" y="10177"/>
                  <a:pt x="485" y="10050"/>
                </a:cubicBezTo>
                <a:cubicBezTo>
                  <a:pt x="482" y="9891"/>
                  <a:pt x="349" y="9733"/>
                  <a:pt x="241" y="9674"/>
                </a:cubicBezTo>
                <a:cubicBezTo>
                  <a:pt x="189" y="9645"/>
                  <a:pt x="135" y="9656"/>
                  <a:pt x="90" y="9612"/>
                </a:cubicBezTo>
                <a:cubicBezTo>
                  <a:pt x="50" y="9573"/>
                  <a:pt x="37" y="9465"/>
                  <a:pt x="24" y="9407"/>
                </a:cubicBezTo>
                <a:cubicBezTo>
                  <a:pt x="126" y="9463"/>
                  <a:pt x="212" y="9502"/>
                  <a:pt x="326" y="9476"/>
                </a:cubicBezTo>
                <a:cubicBezTo>
                  <a:pt x="324" y="9477"/>
                  <a:pt x="267" y="8974"/>
                  <a:pt x="270" y="8923"/>
                </a:cubicBezTo>
                <a:cubicBezTo>
                  <a:pt x="281" y="8726"/>
                  <a:pt x="315" y="8619"/>
                  <a:pt x="140" y="8574"/>
                </a:cubicBezTo>
                <a:cubicBezTo>
                  <a:pt x="-139" y="8502"/>
                  <a:pt x="65" y="7917"/>
                  <a:pt x="180" y="7731"/>
                </a:cubicBezTo>
                <a:lnTo>
                  <a:pt x="181" y="7730"/>
                </a:lnTo>
                <a:cubicBezTo>
                  <a:pt x="250" y="7620"/>
                  <a:pt x="672" y="7483"/>
                  <a:pt x="776" y="7494"/>
                </a:cubicBezTo>
                <a:cubicBezTo>
                  <a:pt x="918" y="7509"/>
                  <a:pt x="849" y="7601"/>
                  <a:pt x="909" y="7706"/>
                </a:cubicBezTo>
                <a:cubicBezTo>
                  <a:pt x="1063" y="7975"/>
                  <a:pt x="1242" y="7526"/>
                  <a:pt x="1356" y="7462"/>
                </a:cubicBezTo>
                <a:cubicBezTo>
                  <a:pt x="1468" y="7399"/>
                  <a:pt x="1582" y="7511"/>
                  <a:pt x="1690" y="7525"/>
                </a:cubicBezTo>
                <a:cubicBezTo>
                  <a:pt x="1810" y="7541"/>
                  <a:pt x="1850" y="7449"/>
                  <a:pt x="1965" y="7380"/>
                </a:cubicBezTo>
                <a:cubicBezTo>
                  <a:pt x="2194" y="7244"/>
                  <a:pt x="2462" y="7130"/>
                  <a:pt x="2718" y="7141"/>
                </a:cubicBezTo>
                <a:cubicBezTo>
                  <a:pt x="2723" y="7020"/>
                  <a:pt x="2717" y="6811"/>
                  <a:pt x="2773" y="6707"/>
                </a:cubicBezTo>
                <a:cubicBezTo>
                  <a:pt x="2833" y="6594"/>
                  <a:pt x="2965" y="6588"/>
                  <a:pt x="2999" y="6440"/>
                </a:cubicBezTo>
                <a:cubicBezTo>
                  <a:pt x="3033" y="6287"/>
                  <a:pt x="2952" y="6084"/>
                  <a:pt x="2969" y="5921"/>
                </a:cubicBezTo>
                <a:cubicBezTo>
                  <a:pt x="2979" y="5826"/>
                  <a:pt x="3026" y="5700"/>
                  <a:pt x="3006" y="5604"/>
                </a:cubicBezTo>
                <a:cubicBezTo>
                  <a:pt x="2984" y="5500"/>
                  <a:pt x="2908" y="5483"/>
                  <a:pt x="2876" y="5389"/>
                </a:cubicBezTo>
                <a:cubicBezTo>
                  <a:pt x="3011" y="5362"/>
                  <a:pt x="3150" y="5345"/>
                  <a:pt x="3286" y="5329"/>
                </a:cubicBezTo>
                <a:cubicBezTo>
                  <a:pt x="3345" y="5322"/>
                  <a:pt x="3444" y="5301"/>
                  <a:pt x="3501" y="5326"/>
                </a:cubicBezTo>
                <a:cubicBezTo>
                  <a:pt x="3607" y="5374"/>
                  <a:pt x="3670" y="5528"/>
                  <a:pt x="3803" y="5440"/>
                </a:cubicBezTo>
                <a:cubicBezTo>
                  <a:pt x="3917" y="5364"/>
                  <a:pt x="3775" y="5295"/>
                  <a:pt x="3715" y="5273"/>
                </a:cubicBezTo>
                <a:cubicBezTo>
                  <a:pt x="3762" y="5087"/>
                  <a:pt x="3884" y="4924"/>
                  <a:pt x="3965" y="4759"/>
                </a:cubicBezTo>
                <a:cubicBezTo>
                  <a:pt x="4026" y="4635"/>
                  <a:pt x="4072" y="4278"/>
                  <a:pt x="4196" y="4239"/>
                </a:cubicBezTo>
                <a:cubicBezTo>
                  <a:pt x="4263" y="4218"/>
                  <a:pt x="4338" y="4309"/>
                  <a:pt x="4391" y="4345"/>
                </a:cubicBezTo>
                <a:cubicBezTo>
                  <a:pt x="4474" y="4401"/>
                  <a:pt x="4552" y="4416"/>
                  <a:pt x="4642" y="4437"/>
                </a:cubicBezTo>
                <a:cubicBezTo>
                  <a:pt x="4783" y="4471"/>
                  <a:pt x="5016" y="4611"/>
                  <a:pt x="5048" y="4327"/>
                </a:cubicBezTo>
                <a:cubicBezTo>
                  <a:pt x="5069" y="4136"/>
                  <a:pt x="5013" y="3894"/>
                  <a:pt x="5152" y="3765"/>
                </a:cubicBezTo>
                <a:cubicBezTo>
                  <a:pt x="5240" y="3684"/>
                  <a:pt x="5378" y="3726"/>
                  <a:pt x="5457" y="3640"/>
                </a:cubicBezTo>
                <a:cubicBezTo>
                  <a:pt x="5499" y="3594"/>
                  <a:pt x="5558" y="3359"/>
                  <a:pt x="5558" y="3359"/>
                </a:cubicBezTo>
                <a:cubicBezTo>
                  <a:pt x="5558" y="3359"/>
                  <a:pt x="5992" y="3343"/>
                  <a:pt x="6006" y="3343"/>
                </a:cubicBezTo>
                <a:cubicBezTo>
                  <a:pt x="5925" y="3346"/>
                  <a:pt x="5866" y="3486"/>
                  <a:pt x="5882" y="3571"/>
                </a:cubicBezTo>
                <a:cubicBezTo>
                  <a:pt x="5911" y="3722"/>
                  <a:pt x="6088" y="3878"/>
                  <a:pt x="6165" y="3992"/>
                </a:cubicBezTo>
                <a:cubicBezTo>
                  <a:pt x="6278" y="4159"/>
                  <a:pt x="6437" y="4129"/>
                  <a:pt x="6560" y="4250"/>
                </a:cubicBezTo>
                <a:cubicBezTo>
                  <a:pt x="6687" y="4375"/>
                  <a:pt x="6733" y="4649"/>
                  <a:pt x="6787" y="4832"/>
                </a:cubicBezTo>
                <a:cubicBezTo>
                  <a:pt x="6839" y="5008"/>
                  <a:pt x="6857" y="5197"/>
                  <a:pt x="6822" y="5382"/>
                </a:cubicBezTo>
                <a:cubicBezTo>
                  <a:pt x="6798" y="5511"/>
                  <a:pt x="6689" y="5594"/>
                  <a:pt x="6677" y="5721"/>
                </a:cubicBezTo>
                <a:cubicBezTo>
                  <a:pt x="6669" y="5812"/>
                  <a:pt x="6710" y="5884"/>
                  <a:pt x="6760" y="5942"/>
                </a:cubicBezTo>
                <a:cubicBezTo>
                  <a:pt x="6867" y="6066"/>
                  <a:pt x="7020" y="6124"/>
                  <a:pt x="7160" y="6145"/>
                </a:cubicBezTo>
                <a:cubicBezTo>
                  <a:pt x="7270" y="6162"/>
                  <a:pt x="7375" y="6149"/>
                  <a:pt x="7482" y="6194"/>
                </a:cubicBezTo>
                <a:cubicBezTo>
                  <a:pt x="7603" y="6246"/>
                  <a:pt x="7715" y="6338"/>
                  <a:pt x="7817" y="6436"/>
                </a:cubicBezTo>
                <a:cubicBezTo>
                  <a:pt x="7825" y="6444"/>
                  <a:pt x="7833" y="6452"/>
                  <a:pt x="7841" y="6460"/>
                </a:cubicBezTo>
                <a:cubicBezTo>
                  <a:pt x="7959" y="6576"/>
                  <a:pt x="8071" y="6664"/>
                  <a:pt x="8198" y="6761"/>
                </a:cubicBezTo>
                <a:cubicBezTo>
                  <a:pt x="8314" y="6850"/>
                  <a:pt x="8307" y="7110"/>
                  <a:pt x="8341" y="7263"/>
                </a:cubicBezTo>
                <a:cubicBezTo>
                  <a:pt x="8357" y="7339"/>
                  <a:pt x="8378" y="7398"/>
                  <a:pt x="8403" y="7446"/>
                </a:cubicBezTo>
                <a:cubicBezTo>
                  <a:pt x="8406" y="7450"/>
                  <a:pt x="8408" y="7455"/>
                  <a:pt x="8411" y="7459"/>
                </a:cubicBezTo>
                <a:cubicBezTo>
                  <a:pt x="8415" y="7467"/>
                  <a:pt x="8420" y="7475"/>
                  <a:pt x="8425" y="7482"/>
                </a:cubicBezTo>
                <a:cubicBezTo>
                  <a:pt x="8428" y="7487"/>
                  <a:pt x="8431" y="7492"/>
                  <a:pt x="8434" y="7496"/>
                </a:cubicBezTo>
                <a:cubicBezTo>
                  <a:pt x="8437" y="7499"/>
                  <a:pt x="8439" y="7502"/>
                  <a:pt x="8442" y="7505"/>
                </a:cubicBezTo>
                <a:cubicBezTo>
                  <a:pt x="8466" y="7537"/>
                  <a:pt x="8494" y="7561"/>
                  <a:pt x="8524" y="7580"/>
                </a:cubicBezTo>
                <a:cubicBezTo>
                  <a:pt x="8527" y="7581"/>
                  <a:pt x="8530" y="7583"/>
                  <a:pt x="8532" y="7585"/>
                </a:cubicBezTo>
                <a:cubicBezTo>
                  <a:pt x="8535" y="7586"/>
                  <a:pt x="8538" y="7588"/>
                  <a:pt x="8540" y="7589"/>
                </a:cubicBezTo>
                <a:cubicBezTo>
                  <a:pt x="8544" y="7591"/>
                  <a:pt x="8548" y="7593"/>
                  <a:pt x="8551" y="7595"/>
                </a:cubicBezTo>
                <a:cubicBezTo>
                  <a:pt x="8617" y="7629"/>
                  <a:pt x="8697" y="7644"/>
                  <a:pt x="8789" y="7661"/>
                </a:cubicBezTo>
                <a:cubicBezTo>
                  <a:pt x="8807" y="7664"/>
                  <a:pt x="8824" y="7668"/>
                  <a:pt x="8842" y="7671"/>
                </a:cubicBezTo>
                <a:cubicBezTo>
                  <a:pt x="9062" y="7715"/>
                  <a:pt x="9279" y="7784"/>
                  <a:pt x="9499" y="7826"/>
                </a:cubicBezTo>
                <a:cubicBezTo>
                  <a:pt x="9761" y="7875"/>
                  <a:pt x="10025" y="7850"/>
                  <a:pt x="10288" y="7909"/>
                </a:cubicBezTo>
                <a:cubicBezTo>
                  <a:pt x="10515" y="7961"/>
                  <a:pt x="10662" y="8196"/>
                  <a:pt x="10883" y="8263"/>
                </a:cubicBezTo>
                <a:cubicBezTo>
                  <a:pt x="11202" y="8360"/>
                  <a:pt x="11571" y="8570"/>
                  <a:pt x="11885" y="8362"/>
                </a:cubicBezTo>
                <a:cubicBezTo>
                  <a:pt x="12184" y="8163"/>
                  <a:pt x="12426" y="7901"/>
                  <a:pt x="12781" y="7896"/>
                </a:cubicBezTo>
                <a:cubicBezTo>
                  <a:pt x="12981" y="7894"/>
                  <a:pt x="13201" y="7937"/>
                  <a:pt x="13391" y="7836"/>
                </a:cubicBezTo>
                <a:cubicBezTo>
                  <a:pt x="13561" y="7745"/>
                  <a:pt x="13604" y="7553"/>
                  <a:pt x="13722" y="7398"/>
                </a:cubicBezTo>
                <a:cubicBezTo>
                  <a:pt x="13808" y="7282"/>
                  <a:pt x="13952" y="7197"/>
                  <a:pt x="14056" y="7106"/>
                </a:cubicBezTo>
                <a:cubicBezTo>
                  <a:pt x="14117" y="7053"/>
                  <a:pt x="14191" y="7004"/>
                  <a:pt x="14170" y="6898"/>
                </a:cubicBezTo>
                <a:cubicBezTo>
                  <a:pt x="14148" y="6789"/>
                  <a:pt x="13940" y="6575"/>
                  <a:pt x="13940" y="6575"/>
                </a:cubicBezTo>
                <a:lnTo>
                  <a:pt x="14032" y="6185"/>
                </a:lnTo>
                <a:cubicBezTo>
                  <a:pt x="14032" y="6185"/>
                  <a:pt x="14132" y="6090"/>
                  <a:pt x="14217" y="6139"/>
                </a:cubicBezTo>
                <a:cubicBezTo>
                  <a:pt x="14321" y="6199"/>
                  <a:pt x="14452" y="6267"/>
                  <a:pt x="14524" y="6277"/>
                </a:cubicBezTo>
                <a:cubicBezTo>
                  <a:pt x="14743" y="6306"/>
                  <a:pt x="14742" y="6161"/>
                  <a:pt x="14865" y="5977"/>
                </a:cubicBezTo>
                <a:cubicBezTo>
                  <a:pt x="14908" y="5912"/>
                  <a:pt x="14950" y="5813"/>
                  <a:pt x="15003" y="5765"/>
                </a:cubicBezTo>
                <a:cubicBezTo>
                  <a:pt x="15050" y="5721"/>
                  <a:pt x="15102" y="5736"/>
                  <a:pt x="15157" y="5722"/>
                </a:cubicBezTo>
                <a:cubicBezTo>
                  <a:pt x="15277" y="5690"/>
                  <a:pt x="15426" y="5690"/>
                  <a:pt x="15503" y="5546"/>
                </a:cubicBezTo>
                <a:cubicBezTo>
                  <a:pt x="15555" y="5451"/>
                  <a:pt x="15532" y="5316"/>
                  <a:pt x="15587" y="5216"/>
                </a:cubicBezTo>
                <a:cubicBezTo>
                  <a:pt x="15669" y="5067"/>
                  <a:pt x="15822" y="4973"/>
                  <a:pt x="15947" y="4896"/>
                </a:cubicBezTo>
                <a:cubicBezTo>
                  <a:pt x="16071" y="4820"/>
                  <a:pt x="16192" y="4722"/>
                  <a:pt x="16334" y="4710"/>
                </a:cubicBezTo>
                <a:cubicBezTo>
                  <a:pt x="16418" y="4703"/>
                  <a:pt x="16672" y="4733"/>
                  <a:pt x="16708" y="4593"/>
                </a:cubicBezTo>
                <a:cubicBezTo>
                  <a:pt x="16732" y="4500"/>
                  <a:pt x="16541" y="4323"/>
                  <a:pt x="16490" y="4262"/>
                </a:cubicBezTo>
                <a:cubicBezTo>
                  <a:pt x="16389" y="4141"/>
                  <a:pt x="16267" y="4029"/>
                  <a:pt x="16134" y="3973"/>
                </a:cubicBezTo>
                <a:cubicBezTo>
                  <a:pt x="16047" y="3936"/>
                  <a:pt x="15986" y="3961"/>
                  <a:pt x="15911" y="4022"/>
                </a:cubicBezTo>
                <a:cubicBezTo>
                  <a:pt x="15868" y="4057"/>
                  <a:pt x="15787" y="4162"/>
                  <a:pt x="15731" y="4154"/>
                </a:cubicBezTo>
                <a:cubicBezTo>
                  <a:pt x="15699" y="4149"/>
                  <a:pt x="15669" y="4099"/>
                  <a:pt x="15631" y="4093"/>
                </a:cubicBezTo>
                <a:cubicBezTo>
                  <a:pt x="15594" y="4087"/>
                  <a:pt x="15545" y="4108"/>
                  <a:pt x="15510" y="4121"/>
                </a:cubicBezTo>
                <a:cubicBezTo>
                  <a:pt x="15421" y="4155"/>
                  <a:pt x="15328" y="4258"/>
                  <a:pt x="15231" y="4210"/>
                </a:cubicBezTo>
                <a:cubicBezTo>
                  <a:pt x="15110" y="4150"/>
                  <a:pt x="15180" y="3931"/>
                  <a:pt x="15218" y="3771"/>
                </a:cubicBezTo>
                <a:cubicBezTo>
                  <a:pt x="15271" y="3541"/>
                  <a:pt x="15333" y="3060"/>
                  <a:pt x="15333" y="3060"/>
                </a:cubicBezTo>
                <a:cubicBezTo>
                  <a:pt x="15333" y="3060"/>
                  <a:pt x="15375" y="2854"/>
                  <a:pt x="15651" y="2968"/>
                </a:cubicBezTo>
                <a:cubicBezTo>
                  <a:pt x="15856" y="3053"/>
                  <a:pt x="15838" y="2803"/>
                  <a:pt x="15971" y="2682"/>
                </a:cubicBezTo>
                <a:cubicBezTo>
                  <a:pt x="16031" y="2628"/>
                  <a:pt x="16133" y="2660"/>
                  <a:pt x="16183" y="2584"/>
                </a:cubicBezTo>
                <a:cubicBezTo>
                  <a:pt x="16238" y="2500"/>
                  <a:pt x="16131" y="2335"/>
                  <a:pt x="16131" y="2335"/>
                </a:cubicBezTo>
                <a:cubicBezTo>
                  <a:pt x="16105" y="2294"/>
                  <a:pt x="16156" y="2125"/>
                  <a:pt x="16208" y="1975"/>
                </a:cubicBezTo>
                <a:cubicBezTo>
                  <a:pt x="16211" y="1968"/>
                  <a:pt x="16213" y="1960"/>
                  <a:pt x="16216" y="1953"/>
                </a:cubicBezTo>
                <a:cubicBezTo>
                  <a:pt x="16218" y="1947"/>
                  <a:pt x="16220" y="1941"/>
                  <a:pt x="16222" y="1935"/>
                </a:cubicBezTo>
                <a:cubicBezTo>
                  <a:pt x="16231" y="1909"/>
                  <a:pt x="16240" y="1884"/>
                  <a:pt x="16248" y="1861"/>
                </a:cubicBezTo>
                <a:cubicBezTo>
                  <a:pt x="16251" y="1852"/>
                  <a:pt x="16254" y="1844"/>
                  <a:pt x="16257" y="1836"/>
                </a:cubicBezTo>
                <a:cubicBezTo>
                  <a:pt x="16271" y="1798"/>
                  <a:pt x="16282" y="1766"/>
                  <a:pt x="16288" y="1746"/>
                </a:cubicBezTo>
                <a:cubicBezTo>
                  <a:pt x="16289" y="1743"/>
                  <a:pt x="16290" y="1740"/>
                  <a:pt x="16290" y="1738"/>
                </a:cubicBezTo>
                <a:cubicBezTo>
                  <a:pt x="16291" y="1737"/>
                  <a:pt x="16291" y="1736"/>
                  <a:pt x="16291" y="1735"/>
                </a:cubicBezTo>
                <a:cubicBezTo>
                  <a:pt x="16319" y="1619"/>
                  <a:pt x="16330" y="1491"/>
                  <a:pt x="16382" y="1387"/>
                </a:cubicBezTo>
                <a:cubicBezTo>
                  <a:pt x="16427" y="1298"/>
                  <a:pt x="16469" y="1251"/>
                  <a:pt x="16468" y="1133"/>
                </a:cubicBezTo>
                <a:cubicBezTo>
                  <a:pt x="16467" y="1055"/>
                  <a:pt x="16432" y="872"/>
                  <a:pt x="16345" y="872"/>
                </a:cubicBezTo>
                <a:cubicBezTo>
                  <a:pt x="16274" y="872"/>
                  <a:pt x="16207" y="882"/>
                  <a:pt x="16216" y="777"/>
                </a:cubicBezTo>
                <a:cubicBezTo>
                  <a:pt x="16225" y="671"/>
                  <a:pt x="16412" y="383"/>
                  <a:pt x="16489" y="325"/>
                </a:cubicBezTo>
                <a:cubicBezTo>
                  <a:pt x="16506" y="313"/>
                  <a:pt x="16523" y="302"/>
                  <a:pt x="16540" y="291"/>
                </a:cubicBezTo>
                <a:cubicBezTo>
                  <a:pt x="16547" y="287"/>
                  <a:pt x="16555" y="282"/>
                  <a:pt x="16562" y="278"/>
                </a:cubicBezTo>
                <a:cubicBezTo>
                  <a:pt x="16679" y="211"/>
                  <a:pt x="16800" y="185"/>
                  <a:pt x="16923" y="144"/>
                </a:cubicBezTo>
                <a:cubicBezTo>
                  <a:pt x="17014" y="114"/>
                  <a:pt x="17056" y="22"/>
                  <a:pt x="17156" y="10"/>
                </a:cubicBezTo>
                <a:cubicBezTo>
                  <a:pt x="17234" y="0"/>
                  <a:pt x="17333" y="-13"/>
                  <a:pt x="17408" y="23"/>
                </a:cubicBezTo>
                <a:cubicBezTo>
                  <a:pt x="17475" y="55"/>
                  <a:pt x="17518" y="147"/>
                  <a:pt x="17591" y="159"/>
                </a:cubicBezTo>
                <a:cubicBezTo>
                  <a:pt x="17668" y="171"/>
                  <a:pt x="17734" y="83"/>
                  <a:pt x="17809" y="93"/>
                </a:cubicBezTo>
                <a:cubicBezTo>
                  <a:pt x="17912" y="106"/>
                  <a:pt x="18061" y="369"/>
                  <a:pt x="18121" y="471"/>
                </a:cubicBezTo>
                <a:cubicBezTo>
                  <a:pt x="18430" y="992"/>
                  <a:pt x="18663" y="1579"/>
                  <a:pt x="18945" y="2122"/>
                </a:cubicBezTo>
                <a:cubicBezTo>
                  <a:pt x="18984" y="2195"/>
                  <a:pt x="19206" y="2066"/>
                  <a:pt x="19259" y="2055"/>
                </a:cubicBezTo>
                <a:cubicBezTo>
                  <a:pt x="19357" y="2035"/>
                  <a:pt x="19469" y="2064"/>
                  <a:pt x="19565" y="2094"/>
                </a:cubicBezTo>
                <a:cubicBezTo>
                  <a:pt x="19685" y="2132"/>
                  <a:pt x="19824" y="2236"/>
                  <a:pt x="19946" y="2229"/>
                </a:cubicBezTo>
                <a:cubicBezTo>
                  <a:pt x="19975" y="2361"/>
                  <a:pt x="20030" y="2462"/>
                  <a:pt x="20073" y="2585"/>
                </a:cubicBezTo>
                <a:cubicBezTo>
                  <a:pt x="20117" y="2714"/>
                  <a:pt x="20165" y="2883"/>
                  <a:pt x="20290" y="2899"/>
                </a:cubicBezTo>
                <a:cubicBezTo>
                  <a:pt x="20409" y="2916"/>
                  <a:pt x="20553" y="2810"/>
                  <a:pt x="20680" y="2809"/>
                </a:cubicBezTo>
                <a:cubicBezTo>
                  <a:pt x="20746" y="2710"/>
                  <a:pt x="20802" y="2602"/>
                  <a:pt x="20871" y="2505"/>
                </a:cubicBezTo>
                <a:cubicBezTo>
                  <a:pt x="20944" y="2401"/>
                  <a:pt x="21175" y="2049"/>
                  <a:pt x="21285" y="2068"/>
                </a:cubicBezTo>
                <a:cubicBezTo>
                  <a:pt x="21385" y="2085"/>
                  <a:pt x="21406" y="2272"/>
                  <a:pt x="21427" y="2374"/>
                </a:cubicBezTo>
                <a:cubicBezTo>
                  <a:pt x="21460" y="2526"/>
                  <a:pt x="21461" y="2587"/>
                  <a:pt x="21401" y="2722"/>
                </a:cubicBezTo>
                <a:cubicBezTo>
                  <a:pt x="21319" y="2905"/>
                  <a:pt x="21384" y="3029"/>
                  <a:pt x="21408" y="3209"/>
                </a:cubicBezTo>
                <a:cubicBezTo>
                  <a:pt x="21429" y="3370"/>
                  <a:pt x="21391" y="3534"/>
                  <a:pt x="21391" y="3695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00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93CDC74-0E22-475E-8B0A-65017BEB06E3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96154228-459A-46A6-B892-7C1C9FC255F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24CD32A-C349-4558-9DF6-CB823361AE57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2F7CFCB-05DB-4944-B3CB-41579ADD82FD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165AD33-B3CD-4E83-B120-A93DB3351710}"/>
              </a:ext>
            </a:extLst>
          </p:cNvPr>
          <p:cNvSpPr txBox="1"/>
          <p:nvPr/>
        </p:nvSpPr>
        <p:spPr>
          <a:xfrm>
            <a:off x="3308975" y="2579716"/>
            <a:ext cx="651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58%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6C04FA7-8B11-4141-8696-AFCBF1C4E309}"/>
              </a:ext>
            </a:extLst>
          </p:cNvPr>
          <p:cNvSpPr txBox="1"/>
          <p:nvPr/>
        </p:nvSpPr>
        <p:spPr>
          <a:xfrm>
            <a:off x="1441454" y="2543951"/>
            <a:ext cx="618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45%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2B7F860-E7E9-4D96-8FDC-A55E360D28B5}"/>
              </a:ext>
            </a:extLst>
          </p:cNvPr>
          <p:cNvSpPr txBox="1"/>
          <p:nvPr/>
        </p:nvSpPr>
        <p:spPr>
          <a:xfrm>
            <a:off x="5115597" y="2581798"/>
            <a:ext cx="746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66%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95E55C5-B550-49D7-99D2-960E997A9F63}"/>
              </a:ext>
            </a:extLst>
          </p:cNvPr>
          <p:cNvSpPr txBox="1"/>
          <p:nvPr/>
        </p:nvSpPr>
        <p:spPr>
          <a:xfrm>
            <a:off x="6959206" y="2579716"/>
            <a:ext cx="780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77%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8C31A2B5-49EE-4FFE-B8FA-3546B5F7AFA3}"/>
              </a:ext>
            </a:extLst>
          </p:cNvPr>
          <p:cNvGrpSpPr/>
          <p:nvPr/>
        </p:nvGrpSpPr>
        <p:grpSpPr>
          <a:xfrm>
            <a:off x="1304806" y="1478152"/>
            <a:ext cx="882523" cy="755229"/>
            <a:chOff x="1169420" y="1539934"/>
            <a:chExt cx="1540711" cy="1318480"/>
          </a:xfrm>
        </p:grpSpPr>
        <p:sp>
          <p:nvSpPr>
            <p:cNvPr id="11" name="正五边形 18">
              <a:extLst>
                <a:ext uri="{FF2B5EF4-FFF2-40B4-BE49-F238E27FC236}">
                  <a16:creationId xmlns:a16="http://schemas.microsoft.com/office/drawing/2014/main" id="{DB9718A6-DFE2-46AF-85AF-DF744EC0C802}"/>
                </a:ext>
              </a:extLst>
            </p:cNvPr>
            <p:cNvSpPr/>
            <p:nvPr/>
          </p:nvSpPr>
          <p:spPr>
            <a:xfrm>
              <a:off x="1282002" y="1539934"/>
              <a:ext cx="1318480" cy="1318480"/>
            </a:xfrm>
            <a:prstGeom prst="pentagon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12" name="图表 11">
              <a:extLst>
                <a:ext uri="{FF2B5EF4-FFF2-40B4-BE49-F238E27FC236}">
                  <a16:creationId xmlns:a16="http://schemas.microsoft.com/office/drawing/2014/main" id="{620DB341-8EDB-436D-BD7E-8316F34F3F1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74512697"/>
                </p:ext>
              </p:extLst>
            </p:nvPr>
          </p:nvGraphicFramePr>
          <p:xfrm>
            <a:off x="1169420" y="1782067"/>
            <a:ext cx="1540711" cy="10271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" name="Freeform 30">
              <a:extLst>
                <a:ext uri="{FF2B5EF4-FFF2-40B4-BE49-F238E27FC236}">
                  <a16:creationId xmlns:a16="http://schemas.microsoft.com/office/drawing/2014/main" id="{10FE1D55-D806-447F-81B6-7B69344E0E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4281" y="2134388"/>
              <a:ext cx="151281" cy="289456"/>
            </a:xfrm>
            <a:custGeom>
              <a:avLst/>
              <a:gdLst>
                <a:gd name="T0" fmla="*/ 168 w 168"/>
                <a:gd name="T1" fmla="*/ 17 h 324"/>
                <a:gd name="T2" fmla="*/ 151 w 168"/>
                <a:gd name="T3" fmla="*/ 0 h 324"/>
                <a:gd name="T4" fmla="*/ 17 w 168"/>
                <a:gd name="T5" fmla="*/ 0 h 324"/>
                <a:gd name="T6" fmla="*/ 0 w 168"/>
                <a:gd name="T7" fmla="*/ 17 h 324"/>
                <a:gd name="T8" fmla="*/ 0 w 168"/>
                <a:gd name="T9" fmla="*/ 307 h 324"/>
                <a:gd name="T10" fmla="*/ 17 w 168"/>
                <a:gd name="T11" fmla="*/ 324 h 324"/>
                <a:gd name="T12" fmla="*/ 151 w 168"/>
                <a:gd name="T13" fmla="*/ 324 h 324"/>
                <a:gd name="T14" fmla="*/ 168 w 168"/>
                <a:gd name="T15" fmla="*/ 307 h 324"/>
                <a:gd name="T16" fmla="*/ 168 w 168"/>
                <a:gd name="T17" fmla="*/ 17 h 324"/>
                <a:gd name="T18" fmla="*/ 64 w 168"/>
                <a:gd name="T19" fmla="*/ 24 h 324"/>
                <a:gd name="T20" fmla="*/ 105 w 168"/>
                <a:gd name="T21" fmla="*/ 24 h 324"/>
                <a:gd name="T22" fmla="*/ 108 w 168"/>
                <a:gd name="T23" fmla="*/ 28 h 324"/>
                <a:gd name="T24" fmla="*/ 105 w 168"/>
                <a:gd name="T25" fmla="*/ 32 h 324"/>
                <a:gd name="T26" fmla="*/ 64 w 168"/>
                <a:gd name="T27" fmla="*/ 32 h 324"/>
                <a:gd name="T28" fmla="*/ 61 w 168"/>
                <a:gd name="T29" fmla="*/ 28 h 324"/>
                <a:gd name="T30" fmla="*/ 64 w 168"/>
                <a:gd name="T31" fmla="*/ 24 h 324"/>
                <a:gd name="T32" fmla="*/ 84 w 168"/>
                <a:gd name="T33" fmla="*/ 312 h 324"/>
                <a:gd name="T34" fmla="*/ 69 w 168"/>
                <a:gd name="T35" fmla="*/ 296 h 324"/>
                <a:gd name="T36" fmla="*/ 84 w 168"/>
                <a:gd name="T37" fmla="*/ 281 h 324"/>
                <a:gd name="T38" fmla="*/ 100 w 168"/>
                <a:gd name="T39" fmla="*/ 296 h 324"/>
                <a:gd name="T40" fmla="*/ 84 w 168"/>
                <a:gd name="T41" fmla="*/ 312 h 324"/>
                <a:gd name="T42" fmla="*/ 164 w 168"/>
                <a:gd name="T43" fmla="*/ 276 h 324"/>
                <a:gd name="T44" fmla="*/ 4 w 168"/>
                <a:gd name="T45" fmla="*/ 276 h 324"/>
                <a:gd name="T46" fmla="*/ 4 w 168"/>
                <a:gd name="T47" fmla="*/ 44 h 324"/>
                <a:gd name="T48" fmla="*/ 164 w 168"/>
                <a:gd name="T49" fmla="*/ 44 h 324"/>
                <a:gd name="T50" fmla="*/ 164 w 168"/>
                <a:gd name="T51" fmla="*/ 27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8" h="324">
                  <a:moveTo>
                    <a:pt x="168" y="17"/>
                  </a:moveTo>
                  <a:cubicBezTo>
                    <a:pt x="168" y="8"/>
                    <a:pt x="160" y="0"/>
                    <a:pt x="15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8" y="324"/>
                    <a:pt x="17" y="324"/>
                  </a:cubicBezTo>
                  <a:cubicBezTo>
                    <a:pt x="151" y="324"/>
                    <a:pt x="151" y="324"/>
                    <a:pt x="151" y="324"/>
                  </a:cubicBezTo>
                  <a:cubicBezTo>
                    <a:pt x="160" y="324"/>
                    <a:pt x="168" y="316"/>
                    <a:pt x="168" y="307"/>
                  </a:cubicBezTo>
                  <a:lnTo>
                    <a:pt x="168" y="17"/>
                  </a:lnTo>
                  <a:close/>
                  <a:moveTo>
                    <a:pt x="64" y="24"/>
                  </a:moveTo>
                  <a:cubicBezTo>
                    <a:pt x="105" y="24"/>
                    <a:pt x="105" y="24"/>
                    <a:pt x="105" y="24"/>
                  </a:cubicBezTo>
                  <a:cubicBezTo>
                    <a:pt x="106" y="24"/>
                    <a:pt x="108" y="26"/>
                    <a:pt x="108" y="28"/>
                  </a:cubicBezTo>
                  <a:cubicBezTo>
                    <a:pt x="108" y="30"/>
                    <a:pt x="106" y="32"/>
                    <a:pt x="10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1" y="30"/>
                    <a:pt x="61" y="28"/>
                  </a:cubicBezTo>
                  <a:cubicBezTo>
                    <a:pt x="61" y="26"/>
                    <a:pt x="63" y="24"/>
                    <a:pt x="64" y="24"/>
                  </a:cubicBezTo>
                  <a:close/>
                  <a:moveTo>
                    <a:pt x="84" y="312"/>
                  </a:moveTo>
                  <a:cubicBezTo>
                    <a:pt x="76" y="312"/>
                    <a:pt x="69" y="305"/>
                    <a:pt x="69" y="296"/>
                  </a:cubicBezTo>
                  <a:cubicBezTo>
                    <a:pt x="69" y="288"/>
                    <a:pt x="76" y="281"/>
                    <a:pt x="84" y="281"/>
                  </a:cubicBezTo>
                  <a:cubicBezTo>
                    <a:pt x="93" y="281"/>
                    <a:pt x="100" y="288"/>
                    <a:pt x="100" y="296"/>
                  </a:cubicBezTo>
                  <a:cubicBezTo>
                    <a:pt x="100" y="305"/>
                    <a:pt x="93" y="312"/>
                    <a:pt x="84" y="312"/>
                  </a:cubicBezTo>
                  <a:close/>
                  <a:moveTo>
                    <a:pt x="164" y="276"/>
                  </a:moveTo>
                  <a:cubicBezTo>
                    <a:pt x="4" y="276"/>
                    <a:pt x="4" y="276"/>
                    <a:pt x="4" y="276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64" y="44"/>
                    <a:pt x="164" y="44"/>
                    <a:pt x="164" y="44"/>
                  </a:cubicBezTo>
                  <a:lnTo>
                    <a:pt x="164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33E89606-578F-469A-A609-8A077BA9A139}"/>
              </a:ext>
            </a:extLst>
          </p:cNvPr>
          <p:cNvGrpSpPr/>
          <p:nvPr/>
        </p:nvGrpSpPr>
        <p:grpSpPr>
          <a:xfrm>
            <a:off x="4987266" y="1515999"/>
            <a:ext cx="882523" cy="755229"/>
            <a:chOff x="4851880" y="1577781"/>
            <a:chExt cx="1540711" cy="1318480"/>
          </a:xfrm>
        </p:grpSpPr>
        <p:sp>
          <p:nvSpPr>
            <p:cNvPr id="15" name="正五边形 31">
              <a:extLst>
                <a:ext uri="{FF2B5EF4-FFF2-40B4-BE49-F238E27FC236}">
                  <a16:creationId xmlns:a16="http://schemas.microsoft.com/office/drawing/2014/main" id="{B3130A2F-D1C7-40BD-8870-9997A64A4046}"/>
                </a:ext>
              </a:extLst>
            </p:cNvPr>
            <p:cNvSpPr/>
            <p:nvPr/>
          </p:nvSpPr>
          <p:spPr>
            <a:xfrm>
              <a:off x="4946636" y="1577781"/>
              <a:ext cx="1318480" cy="1318480"/>
            </a:xfrm>
            <a:prstGeom prst="pentagon">
              <a:avLst/>
            </a:prstGeom>
            <a:solidFill>
              <a:srgbClr val="0D0D0D">
                <a:alpha val="7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16" name="图表 15">
              <a:extLst>
                <a:ext uri="{FF2B5EF4-FFF2-40B4-BE49-F238E27FC236}">
                  <a16:creationId xmlns:a16="http://schemas.microsoft.com/office/drawing/2014/main" id="{33CA4212-9C96-45EA-9A1E-A14F1BD81D61}"/>
                </a:ext>
              </a:extLst>
            </p:cNvPr>
            <p:cNvGraphicFramePr/>
            <p:nvPr>
              <p:extLst/>
            </p:nvPr>
          </p:nvGraphicFramePr>
          <p:xfrm>
            <a:off x="4851880" y="1818027"/>
            <a:ext cx="1540711" cy="10271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" name="Freeform 71">
              <a:extLst>
                <a:ext uri="{FF2B5EF4-FFF2-40B4-BE49-F238E27FC236}">
                  <a16:creationId xmlns:a16="http://schemas.microsoft.com/office/drawing/2014/main" id="{12E729B0-A8DA-49A7-9A14-8DA6A40D77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9708" y="2212704"/>
              <a:ext cx="269427" cy="202462"/>
            </a:xfrm>
            <a:custGeom>
              <a:avLst/>
              <a:gdLst>
                <a:gd name="T0" fmla="*/ 0 w 288"/>
                <a:gd name="T1" fmla="*/ 0 h 216"/>
                <a:gd name="T2" fmla="*/ 0 w 288"/>
                <a:gd name="T3" fmla="*/ 46 h 216"/>
                <a:gd name="T4" fmla="*/ 0 w 288"/>
                <a:gd name="T5" fmla="*/ 216 h 216"/>
                <a:gd name="T6" fmla="*/ 288 w 288"/>
                <a:gd name="T7" fmla="*/ 216 h 216"/>
                <a:gd name="T8" fmla="*/ 288 w 288"/>
                <a:gd name="T9" fmla="*/ 46 h 216"/>
                <a:gd name="T10" fmla="*/ 288 w 288"/>
                <a:gd name="T11" fmla="*/ 0 h 216"/>
                <a:gd name="T12" fmla="*/ 0 w 288"/>
                <a:gd name="T13" fmla="*/ 0 h 216"/>
                <a:gd name="T14" fmla="*/ 90 w 288"/>
                <a:gd name="T15" fmla="*/ 10 h 216"/>
                <a:gd name="T16" fmla="*/ 102 w 288"/>
                <a:gd name="T17" fmla="*/ 23 h 216"/>
                <a:gd name="T18" fmla="*/ 90 w 288"/>
                <a:gd name="T19" fmla="*/ 36 h 216"/>
                <a:gd name="T20" fmla="*/ 77 w 288"/>
                <a:gd name="T21" fmla="*/ 23 h 216"/>
                <a:gd name="T22" fmla="*/ 90 w 288"/>
                <a:gd name="T23" fmla="*/ 10 h 216"/>
                <a:gd name="T24" fmla="*/ 56 w 288"/>
                <a:gd name="T25" fmla="*/ 10 h 216"/>
                <a:gd name="T26" fmla="*/ 69 w 288"/>
                <a:gd name="T27" fmla="*/ 23 h 216"/>
                <a:gd name="T28" fmla="*/ 56 w 288"/>
                <a:gd name="T29" fmla="*/ 36 h 216"/>
                <a:gd name="T30" fmla="*/ 44 w 288"/>
                <a:gd name="T31" fmla="*/ 23 h 216"/>
                <a:gd name="T32" fmla="*/ 56 w 288"/>
                <a:gd name="T33" fmla="*/ 10 h 216"/>
                <a:gd name="T34" fmla="*/ 23 w 288"/>
                <a:gd name="T35" fmla="*/ 10 h 216"/>
                <a:gd name="T36" fmla="*/ 36 w 288"/>
                <a:gd name="T37" fmla="*/ 23 h 216"/>
                <a:gd name="T38" fmla="*/ 23 w 288"/>
                <a:gd name="T39" fmla="*/ 36 h 216"/>
                <a:gd name="T40" fmla="*/ 10 w 288"/>
                <a:gd name="T41" fmla="*/ 23 h 216"/>
                <a:gd name="T42" fmla="*/ 23 w 288"/>
                <a:gd name="T43" fmla="*/ 10 h 216"/>
                <a:gd name="T44" fmla="*/ 277 w 288"/>
                <a:gd name="T45" fmla="*/ 205 h 216"/>
                <a:gd name="T46" fmla="*/ 11 w 288"/>
                <a:gd name="T47" fmla="*/ 205 h 216"/>
                <a:gd name="T48" fmla="*/ 11 w 288"/>
                <a:gd name="T49" fmla="*/ 46 h 216"/>
                <a:gd name="T50" fmla="*/ 277 w 288"/>
                <a:gd name="T51" fmla="*/ 46 h 216"/>
                <a:gd name="T52" fmla="*/ 277 w 288"/>
                <a:gd name="T53" fmla="*/ 20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16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288" y="216"/>
                    <a:pt x="288" y="216"/>
                    <a:pt x="288" y="216"/>
                  </a:cubicBezTo>
                  <a:cubicBezTo>
                    <a:pt x="288" y="46"/>
                    <a:pt x="288" y="46"/>
                    <a:pt x="288" y="46"/>
                  </a:cubicBezTo>
                  <a:cubicBezTo>
                    <a:pt x="288" y="0"/>
                    <a:pt x="288" y="0"/>
                    <a:pt x="288" y="0"/>
                  </a:cubicBezTo>
                  <a:lnTo>
                    <a:pt x="0" y="0"/>
                  </a:lnTo>
                  <a:close/>
                  <a:moveTo>
                    <a:pt x="90" y="10"/>
                  </a:moveTo>
                  <a:cubicBezTo>
                    <a:pt x="97" y="10"/>
                    <a:pt x="102" y="16"/>
                    <a:pt x="102" y="23"/>
                  </a:cubicBezTo>
                  <a:cubicBezTo>
                    <a:pt x="102" y="30"/>
                    <a:pt x="97" y="36"/>
                    <a:pt x="90" y="36"/>
                  </a:cubicBezTo>
                  <a:cubicBezTo>
                    <a:pt x="83" y="36"/>
                    <a:pt x="77" y="30"/>
                    <a:pt x="77" y="23"/>
                  </a:cubicBezTo>
                  <a:cubicBezTo>
                    <a:pt x="77" y="16"/>
                    <a:pt x="83" y="10"/>
                    <a:pt x="90" y="10"/>
                  </a:cubicBezTo>
                  <a:close/>
                  <a:moveTo>
                    <a:pt x="56" y="10"/>
                  </a:moveTo>
                  <a:cubicBezTo>
                    <a:pt x="63" y="10"/>
                    <a:pt x="69" y="16"/>
                    <a:pt x="69" y="23"/>
                  </a:cubicBezTo>
                  <a:cubicBezTo>
                    <a:pt x="69" y="30"/>
                    <a:pt x="63" y="36"/>
                    <a:pt x="56" y="36"/>
                  </a:cubicBezTo>
                  <a:cubicBezTo>
                    <a:pt x="49" y="36"/>
                    <a:pt x="44" y="30"/>
                    <a:pt x="44" y="23"/>
                  </a:cubicBezTo>
                  <a:cubicBezTo>
                    <a:pt x="44" y="16"/>
                    <a:pt x="49" y="10"/>
                    <a:pt x="56" y="10"/>
                  </a:cubicBezTo>
                  <a:close/>
                  <a:moveTo>
                    <a:pt x="23" y="10"/>
                  </a:moveTo>
                  <a:cubicBezTo>
                    <a:pt x="30" y="10"/>
                    <a:pt x="36" y="16"/>
                    <a:pt x="36" y="23"/>
                  </a:cubicBezTo>
                  <a:cubicBezTo>
                    <a:pt x="36" y="30"/>
                    <a:pt x="30" y="36"/>
                    <a:pt x="23" y="36"/>
                  </a:cubicBezTo>
                  <a:cubicBezTo>
                    <a:pt x="16" y="36"/>
                    <a:pt x="10" y="30"/>
                    <a:pt x="10" y="23"/>
                  </a:cubicBezTo>
                  <a:cubicBezTo>
                    <a:pt x="10" y="16"/>
                    <a:pt x="16" y="10"/>
                    <a:pt x="23" y="10"/>
                  </a:cubicBezTo>
                  <a:close/>
                  <a:moveTo>
                    <a:pt x="277" y="205"/>
                  </a:moveTo>
                  <a:cubicBezTo>
                    <a:pt x="11" y="205"/>
                    <a:pt x="11" y="205"/>
                    <a:pt x="11" y="205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277" y="46"/>
                    <a:pt x="277" y="46"/>
                    <a:pt x="277" y="46"/>
                  </a:cubicBezTo>
                  <a:cubicBezTo>
                    <a:pt x="277" y="205"/>
                    <a:pt x="277" y="205"/>
                    <a:pt x="277" y="2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99614210-CC74-4041-8651-9B6A15C3EBC0}"/>
              </a:ext>
            </a:extLst>
          </p:cNvPr>
          <p:cNvGrpSpPr/>
          <p:nvPr/>
        </p:nvGrpSpPr>
        <p:grpSpPr>
          <a:xfrm>
            <a:off x="3192717" y="1513917"/>
            <a:ext cx="882523" cy="755229"/>
            <a:chOff x="3057331" y="1575699"/>
            <a:chExt cx="1540711" cy="1318480"/>
          </a:xfrm>
        </p:grpSpPr>
        <p:sp>
          <p:nvSpPr>
            <p:cNvPr id="19" name="正五边形 30">
              <a:extLst>
                <a:ext uri="{FF2B5EF4-FFF2-40B4-BE49-F238E27FC236}">
                  <a16:creationId xmlns:a16="http://schemas.microsoft.com/office/drawing/2014/main" id="{60554C85-362C-4535-8178-78C5A3E61058}"/>
                </a:ext>
              </a:extLst>
            </p:cNvPr>
            <p:cNvSpPr/>
            <p:nvPr/>
          </p:nvSpPr>
          <p:spPr>
            <a:xfrm>
              <a:off x="3161000" y="1575699"/>
              <a:ext cx="1318480" cy="1318480"/>
            </a:xfrm>
            <a:prstGeom prst="pentagon">
              <a:avLst/>
            </a:prstGeom>
            <a:solidFill>
              <a:srgbClr val="363B23">
                <a:alpha val="7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20" name="图表 19">
              <a:extLst>
                <a:ext uri="{FF2B5EF4-FFF2-40B4-BE49-F238E27FC236}">
                  <a16:creationId xmlns:a16="http://schemas.microsoft.com/office/drawing/2014/main" id="{56D57C15-66D1-483D-8E44-80F88EBF87D4}"/>
                </a:ext>
              </a:extLst>
            </p:cNvPr>
            <p:cNvGraphicFramePr/>
            <p:nvPr>
              <p:extLst/>
            </p:nvPr>
          </p:nvGraphicFramePr>
          <p:xfrm>
            <a:off x="3057331" y="1815945"/>
            <a:ext cx="1540711" cy="10271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D9D3EA31-BA26-41E1-AB91-28B0953FBDBB}"/>
                </a:ext>
              </a:extLst>
            </p:cNvPr>
            <p:cNvGrpSpPr/>
            <p:nvPr/>
          </p:nvGrpSpPr>
          <p:grpSpPr>
            <a:xfrm>
              <a:off x="3679988" y="2192009"/>
              <a:ext cx="274800" cy="245743"/>
              <a:chOff x="8256588" y="3259138"/>
              <a:chExt cx="525462" cy="469901"/>
            </a:xfrm>
            <a:solidFill>
              <a:schemeClr val="bg1"/>
            </a:solidFill>
          </p:grpSpPr>
          <p:sp>
            <p:nvSpPr>
              <p:cNvPr id="22" name="Freeform 5">
                <a:extLst>
                  <a:ext uri="{FF2B5EF4-FFF2-40B4-BE49-F238E27FC236}">
                    <a16:creationId xmlns:a16="http://schemas.microsoft.com/office/drawing/2014/main" id="{2003298C-64FD-4FA0-A71B-4757B65D3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6588" y="3259138"/>
                <a:ext cx="525462" cy="392113"/>
              </a:xfrm>
              <a:custGeom>
                <a:avLst/>
                <a:gdLst>
                  <a:gd name="T0" fmla="*/ 88 w 94"/>
                  <a:gd name="T1" fmla="*/ 0 h 70"/>
                  <a:gd name="T2" fmla="*/ 6 w 94"/>
                  <a:gd name="T3" fmla="*/ 0 h 70"/>
                  <a:gd name="T4" fmla="*/ 0 w 94"/>
                  <a:gd name="T5" fmla="*/ 6 h 70"/>
                  <a:gd name="T6" fmla="*/ 0 w 94"/>
                  <a:gd name="T7" fmla="*/ 65 h 70"/>
                  <a:gd name="T8" fmla="*/ 6 w 94"/>
                  <a:gd name="T9" fmla="*/ 70 h 70"/>
                  <a:gd name="T10" fmla="*/ 88 w 94"/>
                  <a:gd name="T11" fmla="*/ 70 h 70"/>
                  <a:gd name="T12" fmla="*/ 94 w 94"/>
                  <a:gd name="T13" fmla="*/ 65 h 70"/>
                  <a:gd name="T14" fmla="*/ 94 w 94"/>
                  <a:gd name="T15" fmla="*/ 6 h 70"/>
                  <a:gd name="T16" fmla="*/ 88 w 94"/>
                  <a:gd name="T17" fmla="*/ 0 h 70"/>
                  <a:gd name="T18" fmla="*/ 87 w 94"/>
                  <a:gd name="T19" fmla="*/ 60 h 70"/>
                  <a:gd name="T20" fmla="*/ 7 w 94"/>
                  <a:gd name="T21" fmla="*/ 60 h 70"/>
                  <a:gd name="T22" fmla="*/ 7 w 94"/>
                  <a:gd name="T23" fmla="*/ 8 h 70"/>
                  <a:gd name="T24" fmla="*/ 87 w 94"/>
                  <a:gd name="T25" fmla="*/ 8 h 70"/>
                  <a:gd name="T26" fmla="*/ 87 w 94"/>
                  <a:gd name="T27" fmla="*/ 6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4" h="70">
                    <a:moveTo>
                      <a:pt x="8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8"/>
                      <a:pt x="3" y="70"/>
                      <a:pt x="6" y="70"/>
                    </a:cubicBezTo>
                    <a:cubicBezTo>
                      <a:pt x="88" y="70"/>
                      <a:pt x="88" y="70"/>
                      <a:pt x="88" y="70"/>
                    </a:cubicBezTo>
                    <a:cubicBezTo>
                      <a:pt x="91" y="70"/>
                      <a:pt x="94" y="68"/>
                      <a:pt x="94" y="65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3"/>
                      <a:pt x="91" y="0"/>
                      <a:pt x="88" y="0"/>
                    </a:cubicBezTo>
                    <a:close/>
                    <a:moveTo>
                      <a:pt x="87" y="60"/>
                    </a:moveTo>
                    <a:cubicBezTo>
                      <a:pt x="7" y="60"/>
                      <a:pt x="7" y="60"/>
                      <a:pt x="7" y="6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6">
                <a:extLst>
                  <a:ext uri="{FF2B5EF4-FFF2-40B4-BE49-F238E27FC236}">
                    <a16:creationId xmlns:a16="http://schemas.microsoft.com/office/drawing/2014/main" id="{5A2A6B92-6720-450B-A377-EA6EE11B9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2638" y="3667126"/>
                <a:ext cx="233362" cy="61913"/>
              </a:xfrm>
              <a:custGeom>
                <a:avLst/>
                <a:gdLst>
                  <a:gd name="T0" fmla="*/ 35 w 147"/>
                  <a:gd name="T1" fmla="*/ 0 h 39"/>
                  <a:gd name="T2" fmla="*/ 0 w 147"/>
                  <a:gd name="T3" fmla="*/ 39 h 39"/>
                  <a:gd name="T4" fmla="*/ 147 w 147"/>
                  <a:gd name="T5" fmla="*/ 39 h 39"/>
                  <a:gd name="T6" fmla="*/ 112 w 147"/>
                  <a:gd name="T7" fmla="*/ 0 h 39"/>
                  <a:gd name="T8" fmla="*/ 35 w 147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39">
                    <a:moveTo>
                      <a:pt x="35" y="0"/>
                    </a:moveTo>
                    <a:lnTo>
                      <a:pt x="0" y="39"/>
                    </a:lnTo>
                    <a:lnTo>
                      <a:pt x="147" y="39"/>
                    </a:lnTo>
                    <a:lnTo>
                      <a:pt x="112" y="0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7">
                <a:extLst>
                  <a:ext uri="{FF2B5EF4-FFF2-40B4-BE49-F238E27FC236}">
                    <a16:creationId xmlns:a16="http://schemas.microsoft.com/office/drawing/2014/main" id="{9564C79F-C834-49FD-9820-3A5B03B41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7075" y="3387726"/>
                <a:ext cx="339725" cy="150813"/>
              </a:xfrm>
              <a:custGeom>
                <a:avLst/>
                <a:gdLst>
                  <a:gd name="T0" fmla="*/ 4 w 61"/>
                  <a:gd name="T1" fmla="*/ 27 h 27"/>
                  <a:gd name="T2" fmla="*/ 7 w 61"/>
                  <a:gd name="T3" fmla="*/ 23 h 27"/>
                  <a:gd name="T4" fmla="*/ 7 w 61"/>
                  <a:gd name="T5" fmla="*/ 22 h 27"/>
                  <a:gd name="T6" fmla="*/ 24 w 61"/>
                  <a:gd name="T7" fmla="*/ 8 h 27"/>
                  <a:gd name="T8" fmla="*/ 27 w 61"/>
                  <a:gd name="T9" fmla="*/ 9 h 27"/>
                  <a:gd name="T10" fmla="*/ 28 w 61"/>
                  <a:gd name="T11" fmla="*/ 8 h 27"/>
                  <a:gd name="T12" fmla="*/ 38 w 61"/>
                  <a:gd name="T13" fmla="*/ 17 h 27"/>
                  <a:gd name="T14" fmla="*/ 38 w 61"/>
                  <a:gd name="T15" fmla="*/ 17 h 27"/>
                  <a:gd name="T16" fmla="*/ 42 w 61"/>
                  <a:gd name="T17" fmla="*/ 21 h 27"/>
                  <a:gd name="T18" fmla="*/ 46 w 61"/>
                  <a:gd name="T19" fmla="*/ 17 h 27"/>
                  <a:gd name="T20" fmla="*/ 46 w 61"/>
                  <a:gd name="T21" fmla="*/ 16 h 27"/>
                  <a:gd name="T22" fmla="*/ 55 w 61"/>
                  <a:gd name="T23" fmla="*/ 8 h 27"/>
                  <a:gd name="T24" fmla="*/ 57 w 61"/>
                  <a:gd name="T25" fmla="*/ 8 h 27"/>
                  <a:gd name="T26" fmla="*/ 61 w 61"/>
                  <a:gd name="T27" fmla="*/ 4 h 27"/>
                  <a:gd name="T28" fmla="*/ 57 w 61"/>
                  <a:gd name="T29" fmla="*/ 0 h 27"/>
                  <a:gd name="T30" fmla="*/ 53 w 61"/>
                  <a:gd name="T31" fmla="*/ 4 h 27"/>
                  <a:gd name="T32" fmla="*/ 54 w 61"/>
                  <a:gd name="T33" fmla="*/ 6 h 27"/>
                  <a:gd name="T34" fmla="*/ 44 w 61"/>
                  <a:gd name="T35" fmla="*/ 14 h 27"/>
                  <a:gd name="T36" fmla="*/ 42 w 61"/>
                  <a:gd name="T37" fmla="*/ 14 h 27"/>
                  <a:gd name="T38" fmla="*/ 40 w 61"/>
                  <a:gd name="T39" fmla="*/ 15 h 27"/>
                  <a:gd name="T40" fmla="*/ 30 w 61"/>
                  <a:gd name="T41" fmla="*/ 7 h 27"/>
                  <a:gd name="T42" fmla="*/ 30 w 61"/>
                  <a:gd name="T43" fmla="*/ 5 h 27"/>
                  <a:gd name="T44" fmla="*/ 27 w 61"/>
                  <a:gd name="T45" fmla="*/ 1 h 27"/>
                  <a:gd name="T46" fmla="*/ 23 w 61"/>
                  <a:gd name="T47" fmla="*/ 5 h 27"/>
                  <a:gd name="T48" fmla="*/ 23 w 61"/>
                  <a:gd name="T49" fmla="*/ 7 h 27"/>
                  <a:gd name="T50" fmla="*/ 6 w 61"/>
                  <a:gd name="T51" fmla="*/ 20 h 27"/>
                  <a:gd name="T52" fmla="*/ 4 w 61"/>
                  <a:gd name="T53" fmla="*/ 19 h 27"/>
                  <a:gd name="T54" fmla="*/ 0 w 61"/>
                  <a:gd name="T55" fmla="*/ 23 h 27"/>
                  <a:gd name="T56" fmla="*/ 4 w 61"/>
                  <a:gd name="T5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1" h="27">
                    <a:moveTo>
                      <a:pt x="4" y="27"/>
                    </a:moveTo>
                    <a:cubicBezTo>
                      <a:pt x="6" y="27"/>
                      <a:pt x="7" y="25"/>
                      <a:pt x="7" y="23"/>
                    </a:cubicBezTo>
                    <a:cubicBezTo>
                      <a:pt x="7" y="23"/>
                      <a:pt x="7" y="22"/>
                      <a:pt x="7" y="22"/>
                    </a:cubicBezTo>
                    <a:cubicBezTo>
                      <a:pt x="12" y="18"/>
                      <a:pt x="21" y="11"/>
                      <a:pt x="24" y="8"/>
                    </a:cubicBezTo>
                    <a:cubicBezTo>
                      <a:pt x="25" y="9"/>
                      <a:pt x="26" y="9"/>
                      <a:pt x="27" y="9"/>
                    </a:cubicBezTo>
                    <a:cubicBezTo>
                      <a:pt x="27" y="9"/>
                      <a:pt x="28" y="9"/>
                      <a:pt x="28" y="8"/>
                    </a:cubicBezTo>
                    <a:cubicBezTo>
                      <a:pt x="31" y="11"/>
                      <a:pt x="35" y="14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20"/>
                      <a:pt x="40" y="21"/>
                      <a:pt x="42" y="21"/>
                    </a:cubicBezTo>
                    <a:cubicBezTo>
                      <a:pt x="44" y="21"/>
                      <a:pt x="46" y="20"/>
                      <a:pt x="46" y="17"/>
                    </a:cubicBezTo>
                    <a:cubicBezTo>
                      <a:pt x="46" y="17"/>
                      <a:pt x="46" y="17"/>
                      <a:pt x="46" y="16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6" y="8"/>
                      <a:pt x="56" y="8"/>
                      <a:pt x="57" y="8"/>
                    </a:cubicBezTo>
                    <a:cubicBezTo>
                      <a:pt x="59" y="8"/>
                      <a:pt x="61" y="6"/>
                      <a:pt x="61" y="4"/>
                    </a:cubicBezTo>
                    <a:cubicBezTo>
                      <a:pt x="61" y="2"/>
                      <a:pt x="59" y="0"/>
                      <a:pt x="57" y="0"/>
                    </a:cubicBezTo>
                    <a:cubicBezTo>
                      <a:pt x="55" y="0"/>
                      <a:pt x="53" y="2"/>
                      <a:pt x="53" y="4"/>
                    </a:cubicBezTo>
                    <a:cubicBezTo>
                      <a:pt x="53" y="5"/>
                      <a:pt x="53" y="5"/>
                      <a:pt x="54" y="6"/>
                    </a:cubicBezTo>
                    <a:cubicBezTo>
                      <a:pt x="51" y="8"/>
                      <a:pt x="47" y="12"/>
                      <a:pt x="44" y="14"/>
                    </a:cubicBezTo>
                    <a:cubicBezTo>
                      <a:pt x="43" y="14"/>
                      <a:pt x="43" y="14"/>
                      <a:pt x="42" y="14"/>
                    </a:cubicBezTo>
                    <a:cubicBezTo>
                      <a:pt x="41" y="14"/>
                      <a:pt x="40" y="14"/>
                      <a:pt x="40" y="15"/>
                    </a:cubicBezTo>
                    <a:cubicBezTo>
                      <a:pt x="37" y="12"/>
                      <a:pt x="33" y="9"/>
                      <a:pt x="30" y="7"/>
                    </a:cubicBezTo>
                    <a:cubicBezTo>
                      <a:pt x="30" y="6"/>
                      <a:pt x="30" y="6"/>
                      <a:pt x="30" y="5"/>
                    </a:cubicBezTo>
                    <a:cubicBezTo>
                      <a:pt x="30" y="3"/>
                      <a:pt x="29" y="1"/>
                      <a:pt x="27" y="1"/>
                    </a:cubicBezTo>
                    <a:cubicBezTo>
                      <a:pt x="25" y="1"/>
                      <a:pt x="23" y="3"/>
                      <a:pt x="23" y="5"/>
                    </a:cubicBezTo>
                    <a:cubicBezTo>
                      <a:pt x="23" y="6"/>
                      <a:pt x="23" y="6"/>
                      <a:pt x="23" y="7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20"/>
                      <a:pt x="4" y="19"/>
                      <a:pt x="4" y="19"/>
                    </a:cubicBezTo>
                    <a:cubicBezTo>
                      <a:pt x="1" y="19"/>
                      <a:pt x="0" y="21"/>
                      <a:pt x="0" y="23"/>
                    </a:cubicBezTo>
                    <a:cubicBezTo>
                      <a:pt x="0" y="25"/>
                      <a:pt x="1" y="27"/>
                      <a:pt x="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D06073CB-6256-4582-9721-9D305EA76EFD}"/>
              </a:ext>
            </a:extLst>
          </p:cNvPr>
          <p:cNvGrpSpPr/>
          <p:nvPr/>
        </p:nvGrpSpPr>
        <p:grpSpPr>
          <a:xfrm>
            <a:off x="6811131" y="1522177"/>
            <a:ext cx="882523" cy="755229"/>
            <a:chOff x="6675745" y="1583959"/>
            <a:chExt cx="1540711" cy="1318480"/>
          </a:xfrm>
          <a:solidFill>
            <a:srgbClr val="363B23"/>
          </a:solidFill>
        </p:grpSpPr>
        <p:sp>
          <p:nvSpPr>
            <p:cNvPr id="26" name="正五边形 32">
              <a:extLst>
                <a:ext uri="{FF2B5EF4-FFF2-40B4-BE49-F238E27FC236}">
                  <a16:creationId xmlns:a16="http://schemas.microsoft.com/office/drawing/2014/main" id="{1FEA8744-E4A8-424B-8832-63971862B91A}"/>
                </a:ext>
              </a:extLst>
            </p:cNvPr>
            <p:cNvSpPr/>
            <p:nvPr/>
          </p:nvSpPr>
          <p:spPr>
            <a:xfrm>
              <a:off x="6761589" y="1583959"/>
              <a:ext cx="1318480" cy="1318480"/>
            </a:xfrm>
            <a:prstGeom prst="pentagon">
              <a:avLst/>
            </a:prstGeom>
            <a:grpFill/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27" name="图表 26">
              <a:extLst>
                <a:ext uri="{FF2B5EF4-FFF2-40B4-BE49-F238E27FC236}">
                  <a16:creationId xmlns:a16="http://schemas.microsoft.com/office/drawing/2014/main" id="{C427422A-1DAD-4EF1-B2A1-5E6971799158}"/>
                </a:ext>
              </a:extLst>
            </p:cNvPr>
            <p:cNvGraphicFramePr/>
            <p:nvPr>
              <p:extLst/>
            </p:nvPr>
          </p:nvGraphicFramePr>
          <p:xfrm>
            <a:off x="6675745" y="1824205"/>
            <a:ext cx="1540711" cy="10271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C8997DFF-4CAB-4A51-860B-E6A71AAD3C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3115" y="2176883"/>
              <a:ext cx="220519" cy="282224"/>
            </a:xfrm>
            <a:custGeom>
              <a:avLst/>
              <a:gdLst>
                <a:gd name="T0" fmla="*/ 292 w 312"/>
                <a:gd name="T1" fmla="*/ 0 h 400"/>
                <a:gd name="T2" fmla="*/ 20 w 312"/>
                <a:gd name="T3" fmla="*/ 0 h 400"/>
                <a:gd name="T4" fmla="*/ 0 w 312"/>
                <a:gd name="T5" fmla="*/ 20 h 400"/>
                <a:gd name="T6" fmla="*/ 0 w 312"/>
                <a:gd name="T7" fmla="*/ 380 h 400"/>
                <a:gd name="T8" fmla="*/ 20 w 312"/>
                <a:gd name="T9" fmla="*/ 400 h 400"/>
                <a:gd name="T10" fmla="*/ 292 w 312"/>
                <a:gd name="T11" fmla="*/ 400 h 400"/>
                <a:gd name="T12" fmla="*/ 312 w 312"/>
                <a:gd name="T13" fmla="*/ 380 h 400"/>
                <a:gd name="T14" fmla="*/ 312 w 312"/>
                <a:gd name="T15" fmla="*/ 20 h 400"/>
                <a:gd name="T16" fmla="*/ 292 w 312"/>
                <a:gd name="T17" fmla="*/ 0 h 400"/>
                <a:gd name="T18" fmla="*/ 156 w 312"/>
                <a:gd name="T19" fmla="*/ 394 h 400"/>
                <a:gd name="T20" fmla="*/ 146 w 312"/>
                <a:gd name="T21" fmla="*/ 384 h 400"/>
                <a:gd name="T22" fmla="*/ 156 w 312"/>
                <a:gd name="T23" fmla="*/ 374 h 400"/>
                <a:gd name="T24" fmla="*/ 166 w 312"/>
                <a:gd name="T25" fmla="*/ 384 h 400"/>
                <a:gd name="T26" fmla="*/ 156 w 312"/>
                <a:gd name="T27" fmla="*/ 394 h 400"/>
                <a:gd name="T28" fmla="*/ 280 w 312"/>
                <a:gd name="T29" fmla="*/ 364 h 400"/>
                <a:gd name="T30" fmla="*/ 276 w 312"/>
                <a:gd name="T31" fmla="*/ 368 h 400"/>
                <a:gd name="T32" fmla="*/ 36 w 312"/>
                <a:gd name="T33" fmla="*/ 368 h 400"/>
                <a:gd name="T34" fmla="*/ 32 w 312"/>
                <a:gd name="T35" fmla="*/ 364 h 400"/>
                <a:gd name="T36" fmla="*/ 32 w 312"/>
                <a:gd name="T37" fmla="*/ 36 h 400"/>
                <a:gd name="T38" fmla="*/ 36 w 312"/>
                <a:gd name="T39" fmla="*/ 32 h 400"/>
                <a:gd name="T40" fmla="*/ 276 w 312"/>
                <a:gd name="T41" fmla="*/ 32 h 400"/>
                <a:gd name="T42" fmla="*/ 280 w 312"/>
                <a:gd name="T43" fmla="*/ 36 h 400"/>
                <a:gd name="T44" fmla="*/ 280 w 312"/>
                <a:gd name="T45" fmla="*/ 36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400">
                  <a:moveTo>
                    <a:pt x="29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80"/>
                    <a:pt x="0" y="380"/>
                    <a:pt x="0" y="380"/>
                  </a:cubicBezTo>
                  <a:cubicBezTo>
                    <a:pt x="0" y="391"/>
                    <a:pt x="9" y="400"/>
                    <a:pt x="20" y="400"/>
                  </a:cubicBezTo>
                  <a:cubicBezTo>
                    <a:pt x="292" y="400"/>
                    <a:pt x="292" y="400"/>
                    <a:pt x="292" y="400"/>
                  </a:cubicBezTo>
                  <a:cubicBezTo>
                    <a:pt x="303" y="400"/>
                    <a:pt x="312" y="391"/>
                    <a:pt x="312" y="380"/>
                  </a:cubicBezTo>
                  <a:cubicBezTo>
                    <a:pt x="312" y="20"/>
                    <a:pt x="312" y="20"/>
                    <a:pt x="312" y="20"/>
                  </a:cubicBezTo>
                  <a:cubicBezTo>
                    <a:pt x="312" y="9"/>
                    <a:pt x="303" y="0"/>
                    <a:pt x="292" y="0"/>
                  </a:cubicBezTo>
                  <a:close/>
                  <a:moveTo>
                    <a:pt x="156" y="394"/>
                  </a:moveTo>
                  <a:cubicBezTo>
                    <a:pt x="150" y="394"/>
                    <a:pt x="146" y="390"/>
                    <a:pt x="146" y="384"/>
                  </a:cubicBezTo>
                  <a:cubicBezTo>
                    <a:pt x="146" y="378"/>
                    <a:pt x="150" y="374"/>
                    <a:pt x="156" y="374"/>
                  </a:cubicBezTo>
                  <a:cubicBezTo>
                    <a:pt x="162" y="374"/>
                    <a:pt x="166" y="378"/>
                    <a:pt x="166" y="384"/>
                  </a:cubicBezTo>
                  <a:cubicBezTo>
                    <a:pt x="166" y="390"/>
                    <a:pt x="162" y="394"/>
                    <a:pt x="156" y="394"/>
                  </a:cubicBezTo>
                  <a:close/>
                  <a:moveTo>
                    <a:pt x="280" y="364"/>
                  </a:moveTo>
                  <a:cubicBezTo>
                    <a:pt x="280" y="366"/>
                    <a:pt x="278" y="368"/>
                    <a:pt x="276" y="368"/>
                  </a:cubicBezTo>
                  <a:cubicBezTo>
                    <a:pt x="36" y="368"/>
                    <a:pt x="36" y="368"/>
                    <a:pt x="36" y="368"/>
                  </a:cubicBezTo>
                  <a:cubicBezTo>
                    <a:pt x="34" y="368"/>
                    <a:pt x="32" y="366"/>
                    <a:pt x="32" y="36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4"/>
                    <a:pt x="34" y="32"/>
                    <a:pt x="36" y="32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8" y="32"/>
                    <a:pt x="280" y="34"/>
                    <a:pt x="280" y="36"/>
                  </a:cubicBezTo>
                  <a:lnTo>
                    <a:pt x="280" y="36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Rectangle 24">
            <a:extLst>
              <a:ext uri="{FF2B5EF4-FFF2-40B4-BE49-F238E27FC236}">
                <a16:creationId xmlns:a16="http://schemas.microsoft.com/office/drawing/2014/main" id="{5B703D5C-3A74-4306-BFD7-AA970D6A0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302" y="3167714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7DBE6783-53B6-480C-BDBE-57BD27C67D90}"/>
              </a:ext>
            </a:extLst>
          </p:cNvPr>
          <p:cNvSpPr txBox="1"/>
          <p:nvPr/>
        </p:nvSpPr>
        <p:spPr>
          <a:xfrm>
            <a:off x="785488" y="354173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Rectangle 24">
            <a:extLst>
              <a:ext uri="{FF2B5EF4-FFF2-40B4-BE49-F238E27FC236}">
                <a16:creationId xmlns:a16="http://schemas.microsoft.com/office/drawing/2014/main" id="{4C2E6FA9-C902-451A-AC52-DF066DDD6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6018" y="3167714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2E588CCF-FF46-447E-BDCA-6A082F3618D1}"/>
              </a:ext>
            </a:extLst>
          </p:cNvPr>
          <p:cNvSpPr txBox="1"/>
          <p:nvPr/>
        </p:nvSpPr>
        <p:spPr>
          <a:xfrm>
            <a:off x="2611204" y="354173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id="{9A5C5844-E7D5-42A3-80B4-F057FED31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5563" y="3167714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9EC806BA-9DDD-43D2-AD76-07F2747B12D8}"/>
              </a:ext>
            </a:extLst>
          </p:cNvPr>
          <p:cNvSpPr txBox="1"/>
          <p:nvPr/>
        </p:nvSpPr>
        <p:spPr>
          <a:xfrm>
            <a:off x="4530749" y="354173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0704B3AC-D161-48D0-8F4E-3F40AF4FA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3840" y="3167714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550669B-1B0C-4245-911D-67974E818F00}"/>
              </a:ext>
            </a:extLst>
          </p:cNvPr>
          <p:cNvSpPr txBox="1"/>
          <p:nvPr/>
        </p:nvSpPr>
        <p:spPr>
          <a:xfrm>
            <a:off x="6399026" y="354173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716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C10504E-2A72-46BF-BDAB-D6B0BA36B9C6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814BECC0-BDB3-42BC-B908-F1A86DBADE0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5A587CC-B477-48AE-969B-70A1474DAD60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554DF14-2CBE-4396-B819-9C59C835FEC4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iS1ide-Arrow: Right 51">
            <a:extLst>
              <a:ext uri="{FF2B5EF4-FFF2-40B4-BE49-F238E27FC236}">
                <a16:creationId xmlns:a16="http://schemas.microsoft.com/office/drawing/2014/main" id="{8215E35F-A1D0-4D9C-B63F-A4DB10415195}"/>
              </a:ext>
            </a:extLst>
          </p:cNvPr>
          <p:cNvSpPr/>
          <p:nvPr/>
        </p:nvSpPr>
        <p:spPr>
          <a:xfrm rot="9014793">
            <a:off x="3685745" y="1660109"/>
            <a:ext cx="290811" cy="218616"/>
          </a:xfrm>
          <a:prstGeom prst="rightArrow">
            <a:avLst/>
          </a:prstGeom>
          <a:solidFill>
            <a:srgbClr val="0D0D0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iS1ide-Arrow: Right 52">
            <a:extLst>
              <a:ext uri="{FF2B5EF4-FFF2-40B4-BE49-F238E27FC236}">
                <a16:creationId xmlns:a16="http://schemas.microsoft.com/office/drawing/2014/main" id="{7AFF5A47-D50C-41FC-AA2E-EE63CD3333A3}"/>
              </a:ext>
            </a:extLst>
          </p:cNvPr>
          <p:cNvSpPr/>
          <p:nvPr/>
        </p:nvSpPr>
        <p:spPr>
          <a:xfrm rot="10800000">
            <a:off x="4141158" y="2274791"/>
            <a:ext cx="290811" cy="218616"/>
          </a:xfrm>
          <a:prstGeom prst="rightArrow">
            <a:avLst/>
          </a:prstGeom>
          <a:solidFill>
            <a:srgbClr val="06001C"/>
          </a:solidFill>
          <a:ln w="19050">
            <a:solidFill>
              <a:srgbClr val="060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iS1ide-Arrow: Right 53">
            <a:extLst>
              <a:ext uri="{FF2B5EF4-FFF2-40B4-BE49-F238E27FC236}">
                <a16:creationId xmlns:a16="http://schemas.microsoft.com/office/drawing/2014/main" id="{F5FE9B51-A9AD-4C44-A9A3-435409EFE690}"/>
              </a:ext>
            </a:extLst>
          </p:cNvPr>
          <p:cNvSpPr/>
          <p:nvPr/>
        </p:nvSpPr>
        <p:spPr>
          <a:xfrm rot="10800000">
            <a:off x="4172777" y="3045373"/>
            <a:ext cx="290811" cy="218616"/>
          </a:xfrm>
          <a:prstGeom prst="rightArrow">
            <a:avLst/>
          </a:prstGeom>
          <a:solidFill>
            <a:srgbClr val="0D0D0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iS1ide-Arrow: Right 54">
            <a:extLst>
              <a:ext uri="{FF2B5EF4-FFF2-40B4-BE49-F238E27FC236}">
                <a16:creationId xmlns:a16="http://schemas.microsoft.com/office/drawing/2014/main" id="{C7DA3FB9-537B-4ACE-B54E-C7728BAF1E44}"/>
              </a:ext>
            </a:extLst>
          </p:cNvPr>
          <p:cNvSpPr/>
          <p:nvPr/>
        </p:nvSpPr>
        <p:spPr>
          <a:xfrm rot="12585207" flipV="1">
            <a:off x="3689504" y="3664403"/>
            <a:ext cx="290811" cy="218615"/>
          </a:xfrm>
          <a:prstGeom prst="rightArrow">
            <a:avLst/>
          </a:prstGeom>
          <a:solidFill>
            <a:srgbClr val="06001C"/>
          </a:solidFill>
          <a:ln w="19050">
            <a:solidFill>
              <a:srgbClr val="060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012ED0D-D1C6-474C-95BB-C665F362F418}"/>
              </a:ext>
            </a:extLst>
          </p:cNvPr>
          <p:cNvGrpSpPr/>
          <p:nvPr/>
        </p:nvGrpSpPr>
        <p:grpSpPr>
          <a:xfrm>
            <a:off x="685365" y="2871845"/>
            <a:ext cx="1219200" cy="1208485"/>
            <a:chOff x="1067329" y="2929718"/>
            <a:chExt cx="1219200" cy="1208485"/>
          </a:xfrm>
          <a:solidFill>
            <a:schemeClr val="bg2">
              <a:lumMod val="10000"/>
            </a:schemeClr>
          </a:solidFill>
        </p:grpSpPr>
        <p:sp>
          <p:nvSpPr>
            <p:cNvPr id="11" name="iS1ide-Freeform: Shape 34">
              <a:extLst>
                <a:ext uri="{FF2B5EF4-FFF2-40B4-BE49-F238E27FC236}">
                  <a16:creationId xmlns:a16="http://schemas.microsoft.com/office/drawing/2014/main" id="{268BEC90-16D3-410A-BFAD-C8F8BF2BD412}"/>
                </a:ext>
              </a:extLst>
            </p:cNvPr>
            <p:cNvSpPr>
              <a:spLocks/>
            </p:cNvSpPr>
            <p:nvPr/>
          </p:nvSpPr>
          <p:spPr bwMode="auto">
            <a:xfrm rot="13659102">
              <a:off x="1072686" y="2924361"/>
              <a:ext cx="1208485" cy="1219200"/>
            </a:xfrm>
            <a:custGeom>
              <a:avLst/>
              <a:gdLst>
                <a:gd name="T0" fmla="*/ 120 w 1103"/>
                <a:gd name="T1" fmla="*/ 644 h 1112"/>
                <a:gd name="T2" fmla="*/ 106 w 1103"/>
                <a:gd name="T3" fmla="*/ 800 h 1112"/>
                <a:gd name="T4" fmla="*/ 150 w 1103"/>
                <a:gd name="T5" fmla="*/ 939 h 1112"/>
                <a:gd name="T6" fmla="*/ 225 w 1103"/>
                <a:gd name="T7" fmla="*/ 947 h 1112"/>
                <a:gd name="T8" fmla="*/ 380 w 1103"/>
                <a:gd name="T9" fmla="*/ 966 h 1112"/>
                <a:gd name="T10" fmla="*/ 409 w 1103"/>
                <a:gd name="T11" fmla="*/ 1095 h 1112"/>
                <a:gd name="T12" fmla="*/ 508 w 1103"/>
                <a:gd name="T13" fmla="*/ 1111 h 1112"/>
                <a:gd name="T14" fmla="*/ 565 w 1103"/>
                <a:gd name="T15" fmla="*/ 1002 h 1112"/>
                <a:gd name="T16" fmla="*/ 683 w 1103"/>
                <a:gd name="T17" fmla="*/ 983 h 1112"/>
                <a:gd name="T18" fmla="*/ 771 w 1103"/>
                <a:gd name="T19" fmla="*/ 1069 h 1112"/>
                <a:gd name="T20" fmla="*/ 860 w 1103"/>
                <a:gd name="T21" fmla="*/ 1024 h 1112"/>
                <a:gd name="T22" fmla="*/ 848 w 1103"/>
                <a:gd name="T23" fmla="*/ 892 h 1112"/>
                <a:gd name="T24" fmla="*/ 990 w 1103"/>
                <a:gd name="T25" fmla="*/ 826 h 1112"/>
                <a:gd name="T26" fmla="*/ 1058 w 1103"/>
                <a:gd name="T27" fmla="*/ 796 h 1112"/>
                <a:gd name="T28" fmla="*/ 1057 w 1103"/>
                <a:gd name="T29" fmla="*/ 651 h 1112"/>
                <a:gd name="T30" fmla="*/ 996 w 1103"/>
                <a:gd name="T31" fmla="*/ 507 h 1112"/>
                <a:gd name="T32" fmla="*/ 1094 w 1103"/>
                <a:gd name="T33" fmla="*/ 417 h 1112"/>
                <a:gd name="T34" fmla="*/ 1009 w 1103"/>
                <a:gd name="T35" fmla="*/ 304 h 1112"/>
                <a:gd name="T36" fmla="*/ 935 w 1103"/>
                <a:gd name="T37" fmla="*/ 329 h 1112"/>
                <a:gd name="T38" fmla="*/ 895 w 1103"/>
                <a:gd name="T39" fmla="*/ 177 h 1112"/>
                <a:gd name="T40" fmla="*/ 807 w 1103"/>
                <a:gd name="T41" fmla="*/ 62 h 1112"/>
                <a:gd name="T42" fmla="*/ 734 w 1103"/>
                <a:gd name="T43" fmla="*/ 80 h 1112"/>
                <a:gd name="T44" fmla="*/ 581 w 1103"/>
                <a:gd name="T45" fmla="*/ 115 h 1112"/>
                <a:gd name="T46" fmla="*/ 510 w 1103"/>
                <a:gd name="T47" fmla="*/ 4 h 1112"/>
                <a:gd name="T48" fmla="*/ 385 w 1103"/>
                <a:gd name="T49" fmla="*/ 77 h 1112"/>
                <a:gd name="T50" fmla="*/ 291 w 1103"/>
                <a:gd name="T51" fmla="*/ 202 h 1112"/>
                <a:gd name="T52" fmla="*/ 196 w 1103"/>
                <a:gd name="T53" fmla="*/ 145 h 1112"/>
                <a:gd name="T54" fmla="*/ 111 w 1103"/>
                <a:gd name="T55" fmla="*/ 225 h 1112"/>
                <a:gd name="T56" fmla="*/ 167 w 1103"/>
                <a:gd name="T57" fmla="*/ 344 h 1112"/>
                <a:gd name="T58" fmla="*/ 56 w 1103"/>
                <a:gd name="T59" fmla="*/ 455 h 1112"/>
                <a:gd name="T60" fmla="*/ 2 w 1103"/>
                <a:gd name="T61" fmla="*/ 507 h 1112"/>
                <a:gd name="T62" fmla="*/ 52 w 1103"/>
                <a:gd name="T63" fmla="*/ 643 h 1112"/>
                <a:gd name="T64" fmla="*/ 879 w 1103"/>
                <a:gd name="T65" fmla="*/ 507 h 1112"/>
                <a:gd name="T66" fmla="*/ 232 w 1103"/>
                <a:gd name="T67" fmla="*/ 6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3" h="1112">
                  <a:moveTo>
                    <a:pt x="52" y="643"/>
                  </a:moveTo>
                  <a:cubicBezTo>
                    <a:pt x="120" y="644"/>
                    <a:pt x="120" y="644"/>
                    <a:pt x="120" y="644"/>
                  </a:cubicBezTo>
                  <a:cubicBezTo>
                    <a:pt x="128" y="684"/>
                    <a:pt x="142" y="722"/>
                    <a:pt x="159" y="758"/>
                  </a:cubicBezTo>
                  <a:cubicBezTo>
                    <a:pt x="106" y="800"/>
                    <a:pt x="106" y="800"/>
                    <a:pt x="106" y="800"/>
                  </a:cubicBezTo>
                  <a:cubicBezTo>
                    <a:pt x="84" y="819"/>
                    <a:pt x="80" y="852"/>
                    <a:pt x="99" y="875"/>
                  </a:cubicBezTo>
                  <a:cubicBezTo>
                    <a:pt x="150" y="939"/>
                    <a:pt x="150" y="939"/>
                    <a:pt x="150" y="939"/>
                  </a:cubicBezTo>
                  <a:cubicBezTo>
                    <a:pt x="162" y="954"/>
                    <a:pt x="181" y="960"/>
                    <a:pt x="200" y="958"/>
                  </a:cubicBezTo>
                  <a:cubicBezTo>
                    <a:pt x="208" y="956"/>
                    <a:pt x="217" y="953"/>
                    <a:pt x="225" y="947"/>
                  </a:cubicBezTo>
                  <a:cubicBezTo>
                    <a:pt x="277" y="904"/>
                    <a:pt x="277" y="904"/>
                    <a:pt x="277" y="904"/>
                  </a:cubicBezTo>
                  <a:cubicBezTo>
                    <a:pt x="309" y="929"/>
                    <a:pt x="343" y="950"/>
                    <a:pt x="380" y="966"/>
                  </a:cubicBezTo>
                  <a:cubicBezTo>
                    <a:pt x="367" y="1032"/>
                    <a:pt x="367" y="1032"/>
                    <a:pt x="367" y="1032"/>
                  </a:cubicBezTo>
                  <a:cubicBezTo>
                    <a:pt x="361" y="1061"/>
                    <a:pt x="380" y="1089"/>
                    <a:pt x="409" y="1095"/>
                  </a:cubicBezTo>
                  <a:cubicBezTo>
                    <a:pt x="489" y="1110"/>
                    <a:pt x="489" y="1110"/>
                    <a:pt x="489" y="1110"/>
                  </a:cubicBezTo>
                  <a:cubicBezTo>
                    <a:pt x="496" y="1112"/>
                    <a:pt x="502" y="1112"/>
                    <a:pt x="508" y="1111"/>
                  </a:cubicBezTo>
                  <a:cubicBezTo>
                    <a:pt x="529" y="1107"/>
                    <a:pt x="547" y="1091"/>
                    <a:pt x="552" y="1068"/>
                  </a:cubicBezTo>
                  <a:cubicBezTo>
                    <a:pt x="565" y="1002"/>
                    <a:pt x="565" y="1002"/>
                    <a:pt x="565" y="1002"/>
                  </a:cubicBezTo>
                  <a:cubicBezTo>
                    <a:pt x="584" y="1001"/>
                    <a:pt x="604" y="1000"/>
                    <a:pt x="624" y="997"/>
                  </a:cubicBezTo>
                  <a:cubicBezTo>
                    <a:pt x="645" y="993"/>
                    <a:pt x="664" y="989"/>
                    <a:pt x="683" y="983"/>
                  </a:cubicBezTo>
                  <a:cubicBezTo>
                    <a:pt x="716" y="1043"/>
                    <a:pt x="716" y="1043"/>
                    <a:pt x="716" y="1043"/>
                  </a:cubicBezTo>
                  <a:cubicBezTo>
                    <a:pt x="727" y="1063"/>
                    <a:pt x="749" y="1073"/>
                    <a:pt x="771" y="1069"/>
                  </a:cubicBezTo>
                  <a:cubicBezTo>
                    <a:pt x="777" y="1068"/>
                    <a:pt x="782" y="1067"/>
                    <a:pt x="788" y="1063"/>
                  </a:cubicBezTo>
                  <a:cubicBezTo>
                    <a:pt x="860" y="1024"/>
                    <a:pt x="860" y="1024"/>
                    <a:pt x="860" y="1024"/>
                  </a:cubicBezTo>
                  <a:cubicBezTo>
                    <a:pt x="885" y="1010"/>
                    <a:pt x="895" y="977"/>
                    <a:pt x="881" y="952"/>
                  </a:cubicBezTo>
                  <a:cubicBezTo>
                    <a:pt x="848" y="892"/>
                    <a:pt x="848" y="892"/>
                    <a:pt x="848" y="892"/>
                  </a:cubicBezTo>
                  <a:cubicBezTo>
                    <a:pt x="878" y="866"/>
                    <a:pt x="904" y="835"/>
                    <a:pt x="926" y="802"/>
                  </a:cubicBezTo>
                  <a:cubicBezTo>
                    <a:pt x="990" y="826"/>
                    <a:pt x="990" y="826"/>
                    <a:pt x="990" y="826"/>
                  </a:cubicBezTo>
                  <a:cubicBezTo>
                    <a:pt x="999" y="830"/>
                    <a:pt x="1008" y="831"/>
                    <a:pt x="1017" y="829"/>
                  </a:cubicBezTo>
                  <a:cubicBezTo>
                    <a:pt x="1035" y="826"/>
                    <a:pt x="1051" y="814"/>
                    <a:pt x="1058" y="796"/>
                  </a:cubicBezTo>
                  <a:cubicBezTo>
                    <a:pt x="1088" y="719"/>
                    <a:pt x="1088" y="719"/>
                    <a:pt x="1088" y="719"/>
                  </a:cubicBezTo>
                  <a:cubicBezTo>
                    <a:pt x="1098" y="692"/>
                    <a:pt x="1085" y="661"/>
                    <a:pt x="1057" y="651"/>
                  </a:cubicBezTo>
                  <a:cubicBezTo>
                    <a:pt x="994" y="626"/>
                    <a:pt x="994" y="626"/>
                    <a:pt x="994" y="626"/>
                  </a:cubicBezTo>
                  <a:cubicBezTo>
                    <a:pt x="1000" y="588"/>
                    <a:pt x="1001" y="547"/>
                    <a:pt x="996" y="507"/>
                  </a:cubicBezTo>
                  <a:cubicBezTo>
                    <a:pt x="1061" y="485"/>
                    <a:pt x="1061" y="485"/>
                    <a:pt x="1061" y="485"/>
                  </a:cubicBezTo>
                  <a:cubicBezTo>
                    <a:pt x="1088" y="475"/>
                    <a:pt x="1103" y="445"/>
                    <a:pt x="1094" y="417"/>
                  </a:cubicBezTo>
                  <a:cubicBezTo>
                    <a:pt x="1067" y="340"/>
                    <a:pt x="1067" y="340"/>
                    <a:pt x="1067" y="340"/>
                  </a:cubicBezTo>
                  <a:cubicBezTo>
                    <a:pt x="1058" y="315"/>
                    <a:pt x="1034" y="300"/>
                    <a:pt x="1009" y="304"/>
                  </a:cubicBezTo>
                  <a:cubicBezTo>
                    <a:pt x="1006" y="305"/>
                    <a:pt x="1003" y="306"/>
                    <a:pt x="1000" y="307"/>
                  </a:cubicBezTo>
                  <a:cubicBezTo>
                    <a:pt x="935" y="329"/>
                    <a:pt x="935" y="329"/>
                    <a:pt x="935" y="329"/>
                  </a:cubicBezTo>
                  <a:cubicBezTo>
                    <a:pt x="914" y="294"/>
                    <a:pt x="889" y="263"/>
                    <a:pt x="860" y="235"/>
                  </a:cubicBezTo>
                  <a:cubicBezTo>
                    <a:pt x="895" y="177"/>
                    <a:pt x="895" y="177"/>
                    <a:pt x="895" y="177"/>
                  </a:cubicBezTo>
                  <a:cubicBezTo>
                    <a:pt x="910" y="152"/>
                    <a:pt x="902" y="120"/>
                    <a:pt x="877" y="104"/>
                  </a:cubicBezTo>
                  <a:cubicBezTo>
                    <a:pt x="807" y="62"/>
                    <a:pt x="807" y="62"/>
                    <a:pt x="807" y="62"/>
                  </a:cubicBezTo>
                  <a:cubicBezTo>
                    <a:pt x="796" y="55"/>
                    <a:pt x="783" y="53"/>
                    <a:pt x="771" y="55"/>
                  </a:cubicBezTo>
                  <a:cubicBezTo>
                    <a:pt x="756" y="58"/>
                    <a:pt x="742" y="66"/>
                    <a:pt x="734" y="80"/>
                  </a:cubicBezTo>
                  <a:cubicBezTo>
                    <a:pt x="699" y="138"/>
                    <a:pt x="699" y="138"/>
                    <a:pt x="699" y="138"/>
                  </a:cubicBezTo>
                  <a:cubicBezTo>
                    <a:pt x="661" y="126"/>
                    <a:pt x="622" y="118"/>
                    <a:pt x="581" y="115"/>
                  </a:cubicBezTo>
                  <a:cubicBezTo>
                    <a:pt x="571" y="48"/>
                    <a:pt x="571" y="48"/>
                    <a:pt x="571" y="48"/>
                  </a:cubicBezTo>
                  <a:cubicBezTo>
                    <a:pt x="566" y="19"/>
                    <a:pt x="539" y="0"/>
                    <a:pt x="510" y="4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00" y="21"/>
                    <a:pt x="380" y="48"/>
                    <a:pt x="385" y="77"/>
                  </a:cubicBezTo>
                  <a:cubicBezTo>
                    <a:pt x="395" y="144"/>
                    <a:pt x="395" y="144"/>
                    <a:pt x="395" y="144"/>
                  </a:cubicBezTo>
                  <a:cubicBezTo>
                    <a:pt x="358" y="159"/>
                    <a:pt x="322" y="179"/>
                    <a:pt x="291" y="202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27" y="147"/>
                    <a:pt x="211" y="143"/>
                    <a:pt x="196" y="145"/>
                  </a:cubicBezTo>
                  <a:cubicBezTo>
                    <a:pt x="184" y="147"/>
                    <a:pt x="173" y="153"/>
                    <a:pt x="165" y="163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1" y="247"/>
                    <a:pt x="94" y="280"/>
                    <a:pt x="116" y="300"/>
                  </a:cubicBezTo>
                  <a:cubicBezTo>
                    <a:pt x="167" y="344"/>
                    <a:pt x="167" y="344"/>
                    <a:pt x="167" y="344"/>
                  </a:cubicBezTo>
                  <a:cubicBezTo>
                    <a:pt x="148" y="379"/>
                    <a:pt x="133" y="417"/>
                    <a:pt x="124" y="456"/>
                  </a:cubicBezTo>
                  <a:cubicBezTo>
                    <a:pt x="56" y="455"/>
                    <a:pt x="56" y="455"/>
                    <a:pt x="56" y="455"/>
                  </a:cubicBezTo>
                  <a:cubicBezTo>
                    <a:pt x="53" y="455"/>
                    <a:pt x="50" y="455"/>
                    <a:pt x="47" y="455"/>
                  </a:cubicBezTo>
                  <a:cubicBezTo>
                    <a:pt x="22" y="459"/>
                    <a:pt x="2" y="481"/>
                    <a:pt x="2" y="507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618"/>
                    <a:pt x="23" y="642"/>
                    <a:pt x="52" y="643"/>
                  </a:cubicBezTo>
                  <a:close/>
                  <a:moveTo>
                    <a:pt x="505" y="235"/>
                  </a:moveTo>
                  <a:cubicBezTo>
                    <a:pt x="683" y="207"/>
                    <a:pt x="851" y="329"/>
                    <a:pt x="879" y="507"/>
                  </a:cubicBezTo>
                  <a:cubicBezTo>
                    <a:pt x="907" y="686"/>
                    <a:pt x="785" y="854"/>
                    <a:pt x="606" y="882"/>
                  </a:cubicBezTo>
                  <a:cubicBezTo>
                    <a:pt x="428" y="910"/>
                    <a:pt x="260" y="787"/>
                    <a:pt x="232" y="609"/>
                  </a:cubicBezTo>
                  <a:cubicBezTo>
                    <a:pt x="204" y="431"/>
                    <a:pt x="327" y="263"/>
                    <a:pt x="505" y="2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2" name="iS1ide-Freeform: Shape 55">
              <a:extLst>
                <a:ext uri="{FF2B5EF4-FFF2-40B4-BE49-F238E27FC236}">
                  <a16:creationId xmlns:a16="http://schemas.microsoft.com/office/drawing/2014/main" id="{DF50E01B-23D9-4C79-9ED5-EAEB3D7C5CE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7871" y="3306667"/>
              <a:ext cx="419474" cy="42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636935FF-AD90-4445-83DB-09011907901C}"/>
              </a:ext>
            </a:extLst>
          </p:cNvPr>
          <p:cNvGrpSpPr/>
          <p:nvPr/>
        </p:nvGrpSpPr>
        <p:grpSpPr>
          <a:xfrm>
            <a:off x="1639594" y="1768300"/>
            <a:ext cx="1703785" cy="1915123"/>
            <a:chOff x="2021558" y="1826173"/>
            <a:chExt cx="1703785" cy="1915123"/>
          </a:xfrm>
          <a:solidFill>
            <a:srgbClr val="363B23"/>
          </a:solidFill>
        </p:grpSpPr>
        <p:grpSp>
          <p:nvGrpSpPr>
            <p:cNvPr id="14" name="Group 30">
              <a:extLst>
                <a:ext uri="{FF2B5EF4-FFF2-40B4-BE49-F238E27FC236}">
                  <a16:creationId xmlns:a16="http://schemas.microsoft.com/office/drawing/2014/main" id="{6E1F3840-C2A7-485D-B7D4-1CBC4A465B8B}"/>
                </a:ext>
              </a:extLst>
            </p:cNvPr>
            <p:cNvGrpSpPr/>
            <p:nvPr/>
          </p:nvGrpSpPr>
          <p:grpSpPr>
            <a:xfrm>
              <a:off x="2021558" y="1826173"/>
              <a:ext cx="1703785" cy="1915123"/>
              <a:chOff x="2695409" y="2434896"/>
              <a:chExt cx="2271713" cy="2553497"/>
            </a:xfrm>
            <a:grpFill/>
          </p:grpSpPr>
          <p:sp>
            <p:nvSpPr>
              <p:cNvPr id="16" name="îŝḷîḓé-Freeform: Shape 31">
                <a:extLst>
                  <a:ext uri="{FF2B5EF4-FFF2-40B4-BE49-F238E27FC236}">
                    <a16:creationId xmlns:a16="http://schemas.microsoft.com/office/drawing/2014/main" id="{CBBFEF00-E8F4-430F-957F-3263B401FFC5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59102">
                <a:off x="2987733" y="2345202"/>
                <a:ext cx="1589088" cy="1768475"/>
              </a:xfrm>
              <a:custGeom>
                <a:avLst/>
                <a:gdLst>
                  <a:gd name="T0" fmla="*/ 50 w 1088"/>
                  <a:gd name="T1" fmla="*/ 1179 h 1211"/>
                  <a:gd name="T2" fmla="*/ 170 w 1088"/>
                  <a:gd name="T3" fmla="*/ 1203 h 1211"/>
                  <a:gd name="T4" fmla="*/ 263 w 1088"/>
                  <a:gd name="T5" fmla="*/ 1140 h 1211"/>
                  <a:gd name="T6" fmla="*/ 283 w 1088"/>
                  <a:gd name="T7" fmla="*/ 1040 h 1211"/>
                  <a:gd name="T8" fmla="*/ 372 w 1088"/>
                  <a:gd name="T9" fmla="*/ 1033 h 1211"/>
                  <a:gd name="T10" fmla="*/ 460 w 1088"/>
                  <a:gd name="T11" fmla="*/ 1013 h 1211"/>
                  <a:gd name="T12" fmla="*/ 509 w 1088"/>
                  <a:gd name="T13" fmla="*/ 1102 h 1211"/>
                  <a:gd name="T14" fmla="*/ 617 w 1088"/>
                  <a:gd name="T15" fmla="*/ 1133 h 1211"/>
                  <a:gd name="T16" fmla="*/ 724 w 1088"/>
                  <a:gd name="T17" fmla="*/ 1073 h 1211"/>
                  <a:gd name="T18" fmla="*/ 755 w 1088"/>
                  <a:gd name="T19" fmla="*/ 965 h 1211"/>
                  <a:gd name="T20" fmla="*/ 706 w 1088"/>
                  <a:gd name="T21" fmla="*/ 877 h 1211"/>
                  <a:gd name="T22" fmla="*/ 824 w 1088"/>
                  <a:gd name="T23" fmla="*/ 741 h 1211"/>
                  <a:gd name="T24" fmla="*/ 919 w 1088"/>
                  <a:gd name="T25" fmla="*/ 778 h 1211"/>
                  <a:gd name="T26" fmla="*/ 1021 w 1088"/>
                  <a:gd name="T27" fmla="*/ 732 h 1211"/>
                  <a:gd name="T28" fmla="*/ 1065 w 1088"/>
                  <a:gd name="T29" fmla="*/ 618 h 1211"/>
                  <a:gd name="T30" fmla="*/ 1020 w 1088"/>
                  <a:gd name="T31" fmla="*/ 515 h 1211"/>
                  <a:gd name="T32" fmla="*/ 925 w 1088"/>
                  <a:gd name="T33" fmla="*/ 479 h 1211"/>
                  <a:gd name="T34" fmla="*/ 928 w 1088"/>
                  <a:gd name="T35" fmla="*/ 300 h 1211"/>
                  <a:gd name="T36" fmla="*/ 1024 w 1088"/>
                  <a:gd name="T37" fmla="*/ 267 h 1211"/>
                  <a:gd name="T38" fmla="*/ 1074 w 1088"/>
                  <a:gd name="T39" fmla="*/ 166 h 1211"/>
                  <a:gd name="T40" fmla="*/ 1034 w 1088"/>
                  <a:gd name="T41" fmla="*/ 50 h 1211"/>
                  <a:gd name="T42" fmla="*/ 982 w 1088"/>
                  <a:gd name="T43" fmla="*/ 0 h 1211"/>
                  <a:gd name="T44" fmla="*/ 697 w 1088"/>
                  <a:gd name="T45" fmla="*/ 333 h 1211"/>
                  <a:gd name="T46" fmla="*/ 336 w 1088"/>
                  <a:gd name="T47" fmla="*/ 802 h 1211"/>
                  <a:gd name="T48" fmla="*/ 291 w 1088"/>
                  <a:gd name="T49" fmla="*/ 807 h 1211"/>
                  <a:gd name="T50" fmla="*/ 0 w 1088"/>
                  <a:gd name="T51" fmla="*/ 1147 h 1211"/>
                  <a:gd name="T52" fmla="*/ 50 w 1088"/>
                  <a:gd name="T53" fmla="*/ 1179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8" h="1211">
                    <a:moveTo>
                      <a:pt x="50" y="1179"/>
                    </a:moveTo>
                    <a:cubicBezTo>
                      <a:pt x="170" y="1203"/>
                      <a:pt x="170" y="1203"/>
                      <a:pt x="170" y="1203"/>
                    </a:cubicBezTo>
                    <a:cubicBezTo>
                      <a:pt x="213" y="1211"/>
                      <a:pt x="255" y="1183"/>
                      <a:pt x="263" y="1140"/>
                    </a:cubicBezTo>
                    <a:cubicBezTo>
                      <a:pt x="283" y="1040"/>
                      <a:pt x="283" y="1040"/>
                      <a:pt x="283" y="1040"/>
                    </a:cubicBezTo>
                    <a:cubicBezTo>
                      <a:pt x="312" y="1040"/>
                      <a:pt x="342" y="1037"/>
                      <a:pt x="372" y="1033"/>
                    </a:cubicBezTo>
                    <a:cubicBezTo>
                      <a:pt x="402" y="1028"/>
                      <a:pt x="431" y="1021"/>
                      <a:pt x="460" y="1013"/>
                    </a:cubicBezTo>
                    <a:cubicBezTo>
                      <a:pt x="509" y="1102"/>
                      <a:pt x="509" y="1102"/>
                      <a:pt x="509" y="1102"/>
                    </a:cubicBezTo>
                    <a:cubicBezTo>
                      <a:pt x="530" y="1140"/>
                      <a:pt x="578" y="1154"/>
                      <a:pt x="617" y="1133"/>
                    </a:cubicBezTo>
                    <a:cubicBezTo>
                      <a:pt x="724" y="1073"/>
                      <a:pt x="724" y="1073"/>
                      <a:pt x="724" y="1073"/>
                    </a:cubicBezTo>
                    <a:cubicBezTo>
                      <a:pt x="762" y="1052"/>
                      <a:pt x="776" y="1004"/>
                      <a:pt x="755" y="965"/>
                    </a:cubicBezTo>
                    <a:cubicBezTo>
                      <a:pt x="706" y="877"/>
                      <a:pt x="706" y="877"/>
                      <a:pt x="706" y="877"/>
                    </a:cubicBezTo>
                    <a:cubicBezTo>
                      <a:pt x="751" y="837"/>
                      <a:pt x="791" y="791"/>
                      <a:pt x="824" y="741"/>
                    </a:cubicBezTo>
                    <a:cubicBezTo>
                      <a:pt x="919" y="778"/>
                      <a:pt x="919" y="778"/>
                      <a:pt x="919" y="778"/>
                    </a:cubicBezTo>
                    <a:cubicBezTo>
                      <a:pt x="959" y="794"/>
                      <a:pt x="1005" y="773"/>
                      <a:pt x="1021" y="732"/>
                    </a:cubicBezTo>
                    <a:cubicBezTo>
                      <a:pt x="1065" y="618"/>
                      <a:pt x="1065" y="618"/>
                      <a:pt x="1065" y="618"/>
                    </a:cubicBezTo>
                    <a:cubicBezTo>
                      <a:pt x="1081" y="577"/>
                      <a:pt x="1061" y="531"/>
                      <a:pt x="1020" y="515"/>
                    </a:cubicBezTo>
                    <a:cubicBezTo>
                      <a:pt x="925" y="479"/>
                      <a:pt x="925" y="479"/>
                      <a:pt x="925" y="479"/>
                    </a:cubicBezTo>
                    <a:cubicBezTo>
                      <a:pt x="934" y="421"/>
                      <a:pt x="935" y="361"/>
                      <a:pt x="928" y="300"/>
                    </a:cubicBezTo>
                    <a:cubicBezTo>
                      <a:pt x="1024" y="267"/>
                      <a:pt x="1024" y="267"/>
                      <a:pt x="1024" y="267"/>
                    </a:cubicBezTo>
                    <a:cubicBezTo>
                      <a:pt x="1066" y="252"/>
                      <a:pt x="1088" y="207"/>
                      <a:pt x="1074" y="166"/>
                    </a:cubicBezTo>
                    <a:cubicBezTo>
                      <a:pt x="1034" y="50"/>
                      <a:pt x="1034" y="50"/>
                      <a:pt x="1034" y="50"/>
                    </a:cubicBezTo>
                    <a:cubicBezTo>
                      <a:pt x="1025" y="25"/>
                      <a:pt x="1006" y="7"/>
                      <a:pt x="982" y="0"/>
                    </a:cubicBezTo>
                    <a:cubicBezTo>
                      <a:pt x="697" y="333"/>
                      <a:pt x="697" y="333"/>
                      <a:pt x="697" y="333"/>
                    </a:cubicBezTo>
                    <a:cubicBezTo>
                      <a:pt x="721" y="559"/>
                      <a:pt x="563" y="766"/>
                      <a:pt x="336" y="802"/>
                    </a:cubicBezTo>
                    <a:cubicBezTo>
                      <a:pt x="321" y="804"/>
                      <a:pt x="306" y="806"/>
                      <a:pt x="291" y="807"/>
                    </a:cubicBezTo>
                    <a:cubicBezTo>
                      <a:pt x="0" y="1147"/>
                      <a:pt x="0" y="1147"/>
                      <a:pt x="0" y="1147"/>
                    </a:cubicBezTo>
                    <a:cubicBezTo>
                      <a:pt x="11" y="1163"/>
                      <a:pt x="29" y="1175"/>
                      <a:pt x="50" y="1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17" name="îŝḷîḓé-Freeform: Shape 32">
                <a:extLst>
                  <a:ext uri="{FF2B5EF4-FFF2-40B4-BE49-F238E27FC236}">
                    <a16:creationId xmlns:a16="http://schemas.microsoft.com/office/drawing/2014/main" id="{008EA725-0B97-4A21-B606-00FF765B1149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59102">
                <a:off x="2749384" y="2770655"/>
                <a:ext cx="2163763" cy="2271713"/>
              </a:xfrm>
              <a:custGeom>
                <a:avLst/>
                <a:gdLst>
                  <a:gd name="T0" fmla="*/ 548 w 1481"/>
                  <a:gd name="T1" fmla="*/ 1554 h 1554"/>
                  <a:gd name="T2" fmla="*/ 795 w 1481"/>
                  <a:gd name="T3" fmla="*/ 1265 h 1554"/>
                  <a:gd name="T4" fmla="*/ 406 w 1481"/>
                  <a:gd name="T5" fmla="*/ 903 h 1554"/>
                  <a:gd name="T6" fmla="*/ 764 w 1481"/>
                  <a:gd name="T7" fmla="*/ 411 h 1554"/>
                  <a:gd name="T8" fmla="*/ 1249 w 1481"/>
                  <a:gd name="T9" fmla="*/ 735 h 1554"/>
                  <a:gd name="T10" fmla="*/ 1481 w 1481"/>
                  <a:gd name="T11" fmla="*/ 464 h 1554"/>
                  <a:gd name="T12" fmla="*/ 1399 w 1481"/>
                  <a:gd name="T13" fmla="*/ 492 h 1554"/>
                  <a:gd name="T14" fmla="*/ 1286 w 1481"/>
                  <a:gd name="T15" fmla="*/ 353 h 1554"/>
                  <a:gd name="T16" fmla="*/ 1339 w 1481"/>
                  <a:gd name="T17" fmla="*/ 266 h 1554"/>
                  <a:gd name="T18" fmla="*/ 1312 w 1481"/>
                  <a:gd name="T19" fmla="*/ 157 h 1554"/>
                  <a:gd name="T20" fmla="*/ 1207 w 1481"/>
                  <a:gd name="T21" fmla="*/ 94 h 1554"/>
                  <a:gd name="T22" fmla="*/ 1098 w 1481"/>
                  <a:gd name="T23" fmla="*/ 121 h 1554"/>
                  <a:gd name="T24" fmla="*/ 1045 w 1481"/>
                  <a:gd name="T25" fmla="*/ 208 h 1554"/>
                  <a:gd name="T26" fmla="*/ 869 w 1481"/>
                  <a:gd name="T27" fmla="*/ 173 h 1554"/>
                  <a:gd name="T28" fmla="*/ 854 w 1481"/>
                  <a:gd name="T29" fmla="*/ 73 h 1554"/>
                  <a:gd name="T30" fmla="*/ 763 w 1481"/>
                  <a:gd name="T31" fmla="*/ 7 h 1554"/>
                  <a:gd name="T32" fmla="*/ 642 w 1481"/>
                  <a:gd name="T33" fmla="*/ 26 h 1554"/>
                  <a:gd name="T34" fmla="*/ 576 w 1481"/>
                  <a:gd name="T35" fmla="*/ 117 h 1554"/>
                  <a:gd name="T36" fmla="*/ 592 w 1481"/>
                  <a:gd name="T37" fmla="*/ 217 h 1554"/>
                  <a:gd name="T38" fmla="*/ 435 w 1481"/>
                  <a:gd name="T39" fmla="*/ 304 h 1554"/>
                  <a:gd name="T40" fmla="*/ 358 w 1481"/>
                  <a:gd name="T41" fmla="*/ 237 h 1554"/>
                  <a:gd name="T42" fmla="*/ 246 w 1481"/>
                  <a:gd name="T43" fmla="*/ 245 h 1554"/>
                  <a:gd name="T44" fmla="*/ 166 w 1481"/>
                  <a:gd name="T45" fmla="*/ 337 h 1554"/>
                  <a:gd name="T46" fmla="*/ 173 w 1481"/>
                  <a:gd name="T47" fmla="*/ 449 h 1554"/>
                  <a:gd name="T48" fmla="*/ 250 w 1481"/>
                  <a:gd name="T49" fmla="*/ 516 h 1554"/>
                  <a:gd name="T50" fmla="*/ 185 w 1481"/>
                  <a:gd name="T51" fmla="*/ 683 h 1554"/>
                  <a:gd name="T52" fmla="*/ 84 w 1481"/>
                  <a:gd name="T53" fmla="*/ 681 h 1554"/>
                  <a:gd name="T54" fmla="*/ 3 w 1481"/>
                  <a:gd name="T55" fmla="*/ 759 h 1554"/>
                  <a:gd name="T56" fmla="*/ 1 w 1481"/>
                  <a:gd name="T57" fmla="*/ 882 h 1554"/>
                  <a:gd name="T58" fmla="*/ 78 w 1481"/>
                  <a:gd name="T59" fmla="*/ 963 h 1554"/>
                  <a:gd name="T60" fmla="*/ 180 w 1481"/>
                  <a:gd name="T61" fmla="*/ 964 h 1554"/>
                  <a:gd name="T62" fmla="*/ 238 w 1481"/>
                  <a:gd name="T63" fmla="*/ 1134 h 1554"/>
                  <a:gd name="T64" fmla="*/ 159 w 1481"/>
                  <a:gd name="T65" fmla="*/ 1198 h 1554"/>
                  <a:gd name="T66" fmla="*/ 147 w 1481"/>
                  <a:gd name="T67" fmla="*/ 1309 h 1554"/>
                  <a:gd name="T68" fmla="*/ 224 w 1481"/>
                  <a:gd name="T69" fmla="*/ 1405 h 1554"/>
                  <a:gd name="T70" fmla="*/ 336 w 1481"/>
                  <a:gd name="T71" fmla="*/ 1417 h 1554"/>
                  <a:gd name="T72" fmla="*/ 415 w 1481"/>
                  <a:gd name="T73" fmla="*/ 1353 h 1554"/>
                  <a:gd name="T74" fmla="*/ 569 w 1481"/>
                  <a:gd name="T75" fmla="*/ 1445 h 1554"/>
                  <a:gd name="T76" fmla="*/ 549 w 1481"/>
                  <a:gd name="T77" fmla="*/ 1545 h 1554"/>
                  <a:gd name="T78" fmla="*/ 548 w 1481"/>
                  <a:gd name="T79" fmla="*/ 1554 h 1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81" h="1554">
                    <a:moveTo>
                      <a:pt x="548" y="1554"/>
                    </a:moveTo>
                    <a:cubicBezTo>
                      <a:pt x="795" y="1265"/>
                      <a:pt x="795" y="1265"/>
                      <a:pt x="795" y="1265"/>
                    </a:cubicBezTo>
                    <a:cubicBezTo>
                      <a:pt x="602" y="1249"/>
                      <a:pt x="438" y="1103"/>
                      <a:pt x="406" y="903"/>
                    </a:cubicBezTo>
                    <a:cubicBezTo>
                      <a:pt x="369" y="668"/>
                      <a:pt x="530" y="448"/>
                      <a:pt x="764" y="411"/>
                    </a:cubicBezTo>
                    <a:cubicBezTo>
                      <a:pt x="988" y="376"/>
                      <a:pt x="1197" y="519"/>
                      <a:pt x="1249" y="735"/>
                    </a:cubicBezTo>
                    <a:cubicBezTo>
                      <a:pt x="1481" y="464"/>
                      <a:pt x="1481" y="464"/>
                      <a:pt x="1481" y="464"/>
                    </a:cubicBezTo>
                    <a:cubicBezTo>
                      <a:pt x="1399" y="492"/>
                      <a:pt x="1399" y="492"/>
                      <a:pt x="1399" y="492"/>
                    </a:cubicBezTo>
                    <a:cubicBezTo>
                      <a:pt x="1368" y="441"/>
                      <a:pt x="1330" y="394"/>
                      <a:pt x="1286" y="353"/>
                    </a:cubicBezTo>
                    <a:cubicBezTo>
                      <a:pt x="1339" y="266"/>
                      <a:pt x="1339" y="266"/>
                      <a:pt x="1339" y="266"/>
                    </a:cubicBezTo>
                    <a:cubicBezTo>
                      <a:pt x="1361" y="228"/>
                      <a:pt x="1349" y="180"/>
                      <a:pt x="1312" y="157"/>
                    </a:cubicBezTo>
                    <a:cubicBezTo>
                      <a:pt x="1207" y="94"/>
                      <a:pt x="1207" y="94"/>
                      <a:pt x="1207" y="94"/>
                    </a:cubicBezTo>
                    <a:cubicBezTo>
                      <a:pt x="1169" y="71"/>
                      <a:pt x="1121" y="83"/>
                      <a:pt x="1098" y="121"/>
                    </a:cubicBezTo>
                    <a:cubicBezTo>
                      <a:pt x="1045" y="208"/>
                      <a:pt x="1045" y="208"/>
                      <a:pt x="1045" y="208"/>
                    </a:cubicBezTo>
                    <a:cubicBezTo>
                      <a:pt x="989" y="189"/>
                      <a:pt x="930" y="177"/>
                      <a:pt x="869" y="173"/>
                    </a:cubicBezTo>
                    <a:cubicBezTo>
                      <a:pt x="854" y="73"/>
                      <a:pt x="854" y="73"/>
                      <a:pt x="854" y="73"/>
                    </a:cubicBezTo>
                    <a:cubicBezTo>
                      <a:pt x="847" y="30"/>
                      <a:pt x="806" y="0"/>
                      <a:pt x="763" y="7"/>
                    </a:cubicBezTo>
                    <a:cubicBezTo>
                      <a:pt x="642" y="26"/>
                      <a:pt x="642" y="26"/>
                      <a:pt x="642" y="26"/>
                    </a:cubicBezTo>
                    <a:cubicBezTo>
                      <a:pt x="599" y="33"/>
                      <a:pt x="569" y="73"/>
                      <a:pt x="576" y="117"/>
                    </a:cubicBezTo>
                    <a:cubicBezTo>
                      <a:pt x="592" y="217"/>
                      <a:pt x="592" y="217"/>
                      <a:pt x="592" y="217"/>
                    </a:cubicBezTo>
                    <a:cubicBezTo>
                      <a:pt x="535" y="239"/>
                      <a:pt x="482" y="268"/>
                      <a:pt x="435" y="304"/>
                    </a:cubicBezTo>
                    <a:cubicBezTo>
                      <a:pt x="358" y="237"/>
                      <a:pt x="358" y="237"/>
                      <a:pt x="358" y="237"/>
                    </a:cubicBezTo>
                    <a:cubicBezTo>
                      <a:pt x="325" y="208"/>
                      <a:pt x="275" y="212"/>
                      <a:pt x="246" y="245"/>
                    </a:cubicBezTo>
                    <a:cubicBezTo>
                      <a:pt x="166" y="337"/>
                      <a:pt x="166" y="337"/>
                      <a:pt x="166" y="337"/>
                    </a:cubicBezTo>
                    <a:cubicBezTo>
                      <a:pt x="137" y="370"/>
                      <a:pt x="140" y="420"/>
                      <a:pt x="173" y="449"/>
                    </a:cubicBezTo>
                    <a:cubicBezTo>
                      <a:pt x="250" y="516"/>
                      <a:pt x="250" y="516"/>
                      <a:pt x="250" y="516"/>
                    </a:cubicBezTo>
                    <a:cubicBezTo>
                      <a:pt x="221" y="568"/>
                      <a:pt x="199" y="624"/>
                      <a:pt x="185" y="683"/>
                    </a:cubicBezTo>
                    <a:cubicBezTo>
                      <a:pt x="84" y="681"/>
                      <a:pt x="84" y="681"/>
                      <a:pt x="84" y="681"/>
                    </a:cubicBezTo>
                    <a:cubicBezTo>
                      <a:pt x="40" y="680"/>
                      <a:pt x="4" y="715"/>
                      <a:pt x="3" y="759"/>
                    </a:cubicBezTo>
                    <a:cubicBezTo>
                      <a:pt x="1" y="882"/>
                      <a:pt x="1" y="882"/>
                      <a:pt x="1" y="882"/>
                    </a:cubicBezTo>
                    <a:cubicBezTo>
                      <a:pt x="0" y="925"/>
                      <a:pt x="35" y="962"/>
                      <a:pt x="78" y="963"/>
                    </a:cubicBezTo>
                    <a:cubicBezTo>
                      <a:pt x="180" y="964"/>
                      <a:pt x="180" y="964"/>
                      <a:pt x="180" y="964"/>
                    </a:cubicBezTo>
                    <a:cubicBezTo>
                      <a:pt x="192" y="1025"/>
                      <a:pt x="212" y="1082"/>
                      <a:pt x="238" y="1134"/>
                    </a:cubicBezTo>
                    <a:cubicBezTo>
                      <a:pt x="159" y="1198"/>
                      <a:pt x="159" y="1198"/>
                      <a:pt x="159" y="1198"/>
                    </a:cubicBezTo>
                    <a:cubicBezTo>
                      <a:pt x="125" y="1225"/>
                      <a:pt x="120" y="1275"/>
                      <a:pt x="147" y="1309"/>
                    </a:cubicBezTo>
                    <a:cubicBezTo>
                      <a:pt x="224" y="1405"/>
                      <a:pt x="224" y="1405"/>
                      <a:pt x="224" y="1405"/>
                    </a:cubicBezTo>
                    <a:cubicBezTo>
                      <a:pt x="252" y="1439"/>
                      <a:pt x="302" y="1444"/>
                      <a:pt x="336" y="1417"/>
                    </a:cubicBezTo>
                    <a:cubicBezTo>
                      <a:pt x="415" y="1353"/>
                      <a:pt x="415" y="1353"/>
                      <a:pt x="415" y="1353"/>
                    </a:cubicBezTo>
                    <a:cubicBezTo>
                      <a:pt x="462" y="1390"/>
                      <a:pt x="513" y="1422"/>
                      <a:pt x="569" y="1445"/>
                    </a:cubicBezTo>
                    <a:cubicBezTo>
                      <a:pt x="549" y="1545"/>
                      <a:pt x="549" y="1545"/>
                      <a:pt x="549" y="1545"/>
                    </a:cubicBezTo>
                    <a:cubicBezTo>
                      <a:pt x="548" y="1548"/>
                      <a:pt x="548" y="1551"/>
                      <a:pt x="548" y="15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iS1ide-Freeform: Shape 56">
              <a:extLst>
                <a:ext uri="{FF2B5EF4-FFF2-40B4-BE49-F238E27FC236}">
                  <a16:creationId xmlns:a16="http://schemas.microsoft.com/office/drawing/2014/main" id="{0FDEA2FF-18B1-4EAE-BDE8-AD87BEF1BCE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69546" y="2543728"/>
              <a:ext cx="537400" cy="537541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A2578DFD-246B-40CA-A35C-19845A866CDC}"/>
              </a:ext>
            </a:extLst>
          </p:cNvPr>
          <p:cNvGrpSpPr/>
          <p:nvPr/>
        </p:nvGrpSpPr>
        <p:grpSpPr>
          <a:xfrm>
            <a:off x="4473244" y="1385320"/>
            <a:ext cx="812674" cy="2787616"/>
            <a:chOff x="4855208" y="1443193"/>
            <a:chExt cx="812674" cy="2787616"/>
          </a:xfrm>
        </p:grpSpPr>
        <p:sp>
          <p:nvSpPr>
            <p:cNvPr id="19" name="iS1ide-Rectangle: Rounded Corners 43">
              <a:extLst>
                <a:ext uri="{FF2B5EF4-FFF2-40B4-BE49-F238E27FC236}">
                  <a16:creationId xmlns:a16="http://schemas.microsoft.com/office/drawing/2014/main" id="{1872CBB3-70D9-4C13-BC56-23EF8D10D1B3}"/>
                </a:ext>
              </a:extLst>
            </p:cNvPr>
            <p:cNvSpPr/>
            <p:nvPr/>
          </p:nvSpPr>
          <p:spPr>
            <a:xfrm>
              <a:off x="5240640" y="2219198"/>
              <a:ext cx="427242" cy="427354"/>
            </a:xfrm>
            <a:prstGeom prst="roundRect">
              <a:avLst/>
            </a:prstGeom>
            <a:solidFill>
              <a:srgbClr val="363B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20" name="iS1ide-Freeform: Shape 44">
              <a:extLst>
                <a:ext uri="{FF2B5EF4-FFF2-40B4-BE49-F238E27FC236}">
                  <a16:creationId xmlns:a16="http://schemas.microsoft.com/office/drawing/2014/main" id="{043D9A28-8E04-4439-BE39-65D0E8873EE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22430" y="2305204"/>
              <a:ext cx="255274" cy="255341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S1ide-Rectangle: Rounded Corners 45">
              <a:extLst>
                <a:ext uri="{FF2B5EF4-FFF2-40B4-BE49-F238E27FC236}">
                  <a16:creationId xmlns:a16="http://schemas.microsoft.com/office/drawing/2014/main" id="{05C47A33-FF59-4C3A-9755-F4873ABE3B39}"/>
                </a:ext>
              </a:extLst>
            </p:cNvPr>
            <p:cNvSpPr/>
            <p:nvPr/>
          </p:nvSpPr>
          <p:spPr>
            <a:xfrm>
              <a:off x="4856273" y="1443193"/>
              <a:ext cx="409535" cy="409643"/>
            </a:xfrm>
            <a:prstGeom prst="roundRect">
              <a:avLst/>
            </a:pr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22" name="iS1ide-Freeform: Shape 46">
              <a:extLst>
                <a:ext uri="{FF2B5EF4-FFF2-40B4-BE49-F238E27FC236}">
                  <a16:creationId xmlns:a16="http://schemas.microsoft.com/office/drawing/2014/main" id="{69D4C4C9-F535-4F38-997B-B9867D96E89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19616" y="1487954"/>
              <a:ext cx="282849" cy="284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S1ide-Rectangle: Rounded Corners 47">
              <a:extLst>
                <a:ext uri="{FF2B5EF4-FFF2-40B4-BE49-F238E27FC236}">
                  <a16:creationId xmlns:a16="http://schemas.microsoft.com/office/drawing/2014/main" id="{51CCB789-DBFC-4D2B-AE20-ED97D3263D4B}"/>
                </a:ext>
              </a:extLst>
            </p:cNvPr>
            <p:cNvSpPr/>
            <p:nvPr/>
          </p:nvSpPr>
          <p:spPr>
            <a:xfrm>
              <a:off x="5240094" y="3018595"/>
              <a:ext cx="427242" cy="427354"/>
            </a:xfrm>
            <a:prstGeom prst="roundRect">
              <a:avLst/>
            </a:prstGeom>
            <a:solidFill>
              <a:srgbClr val="0600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S1ide-Freeform: Shape 48">
              <a:extLst>
                <a:ext uri="{FF2B5EF4-FFF2-40B4-BE49-F238E27FC236}">
                  <a16:creationId xmlns:a16="http://schemas.microsoft.com/office/drawing/2014/main" id="{2A4DED40-18F3-4334-B0CE-05D96AA6D94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29330" y="3091140"/>
              <a:ext cx="256537" cy="282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S1ide-Rectangle: Rounded Corners 49">
              <a:extLst>
                <a:ext uri="{FF2B5EF4-FFF2-40B4-BE49-F238E27FC236}">
                  <a16:creationId xmlns:a16="http://schemas.microsoft.com/office/drawing/2014/main" id="{419DFF2B-96E9-45CB-9BA4-468D35E3765E}"/>
                </a:ext>
              </a:extLst>
            </p:cNvPr>
            <p:cNvSpPr/>
            <p:nvPr/>
          </p:nvSpPr>
          <p:spPr>
            <a:xfrm>
              <a:off x="4855208" y="3803455"/>
              <a:ext cx="427242" cy="427354"/>
            </a:xfrm>
            <a:prstGeom prst="roundRect">
              <a:avLst/>
            </a:prstGeom>
            <a:solidFill>
              <a:srgbClr val="363B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S1ide-Freeform: Shape 50">
              <a:extLst>
                <a:ext uri="{FF2B5EF4-FFF2-40B4-BE49-F238E27FC236}">
                  <a16:creationId xmlns:a16="http://schemas.microsoft.com/office/drawing/2014/main" id="{42EF5CFF-026C-4F3B-BF7B-22A3BB1DEE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36898" y="3877351"/>
              <a:ext cx="264083" cy="279561"/>
            </a:xfrm>
            <a:custGeom>
              <a:avLst/>
              <a:gdLst>
                <a:gd name="T0" fmla="*/ 995 w 1588"/>
                <a:gd name="T1" fmla="*/ 870 h 1682"/>
                <a:gd name="T2" fmla="*/ 1078 w 1588"/>
                <a:gd name="T3" fmla="*/ 753 h 1682"/>
                <a:gd name="T4" fmla="*/ 1463 w 1588"/>
                <a:gd name="T5" fmla="*/ 661 h 1682"/>
                <a:gd name="T6" fmla="*/ 1546 w 1588"/>
                <a:gd name="T7" fmla="*/ 352 h 1682"/>
                <a:gd name="T8" fmla="*/ 1346 w 1588"/>
                <a:gd name="T9" fmla="*/ 527 h 1682"/>
                <a:gd name="T10" fmla="*/ 1120 w 1588"/>
                <a:gd name="T11" fmla="*/ 310 h 1682"/>
                <a:gd name="T12" fmla="*/ 1296 w 1588"/>
                <a:gd name="T13" fmla="*/ 101 h 1682"/>
                <a:gd name="T14" fmla="*/ 995 w 1588"/>
                <a:gd name="T15" fmla="*/ 184 h 1682"/>
                <a:gd name="T16" fmla="*/ 894 w 1588"/>
                <a:gd name="T17" fmla="*/ 577 h 1682"/>
                <a:gd name="T18" fmla="*/ 501 w 1588"/>
                <a:gd name="T19" fmla="*/ 452 h 1682"/>
                <a:gd name="T20" fmla="*/ 501 w 1588"/>
                <a:gd name="T21" fmla="*/ 427 h 1682"/>
                <a:gd name="T22" fmla="*/ 493 w 1588"/>
                <a:gd name="T23" fmla="*/ 0 h 1682"/>
                <a:gd name="T24" fmla="*/ 250 w 1588"/>
                <a:gd name="T25" fmla="*/ 285 h 1682"/>
                <a:gd name="T26" fmla="*/ 175 w 1588"/>
                <a:gd name="T27" fmla="*/ 393 h 1682"/>
                <a:gd name="T28" fmla="*/ 150 w 1588"/>
                <a:gd name="T29" fmla="*/ 427 h 1682"/>
                <a:gd name="T30" fmla="*/ 117 w 1588"/>
                <a:gd name="T31" fmla="*/ 477 h 1682"/>
                <a:gd name="T32" fmla="*/ 100 w 1588"/>
                <a:gd name="T33" fmla="*/ 502 h 1682"/>
                <a:gd name="T34" fmla="*/ 66 w 1588"/>
                <a:gd name="T35" fmla="*/ 586 h 1682"/>
                <a:gd name="T36" fmla="*/ 58 w 1588"/>
                <a:gd name="T37" fmla="*/ 611 h 1682"/>
                <a:gd name="T38" fmla="*/ 50 w 1588"/>
                <a:gd name="T39" fmla="*/ 678 h 1682"/>
                <a:gd name="T40" fmla="*/ 41 w 1588"/>
                <a:gd name="T41" fmla="*/ 728 h 1682"/>
                <a:gd name="T42" fmla="*/ 41 w 1588"/>
                <a:gd name="T43" fmla="*/ 744 h 1682"/>
                <a:gd name="T44" fmla="*/ 50 w 1588"/>
                <a:gd name="T45" fmla="*/ 778 h 1682"/>
                <a:gd name="T46" fmla="*/ 58 w 1588"/>
                <a:gd name="T47" fmla="*/ 811 h 1682"/>
                <a:gd name="T48" fmla="*/ 100 w 1588"/>
                <a:gd name="T49" fmla="*/ 878 h 1682"/>
                <a:gd name="T50" fmla="*/ 125 w 1588"/>
                <a:gd name="T51" fmla="*/ 853 h 1682"/>
                <a:gd name="T52" fmla="*/ 133 w 1588"/>
                <a:gd name="T53" fmla="*/ 795 h 1682"/>
                <a:gd name="T54" fmla="*/ 142 w 1588"/>
                <a:gd name="T55" fmla="*/ 770 h 1682"/>
                <a:gd name="T56" fmla="*/ 150 w 1588"/>
                <a:gd name="T57" fmla="*/ 753 h 1682"/>
                <a:gd name="T58" fmla="*/ 167 w 1588"/>
                <a:gd name="T59" fmla="*/ 720 h 1682"/>
                <a:gd name="T60" fmla="*/ 183 w 1588"/>
                <a:gd name="T61" fmla="*/ 694 h 1682"/>
                <a:gd name="T62" fmla="*/ 200 w 1588"/>
                <a:gd name="T63" fmla="*/ 669 h 1682"/>
                <a:gd name="T64" fmla="*/ 225 w 1588"/>
                <a:gd name="T65" fmla="*/ 644 h 1682"/>
                <a:gd name="T66" fmla="*/ 250 w 1588"/>
                <a:gd name="T67" fmla="*/ 619 h 1682"/>
                <a:gd name="T68" fmla="*/ 267 w 1588"/>
                <a:gd name="T69" fmla="*/ 611 h 1682"/>
                <a:gd name="T70" fmla="*/ 301 w 1588"/>
                <a:gd name="T71" fmla="*/ 594 h 1682"/>
                <a:gd name="T72" fmla="*/ 326 w 1588"/>
                <a:gd name="T73" fmla="*/ 577 h 1682"/>
                <a:gd name="T74" fmla="*/ 342 w 1588"/>
                <a:gd name="T75" fmla="*/ 569 h 1682"/>
                <a:gd name="T76" fmla="*/ 359 w 1588"/>
                <a:gd name="T77" fmla="*/ 586 h 1682"/>
                <a:gd name="T78" fmla="*/ 75 w 1588"/>
                <a:gd name="T79" fmla="*/ 1363 h 1682"/>
                <a:gd name="T80" fmla="*/ 292 w 1588"/>
                <a:gd name="T81" fmla="*/ 1581 h 1682"/>
                <a:gd name="T82" fmla="*/ 777 w 1588"/>
                <a:gd name="T83" fmla="*/ 1087 h 1682"/>
                <a:gd name="T84" fmla="*/ 1530 w 1588"/>
                <a:gd name="T85" fmla="*/ 1623 h 1682"/>
                <a:gd name="T86" fmla="*/ 217 w 1588"/>
                <a:gd name="T87" fmla="*/ 1522 h 1682"/>
                <a:gd name="T88" fmla="*/ 133 w 1588"/>
                <a:gd name="T89" fmla="*/ 1438 h 1682"/>
                <a:gd name="T90" fmla="*/ 217 w 1588"/>
                <a:gd name="T91" fmla="*/ 1522 h 1682"/>
                <a:gd name="T92" fmla="*/ 217 w 1588"/>
                <a:gd name="T93" fmla="*/ 1522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8" h="1682">
                  <a:moveTo>
                    <a:pt x="1530" y="1405"/>
                  </a:moveTo>
                  <a:cubicBezTo>
                    <a:pt x="995" y="870"/>
                    <a:pt x="995" y="870"/>
                    <a:pt x="995" y="870"/>
                  </a:cubicBezTo>
                  <a:cubicBezTo>
                    <a:pt x="995" y="862"/>
                    <a:pt x="986" y="862"/>
                    <a:pt x="978" y="853"/>
                  </a:cubicBezTo>
                  <a:cubicBezTo>
                    <a:pt x="1078" y="753"/>
                    <a:pt x="1078" y="753"/>
                    <a:pt x="1078" y="753"/>
                  </a:cubicBezTo>
                  <a:cubicBezTo>
                    <a:pt x="1078" y="753"/>
                    <a:pt x="1086" y="744"/>
                    <a:pt x="1086" y="736"/>
                  </a:cubicBezTo>
                  <a:cubicBezTo>
                    <a:pt x="1212" y="786"/>
                    <a:pt x="1362" y="761"/>
                    <a:pt x="1463" y="661"/>
                  </a:cubicBezTo>
                  <a:cubicBezTo>
                    <a:pt x="1538" y="586"/>
                    <a:pt x="1570" y="485"/>
                    <a:pt x="1562" y="377"/>
                  </a:cubicBezTo>
                  <a:cubicBezTo>
                    <a:pt x="1562" y="368"/>
                    <a:pt x="1554" y="352"/>
                    <a:pt x="1546" y="352"/>
                  </a:cubicBezTo>
                  <a:cubicBezTo>
                    <a:pt x="1538" y="352"/>
                    <a:pt x="1521" y="352"/>
                    <a:pt x="1513" y="360"/>
                  </a:cubicBezTo>
                  <a:cubicBezTo>
                    <a:pt x="1346" y="527"/>
                    <a:pt x="1346" y="527"/>
                    <a:pt x="1346" y="527"/>
                  </a:cubicBezTo>
                  <a:cubicBezTo>
                    <a:pt x="1170" y="485"/>
                    <a:pt x="1170" y="485"/>
                    <a:pt x="1170" y="485"/>
                  </a:cubicBezTo>
                  <a:cubicBezTo>
                    <a:pt x="1120" y="310"/>
                    <a:pt x="1120" y="310"/>
                    <a:pt x="1120" y="310"/>
                  </a:cubicBezTo>
                  <a:cubicBezTo>
                    <a:pt x="1287" y="134"/>
                    <a:pt x="1287" y="134"/>
                    <a:pt x="1287" y="134"/>
                  </a:cubicBezTo>
                  <a:cubicBezTo>
                    <a:pt x="1296" y="126"/>
                    <a:pt x="1304" y="118"/>
                    <a:pt x="1296" y="101"/>
                  </a:cubicBezTo>
                  <a:cubicBezTo>
                    <a:pt x="1296" y="92"/>
                    <a:pt x="1287" y="84"/>
                    <a:pt x="1270" y="84"/>
                  </a:cubicBezTo>
                  <a:cubicBezTo>
                    <a:pt x="1170" y="76"/>
                    <a:pt x="1061" y="109"/>
                    <a:pt x="995" y="184"/>
                  </a:cubicBezTo>
                  <a:cubicBezTo>
                    <a:pt x="886" y="285"/>
                    <a:pt x="861" y="435"/>
                    <a:pt x="911" y="561"/>
                  </a:cubicBezTo>
                  <a:cubicBezTo>
                    <a:pt x="903" y="569"/>
                    <a:pt x="903" y="569"/>
                    <a:pt x="894" y="577"/>
                  </a:cubicBezTo>
                  <a:cubicBezTo>
                    <a:pt x="752" y="711"/>
                    <a:pt x="752" y="711"/>
                    <a:pt x="752" y="711"/>
                  </a:cubicBezTo>
                  <a:cubicBezTo>
                    <a:pt x="501" y="452"/>
                    <a:pt x="501" y="452"/>
                    <a:pt x="501" y="452"/>
                  </a:cubicBezTo>
                  <a:cubicBezTo>
                    <a:pt x="493" y="452"/>
                    <a:pt x="493" y="443"/>
                    <a:pt x="484" y="443"/>
                  </a:cubicBezTo>
                  <a:cubicBezTo>
                    <a:pt x="493" y="435"/>
                    <a:pt x="493" y="435"/>
                    <a:pt x="501" y="427"/>
                  </a:cubicBezTo>
                  <a:cubicBezTo>
                    <a:pt x="551" y="435"/>
                    <a:pt x="652" y="335"/>
                    <a:pt x="735" y="251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376" y="109"/>
                    <a:pt x="301" y="184"/>
                    <a:pt x="309" y="243"/>
                  </a:cubicBezTo>
                  <a:cubicBezTo>
                    <a:pt x="284" y="251"/>
                    <a:pt x="259" y="268"/>
                    <a:pt x="250" y="285"/>
                  </a:cubicBezTo>
                  <a:cubicBezTo>
                    <a:pt x="209" y="318"/>
                    <a:pt x="209" y="318"/>
                    <a:pt x="209" y="318"/>
                  </a:cubicBezTo>
                  <a:cubicBezTo>
                    <a:pt x="192" y="343"/>
                    <a:pt x="175" y="368"/>
                    <a:pt x="175" y="393"/>
                  </a:cubicBezTo>
                  <a:cubicBezTo>
                    <a:pt x="167" y="402"/>
                    <a:pt x="167" y="402"/>
                    <a:pt x="159" y="410"/>
                  </a:cubicBezTo>
                  <a:cubicBezTo>
                    <a:pt x="150" y="427"/>
                    <a:pt x="150" y="427"/>
                    <a:pt x="150" y="427"/>
                  </a:cubicBezTo>
                  <a:cubicBezTo>
                    <a:pt x="133" y="443"/>
                    <a:pt x="133" y="443"/>
                    <a:pt x="133" y="443"/>
                  </a:cubicBezTo>
                  <a:cubicBezTo>
                    <a:pt x="125" y="452"/>
                    <a:pt x="125" y="469"/>
                    <a:pt x="117" y="477"/>
                  </a:cubicBezTo>
                  <a:lnTo>
                    <a:pt x="108" y="485"/>
                  </a:lnTo>
                  <a:cubicBezTo>
                    <a:pt x="100" y="502"/>
                    <a:pt x="100" y="502"/>
                    <a:pt x="100" y="502"/>
                  </a:cubicBezTo>
                  <a:cubicBezTo>
                    <a:pt x="100" y="510"/>
                    <a:pt x="91" y="519"/>
                    <a:pt x="83" y="536"/>
                  </a:cubicBezTo>
                  <a:cubicBezTo>
                    <a:pt x="75" y="552"/>
                    <a:pt x="66" y="569"/>
                    <a:pt x="66" y="586"/>
                  </a:cubicBezTo>
                  <a:cubicBezTo>
                    <a:pt x="66" y="594"/>
                    <a:pt x="66" y="594"/>
                    <a:pt x="66" y="594"/>
                  </a:cubicBezTo>
                  <a:cubicBezTo>
                    <a:pt x="58" y="602"/>
                    <a:pt x="58" y="602"/>
                    <a:pt x="58" y="611"/>
                  </a:cubicBezTo>
                  <a:cubicBezTo>
                    <a:pt x="50" y="636"/>
                    <a:pt x="50" y="636"/>
                    <a:pt x="50" y="636"/>
                  </a:cubicBezTo>
                  <a:cubicBezTo>
                    <a:pt x="50" y="653"/>
                    <a:pt x="50" y="669"/>
                    <a:pt x="50" y="678"/>
                  </a:cubicBezTo>
                  <a:cubicBezTo>
                    <a:pt x="50" y="686"/>
                    <a:pt x="50" y="686"/>
                    <a:pt x="50" y="686"/>
                  </a:cubicBezTo>
                  <a:cubicBezTo>
                    <a:pt x="41" y="703"/>
                    <a:pt x="41" y="711"/>
                    <a:pt x="41" y="728"/>
                  </a:cubicBezTo>
                  <a:lnTo>
                    <a:pt x="41" y="736"/>
                  </a:lnTo>
                  <a:lnTo>
                    <a:pt x="41" y="744"/>
                  </a:lnTo>
                  <a:cubicBezTo>
                    <a:pt x="50" y="744"/>
                    <a:pt x="50" y="753"/>
                    <a:pt x="50" y="761"/>
                  </a:cubicBezTo>
                  <a:cubicBezTo>
                    <a:pt x="50" y="778"/>
                    <a:pt x="50" y="778"/>
                    <a:pt x="50" y="778"/>
                  </a:cubicBezTo>
                  <a:cubicBezTo>
                    <a:pt x="50" y="786"/>
                    <a:pt x="50" y="786"/>
                    <a:pt x="50" y="786"/>
                  </a:cubicBezTo>
                  <a:cubicBezTo>
                    <a:pt x="50" y="795"/>
                    <a:pt x="50" y="803"/>
                    <a:pt x="58" y="811"/>
                  </a:cubicBezTo>
                  <a:cubicBezTo>
                    <a:pt x="66" y="853"/>
                    <a:pt x="66" y="853"/>
                    <a:pt x="66" y="853"/>
                  </a:cubicBezTo>
                  <a:cubicBezTo>
                    <a:pt x="75" y="870"/>
                    <a:pt x="83" y="878"/>
                    <a:pt x="100" y="878"/>
                  </a:cubicBezTo>
                  <a:cubicBezTo>
                    <a:pt x="108" y="878"/>
                    <a:pt x="117" y="870"/>
                    <a:pt x="117" y="870"/>
                  </a:cubicBezTo>
                  <a:cubicBezTo>
                    <a:pt x="125" y="862"/>
                    <a:pt x="125" y="862"/>
                    <a:pt x="125" y="853"/>
                  </a:cubicBezTo>
                  <a:cubicBezTo>
                    <a:pt x="133" y="811"/>
                    <a:pt x="133" y="811"/>
                    <a:pt x="133" y="811"/>
                  </a:cubicBezTo>
                  <a:cubicBezTo>
                    <a:pt x="133" y="803"/>
                    <a:pt x="133" y="803"/>
                    <a:pt x="133" y="795"/>
                  </a:cubicBezTo>
                  <a:cubicBezTo>
                    <a:pt x="133" y="786"/>
                    <a:pt x="142" y="786"/>
                    <a:pt x="142" y="786"/>
                  </a:cubicBezTo>
                  <a:cubicBezTo>
                    <a:pt x="142" y="770"/>
                    <a:pt x="142" y="770"/>
                    <a:pt x="142" y="770"/>
                  </a:cubicBezTo>
                  <a:cubicBezTo>
                    <a:pt x="142" y="761"/>
                    <a:pt x="142" y="761"/>
                    <a:pt x="150" y="761"/>
                  </a:cubicBezTo>
                  <a:lnTo>
                    <a:pt x="150" y="753"/>
                  </a:lnTo>
                  <a:lnTo>
                    <a:pt x="150" y="744"/>
                  </a:lnTo>
                  <a:cubicBezTo>
                    <a:pt x="159" y="736"/>
                    <a:pt x="159" y="728"/>
                    <a:pt x="167" y="720"/>
                  </a:cubicBezTo>
                  <a:lnTo>
                    <a:pt x="167" y="711"/>
                  </a:lnTo>
                  <a:cubicBezTo>
                    <a:pt x="175" y="703"/>
                    <a:pt x="175" y="703"/>
                    <a:pt x="183" y="694"/>
                  </a:cubicBezTo>
                  <a:cubicBezTo>
                    <a:pt x="192" y="678"/>
                    <a:pt x="192" y="678"/>
                    <a:pt x="192" y="678"/>
                  </a:cubicBezTo>
                  <a:lnTo>
                    <a:pt x="200" y="669"/>
                  </a:lnTo>
                  <a:cubicBezTo>
                    <a:pt x="200" y="669"/>
                    <a:pt x="200" y="661"/>
                    <a:pt x="209" y="661"/>
                  </a:cubicBezTo>
                  <a:cubicBezTo>
                    <a:pt x="209" y="653"/>
                    <a:pt x="217" y="644"/>
                    <a:pt x="225" y="644"/>
                  </a:cubicBezTo>
                  <a:cubicBezTo>
                    <a:pt x="234" y="636"/>
                    <a:pt x="234" y="636"/>
                    <a:pt x="234" y="636"/>
                  </a:cubicBezTo>
                  <a:cubicBezTo>
                    <a:pt x="234" y="636"/>
                    <a:pt x="242" y="628"/>
                    <a:pt x="250" y="619"/>
                  </a:cubicBezTo>
                  <a:lnTo>
                    <a:pt x="259" y="619"/>
                  </a:lnTo>
                  <a:cubicBezTo>
                    <a:pt x="259" y="611"/>
                    <a:pt x="267" y="611"/>
                    <a:pt x="267" y="611"/>
                  </a:cubicBezTo>
                  <a:cubicBezTo>
                    <a:pt x="275" y="602"/>
                    <a:pt x="275" y="602"/>
                    <a:pt x="284" y="602"/>
                  </a:cubicBezTo>
                  <a:cubicBezTo>
                    <a:pt x="301" y="594"/>
                    <a:pt x="301" y="594"/>
                    <a:pt x="301" y="594"/>
                  </a:cubicBezTo>
                  <a:cubicBezTo>
                    <a:pt x="309" y="586"/>
                    <a:pt x="309" y="586"/>
                    <a:pt x="309" y="586"/>
                  </a:cubicBezTo>
                  <a:cubicBezTo>
                    <a:pt x="317" y="586"/>
                    <a:pt x="317" y="586"/>
                    <a:pt x="326" y="577"/>
                  </a:cubicBezTo>
                  <a:lnTo>
                    <a:pt x="334" y="577"/>
                  </a:lnTo>
                  <a:cubicBezTo>
                    <a:pt x="342" y="577"/>
                    <a:pt x="342" y="569"/>
                    <a:pt x="342" y="569"/>
                  </a:cubicBezTo>
                  <a:cubicBezTo>
                    <a:pt x="351" y="569"/>
                    <a:pt x="351" y="569"/>
                    <a:pt x="351" y="569"/>
                  </a:cubicBezTo>
                  <a:cubicBezTo>
                    <a:pt x="351" y="577"/>
                    <a:pt x="359" y="586"/>
                    <a:pt x="359" y="586"/>
                  </a:cubicBezTo>
                  <a:cubicBezTo>
                    <a:pt x="618" y="845"/>
                    <a:pt x="618" y="845"/>
                    <a:pt x="618" y="845"/>
                  </a:cubicBezTo>
                  <a:cubicBezTo>
                    <a:pt x="75" y="1363"/>
                    <a:pt x="75" y="1363"/>
                    <a:pt x="75" y="1363"/>
                  </a:cubicBezTo>
                  <a:cubicBezTo>
                    <a:pt x="8" y="1430"/>
                    <a:pt x="0" y="1531"/>
                    <a:pt x="66" y="1597"/>
                  </a:cubicBezTo>
                  <a:cubicBezTo>
                    <a:pt x="133" y="1664"/>
                    <a:pt x="225" y="1647"/>
                    <a:pt x="292" y="1581"/>
                  </a:cubicBezTo>
                  <a:cubicBezTo>
                    <a:pt x="769" y="1079"/>
                    <a:pt x="769" y="1079"/>
                    <a:pt x="769" y="1079"/>
                  </a:cubicBezTo>
                  <a:cubicBezTo>
                    <a:pt x="769" y="1079"/>
                    <a:pt x="777" y="1079"/>
                    <a:pt x="777" y="1087"/>
                  </a:cubicBezTo>
                  <a:cubicBezTo>
                    <a:pt x="1312" y="1623"/>
                    <a:pt x="1312" y="1623"/>
                    <a:pt x="1312" y="1623"/>
                  </a:cubicBezTo>
                  <a:cubicBezTo>
                    <a:pt x="1371" y="1681"/>
                    <a:pt x="1471" y="1681"/>
                    <a:pt x="1530" y="1623"/>
                  </a:cubicBezTo>
                  <a:cubicBezTo>
                    <a:pt x="1587" y="1564"/>
                    <a:pt x="1587" y="1464"/>
                    <a:pt x="1530" y="1405"/>
                  </a:cubicBezTo>
                  <a:close/>
                  <a:moveTo>
                    <a:pt x="217" y="1522"/>
                  </a:moveTo>
                  <a:cubicBezTo>
                    <a:pt x="192" y="1547"/>
                    <a:pt x="159" y="1547"/>
                    <a:pt x="133" y="1522"/>
                  </a:cubicBezTo>
                  <a:cubicBezTo>
                    <a:pt x="108" y="1497"/>
                    <a:pt x="108" y="1455"/>
                    <a:pt x="133" y="1438"/>
                  </a:cubicBezTo>
                  <a:cubicBezTo>
                    <a:pt x="159" y="1413"/>
                    <a:pt x="192" y="1413"/>
                    <a:pt x="217" y="1438"/>
                  </a:cubicBezTo>
                  <a:cubicBezTo>
                    <a:pt x="242" y="1455"/>
                    <a:pt x="242" y="1497"/>
                    <a:pt x="217" y="1522"/>
                  </a:cubicBezTo>
                  <a:close/>
                  <a:moveTo>
                    <a:pt x="217" y="1522"/>
                  </a:moveTo>
                  <a:lnTo>
                    <a:pt x="217" y="15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6981CC9F-6FC3-4A2C-8173-47707C4C0E09}"/>
              </a:ext>
            </a:extLst>
          </p:cNvPr>
          <p:cNvSpPr txBox="1"/>
          <p:nvPr/>
        </p:nvSpPr>
        <p:spPr>
          <a:xfrm>
            <a:off x="5139642" y="1294056"/>
            <a:ext cx="2711566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97B7C734-402E-46E1-B59A-9C673449DADF}"/>
              </a:ext>
            </a:extLst>
          </p:cNvPr>
          <p:cNvSpPr txBox="1"/>
          <p:nvPr/>
        </p:nvSpPr>
        <p:spPr>
          <a:xfrm>
            <a:off x="5500386" y="2098002"/>
            <a:ext cx="27115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021FC35-A540-4B72-A730-7D038D38229D}"/>
              </a:ext>
            </a:extLst>
          </p:cNvPr>
          <p:cNvSpPr txBox="1"/>
          <p:nvPr/>
        </p:nvSpPr>
        <p:spPr>
          <a:xfrm>
            <a:off x="5500386" y="2876020"/>
            <a:ext cx="27115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1D1B00C5-2E7D-4C34-8CE5-492FCCC53F27}"/>
              </a:ext>
            </a:extLst>
          </p:cNvPr>
          <p:cNvSpPr txBox="1"/>
          <p:nvPr/>
        </p:nvSpPr>
        <p:spPr>
          <a:xfrm>
            <a:off x="5141439" y="3695687"/>
            <a:ext cx="27115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763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D7C44361-0ED8-48A5-AAE9-AE6EA464BE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2"/>
          <a:stretch/>
        </p:blipFill>
        <p:spPr>
          <a:xfrm>
            <a:off x="0" y="-21016"/>
            <a:ext cx="9204960" cy="5289918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657011B7-691C-4B3D-AAED-FF6A87A00F8B}"/>
              </a:ext>
            </a:extLst>
          </p:cNvPr>
          <p:cNvSpPr/>
          <p:nvPr/>
        </p:nvSpPr>
        <p:spPr>
          <a:xfrm>
            <a:off x="424927" y="1550894"/>
            <a:ext cx="4776994" cy="357159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4EE97C9-826B-4B35-B493-30B178F9DECF}"/>
              </a:ext>
            </a:extLst>
          </p:cNvPr>
          <p:cNvSpPr txBox="1">
            <a:spLocks/>
          </p:cNvSpPr>
          <p:nvPr/>
        </p:nvSpPr>
        <p:spPr>
          <a:xfrm>
            <a:off x="1082991" y="3382976"/>
            <a:ext cx="4118930" cy="5899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d-ID" sz="120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latin typeface="Agency FB" panose="020B0503020202020204" pitchFamily="34" charset="0"/>
                <a:cs typeface="Calibri"/>
              </a:rPr>
              <a:t>Ut wisi enim ad minim veniam, quis nostrud exerci tation ullamcorper nibh euismod tincidunt ut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5383A95-622B-49DB-A698-C85A2ECC8527}"/>
              </a:ext>
            </a:extLst>
          </p:cNvPr>
          <p:cNvSpPr/>
          <p:nvPr/>
        </p:nvSpPr>
        <p:spPr>
          <a:xfrm>
            <a:off x="7508417" y="321349"/>
            <a:ext cx="1037692" cy="51815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chemeClr val="bg1"/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03</a:t>
            </a:r>
            <a:endParaRPr lang="zh-CN" altLang="en-US" sz="2700" dirty="0">
              <a:solidFill>
                <a:schemeClr val="bg1"/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823BCC5-21B5-46FE-B535-9A3EC28332C5}"/>
              </a:ext>
            </a:extLst>
          </p:cNvPr>
          <p:cNvSpPr/>
          <p:nvPr/>
        </p:nvSpPr>
        <p:spPr>
          <a:xfrm>
            <a:off x="1082991" y="2382582"/>
            <a:ext cx="24881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fr-FR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 作 存 在 不 足</a:t>
            </a:r>
          </a:p>
          <a:p>
            <a:pPr fontAlgn="ctr"/>
            <a:r>
              <a:rPr lang="fr-FR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（insufficient）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65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CEC3092-F6F0-4F44-AF9F-4846B3050ED2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402AB73A-2200-4400-AD97-2BAEC3BE3EA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C22BBDB-E1CA-45B5-9339-8A56A4D1A0B1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B8C8D47-B5E8-4476-946C-E8E54CE78C77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Shape 1444">
            <a:extLst>
              <a:ext uri="{FF2B5EF4-FFF2-40B4-BE49-F238E27FC236}">
                <a16:creationId xmlns:a16="http://schemas.microsoft.com/office/drawing/2014/main" id="{70B6679F-7D16-487D-9273-DBDB436EE166}"/>
              </a:ext>
            </a:extLst>
          </p:cNvPr>
          <p:cNvSpPr/>
          <p:nvPr/>
        </p:nvSpPr>
        <p:spPr>
          <a:xfrm>
            <a:off x="6546528" y="1466171"/>
            <a:ext cx="1023367" cy="1023367"/>
          </a:xfrm>
          <a:prstGeom prst="ellipse">
            <a:avLst/>
          </a:prstGeom>
          <a:noFill/>
          <a:ln w="76200" cap="flat" cmpd="sng">
            <a:solidFill>
              <a:srgbClr val="DCDCDC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</a:pPr>
            <a:endParaRPr sz="1350" b="0" i="0" u="none" strike="noStrike" cap="none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185055AA-4E9B-4711-92F4-C2344F49785D}"/>
              </a:ext>
            </a:extLst>
          </p:cNvPr>
          <p:cNvGrpSpPr/>
          <p:nvPr/>
        </p:nvGrpSpPr>
        <p:grpSpPr>
          <a:xfrm>
            <a:off x="1405313" y="1512025"/>
            <a:ext cx="1023367" cy="1023368"/>
            <a:chOff x="1754148" y="1935853"/>
            <a:chExt cx="1023367" cy="1023368"/>
          </a:xfrm>
        </p:grpSpPr>
        <p:sp>
          <p:nvSpPr>
            <p:cNvPr id="8" name="Shape 1444">
              <a:extLst>
                <a:ext uri="{FF2B5EF4-FFF2-40B4-BE49-F238E27FC236}">
                  <a16:creationId xmlns:a16="http://schemas.microsoft.com/office/drawing/2014/main" id="{C10AD6EA-4878-4AE6-BB7E-B665F11D9076}"/>
                </a:ext>
              </a:extLst>
            </p:cNvPr>
            <p:cNvSpPr/>
            <p:nvPr/>
          </p:nvSpPr>
          <p:spPr>
            <a:xfrm>
              <a:off x="1754148" y="1935853"/>
              <a:ext cx="1023367" cy="1023367"/>
            </a:xfrm>
            <a:prstGeom prst="ellipse">
              <a:avLst/>
            </a:prstGeom>
            <a:noFill/>
            <a:ln w="76200" cap="flat" cmpd="sng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 panose="020B0604020202020204"/>
                <a:buNone/>
              </a:pPr>
              <a:endParaRPr sz="1350" b="0" i="0" u="none" strike="noStrike" cap="none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" name="Shape 1451">
              <a:extLst>
                <a:ext uri="{FF2B5EF4-FFF2-40B4-BE49-F238E27FC236}">
                  <a16:creationId xmlns:a16="http://schemas.microsoft.com/office/drawing/2014/main" id="{35A6C957-2235-4D06-A8F6-9F75D1AB14EC}"/>
                </a:ext>
              </a:extLst>
            </p:cNvPr>
            <p:cNvSpPr/>
            <p:nvPr/>
          </p:nvSpPr>
          <p:spPr>
            <a:xfrm>
              <a:off x="1754148" y="1935854"/>
              <a:ext cx="1023367" cy="1023367"/>
            </a:xfrm>
            <a:prstGeom prst="arc">
              <a:avLst>
                <a:gd name="adj1" fmla="val 16170307"/>
                <a:gd name="adj2" fmla="val 7170684"/>
              </a:avLst>
            </a:prstGeom>
            <a:solidFill>
              <a:srgbClr val="363B23"/>
            </a:solidFill>
            <a:ln w="76200" cap="flat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 panose="020B0604020202020204"/>
                <a:buNone/>
              </a:pPr>
              <a:endParaRPr sz="4800" b="1" i="0" u="none" strike="noStrike" cap="none" dirty="0">
                <a:solidFill>
                  <a:srgbClr val="00000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EA1A67BB-5BAE-4881-8FEF-4DC4C2734E4B}"/>
              </a:ext>
            </a:extLst>
          </p:cNvPr>
          <p:cNvGrpSpPr/>
          <p:nvPr/>
        </p:nvGrpSpPr>
        <p:grpSpPr>
          <a:xfrm>
            <a:off x="4840419" y="1466170"/>
            <a:ext cx="1026617" cy="1023368"/>
            <a:chOff x="4797186" y="1935853"/>
            <a:chExt cx="1026617" cy="1023368"/>
          </a:xfrm>
        </p:grpSpPr>
        <p:sp>
          <p:nvSpPr>
            <p:cNvPr id="11" name="Shape 1444">
              <a:extLst>
                <a:ext uri="{FF2B5EF4-FFF2-40B4-BE49-F238E27FC236}">
                  <a16:creationId xmlns:a16="http://schemas.microsoft.com/office/drawing/2014/main" id="{D1D30B13-FD9B-48F4-9AC9-78473C2B23FC}"/>
                </a:ext>
              </a:extLst>
            </p:cNvPr>
            <p:cNvSpPr/>
            <p:nvPr/>
          </p:nvSpPr>
          <p:spPr>
            <a:xfrm>
              <a:off x="4797186" y="1935853"/>
              <a:ext cx="1023367" cy="1023367"/>
            </a:xfrm>
            <a:prstGeom prst="ellipse">
              <a:avLst/>
            </a:prstGeom>
            <a:noFill/>
            <a:ln w="76200" cap="flat" cmpd="sng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 panose="020B0604020202020204"/>
                <a:buNone/>
              </a:pPr>
              <a:endParaRPr sz="1350" b="0" i="0" u="none" strike="noStrike" cap="none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" name="Shape 1453">
              <a:extLst>
                <a:ext uri="{FF2B5EF4-FFF2-40B4-BE49-F238E27FC236}">
                  <a16:creationId xmlns:a16="http://schemas.microsoft.com/office/drawing/2014/main" id="{EBF59ED1-B539-4F1E-89EA-3286BAF64102}"/>
                </a:ext>
              </a:extLst>
            </p:cNvPr>
            <p:cNvSpPr/>
            <p:nvPr/>
          </p:nvSpPr>
          <p:spPr>
            <a:xfrm>
              <a:off x="4800436" y="1935854"/>
              <a:ext cx="1023367" cy="1023367"/>
            </a:xfrm>
            <a:prstGeom prst="arc">
              <a:avLst>
                <a:gd name="adj1" fmla="val 16319724"/>
                <a:gd name="adj2" fmla="val 9208582"/>
              </a:avLst>
            </a:prstGeom>
            <a:solidFill>
              <a:srgbClr val="363B23"/>
            </a:solidFill>
            <a:ln w="76200" cap="flat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 panose="020B0604020202020204"/>
                <a:buNone/>
              </a:pPr>
              <a:endParaRPr sz="4800" b="1" i="0" u="none" strike="noStrike" cap="none" dirty="0">
                <a:solidFill>
                  <a:srgbClr val="00000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13" name="Shape 1454">
            <a:extLst>
              <a:ext uri="{FF2B5EF4-FFF2-40B4-BE49-F238E27FC236}">
                <a16:creationId xmlns:a16="http://schemas.microsoft.com/office/drawing/2014/main" id="{2856CFB3-2F2C-4E5B-A6B2-1EE29B3F03A8}"/>
              </a:ext>
            </a:extLst>
          </p:cNvPr>
          <p:cNvSpPr/>
          <p:nvPr/>
        </p:nvSpPr>
        <p:spPr>
          <a:xfrm>
            <a:off x="6546528" y="1466172"/>
            <a:ext cx="1023367" cy="1023367"/>
          </a:xfrm>
          <a:prstGeom prst="arc">
            <a:avLst>
              <a:gd name="adj1" fmla="val 16260653"/>
              <a:gd name="adj2" fmla="val 12897115"/>
            </a:avLst>
          </a:prstGeom>
          <a:solidFill>
            <a:schemeClr val="bg2">
              <a:lumMod val="10000"/>
            </a:schemeClr>
          </a:solidFill>
          <a:ln w="762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</a:pPr>
            <a:endParaRPr sz="1350" b="0" i="0" u="none" strike="noStrike" cap="none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09A6ED6-112E-4587-9C1E-39F591634B30}"/>
              </a:ext>
            </a:extLst>
          </p:cNvPr>
          <p:cNvGrpSpPr/>
          <p:nvPr/>
        </p:nvGrpSpPr>
        <p:grpSpPr>
          <a:xfrm>
            <a:off x="3052709" y="1512024"/>
            <a:ext cx="1036229" cy="1023368"/>
            <a:chOff x="3275667" y="1935853"/>
            <a:chExt cx="1036229" cy="1023368"/>
          </a:xfrm>
        </p:grpSpPr>
        <p:sp>
          <p:nvSpPr>
            <p:cNvPr id="15" name="Shape 1444">
              <a:extLst>
                <a:ext uri="{FF2B5EF4-FFF2-40B4-BE49-F238E27FC236}">
                  <a16:creationId xmlns:a16="http://schemas.microsoft.com/office/drawing/2014/main" id="{9762BADD-199D-49DE-BDC7-9387E331F057}"/>
                </a:ext>
              </a:extLst>
            </p:cNvPr>
            <p:cNvSpPr/>
            <p:nvPr/>
          </p:nvSpPr>
          <p:spPr>
            <a:xfrm>
              <a:off x="3275667" y="1935854"/>
              <a:ext cx="1023367" cy="1023367"/>
            </a:xfrm>
            <a:prstGeom prst="ellipse">
              <a:avLst/>
            </a:prstGeom>
            <a:noFill/>
            <a:ln w="76200" cap="flat" cmpd="sng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 panose="020B0604020202020204"/>
                <a:buNone/>
              </a:pPr>
              <a:endParaRPr sz="1350" b="0" i="0" u="none" strike="noStrike" cap="none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" name="Shape 1451">
              <a:extLst>
                <a:ext uri="{FF2B5EF4-FFF2-40B4-BE49-F238E27FC236}">
                  <a16:creationId xmlns:a16="http://schemas.microsoft.com/office/drawing/2014/main" id="{C2AD807A-12AC-4E21-8493-5E35A89FD092}"/>
                </a:ext>
              </a:extLst>
            </p:cNvPr>
            <p:cNvSpPr/>
            <p:nvPr/>
          </p:nvSpPr>
          <p:spPr>
            <a:xfrm rot="15876244">
              <a:off x="3288529" y="1935853"/>
              <a:ext cx="1023367" cy="1023367"/>
            </a:xfrm>
            <a:prstGeom prst="arc">
              <a:avLst>
                <a:gd name="adj1" fmla="val 16170307"/>
                <a:gd name="adj2" fmla="val 7170684"/>
              </a:avLst>
            </a:prstGeom>
            <a:solidFill>
              <a:schemeClr val="bg2">
                <a:lumMod val="10000"/>
              </a:schemeClr>
            </a:solidFill>
            <a:ln w="76200" cap="flat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 panose="020B0604020202020204"/>
                <a:buNone/>
              </a:pPr>
              <a:endParaRPr sz="4800" b="1" i="0" u="none" strike="noStrike" cap="none" dirty="0">
                <a:solidFill>
                  <a:srgbClr val="000000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50367814-2EA3-44FF-9B67-35A2EF9FCB4D}"/>
              </a:ext>
            </a:extLst>
          </p:cNvPr>
          <p:cNvSpPr txBox="1"/>
          <p:nvPr/>
        </p:nvSpPr>
        <p:spPr>
          <a:xfrm>
            <a:off x="1575836" y="2633087"/>
            <a:ext cx="82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60%</a:t>
            </a:r>
            <a:endParaRPr lang="zh-CN" altLang="en-US" sz="2400" dirty="0">
              <a:latin typeface="Segoe UI Black" panose="020B0A02040204020203" pitchFamily="34" charset="0"/>
              <a:ea typeface="微软雅黑" panose="020B0503020204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C757019-DF6B-49A1-8F62-09805A29D212}"/>
              </a:ext>
            </a:extLst>
          </p:cNvPr>
          <p:cNvSpPr txBox="1"/>
          <p:nvPr/>
        </p:nvSpPr>
        <p:spPr>
          <a:xfrm>
            <a:off x="3313730" y="2627094"/>
            <a:ext cx="82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55%</a:t>
            </a:r>
            <a:endParaRPr lang="zh-CN" altLang="en-US" sz="2400" dirty="0">
              <a:latin typeface="Segoe UI Black" panose="020B0A02040204020203" pitchFamily="34" charset="0"/>
              <a:ea typeface="微软雅黑" panose="020B0503020204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2FFEDF8-A319-452D-9A41-1613BC7AB445}"/>
              </a:ext>
            </a:extLst>
          </p:cNvPr>
          <p:cNvSpPr txBox="1"/>
          <p:nvPr/>
        </p:nvSpPr>
        <p:spPr>
          <a:xfrm>
            <a:off x="4961629" y="2627094"/>
            <a:ext cx="82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80%</a:t>
            </a:r>
            <a:endParaRPr lang="zh-CN" altLang="en-US" sz="2400" dirty="0">
              <a:latin typeface="Segoe UI Black" panose="020B0A02040204020203" pitchFamily="34" charset="0"/>
              <a:ea typeface="微软雅黑" panose="020B0503020204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3545976-B6AB-4C6D-B4C4-985361ED4BF3}"/>
              </a:ext>
            </a:extLst>
          </p:cNvPr>
          <p:cNvSpPr txBox="1"/>
          <p:nvPr/>
        </p:nvSpPr>
        <p:spPr>
          <a:xfrm>
            <a:off x="6748836" y="2627093"/>
            <a:ext cx="821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90%</a:t>
            </a:r>
            <a:endParaRPr lang="zh-CN" altLang="en-US" sz="2400" dirty="0">
              <a:latin typeface="Segoe UI Black" panose="020B0A02040204020203" pitchFamily="34" charset="0"/>
              <a:ea typeface="微软雅黑" panose="020B0503020204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CCA65CD-BB27-4076-AB7D-65299D676324}"/>
              </a:ext>
            </a:extLst>
          </p:cNvPr>
          <p:cNvSpPr txBox="1"/>
          <p:nvPr/>
        </p:nvSpPr>
        <p:spPr>
          <a:xfrm>
            <a:off x="1043241" y="353598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2" name="Rectangle 24">
            <a:extLst>
              <a:ext uri="{FF2B5EF4-FFF2-40B4-BE49-F238E27FC236}">
                <a16:creationId xmlns:a16="http://schemas.microsoft.com/office/drawing/2014/main" id="{CF9269ED-F1C7-4047-8F73-79749BCE5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098" y="3329647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E9D929F-C90B-4C20-8C4D-E58ABB47D607}"/>
              </a:ext>
            </a:extLst>
          </p:cNvPr>
          <p:cNvSpPr txBox="1"/>
          <p:nvPr/>
        </p:nvSpPr>
        <p:spPr>
          <a:xfrm>
            <a:off x="2782219" y="353637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4" name="Rectangle 24">
            <a:extLst>
              <a:ext uri="{FF2B5EF4-FFF2-40B4-BE49-F238E27FC236}">
                <a16:creationId xmlns:a16="http://schemas.microsoft.com/office/drawing/2014/main" id="{9B6042A4-DAB9-4A07-B30B-DD4877039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2076" y="3330032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CAC655EC-92E7-45A1-B3DF-9A7B7DBB0A53}"/>
              </a:ext>
            </a:extLst>
          </p:cNvPr>
          <p:cNvSpPr txBox="1"/>
          <p:nvPr/>
        </p:nvSpPr>
        <p:spPr>
          <a:xfrm>
            <a:off x="4582684" y="353637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6" name="Rectangle 24">
            <a:extLst>
              <a:ext uri="{FF2B5EF4-FFF2-40B4-BE49-F238E27FC236}">
                <a16:creationId xmlns:a16="http://schemas.microsoft.com/office/drawing/2014/main" id="{FA3A803D-E79B-4F6B-8B8B-E2BA1D2B1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541" y="3330032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E0D8BFE-FDA9-4411-9B1E-18504EEF8B51}"/>
              </a:ext>
            </a:extLst>
          </p:cNvPr>
          <p:cNvSpPr txBox="1"/>
          <p:nvPr/>
        </p:nvSpPr>
        <p:spPr>
          <a:xfrm>
            <a:off x="6356654" y="353637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8" name="Rectangle 24">
            <a:extLst>
              <a:ext uri="{FF2B5EF4-FFF2-40B4-BE49-F238E27FC236}">
                <a16:creationId xmlns:a16="http://schemas.microsoft.com/office/drawing/2014/main" id="{352FBDA6-82DE-419D-924E-AABEEB530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6511" y="3330032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3727C97-8F90-4FC5-91FA-D71F171183BC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CF03F6D0-3104-4E24-8682-1201003E161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B322207-2E45-4F6D-831B-5406A0DFCD65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7355BB8-6881-41C0-8D91-6693CE96ED8C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83B384A-B912-4ABA-A34F-45BB461F10B1}"/>
              </a:ext>
            </a:extLst>
          </p:cNvPr>
          <p:cNvSpPr/>
          <p:nvPr/>
        </p:nvSpPr>
        <p:spPr>
          <a:xfrm>
            <a:off x="1100139" y="1366838"/>
            <a:ext cx="6939000" cy="189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F62C702-768F-4745-85B3-19B9DA577E3B}"/>
              </a:ext>
            </a:extLst>
          </p:cNvPr>
          <p:cNvSpPr/>
          <p:nvPr/>
        </p:nvSpPr>
        <p:spPr>
          <a:xfrm>
            <a:off x="1100139" y="1366838"/>
            <a:ext cx="4099493" cy="189000"/>
          </a:xfrm>
          <a:prstGeom prst="rect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A74DF12-4729-467B-B297-08DDF9C7B9B9}"/>
              </a:ext>
            </a:extLst>
          </p:cNvPr>
          <p:cNvSpPr/>
          <p:nvPr/>
        </p:nvSpPr>
        <p:spPr>
          <a:xfrm>
            <a:off x="1100139" y="1798638"/>
            <a:ext cx="6939000" cy="189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5D12245-1CDF-4FF3-96D5-07ADC4EF37E4}"/>
              </a:ext>
            </a:extLst>
          </p:cNvPr>
          <p:cNvSpPr/>
          <p:nvPr/>
        </p:nvSpPr>
        <p:spPr>
          <a:xfrm>
            <a:off x="1100139" y="1798638"/>
            <a:ext cx="5439833" cy="189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42A9E8EC-62FE-48AE-AF8A-58F08C23A952}"/>
              </a:ext>
            </a:extLst>
          </p:cNvPr>
          <p:cNvSpPr/>
          <p:nvPr/>
        </p:nvSpPr>
        <p:spPr>
          <a:xfrm>
            <a:off x="1100139" y="2230438"/>
            <a:ext cx="6939000" cy="189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98D4125-3ABB-4F51-AD2F-5962AEDB63AC}"/>
              </a:ext>
            </a:extLst>
          </p:cNvPr>
          <p:cNvSpPr/>
          <p:nvPr/>
        </p:nvSpPr>
        <p:spPr>
          <a:xfrm>
            <a:off x="1100139" y="2230438"/>
            <a:ext cx="4729162" cy="189000"/>
          </a:xfrm>
          <a:prstGeom prst="rect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F6CFFEC-159E-4E66-99D0-D15628D73534}"/>
              </a:ext>
            </a:extLst>
          </p:cNvPr>
          <p:cNvSpPr/>
          <p:nvPr/>
        </p:nvSpPr>
        <p:spPr>
          <a:xfrm>
            <a:off x="1100139" y="2662238"/>
            <a:ext cx="6939000" cy="189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295F6E7-9C05-4300-AA3C-F31C93EDB10F}"/>
              </a:ext>
            </a:extLst>
          </p:cNvPr>
          <p:cNvSpPr/>
          <p:nvPr/>
        </p:nvSpPr>
        <p:spPr>
          <a:xfrm>
            <a:off x="1100139" y="2662238"/>
            <a:ext cx="6136481" cy="189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dirty="0"/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0AB57E97-C85F-454B-8108-6F57F01885C4}"/>
              </a:ext>
            </a:extLst>
          </p:cNvPr>
          <p:cNvSpPr txBox="1"/>
          <p:nvPr/>
        </p:nvSpPr>
        <p:spPr>
          <a:xfrm>
            <a:off x="1100138" y="1174044"/>
            <a:ext cx="117871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295544C0-8DDE-4D3D-AA5A-54DEBD799EC2}"/>
              </a:ext>
            </a:extLst>
          </p:cNvPr>
          <p:cNvSpPr txBox="1"/>
          <p:nvPr/>
        </p:nvSpPr>
        <p:spPr>
          <a:xfrm>
            <a:off x="1100138" y="1604222"/>
            <a:ext cx="117871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54EE76E9-3E6D-4661-A360-8DDEDDA4D97F}"/>
              </a:ext>
            </a:extLst>
          </p:cNvPr>
          <p:cNvSpPr txBox="1"/>
          <p:nvPr/>
        </p:nvSpPr>
        <p:spPr>
          <a:xfrm>
            <a:off x="1100138" y="2038831"/>
            <a:ext cx="117871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7DF1169C-61B3-4671-A595-75431409FF5A}"/>
              </a:ext>
            </a:extLst>
          </p:cNvPr>
          <p:cNvSpPr txBox="1"/>
          <p:nvPr/>
        </p:nvSpPr>
        <p:spPr>
          <a:xfrm>
            <a:off x="1100138" y="2475078"/>
            <a:ext cx="117871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83C2B6D-9B8D-48B9-AAD1-A612AAD9FDBB}"/>
              </a:ext>
            </a:extLst>
          </p:cNvPr>
          <p:cNvSpPr txBox="1"/>
          <p:nvPr/>
        </p:nvSpPr>
        <p:spPr>
          <a:xfrm>
            <a:off x="914567" y="3604215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9" name="Rectangle 24">
            <a:extLst>
              <a:ext uri="{FF2B5EF4-FFF2-40B4-BE49-F238E27FC236}">
                <a16:creationId xmlns:a16="http://schemas.microsoft.com/office/drawing/2014/main" id="{C5DD9C24-62AD-4A4D-896D-C396979FB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424" y="3397876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8B546A8-2A12-4663-8658-98AA55730A19}"/>
              </a:ext>
            </a:extLst>
          </p:cNvPr>
          <p:cNvSpPr txBox="1"/>
          <p:nvPr/>
        </p:nvSpPr>
        <p:spPr>
          <a:xfrm>
            <a:off x="2653545" y="360460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A771126E-0BE3-4F37-A26E-2CFB2EBB5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3402" y="3398261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BF7A46C-F482-4938-8EE7-9F72D96A691E}"/>
              </a:ext>
            </a:extLst>
          </p:cNvPr>
          <p:cNvSpPr txBox="1"/>
          <p:nvPr/>
        </p:nvSpPr>
        <p:spPr>
          <a:xfrm>
            <a:off x="4454010" y="360460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3" name="Rectangle 24">
            <a:extLst>
              <a:ext uri="{FF2B5EF4-FFF2-40B4-BE49-F238E27FC236}">
                <a16:creationId xmlns:a16="http://schemas.microsoft.com/office/drawing/2014/main" id="{06F4C5BD-FC3C-43E2-9CC2-FE6A68038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3867" y="3398261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1E434079-6DC5-48FD-8A44-82EBEB52AB8A}"/>
              </a:ext>
            </a:extLst>
          </p:cNvPr>
          <p:cNvSpPr txBox="1"/>
          <p:nvPr/>
        </p:nvSpPr>
        <p:spPr>
          <a:xfrm>
            <a:off x="6227980" y="360460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3B3BBB4-5A1F-4E1D-B2E3-ECFAF55CC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7837" y="3398261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3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D5DA2BE-3648-48DD-BE42-9594A0EB7250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1F375119-A737-4FCF-A119-C2F1F720909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B6D13C3-EF85-443A-9F8F-C19C83F0580B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A3FC6C1-B28E-4934-A03C-D573C3C993EB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C85CE438-7122-4121-8DD3-D69E7A17DCED}"/>
              </a:ext>
            </a:extLst>
          </p:cNvPr>
          <p:cNvGrpSpPr/>
          <p:nvPr/>
        </p:nvGrpSpPr>
        <p:grpSpPr>
          <a:xfrm>
            <a:off x="1252174" y="1015935"/>
            <a:ext cx="6142568" cy="3176112"/>
            <a:chOff x="1770063" y="1233488"/>
            <a:chExt cx="8418512" cy="4352925"/>
          </a:xfrm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id="{9DD9BA39-76D2-4734-B5DB-42EE909BA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063" y="2497138"/>
              <a:ext cx="1827212" cy="1825625"/>
            </a:xfrm>
            <a:prstGeom prst="diamond">
              <a:avLst/>
            </a:prstGeom>
            <a:solidFill>
              <a:schemeClr val="bg2">
                <a:lumMod val="10000"/>
              </a:schemeClr>
            </a:solidFill>
            <a:ln w="12700">
              <a:noFill/>
              <a:prstDash val="dash"/>
              <a:miter lim="800000"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400" dirty="0">
                <a:latin typeface="Minion Pro SmBd" panose="02040603060306020203" pitchFamily="18" charset="0"/>
              </a:endParaRPr>
            </a:p>
          </p:txBody>
        </p:sp>
        <p:sp>
          <p:nvSpPr>
            <p:cNvPr id="8" name="菱形 7">
              <a:extLst>
                <a:ext uri="{FF2B5EF4-FFF2-40B4-BE49-F238E27FC236}">
                  <a16:creationId xmlns:a16="http://schemas.microsoft.com/office/drawing/2014/main" id="{BEB60142-6F53-4297-B863-AED5E4F8F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497138"/>
              <a:ext cx="1827211" cy="1825624"/>
            </a:xfrm>
            <a:prstGeom prst="diamond">
              <a:avLst/>
            </a:prstGeom>
            <a:solidFill>
              <a:srgbClr val="363B23"/>
            </a:solidFill>
            <a:ln w="12700">
              <a:noFill/>
              <a:prstDash val="dash"/>
              <a:miter lim="800000"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latin typeface="Minion Pro SmBd" panose="02040603060306020203" pitchFamily="18" charset="0"/>
              </a:endParaRPr>
            </a:p>
          </p:txBody>
        </p:sp>
        <p:sp>
          <p:nvSpPr>
            <p:cNvPr id="9" name="菱形 8">
              <a:extLst>
                <a:ext uri="{FF2B5EF4-FFF2-40B4-BE49-F238E27FC236}">
                  <a16:creationId xmlns:a16="http://schemas.microsoft.com/office/drawing/2014/main" id="{DFC26E4C-6FAC-489C-A8FD-C69F7AA4F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5849" y="2497138"/>
              <a:ext cx="1825624" cy="1825624"/>
            </a:xfrm>
            <a:prstGeom prst="diamond">
              <a:avLst/>
            </a:prstGeom>
            <a:solidFill>
              <a:schemeClr val="bg2">
                <a:lumMod val="10000"/>
              </a:schemeClr>
            </a:solidFill>
            <a:ln w="12700">
              <a:noFill/>
              <a:prstDash val="dash"/>
              <a:miter lim="800000"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latin typeface="Minion Pro SmBd" panose="02040603060306020203" pitchFamily="18" charset="0"/>
              </a:endParaRPr>
            </a:p>
          </p:txBody>
        </p:sp>
        <p:sp>
          <p:nvSpPr>
            <p:cNvPr id="10" name="菱形 9">
              <a:extLst>
                <a:ext uri="{FF2B5EF4-FFF2-40B4-BE49-F238E27FC236}">
                  <a16:creationId xmlns:a16="http://schemas.microsoft.com/office/drawing/2014/main" id="{F767DBB7-B426-4A3D-B9FF-D06BA0E10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2951" y="2497138"/>
              <a:ext cx="1825624" cy="1825624"/>
            </a:xfrm>
            <a:prstGeom prst="diamond">
              <a:avLst/>
            </a:prstGeom>
            <a:solidFill>
              <a:srgbClr val="363B23"/>
            </a:solidFill>
            <a:ln w="12700">
              <a:noFill/>
              <a:prstDash val="dash"/>
              <a:miter lim="800000"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400">
                <a:latin typeface="Minion Pro SmBd" panose="02040603060306020203" pitchFamily="18" charset="0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21538942-F8F2-4759-AFC6-1CF2DF2796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684463" y="1233488"/>
              <a:ext cx="0" cy="1263650"/>
            </a:xfrm>
            <a:prstGeom prst="line">
              <a:avLst/>
            </a:prstGeom>
            <a:noFill/>
            <a:ln w="12700">
              <a:solidFill>
                <a:srgbClr val="4F443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D3666E1D-D039-4702-AA32-90261E884D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872038" y="4322763"/>
              <a:ext cx="0" cy="1263650"/>
            </a:xfrm>
            <a:prstGeom prst="line">
              <a:avLst/>
            </a:prstGeom>
            <a:noFill/>
            <a:ln w="12700">
              <a:solidFill>
                <a:srgbClr val="4F443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0B3A7BE7-17B1-47F8-A9EC-15FC15357B3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078663" y="1233488"/>
              <a:ext cx="0" cy="1263650"/>
            </a:xfrm>
            <a:prstGeom prst="line">
              <a:avLst/>
            </a:prstGeom>
            <a:noFill/>
            <a:ln w="12700">
              <a:solidFill>
                <a:srgbClr val="4F443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38A6D108-554C-4C1C-A839-806C15B0D2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9275763" y="4322763"/>
              <a:ext cx="0" cy="1263650"/>
            </a:xfrm>
            <a:prstGeom prst="line">
              <a:avLst/>
            </a:prstGeom>
            <a:noFill/>
            <a:ln w="12700">
              <a:solidFill>
                <a:srgbClr val="4F443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Rectangle 57">
              <a:extLst>
                <a:ext uri="{FF2B5EF4-FFF2-40B4-BE49-F238E27FC236}">
                  <a16:creationId xmlns:a16="http://schemas.microsoft.com/office/drawing/2014/main" id="{E5F6D224-D5FE-488E-9408-7601D002B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0582" y="3069054"/>
              <a:ext cx="736417" cy="717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0</a:t>
              </a:r>
              <a:r>
                <a:rPr lang="zh-CN" altLang="en-US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1</a:t>
              </a:r>
            </a:p>
          </p:txBody>
        </p:sp>
        <p:sp>
          <p:nvSpPr>
            <p:cNvPr id="16" name="Rectangle 57">
              <a:extLst>
                <a:ext uri="{FF2B5EF4-FFF2-40B4-BE49-F238E27FC236}">
                  <a16:creationId xmlns:a16="http://schemas.microsoft.com/office/drawing/2014/main" id="{FE0382F6-CAE9-4971-AC0E-38A65A5ED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8158" y="3069054"/>
              <a:ext cx="736417" cy="717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0</a:t>
              </a:r>
              <a:r>
                <a:rPr lang="zh-CN" altLang="en-US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2</a:t>
              </a:r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1CF71DBC-AD85-48FD-8543-EAB9628D2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5258" y="3069054"/>
              <a:ext cx="736417" cy="717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0</a:t>
              </a:r>
              <a:r>
                <a:rPr lang="zh-CN" altLang="en-US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3</a:t>
              </a:r>
            </a:p>
          </p:txBody>
        </p:sp>
        <p:sp>
          <p:nvSpPr>
            <p:cNvPr id="18" name="Rectangle 57">
              <a:extLst>
                <a:ext uri="{FF2B5EF4-FFF2-40B4-BE49-F238E27FC236}">
                  <a16:creationId xmlns:a16="http://schemas.microsoft.com/office/drawing/2014/main" id="{DC1B50E3-F249-45F9-9262-29A0385B4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2358" y="3069054"/>
              <a:ext cx="736417" cy="717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0</a:t>
              </a:r>
              <a:r>
                <a:rPr lang="zh-CN" altLang="en-US" sz="2800" noProof="1">
                  <a:solidFill>
                    <a:schemeClr val="bg1"/>
                  </a:solidFill>
                  <a:latin typeface="Minion Pro SmBd" panose="02040603060306020203" pitchFamily="18" charset="0"/>
                  <a:ea typeface="+mn-ea"/>
                </a:rPr>
                <a:t>4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8847BB8C-CEDF-4EF6-BE49-15A37573DA39}"/>
              </a:ext>
            </a:extLst>
          </p:cNvPr>
          <p:cNvSpPr txBox="1"/>
          <p:nvPr/>
        </p:nvSpPr>
        <p:spPr>
          <a:xfrm>
            <a:off x="1835705" y="122237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35B9953-60D8-482C-A3FF-2BA920C7A167}"/>
              </a:ext>
            </a:extLst>
          </p:cNvPr>
          <p:cNvSpPr txBox="1"/>
          <p:nvPr/>
        </p:nvSpPr>
        <p:spPr>
          <a:xfrm>
            <a:off x="1740395" y="3445785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37415AF-75D2-427D-A6AA-5AE0787F621B}"/>
              </a:ext>
            </a:extLst>
          </p:cNvPr>
          <p:cNvSpPr txBox="1"/>
          <p:nvPr/>
        </p:nvSpPr>
        <p:spPr>
          <a:xfrm>
            <a:off x="4992884" y="122237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BA3611C-55D0-412D-BAB3-1131DCBE86A3}"/>
              </a:ext>
            </a:extLst>
          </p:cNvPr>
          <p:cNvSpPr txBox="1"/>
          <p:nvPr/>
        </p:nvSpPr>
        <p:spPr>
          <a:xfrm>
            <a:off x="4897574" y="3445785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024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0AC0511-EFFD-44E2-9411-F41E3D73716F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495FF238-3A3C-4E62-8FCF-F5E66064A63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25ACC48-30C5-4F74-B3BB-A082E4683B48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F99F603-FBC3-46E9-9652-653BF4F12395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d1f935f0-aa55-4f0b-85d0-c1ff8f7c3a2a">
            <a:extLst>
              <a:ext uri="{FF2B5EF4-FFF2-40B4-BE49-F238E27FC236}">
                <a16:creationId xmlns:a16="http://schemas.microsoft.com/office/drawing/2014/main" id="{1062C72F-A118-4773-AB3E-02C8DDCA50A9}"/>
              </a:ext>
            </a:extLst>
          </p:cNvPr>
          <p:cNvGrpSpPr>
            <a:grpSpLocks noChangeAspect="1"/>
          </p:cNvGrpSpPr>
          <p:nvPr/>
        </p:nvGrpSpPr>
        <p:grpSpPr>
          <a:xfrm>
            <a:off x="1092939" y="1540623"/>
            <a:ext cx="6934736" cy="2362577"/>
            <a:chOff x="1457251" y="2003363"/>
            <a:chExt cx="9246317" cy="3150102"/>
          </a:xfrm>
        </p:grpSpPr>
        <p:cxnSp>
          <p:nvCxnSpPr>
            <p:cNvPr id="7" name="is1ide-Straight Connector 22">
              <a:extLst>
                <a:ext uri="{FF2B5EF4-FFF2-40B4-BE49-F238E27FC236}">
                  <a16:creationId xmlns:a16="http://schemas.microsoft.com/office/drawing/2014/main" id="{134656B0-847D-4D80-AC1F-A94E82DFB571}"/>
                </a:ext>
              </a:extLst>
            </p:cNvPr>
            <p:cNvCxnSpPr>
              <a:cxnSpLocks/>
            </p:cNvCxnSpPr>
            <p:nvPr/>
          </p:nvCxnSpPr>
          <p:spPr>
            <a:xfrm>
              <a:off x="6427171" y="2941160"/>
              <a:ext cx="3767193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is1ide-Straight Connector 33">
              <a:extLst>
                <a:ext uri="{FF2B5EF4-FFF2-40B4-BE49-F238E27FC236}">
                  <a16:creationId xmlns:a16="http://schemas.microsoft.com/office/drawing/2014/main" id="{DC136B2D-1599-47DF-9DED-5630F1629C4A}"/>
                </a:ext>
              </a:extLst>
            </p:cNvPr>
            <p:cNvCxnSpPr>
              <a:cxnSpLocks/>
              <a:endCxn id="10" idx="6"/>
            </p:cNvCxnSpPr>
            <p:nvPr/>
          </p:nvCxnSpPr>
          <p:spPr>
            <a:xfrm flipH="1">
              <a:off x="2150774" y="2941160"/>
              <a:ext cx="3582881" cy="26125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is1ide-Oval 5">
              <a:extLst>
                <a:ext uri="{FF2B5EF4-FFF2-40B4-BE49-F238E27FC236}">
                  <a16:creationId xmlns:a16="http://schemas.microsoft.com/office/drawing/2014/main" id="{1D038C49-057F-4D2A-A97D-C2BE37661FB7}"/>
                </a:ext>
              </a:extLst>
            </p:cNvPr>
            <p:cNvSpPr/>
            <p:nvPr/>
          </p:nvSpPr>
          <p:spPr>
            <a:xfrm>
              <a:off x="3401213" y="2594401"/>
              <a:ext cx="693523" cy="693523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 dirty="0"/>
            </a:p>
          </p:txBody>
        </p:sp>
        <p:sp>
          <p:nvSpPr>
            <p:cNvPr id="10" name="is1ide-Oval 6">
              <a:extLst>
                <a:ext uri="{FF2B5EF4-FFF2-40B4-BE49-F238E27FC236}">
                  <a16:creationId xmlns:a16="http://schemas.microsoft.com/office/drawing/2014/main" id="{56AB74BB-1B22-4118-BFB6-8A859A036E09}"/>
                </a:ext>
              </a:extLst>
            </p:cNvPr>
            <p:cNvSpPr/>
            <p:nvPr/>
          </p:nvSpPr>
          <p:spPr>
            <a:xfrm>
              <a:off x="1457251" y="2620524"/>
              <a:ext cx="693523" cy="693523"/>
            </a:xfrm>
            <a:prstGeom prst="ellipse">
              <a:avLst/>
            </a:prstGeom>
            <a:solidFill>
              <a:srgbClr val="363B2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 dirty="0"/>
            </a:p>
          </p:txBody>
        </p:sp>
        <p:sp>
          <p:nvSpPr>
            <p:cNvPr id="11" name="is1ide-Oval 10">
              <a:extLst>
                <a:ext uri="{FF2B5EF4-FFF2-40B4-BE49-F238E27FC236}">
                  <a16:creationId xmlns:a16="http://schemas.microsoft.com/office/drawing/2014/main" id="{22CA4C77-744E-48D7-8765-87D04C484351}"/>
                </a:ext>
              </a:extLst>
            </p:cNvPr>
            <p:cNvSpPr/>
            <p:nvPr/>
          </p:nvSpPr>
          <p:spPr>
            <a:xfrm flipH="1">
              <a:off x="8066085" y="2594401"/>
              <a:ext cx="693523" cy="693523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 dirty="0"/>
            </a:p>
          </p:txBody>
        </p:sp>
        <p:sp>
          <p:nvSpPr>
            <p:cNvPr id="12" name="is1ide-Oval 11">
              <a:extLst>
                <a:ext uri="{FF2B5EF4-FFF2-40B4-BE49-F238E27FC236}">
                  <a16:creationId xmlns:a16="http://schemas.microsoft.com/office/drawing/2014/main" id="{1316143B-4DEB-4FB6-84A5-D84135525D5E}"/>
                </a:ext>
              </a:extLst>
            </p:cNvPr>
            <p:cNvSpPr/>
            <p:nvPr/>
          </p:nvSpPr>
          <p:spPr>
            <a:xfrm flipH="1">
              <a:off x="10010045" y="2618844"/>
              <a:ext cx="693523" cy="693523"/>
            </a:xfrm>
            <a:prstGeom prst="ellipse">
              <a:avLst/>
            </a:prstGeom>
            <a:solidFill>
              <a:srgbClr val="363B2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 dirty="0"/>
            </a:p>
          </p:txBody>
        </p:sp>
        <p:sp>
          <p:nvSpPr>
            <p:cNvPr id="13" name="is1ide-Freeform: Shape 52">
              <a:extLst>
                <a:ext uri="{FF2B5EF4-FFF2-40B4-BE49-F238E27FC236}">
                  <a16:creationId xmlns:a16="http://schemas.microsoft.com/office/drawing/2014/main" id="{3844D7A5-59F4-4A1F-B13B-839B6A844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3200" y="2005633"/>
              <a:ext cx="299892" cy="299892"/>
            </a:xfrm>
            <a:custGeom>
              <a:avLst/>
              <a:gdLst/>
              <a:ahLst/>
              <a:cxnLst>
                <a:cxn ang="0">
                  <a:pos x="60" y="40"/>
                </a:cxn>
                <a:cxn ang="0">
                  <a:pos x="40" y="60"/>
                </a:cxn>
                <a:cxn ang="0">
                  <a:pos x="36" y="61"/>
                </a:cxn>
                <a:cxn ang="0">
                  <a:pos x="33" y="60"/>
                </a:cxn>
                <a:cxn ang="0">
                  <a:pos x="4" y="31"/>
                </a:cxn>
                <a:cxn ang="0">
                  <a:pos x="0" y="2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22" y="0"/>
                </a:cxn>
                <a:cxn ang="0">
                  <a:pos x="31" y="4"/>
                </a:cxn>
                <a:cxn ang="0">
                  <a:pos x="60" y="33"/>
                </a:cxn>
                <a:cxn ang="0">
                  <a:pos x="61" y="36"/>
                </a:cxn>
                <a:cxn ang="0">
                  <a:pos x="60" y="40"/>
                </a:cxn>
                <a:cxn ang="0">
                  <a:pos x="13" y="8"/>
                </a:cxn>
                <a:cxn ang="0">
                  <a:pos x="8" y="13"/>
                </a:cxn>
                <a:cxn ang="0">
                  <a:pos x="13" y="18"/>
                </a:cxn>
                <a:cxn ang="0">
                  <a:pos x="18" y="13"/>
                </a:cxn>
                <a:cxn ang="0">
                  <a:pos x="13" y="8"/>
                </a:cxn>
              </a:cxnLst>
              <a:rect l="0" t="0" r="r" b="b"/>
              <a:pathLst>
                <a:path w="61" h="61">
                  <a:moveTo>
                    <a:pt x="60" y="4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1"/>
                    <a:pt x="38" y="61"/>
                    <a:pt x="36" y="61"/>
                  </a:cubicBezTo>
                  <a:cubicBezTo>
                    <a:pt x="35" y="61"/>
                    <a:pt x="34" y="61"/>
                    <a:pt x="33" y="6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29"/>
                    <a:pt x="0" y="25"/>
                    <a:pt x="0" y="2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9" y="2"/>
                    <a:pt x="31" y="4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1" y="34"/>
                    <a:pt x="61" y="35"/>
                    <a:pt x="61" y="36"/>
                  </a:cubicBezTo>
                  <a:cubicBezTo>
                    <a:pt x="61" y="38"/>
                    <a:pt x="61" y="39"/>
                    <a:pt x="60" y="40"/>
                  </a:cubicBezTo>
                  <a:close/>
                  <a:moveTo>
                    <a:pt x="13" y="8"/>
                  </a:moveTo>
                  <a:cubicBezTo>
                    <a:pt x="10" y="8"/>
                    <a:pt x="8" y="10"/>
                    <a:pt x="8" y="13"/>
                  </a:cubicBezTo>
                  <a:cubicBezTo>
                    <a:pt x="8" y="16"/>
                    <a:pt x="10" y="18"/>
                    <a:pt x="13" y="18"/>
                  </a:cubicBezTo>
                  <a:cubicBezTo>
                    <a:pt x="16" y="18"/>
                    <a:pt x="18" y="16"/>
                    <a:pt x="18" y="13"/>
                  </a:cubicBezTo>
                  <a:cubicBezTo>
                    <a:pt x="18" y="10"/>
                    <a:pt x="16" y="8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4" name="is1ide-Freeform: Shape 53">
              <a:extLst>
                <a:ext uri="{FF2B5EF4-FFF2-40B4-BE49-F238E27FC236}">
                  <a16:creationId xmlns:a16="http://schemas.microsoft.com/office/drawing/2014/main" id="{AFC901D7-13E6-4FFF-9571-EFFC948E8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364" y="2805435"/>
              <a:ext cx="324887" cy="320341"/>
            </a:xfrm>
            <a:custGeom>
              <a:avLst/>
              <a:gdLst/>
              <a:ahLst/>
              <a:cxnLst>
                <a:cxn ang="0">
                  <a:pos x="62" y="56"/>
                </a:cxn>
                <a:cxn ang="0">
                  <a:pos x="56" y="62"/>
                </a:cxn>
                <a:cxn ang="0">
                  <a:pos x="48" y="65"/>
                </a:cxn>
                <a:cxn ang="0">
                  <a:pos x="40" y="62"/>
                </a:cxn>
                <a:cxn ang="0">
                  <a:pos x="32" y="54"/>
                </a:cxn>
                <a:cxn ang="0">
                  <a:pos x="28" y="46"/>
                </a:cxn>
                <a:cxn ang="0">
                  <a:pos x="32" y="37"/>
                </a:cxn>
                <a:cxn ang="0">
                  <a:pos x="28" y="34"/>
                </a:cxn>
                <a:cxn ang="0">
                  <a:pos x="20" y="37"/>
                </a:cxn>
                <a:cxn ang="0">
                  <a:pos x="12" y="34"/>
                </a:cxn>
                <a:cxn ang="0">
                  <a:pos x="3" y="25"/>
                </a:cxn>
                <a:cxn ang="0">
                  <a:pos x="0" y="17"/>
                </a:cxn>
                <a:cxn ang="0">
                  <a:pos x="4" y="9"/>
                </a:cxn>
                <a:cxn ang="0">
                  <a:pos x="9" y="3"/>
                </a:cxn>
                <a:cxn ang="0">
                  <a:pos x="18" y="0"/>
                </a:cxn>
                <a:cxn ang="0">
                  <a:pos x="26" y="3"/>
                </a:cxn>
                <a:cxn ang="0">
                  <a:pos x="34" y="12"/>
                </a:cxn>
                <a:cxn ang="0">
                  <a:pos x="37" y="20"/>
                </a:cxn>
                <a:cxn ang="0">
                  <a:pos x="34" y="28"/>
                </a:cxn>
                <a:cxn ang="0">
                  <a:pos x="37" y="32"/>
                </a:cxn>
                <a:cxn ang="0">
                  <a:pos x="46" y="28"/>
                </a:cxn>
                <a:cxn ang="0">
                  <a:pos x="54" y="32"/>
                </a:cxn>
                <a:cxn ang="0">
                  <a:pos x="62" y="40"/>
                </a:cxn>
                <a:cxn ang="0">
                  <a:pos x="66" y="48"/>
                </a:cxn>
                <a:cxn ang="0">
                  <a:pos x="62" y="56"/>
                </a:cxn>
                <a:cxn ang="0">
                  <a:pos x="29" y="17"/>
                </a:cxn>
                <a:cxn ang="0">
                  <a:pos x="20" y="9"/>
                </a:cxn>
                <a:cxn ang="0">
                  <a:pos x="18" y="8"/>
                </a:cxn>
                <a:cxn ang="0">
                  <a:pos x="15" y="9"/>
                </a:cxn>
                <a:cxn ang="0">
                  <a:pos x="9" y="15"/>
                </a:cxn>
                <a:cxn ang="0">
                  <a:pos x="8" y="17"/>
                </a:cxn>
                <a:cxn ang="0">
                  <a:pos x="9" y="20"/>
                </a:cxn>
                <a:cxn ang="0">
                  <a:pos x="17" y="28"/>
                </a:cxn>
                <a:cxn ang="0">
                  <a:pos x="20" y="29"/>
                </a:cxn>
                <a:cxn ang="0">
                  <a:pos x="23" y="28"/>
                </a:cxn>
                <a:cxn ang="0">
                  <a:pos x="20" y="24"/>
                </a:cxn>
                <a:cxn ang="0">
                  <a:pos x="24" y="20"/>
                </a:cxn>
                <a:cxn ang="0">
                  <a:pos x="28" y="23"/>
                </a:cxn>
                <a:cxn ang="0">
                  <a:pos x="30" y="20"/>
                </a:cxn>
                <a:cxn ang="0">
                  <a:pos x="29" y="17"/>
                </a:cxn>
                <a:cxn ang="0">
                  <a:pos x="57" y="45"/>
                </a:cxn>
                <a:cxn ang="0">
                  <a:pos x="48" y="37"/>
                </a:cxn>
                <a:cxn ang="0">
                  <a:pos x="46" y="36"/>
                </a:cxn>
                <a:cxn ang="0">
                  <a:pos x="43" y="37"/>
                </a:cxn>
                <a:cxn ang="0">
                  <a:pos x="46" y="42"/>
                </a:cxn>
                <a:cxn ang="0">
                  <a:pos x="42" y="46"/>
                </a:cxn>
                <a:cxn ang="0">
                  <a:pos x="37" y="43"/>
                </a:cxn>
                <a:cxn ang="0">
                  <a:pos x="36" y="46"/>
                </a:cxn>
                <a:cxn ang="0">
                  <a:pos x="37" y="48"/>
                </a:cxn>
                <a:cxn ang="0">
                  <a:pos x="45" y="57"/>
                </a:cxn>
                <a:cxn ang="0">
                  <a:pos x="48" y="58"/>
                </a:cxn>
                <a:cxn ang="0">
                  <a:pos x="51" y="57"/>
                </a:cxn>
                <a:cxn ang="0">
                  <a:pos x="57" y="51"/>
                </a:cxn>
                <a:cxn ang="0">
                  <a:pos x="58" y="48"/>
                </a:cxn>
                <a:cxn ang="0">
                  <a:pos x="57" y="45"/>
                </a:cxn>
              </a:cxnLst>
              <a:rect l="0" t="0" r="r" b="b"/>
              <a:pathLst>
                <a:path w="66" h="65">
                  <a:moveTo>
                    <a:pt x="62" y="56"/>
                  </a:moveTo>
                  <a:cubicBezTo>
                    <a:pt x="56" y="62"/>
                    <a:pt x="56" y="62"/>
                    <a:pt x="56" y="62"/>
                  </a:cubicBezTo>
                  <a:cubicBezTo>
                    <a:pt x="54" y="64"/>
                    <a:pt x="51" y="65"/>
                    <a:pt x="48" y="65"/>
                  </a:cubicBezTo>
                  <a:cubicBezTo>
                    <a:pt x="45" y="65"/>
                    <a:pt x="42" y="64"/>
                    <a:pt x="40" y="6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28" y="49"/>
                    <a:pt x="28" y="46"/>
                  </a:cubicBezTo>
                  <a:cubicBezTo>
                    <a:pt x="28" y="42"/>
                    <a:pt x="30" y="39"/>
                    <a:pt x="32" y="3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6"/>
                    <a:pt x="23" y="37"/>
                    <a:pt x="20" y="37"/>
                  </a:cubicBezTo>
                  <a:cubicBezTo>
                    <a:pt x="17" y="37"/>
                    <a:pt x="14" y="36"/>
                    <a:pt x="12" y="3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3"/>
                    <a:pt x="0" y="20"/>
                    <a:pt x="0" y="17"/>
                  </a:cubicBezTo>
                  <a:cubicBezTo>
                    <a:pt x="0" y="14"/>
                    <a:pt x="1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1"/>
                    <a:pt x="15" y="0"/>
                    <a:pt x="18" y="0"/>
                  </a:cubicBezTo>
                  <a:cubicBezTo>
                    <a:pt x="21" y="0"/>
                    <a:pt x="24" y="1"/>
                    <a:pt x="26" y="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14"/>
                    <a:pt x="37" y="17"/>
                    <a:pt x="37" y="20"/>
                  </a:cubicBezTo>
                  <a:cubicBezTo>
                    <a:pt x="37" y="23"/>
                    <a:pt x="36" y="26"/>
                    <a:pt x="34" y="28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0" y="30"/>
                    <a:pt x="43" y="28"/>
                    <a:pt x="46" y="28"/>
                  </a:cubicBezTo>
                  <a:cubicBezTo>
                    <a:pt x="49" y="28"/>
                    <a:pt x="52" y="29"/>
                    <a:pt x="54" y="32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4" y="42"/>
                    <a:pt x="66" y="45"/>
                    <a:pt x="66" y="48"/>
                  </a:cubicBezTo>
                  <a:cubicBezTo>
                    <a:pt x="66" y="51"/>
                    <a:pt x="64" y="54"/>
                    <a:pt x="62" y="56"/>
                  </a:cubicBezTo>
                  <a:close/>
                  <a:moveTo>
                    <a:pt x="29" y="17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8"/>
                    <a:pt x="15" y="9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2" y="27"/>
                    <a:pt x="20" y="26"/>
                    <a:pt x="20" y="24"/>
                  </a:cubicBezTo>
                  <a:cubicBezTo>
                    <a:pt x="20" y="22"/>
                    <a:pt x="22" y="20"/>
                    <a:pt x="24" y="20"/>
                  </a:cubicBezTo>
                  <a:cubicBezTo>
                    <a:pt x="26" y="20"/>
                    <a:pt x="27" y="21"/>
                    <a:pt x="28" y="23"/>
                  </a:cubicBezTo>
                  <a:cubicBezTo>
                    <a:pt x="29" y="22"/>
                    <a:pt x="30" y="21"/>
                    <a:pt x="30" y="20"/>
                  </a:cubicBezTo>
                  <a:cubicBezTo>
                    <a:pt x="30" y="19"/>
                    <a:pt x="29" y="18"/>
                    <a:pt x="29" y="17"/>
                  </a:cubicBezTo>
                  <a:close/>
                  <a:moveTo>
                    <a:pt x="57" y="45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7" y="36"/>
                    <a:pt x="46" y="36"/>
                  </a:cubicBezTo>
                  <a:cubicBezTo>
                    <a:pt x="45" y="36"/>
                    <a:pt x="44" y="36"/>
                    <a:pt x="43" y="37"/>
                  </a:cubicBezTo>
                  <a:cubicBezTo>
                    <a:pt x="44" y="39"/>
                    <a:pt x="46" y="40"/>
                    <a:pt x="46" y="42"/>
                  </a:cubicBezTo>
                  <a:cubicBezTo>
                    <a:pt x="46" y="44"/>
                    <a:pt x="44" y="46"/>
                    <a:pt x="42" y="46"/>
                  </a:cubicBezTo>
                  <a:cubicBezTo>
                    <a:pt x="40" y="46"/>
                    <a:pt x="39" y="44"/>
                    <a:pt x="37" y="43"/>
                  </a:cubicBezTo>
                  <a:cubicBezTo>
                    <a:pt x="37" y="43"/>
                    <a:pt x="36" y="44"/>
                    <a:pt x="36" y="46"/>
                  </a:cubicBezTo>
                  <a:cubicBezTo>
                    <a:pt x="36" y="47"/>
                    <a:pt x="36" y="48"/>
                    <a:pt x="37" y="48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7" y="58"/>
                    <a:pt x="48" y="58"/>
                  </a:cubicBezTo>
                  <a:cubicBezTo>
                    <a:pt x="49" y="58"/>
                    <a:pt x="50" y="57"/>
                    <a:pt x="51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8" y="50"/>
                    <a:pt x="58" y="49"/>
                    <a:pt x="58" y="48"/>
                  </a:cubicBezTo>
                  <a:cubicBezTo>
                    <a:pt x="58" y="47"/>
                    <a:pt x="58" y="46"/>
                    <a:pt x="57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5" name="is1ide-Freeform: Shape 54">
              <a:extLst>
                <a:ext uri="{FF2B5EF4-FFF2-40B4-BE49-F238E27FC236}">
                  <a16:creationId xmlns:a16="http://schemas.microsoft.com/office/drawing/2014/main" id="{6EF2B814-BD8F-4928-A325-226DA66D5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803" y="2829835"/>
              <a:ext cx="354419" cy="274901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6" name="is1ide-Freeform: Shape 55">
              <a:extLst>
                <a:ext uri="{FF2B5EF4-FFF2-40B4-BE49-F238E27FC236}">
                  <a16:creationId xmlns:a16="http://schemas.microsoft.com/office/drawing/2014/main" id="{EC9143D0-B9C5-496D-A09E-9433D6CD7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9406" y="2816989"/>
              <a:ext cx="377137" cy="249911"/>
            </a:xfrm>
            <a:custGeom>
              <a:avLst/>
              <a:gdLst/>
              <a:ahLst/>
              <a:cxnLst>
                <a:cxn ang="0">
                  <a:pos x="77" y="43"/>
                </a:cxn>
                <a:cxn ang="0">
                  <a:pos x="77" y="47"/>
                </a:cxn>
                <a:cxn ang="0">
                  <a:pos x="70" y="51"/>
                </a:cxn>
                <a:cxn ang="0">
                  <a:pos x="6" y="51"/>
                </a:cxn>
                <a:cxn ang="0">
                  <a:pos x="0" y="47"/>
                </a:cxn>
                <a:cxn ang="0">
                  <a:pos x="0" y="43"/>
                </a:cxn>
                <a:cxn ang="0">
                  <a:pos x="6" y="43"/>
                </a:cxn>
                <a:cxn ang="0">
                  <a:pos x="70" y="43"/>
                </a:cxn>
                <a:cxn ang="0">
                  <a:pos x="77" y="43"/>
                </a:cxn>
                <a:cxn ang="0">
                  <a:pos x="10" y="34"/>
                </a:cxn>
                <a:cxn ang="0">
                  <a:pos x="10" y="6"/>
                </a:cxn>
                <a:cxn ang="0">
                  <a:pos x="16" y="0"/>
                </a:cxn>
                <a:cxn ang="0">
                  <a:pos x="60" y="0"/>
                </a:cxn>
                <a:cxn ang="0">
                  <a:pos x="67" y="6"/>
                </a:cxn>
                <a:cxn ang="0">
                  <a:pos x="67" y="34"/>
                </a:cxn>
                <a:cxn ang="0">
                  <a:pos x="60" y="41"/>
                </a:cxn>
                <a:cxn ang="0">
                  <a:pos x="16" y="41"/>
                </a:cxn>
                <a:cxn ang="0">
                  <a:pos x="10" y="34"/>
                </a:cxn>
                <a:cxn ang="0">
                  <a:pos x="15" y="34"/>
                </a:cxn>
                <a:cxn ang="0">
                  <a:pos x="16" y="36"/>
                </a:cxn>
                <a:cxn ang="0">
                  <a:pos x="60" y="36"/>
                </a:cxn>
                <a:cxn ang="0">
                  <a:pos x="61" y="34"/>
                </a:cxn>
                <a:cxn ang="0">
                  <a:pos x="61" y="6"/>
                </a:cxn>
                <a:cxn ang="0">
                  <a:pos x="60" y="5"/>
                </a:cxn>
                <a:cxn ang="0">
                  <a:pos x="16" y="5"/>
                </a:cxn>
                <a:cxn ang="0">
                  <a:pos x="15" y="6"/>
                </a:cxn>
                <a:cxn ang="0">
                  <a:pos x="15" y="34"/>
                </a:cxn>
                <a:cxn ang="0">
                  <a:pos x="42" y="47"/>
                </a:cxn>
                <a:cxn ang="0">
                  <a:pos x="42" y="46"/>
                </a:cxn>
                <a:cxn ang="0">
                  <a:pos x="35" y="46"/>
                </a:cxn>
                <a:cxn ang="0">
                  <a:pos x="34" y="47"/>
                </a:cxn>
                <a:cxn ang="0">
                  <a:pos x="35" y="47"/>
                </a:cxn>
                <a:cxn ang="0">
                  <a:pos x="42" y="47"/>
                </a:cxn>
                <a:cxn ang="0">
                  <a:pos x="42" y="4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7" name="is1ide-Freeform: Shape 56">
              <a:extLst>
                <a:ext uri="{FF2B5EF4-FFF2-40B4-BE49-F238E27FC236}">
                  <a16:creationId xmlns:a16="http://schemas.microsoft.com/office/drawing/2014/main" id="{BAB49C68-4350-4D16-AF60-6AD698468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2900" y="2788947"/>
              <a:ext cx="299892" cy="304437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8" name="ïşḻïďê-Freeform: Shape 57">
              <a:extLst>
                <a:ext uri="{FF2B5EF4-FFF2-40B4-BE49-F238E27FC236}">
                  <a16:creationId xmlns:a16="http://schemas.microsoft.com/office/drawing/2014/main" id="{5FD6F09F-DC7B-44DF-862F-E25B4F159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0223" y="2003363"/>
              <a:ext cx="274901" cy="304437"/>
            </a:xfrm>
            <a:custGeom>
              <a:avLst/>
              <a:gdLst/>
              <a:ahLst/>
              <a:cxnLst>
                <a:cxn ang="0">
                  <a:pos x="46" y="62"/>
                </a:cxn>
                <a:cxn ang="0">
                  <a:pos x="10" y="62"/>
                </a:cxn>
                <a:cxn ang="0">
                  <a:pos x="0" y="52"/>
                </a:cxn>
                <a:cxn ang="0">
                  <a:pos x="14" y="29"/>
                </a:cxn>
                <a:cxn ang="0">
                  <a:pos x="28" y="34"/>
                </a:cxn>
                <a:cxn ang="0">
                  <a:pos x="42" y="29"/>
                </a:cxn>
                <a:cxn ang="0">
                  <a:pos x="56" y="52"/>
                </a:cxn>
                <a:cxn ang="0">
                  <a:pos x="46" y="62"/>
                </a:cxn>
                <a:cxn ang="0">
                  <a:pos x="28" y="31"/>
                </a:cxn>
                <a:cxn ang="0">
                  <a:pos x="13" y="16"/>
                </a:cxn>
                <a:cxn ang="0">
                  <a:pos x="28" y="0"/>
                </a:cxn>
                <a:cxn ang="0">
                  <a:pos x="43" y="16"/>
                </a:cxn>
                <a:cxn ang="0">
                  <a:pos x="28" y="31"/>
                </a:cxn>
              </a:cxnLst>
              <a:rect l="0" t="0" r="r" b="b"/>
              <a:pathLst>
                <a:path w="56" h="62">
                  <a:moveTo>
                    <a:pt x="46" y="62"/>
                  </a:moveTo>
                  <a:cubicBezTo>
                    <a:pt x="10" y="62"/>
                    <a:pt x="10" y="62"/>
                    <a:pt x="10" y="62"/>
                  </a:cubicBezTo>
                  <a:cubicBezTo>
                    <a:pt x="4" y="62"/>
                    <a:pt x="0" y="58"/>
                    <a:pt x="0" y="52"/>
                  </a:cubicBezTo>
                  <a:cubicBezTo>
                    <a:pt x="0" y="43"/>
                    <a:pt x="2" y="29"/>
                    <a:pt x="14" y="29"/>
                  </a:cubicBezTo>
                  <a:cubicBezTo>
                    <a:pt x="15" y="29"/>
                    <a:pt x="20" y="34"/>
                    <a:pt x="28" y="34"/>
                  </a:cubicBezTo>
                  <a:cubicBezTo>
                    <a:pt x="36" y="34"/>
                    <a:pt x="41" y="29"/>
                    <a:pt x="42" y="29"/>
                  </a:cubicBezTo>
                  <a:cubicBezTo>
                    <a:pt x="54" y="29"/>
                    <a:pt x="56" y="43"/>
                    <a:pt x="56" y="52"/>
                  </a:cubicBezTo>
                  <a:cubicBezTo>
                    <a:pt x="56" y="58"/>
                    <a:pt x="52" y="62"/>
                    <a:pt x="46" y="62"/>
                  </a:cubicBezTo>
                  <a:close/>
                  <a:moveTo>
                    <a:pt x="28" y="31"/>
                  </a:moveTo>
                  <a:cubicBezTo>
                    <a:pt x="20" y="31"/>
                    <a:pt x="13" y="24"/>
                    <a:pt x="13" y="16"/>
                  </a:cubicBezTo>
                  <a:cubicBezTo>
                    <a:pt x="13" y="7"/>
                    <a:pt x="20" y="0"/>
                    <a:pt x="28" y="0"/>
                  </a:cubicBezTo>
                  <a:cubicBezTo>
                    <a:pt x="37" y="0"/>
                    <a:pt x="43" y="7"/>
                    <a:pt x="43" y="16"/>
                  </a:cubicBezTo>
                  <a:cubicBezTo>
                    <a:pt x="43" y="24"/>
                    <a:pt x="37" y="31"/>
                    <a:pt x="28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19" name="ïşḻïďê-Oval 3">
              <a:extLst>
                <a:ext uri="{FF2B5EF4-FFF2-40B4-BE49-F238E27FC236}">
                  <a16:creationId xmlns:a16="http://schemas.microsoft.com/office/drawing/2014/main" id="{BD0A9E71-6862-42B2-B5EC-6A812DCCFF91}"/>
                </a:ext>
              </a:extLst>
            </p:cNvPr>
            <p:cNvSpPr/>
            <p:nvPr/>
          </p:nvSpPr>
          <p:spPr>
            <a:xfrm>
              <a:off x="5723116" y="2568279"/>
              <a:ext cx="745768" cy="745768"/>
            </a:xfrm>
            <a:prstGeom prst="ellipse">
              <a:avLst/>
            </a:prstGeom>
            <a:solidFill>
              <a:srgbClr val="363B2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0" dirty="0"/>
            </a:p>
          </p:txBody>
        </p:sp>
        <p:sp>
          <p:nvSpPr>
            <p:cNvPr id="20" name="ïşḻïďê-Freeform: Shape 58">
              <a:extLst>
                <a:ext uri="{FF2B5EF4-FFF2-40B4-BE49-F238E27FC236}">
                  <a16:creationId xmlns:a16="http://schemas.microsoft.com/office/drawing/2014/main" id="{56782D0A-FB07-4126-8E27-58E113E7B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866" y="2756549"/>
              <a:ext cx="399095" cy="369227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cxnSp>
          <p:nvCxnSpPr>
            <p:cNvPr id="21" name="ïşḻïďê-Straight Connector 49">
              <a:extLst>
                <a:ext uri="{FF2B5EF4-FFF2-40B4-BE49-F238E27FC236}">
                  <a16:creationId xmlns:a16="http://schemas.microsoft.com/office/drawing/2014/main" id="{5419C958-BDD6-4453-9C01-DDCD00718638}"/>
                </a:ext>
              </a:extLst>
            </p:cNvPr>
            <p:cNvCxnSpPr/>
            <p:nvPr/>
          </p:nvCxnSpPr>
          <p:spPr>
            <a:xfrm>
              <a:off x="4213910" y="5153465"/>
              <a:ext cx="310168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AD788787-EFF4-4253-9BBE-9AB803CD6EA4}"/>
              </a:ext>
            </a:extLst>
          </p:cNvPr>
          <p:cNvSpPr txBox="1"/>
          <p:nvPr/>
        </p:nvSpPr>
        <p:spPr>
          <a:xfrm>
            <a:off x="2085168" y="3762112"/>
            <a:ext cx="5059278" cy="4905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75805">
              <a:lnSpc>
                <a:spcPct val="125000"/>
              </a:lnSpc>
              <a:defRPr/>
            </a:pPr>
            <a:r>
              <a:rPr lang="en-US" altLang="zh-CN" sz="1000" dirty="0">
                <a:solidFill>
                  <a:schemeClr val="bg2">
                    <a:lumMod val="25000"/>
                  </a:schemeClr>
                </a:solidFill>
                <a:latin typeface="微软雅黑"/>
                <a:ea typeface="微软雅黑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F914FEC2-5B70-4364-A971-8C15028CC71D}"/>
              </a:ext>
            </a:extLst>
          </p:cNvPr>
          <p:cNvSpPr/>
          <p:nvPr/>
        </p:nvSpPr>
        <p:spPr>
          <a:xfrm>
            <a:off x="3942187" y="3280285"/>
            <a:ext cx="1622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/>
                <a:ea typeface="微软雅黑"/>
              </a:rPr>
              <a:t>WIDER FIELD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981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90914BC-496D-435C-BAD3-CEA5FBE82AD9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30C53249-0704-4A56-8458-23B9E14E9E0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51B6025-1B1F-4CD9-B3AB-641A0F221096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4BD546-401A-42F5-843B-EEC9885F26FF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FFB4C988-E198-4C66-8E10-F463206D2EBB}"/>
              </a:ext>
            </a:extLst>
          </p:cNvPr>
          <p:cNvGrpSpPr/>
          <p:nvPr/>
        </p:nvGrpSpPr>
        <p:grpSpPr>
          <a:xfrm>
            <a:off x="3249860" y="1409854"/>
            <a:ext cx="2953495" cy="2329333"/>
            <a:chOff x="4212515" y="2496044"/>
            <a:chExt cx="4350824" cy="3431364"/>
          </a:xfrm>
        </p:grpSpPr>
        <p:grpSp>
          <p:nvGrpSpPr>
            <p:cNvPr id="7" name="Group 24">
              <a:extLst>
                <a:ext uri="{FF2B5EF4-FFF2-40B4-BE49-F238E27FC236}">
                  <a16:creationId xmlns:a16="http://schemas.microsoft.com/office/drawing/2014/main" id="{02AB31BD-99B5-4875-A75D-7023748AD9CA}"/>
                </a:ext>
              </a:extLst>
            </p:cNvPr>
            <p:cNvGrpSpPr/>
            <p:nvPr/>
          </p:nvGrpSpPr>
          <p:grpSpPr>
            <a:xfrm rot="9900000">
              <a:off x="7611898" y="5093760"/>
              <a:ext cx="951441" cy="813426"/>
              <a:chOff x="2208213" y="4308475"/>
              <a:chExt cx="1313851" cy="1123184"/>
            </a:xfrm>
            <a:solidFill>
              <a:schemeClr val="accent4"/>
            </a:solidFill>
          </p:grpSpPr>
          <p:sp>
            <p:nvSpPr>
              <p:cNvPr id="29" name="Oval 18">
                <a:extLst>
                  <a:ext uri="{FF2B5EF4-FFF2-40B4-BE49-F238E27FC236}">
                    <a16:creationId xmlns:a16="http://schemas.microsoft.com/office/drawing/2014/main" id="{15DA2890-1148-484A-AEEE-48891F992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1">
                <a:extLst>
                  <a:ext uri="{FF2B5EF4-FFF2-40B4-BE49-F238E27FC236}">
                    <a16:creationId xmlns:a16="http://schemas.microsoft.com/office/drawing/2014/main" id="{5EA2AA3D-19AF-4A5C-8EF4-B5DBDDB3B45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 dirty="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21">
              <a:extLst>
                <a:ext uri="{FF2B5EF4-FFF2-40B4-BE49-F238E27FC236}">
                  <a16:creationId xmlns:a16="http://schemas.microsoft.com/office/drawing/2014/main" id="{7536FE00-F3C1-4EE8-97DB-7259FAB95CB5}"/>
                </a:ext>
              </a:extLst>
            </p:cNvPr>
            <p:cNvGrpSpPr/>
            <p:nvPr/>
          </p:nvGrpSpPr>
          <p:grpSpPr>
            <a:xfrm rot="17100000">
              <a:off x="4173320" y="5044968"/>
              <a:ext cx="951515" cy="813366"/>
              <a:chOff x="2208213" y="4308475"/>
              <a:chExt cx="1313851" cy="1123184"/>
            </a:xfrm>
            <a:solidFill>
              <a:schemeClr val="accent3"/>
            </a:solidFill>
          </p:grpSpPr>
          <p:sp>
            <p:nvSpPr>
              <p:cNvPr id="27" name="Oval 18">
                <a:extLst>
                  <a:ext uri="{FF2B5EF4-FFF2-40B4-BE49-F238E27FC236}">
                    <a16:creationId xmlns:a16="http://schemas.microsoft.com/office/drawing/2014/main" id="{34A77C7B-1DED-4CFE-BFF6-F23BACB1F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solidFill>
                <a:srgbClr val="363B23"/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1">
                <a:extLst>
                  <a:ext uri="{FF2B5EF4-FFF2-40B4-BE49-F238E27FC236}">
                    <a16:creationId xmlns:a16="http://schemas.microsoft.com/office/drawing/2014/main" id="{AC181D37-5FE9-48C9-AE81-6005AF296F0E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63B23"/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18">
              <a:extLst>
                <a:ext uri="{FF2B5EF4-FFF2-40B4-BE49-F238E27FC236}">
                  <a16:creationId xmlns:a16="http://schemas.microsoft.com/office/drawing/2014/main" id="{E56107B7-2AEE-4F8C-B79F-0711C7B8F124}"/>
                </a:ext>
              </a:extLst>
            </p:cNvPr>
            <p:cNvGrpSpPr/>
            <p:nvPr/>
          </p:nvGrpSpPr>
          <p:grpSpPr>
            <a:xfrm flipH="1">
              <a:off x="7522842" y="2496044"/>
              <a:ext cx="951440" cy="813426"/>
              <a:chOff x="2208213" y="4308475"/>
              <a:chExt cx="1313851" cy="1123184"/>
            </a:xfrm>
            <a:solidFill>
              <a:schemeClr val="accent2"/>
            </a:solidFill>
          </p:grpSpPr>
          <p:sp>
            <p:nvSpPr>
              <p:cNvPr id="25" name="Oval 18">
                <a:extLst>
                  <a:ext uri="{FF2B5EF4-FFF2-40B4-BE49-F238E27FC236}">
                    <a16:creationId xmlns:a16="http://schemas.microsoft.com/office/drawing/2014/main" id="{10FBDE66-EAC1-410D-A5CC-9F24E1483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solidFill>
                <a:srgbClr val="363B23"/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1">
                <a:extLst>
                  <a:ext uri="{FF2B5EF4-FFF2-40B4-BE49-F238E27FC236}">
                    <a16:creationId xmlns:a16="http://schemas.microsoft.com/office/drawing/2014/main" id="{660DAB54-0B3A-401F-942A-9FD396EC3B0A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63B23"/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 dirty="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14">
              <a:extLst>
                <a:ext uri="{FF2B5EF4-FFF2-40B4-BE49-F238E27FC236}">
                  <a16:creationId xmlns:a16="http://schemas.microsoft.com/office/drawing/2014/main" id="{19B6F4E4-C867-4712-AB9C-0F285C497639}"/>
                </a:ext>
              </a:extLst>
            </p:cNvPr>
            <p:cNvGrpSpPr/>
            <p:nvPr/>
          </p:nvGrpSpPr>
          <p:grpSpPr>
            <a:xfrm>
              <a:off x="4263273" y="2496044"/>
              <a:ext cx="951441" cy="813426"/>
              <a:chOff x="2208213" y="4308475"/>
              <a:chExt cx="1313851" cy="1123184"/>
            </a:xfrm>
          </p:grpSpPr>
          <p:sp>
            <p:nvSpPr>
              <p:cNvPr id="23" name="Oval 18">
                <a:extLst>
                  <a:ext uri="{FF2B5EF4-FFF2-40B4-BE49-F238E27FC236}">
                    <a16:creationId xmlns:a16="http://schemas.microsoft.com/office/drawing/2014/main" id="{7A86FA7F-493B-4233-869C-437DEA3A6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213" y="4308475"/>
                <a:ext cx="885825" cy="8890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1">
                <a:extLst>
                  <a:ext uri="{FF2B5EF4-FFF2-40B4-BE49-F238E27FC236}">
                    <a16:creationId xmlns:a16="http://schemas.microsoft.com/office/drawing/2014/main" id="{A6E111AA-FB73-42EE-9776-ED429D0F21E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>
                <a:off x="3093668" y="5003263"/>
                <a:ext cx="330801" cy="525991"/>
              </a:xfrm>
              <a:custGeom>
                <a:avLst/>
                <a:gdLst>
                  <a:gd name="T0" fmla="*/ 0 w 161"/>
                  <a:gd name="T1" fmla="*/ 0 h 256"/>
                  <a:gd name="T2" fmla="*/ 0 w 161"/>
                  <a:gd name="T3" fmla="*/ 256 h 256"/>
                  <a:gd name="T4" fmla="*/ 161 w 161"/>
                  <a:gd name="T5" fmla="*/ 128 h 256"/>
                  <a:gd name="T6" fmla="*/ 0 w 161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256">
                    <a:moveTo>
                      <a:pt x="0" y="0"/>
                    </a:moveTo>
                    <a:lnTo>
                      <a:pt x="0" y="256"/>
                    </a:lnTo>
                    <a:lnTo>
                      <a:pt x="161" y="1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txBody>
              <a:bodyPr vert="horz" wrap="square" lIns="79409" tIns="39705" rIns="79409" bIns="39705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50">
                  <a:ln>
                    <a:solidFill>
                      <a:schemeClr val="bg2"/>
                    </a:solidFill>
                  </a:ln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" name="Text Placeholder 7">
              <a:extLst>
                <a:ext uri="{FF2B5EF4-FFF2-40B4-BE49-F238E27FC236}">
                  <a16:creationId xmlns:a16="http://schemas.microsoft.com/office/drawing/2014/main" id="{41DB197B-01B3-414F-BC19-B1019A53CC4F}"/>
                </a:ext>
              </a:extLst>
            </p:cNvPr>
            <p:cNvSpPr txBox="1">
              <a:spLocks/>
            </p:cNvSpPr>
            <p:nvPr/>
          </p:nvSpPr>
          <p:spPr>
            <a:xfrm>
              <a:off x="4254035" y="2567853"/>
              <a:ext cx="624041" cy="484740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2" name="Text Placeholder 7">
              <a:extLst>
                <a:ext uri="{FF2B5EF4-FFF2-40B4-BE49-F238E27FC236}">
                  <a16:creationId xmlns:a16="http://schemas.microsoft.com/office/drawing/2014/main" id="{019C1259-E39A-433D-AF09-23CDE8C28488}"/>
                </a:ext>
              </a:extLst>
            </p:cNvPr>
            <p:cNvSpPr txBox="1">
              <a:spLocks/>
            </p:cNvSpPr>
            <p:nvPr/>
          </p:nvSpPr>
          <p:spPr>
            <a:xfrm>
              <a:off x="4212515" y="5330420"/>
              <a:ext cx="624041" cy="484740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3" name="Text Placeholder 7">
              <a:extLst>
                <a:ext uri="{FF2B5EF4-FFF2-40B4-BE49-F238E27FC236}">
                  <a16:creationId xmlns:a16="http://schemas.microsoft.com/office/drawing/2014/main" id="{B9877D98-5B36-4D56-B609-468A5C2FC18C}"/>
                </a:ext>
              </a:extLst>
            </p:cNvPr>
            <p:cNvSpPr txBox="1">
              <a:spLocks/>
            </p:cNvSpPr>
            <p:nvPr/>
          </p:nvSpPr>
          <p:spPr>
            <a:xfrm>
              <a:off x="7849723" y="2567853"/>
              <a:ext cx="624041" cy="484740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4" name="Text Placeholder 7">
              <a:extLst>
                <a:ext uri="{FF2B5EF4-FFF2-40B4-BE49-F238E27FC236}">
                  <a16:creationId xmlns:a16="http://schemas.microsoft.com/office/drawing/2014/main" id="{882AD47E-127C-425C-B938-844EC7DF8E04}"/>
                </a:ext>
              </a:extLst>
            </p:cNvPr>
            <p:cNvSpPr txBox="1">
              <a:spLocks/>
            </p:cNvSpPr>
            <p:nvPr/>
          </p:nvSpPr>
          <p:spPr>
            <a:xfrm>
              <a:off x="7932663" y="5297155"/>
              <a:ext cx="624041" cy="484740"/>
            </a:xfrm>
            <a:prstGeom prst="rect">
              <a:avLst/>
            </a:prstGeom>
          </p:spPr>
          <p:txBody>
            <a:bodyPr vert="horz" lIns="0" tIns="90216" rIns="0" bIns="90216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800" b="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15" name="Shape 1719">
              <a:extLst>
                <a:ext uri="{FF2B5EF4-FFF2-40B4-BE49-F238E27FC236}">
                  <a16:creationId xmlns:a16="http://schemas.microsoft.com/office/drawing/2014/main" id="{F435B7B7-034C-4AA6-BB1A-94DD358FFF41}"/>
                </a:ext>
              </a:extLst>
            </p:cNvPr>
            <p:cNvSpPr/>
            <p:nvPr/>
          </p:nvSpPr>
          <p:spPr>
            <a:xfrm>
              <a:off x="4796125" y="3874359"/>
              <a:ext cx="1558843" cy="1870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363B23"/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75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Shape 1720">
              <a:extLst>
                <a:ext uri="{FF2B5EF4-FFF2-40B4-BE49-F238E27FC236}">
                  <a16:creationId xmlns:a16="http://schemas.microsoft.com/office/drawing/2014/main" id="{C7FEF7F4-6843-47D8-A4B5-2CCF623C3C72}"/>
                </a:ext>
              </a:extLst>
            </p:cNvPr>
            <p:cNvSpPr/>
            <p:nvPr/>
          </p:nvSpPr>
          <p:spPr>
            <a:xfrm>
              <a:off x="6166927" y="4188007"/>
              <a:ext cx="1870348" cy="1559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75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Shape 1721">
              <a:extLst>
                <a:ext uri="{FF2B5EF4-FFF2-40B4-BE49-F238E27FC236}">
                  <a16:creationId xmlns:a16="http://schemas.microsoft.com/office/drawing/2014/main" id="{90F69469-B3F4-40EE-918D-B7603C636FC7}"/>
                </a:ext>
              </a:extLst>
            </p:cNvPr>
            <p:cNvSpPr/>
            <p:nvPr/>
          </p:nvSpPr>
          <p:spPr>
            <a:xfrm>
              <a:off x="6468922" y="2520901"/>
              <a:ext cx="1558843" cy="1870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363B23"/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75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22">
              <a:extLst>
                <a:ext uri="{FF2B5EF4-FFF2-40B4-BE49-F238E27FC236}">
                  <a16:creationId xmlns:a16="http://schemas.microsoft.com/office/drawing/2014/main" id="{4D4DB010-A830-4182-AB0E-8450255A04E0}"/>
                </a:ext>
              </a:extLst>
            </p:cNvPr>
            <p:cNvSpPr/>
            <p:nvPr/>
          </p:nvSpPr>
          <p:spPr>
            <a:xfrm>
              <a:off x="4796124" y="2520903"/>
              <a:ext cx="1870348" cy="1558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 w="12700">
              <a:miter lim="400000"/>
            </a:ln>
          </p:spPr>
          <p:txBody>
            <a:bodyPr lIns="9813" tIns="9813" rIns="9813" bIns="9813" anchor="ctr"/>
            <a:lstStyle/>
            <a:p>
              <a:pPr defTabSz="11775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Placeholder 7">
              <a:extLst>
                <a:ext uri="{FF2B5EF4-FFF2-40B4-BE49-F238E27FC236}">
                  <a16:creationId xmlns:a16="http://schemas.microsoft.com/office/drawing/2014/main" id="{5A9FE9C8-1786-4E1D-A5F1-97412621A6F1}"/>
                </a:ext>
              </a:extLst>
            </p:cNvPr>
            <p:cNvSpPr txBox="1">
              <a:spLocks/>
            </p:cNvSpPr>
            <p:nvPr/>
          </p:nvSpPr>
          <p:spPr>
            <a:xfrm>
              <a:off x="5460257" y="2946309"/>
              <a:ext cx="503766" cy="677727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69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7">
              <a:extLst>
                <a:ext uri="{FF2B5EF4-FFF2-40B4-BE49-F238E27FC236}">
                  <a16:creationId xmlns:a16="http://schemas.microsoft.com/office/drawing/2014/main" id="{9AB27320-CD3C-4E87-A527-9F934BF917A3}"/>
                </a:ext>
              </a:extLst>
            </p:cNvPr>
            <p:cNvSpPr txBox="1">
              <a:spLocks/>
            </p:cNvSpPr>
            <p:nvPr/>
          </p:nvSpPr>
          <p:spPr>
            <a:xfrm>
              <a:off x="5215688" y="4418415"/>
              <a:ext cx="503766" cy="677727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69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7">
              <a:extLst>
                <a:ext uri="{FF2B5EF4-FFF2-40B4-BE49-F238E27FC236}">
                  <a16:creationId xmlns:a16="http://schemas.microsoft.com/office/drawing/2014/main" id="{1295FBD5-5AE5-4DA9-82A3-1D9E69908315}"/>
                </a:ext>
              </a:extLst>
            </p:cNvPr>
            <p:cNvSpPr txBox="1">
              <a:spLocks/>
            </p:cNvSpPr>
            <p:nvPr/>
          </p:nvSpPr>
          <p:spPr>
            <a:xfrm>
              <a:off x="7118389" y="3236217"/>
              <a:ext cx="508825" cy="679618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69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 Placeholder 7">
              <a:extLst>
                <a:ext uri="{FF2B5EF4-FFF2-40B4-BE49-F238E27FC236}">
                  <a16:creationId xmlns:a16="http://schemas.microsoft.com/office/drawing/2014/main" id="{D06E5710-10D9-47F7-BF0B-C81BAF7367AE}"/>
                </a:ext>
              </a:extLst>
            </p:cNvPr>
            <p:cNvSpPr txBox="1">
              <a:spLocks/>
            </p:cNvSpPr>
            <p:nvPr/>
          </p:nvSpPr>
          <p:spPr>
            <a:xfrm>
              <a:off x="6874397" y="4650801"/>
              <a:ext cx="508825" cy="679618"/>
            </a:xfrm>
            <a:prstGeom prst="rect">
              <a:avLst/>
            </a:prstGeom>
          </p:spPr>
          <p:txBody>
            <a:bodyPr vert="horz" wrap="square" lIns="0" tIns="0" rIns="0" bIns="0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669" b="0" i="0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lang="es-ES_tradnl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24">
            <a:extLst>
              <a:ext uri="{FF2B5EF4-FFF2-40B4-BE49-F238E27FC236}">
                <a16:creationId xmlns:a16="http://schemas.microsoft.com/office/drawing/2014/main" id="{3CFB5EDD-E8EF-4E43-B65D-4750AA4B1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2771" y="1215255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D7BEAEB4-B241-4008-8D2C-5D5A0CA21BCB}"/>
              </a:ext>
            </a:extLst>
          </p:cNvPr>
          <p:cNvSpPr txBox="1"/>
          <p:nvPr/>
        </p:nvSpPr>
        <p:spPr>
          <a:xfrm>
            <a:off x="897957" y="1589274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id="{6D4E4AC6-6065-4C0C-86E2-99AB2D7EE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8284" y="3126641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941B93F-93D8-44E4-8E80-8719DCACBFFD}"/>
              </a:ext>
            </a:extLst>
          </p:cNvPr>
          <p:cNvSpPr txBox="1"/>
          <p:nvPr/>
        </p:nvSpPr>
        <p:spPr>
          <a:xfrm>
            <a:off x="903470" y="350066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DF4B4DE5-1BCB-4E24-9AF6-289EFED6F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4681" y="1215255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A061304-98C5-48C4-9E65-2A46718C8D17}"/>
              </a:ext>
            </a:extLst>
          </p:cNvPr>
          <p:cNvSpPr txBox="1"/>
          <p:nvPr/>
        </p:nvSpPr>
        <p:spPr>
          <a:xfrm>
            <a:off x="6329867" y="1589274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7" name="Rectangle 24">
            <a:extLst>
              <a:ext uri="{FF2B5EF4-FFF2-40B4-BE49-F238E27FC236}">
                <a16:creationId xmlns:a16="http://schemas.microsoft.com/office/drawing/2014/main" id="{E61AAA32-3DF5-413C-84CC-6B335F8B4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0194" y="3126641"/>
            <a:ext cx="915481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D960C03-B45C-4428-A948-E36F5B9F35BB}"/>
              </a:ext>
            </a:extLst>
          </p:cNvPr>
          <p:cNvSpPr txBox="1"/>
          <p:nvPr/>
        </p:nvSpPr>
        <p:spPr>
          <a:xfrm>
            <a:off x="6335380" y="350066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11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896CFD0A-DDE7-4E69-8A43-8056D4E3E8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2"/>
          <a:stretch/>
        </p:blipFill>
        <p:spPr>
          <a:xfrm>
            <a:off x="0" y="-21016"/>
            <a:ext cx="9204960" cy="5289918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657011B7-691C-4B3D-AAED-FF6A87A00F8B}"/>
              </a:ext>
            </a:extLst>
          </p:cNvPr>
          <p:cNvSpPr/>
          <p:nvPr/>
        </p:nvSpPr>
        <p:spPr>
          <a:xfrm>
            <a:off x="424927" y="1550894"/>
            <a:ext cx="4776994" cy="357159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4EE97C9-826B-4B35-B493-30B178F9DECF}"/>
              </a:ext>
            </a:extLst>
          </p:cNvPr>
          <p:cNvSpPr txBox="1">
            <a:spLocks/>
          </p:cNvSpPr>
          <p:nvPr/>
        </p:nvSpPr>
        <p:spPr>
          <a:xfrm>
            <a:off x="1082991" y="3382976"/>
            <a:ext cx="4118930" cy="5899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d-ID" sz="120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latin typeface="Agency FB" panose="020B0503020202020204" pitchFamily="34" charset="0"/>
                <a:cs typeface="Calibri"/>
              </a:rPr>
              <a:t>Ut wisi enim ad minim veniam, quis nostrud exerci tation ullamcorper nibh euismod tincidunt ut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5383A95-622B-49DB-A698-C85A2ECC8527}"/>
              </a:ext>
            </a:extLst>
          </p:cNvPr>
          <p:cNvSpPr/>
          <p:nvPr/>
        </p:nvSpPr>
        <p:spPr>
          <a:xfrm>
            <a:off x="7508417" y="321349"/>
            <a:ext cx="1037692" cy="51815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chemeClr val="bg1"/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04</a:t>
            </a:r>
            <a:endParaRPr lang="zh-CN" altLang="en-US" sz="2700" dirty="0">
              <a:solidFill>
                <a:schemeClr val="bg1"/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EA08B71-9626-4396-BF1B-7B9703885033}"/>
              </a:ext>
            </a:extLst>
          </p:cNvPr>
          <p:cNvSpPr/>
          <p:nvPr/>
        </p:nvSpPr>
        <p:spPr>
          <a:xfrm>
            <a:off x="1082991" y="2505692"/>
            <a:ext cx="24881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fr-FR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 作 存 在 不 足</a:t>
            </a:r>
          </a:p>
          <a:p>
            <a:pPr fontAlgn="ctr"/>
            <a:r>
              <a:rPr lang="fr-FR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（insufficient）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806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F26C98E0-258B-4204-9356-7DBE18BECD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2"/>
          <a:stretch/>
        </p:blipFill>
        <p:spPr>
          <a:xfrm>
            <a:off x="0" y="-21016"/>
            <a:ext cx="9204960" cy="5289918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657011B7-691C-4B3D-AAED-FF6A87A00F8B}"/>
              </a:ext>
            </a:extLst>
          </p:cNvPr>
          <p:cNvSpPr/>
          <p:nvPr/>
        </p:nvSpPr>
        <p:spPr>
          <a:xfrm>
            <a:off x="2366939" y="645202"/>
            <a:ext cx="4776994" cy="417934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D715337-4510-4737-B98F-CDDF8CD63C28}"/>
              </a:ext>
            </a:extLst>
          </p:cNvPr>
          <p:cNvSpPr/>
          <p:nvPr/>
        </p:nvSpPr>
        <p:spPr>
          <a:xfrm>
            <a:off x="2820647" y="1395905"/>
            <a:ext cx="37692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一、年度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月度工作概述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(Job Overview)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0F62309-51CF-4C67-B052-E021DEFCC9FB}"/>
              </a:ext>
            </a:extLst>
          </p:cNvPr>
          <p:cNvSpPr/>
          <p:nvPr/>
        </p:nvSpPr>
        <p:spPr>
          <a:xfrm>
            <a:off x="2820647" y="1993760"/>
            <a:ext cx="32034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二、工作完成情况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(Work Completed)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4989D58-E4D1-4AD0-8470-77AB7A942539}"/>
              </a:ext>
            </a:extLst>
          </p:cNvPr>
          <p:cNvSpPr/>
          <p:nvPr/>
        </p:nvSpPr>
        <p:spPr>
          <a:xfrm>
            <a:off x="2820648" y="2575539"/>
            <a:ext cx="29241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fr-FR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、工作存在不足（insufficient）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E084D3A-1784-499E-99C5-948FC49BBCD1}"/>
              </a:ext>
            </a:extLst>
          </p:cNvPr>
          <p:cNvSpPr/>
          <p:nvPr/>
        </p:nvSpPr>
        <p:spPr>
          <a:xfrm>
            <a:off x="2820647" y="3173394"/>
            <a:ext cx="38695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四、明年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下季度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下月工作计划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(Working Plan)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256E694-F045-45E7-9F0B-684BC91083A8}"/>
              </a:ext>
            </a:extLst>
          </p:cNvPr>
          <p:cNvSpPr/>
          <p:nvPr/>
        </p:nvSpPr>
        <p:spPr>
          <a:xfrm>
            <a:off x="3269609" y="3925524"/>
            <a:ext cx="2810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CONTENTS</a:t>
            </a:r>
            <a:endParaRPr lang="zh-CN" altLang="en-US" sz="2800" spc="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B0E1194-DE5D-402B-AB36-D3B9F53158DF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FCA086BE-4FBA-447E-8E0D-C800C01FBD6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9BA4C0E-1A24-4235-AAB6-EFF8881972A0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0F4C417-9F85-4EE7-8446-2DE7CFC7C394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菱形 5">
            <a:extLst>
              <a:ext uri="{FF2B5EF4-FFF2-40B4-BE49-F238E27FC236}">
                <a16:creationId xmlns:a16="http://schemas.microsoft.com/office/drawing/2014/main" id="{14807B3A-C77B-4550-BB44-CC6D7D5BE9D2}"/>
              </a:ext>
            </a:extLst>
          </p:cNvPr>
          <p:cNvSpPr/>
          <p:nvPr/>
        </p:nvSpPr>
        <p:spPr>
          <a:xfrm>
            <a:off x="906243" y="1714983"/>
            <a:ext cx="1257302" cy="1257302"/>
          </a:xfrm>
          <a:prstGeom prst="diamond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id="{75B1B4C4-8B12-4388-BDCE-CF76904B8AB2}"/>
              </a:ext>
            </a:extLst>
          </p:cNvPr>
          <p:cNvSpPr/>
          <p:nvPr/>
        </p:nvSpPr>
        <p:spPr>
          <a:xfrm>
            <a:off x="2938697" y="1714983"/>
            <a:ext cx="1257302" cy="1257302"/>
          </a:xfrm>
          <a:prstGeom prst="diamond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3D0987F4-4595-4C3B-A511-A64D006CCCE5}"/>
              </a:ext>
            </a:extLst>
          </p:cNvPr>
          <p:cNvSpPr/>
          <p:nvPr/>
        </p:nvSpPr>
        <p:spPr>
          <a:xfrm>
            <a:off x="4971152" y="1714983"/>
            <a:ext cx="1257302" cy="1257302"/>
          </a:xfrm>
          <a:prstGeom prst="diamond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菱形 8">
            <a:extLst>
              <a:ext uri="{FF2B5EF4-FFF2-40B4-BE49-F238E27FC236}">
                <a16:creationId xmlns:a16="http://schemas.microsoft.com/office/drawing/2014/main" id="{42876F80-42A2-4C41-92EA-3AD8FF721B22}"/>
              </a:ext>
            </a:extLst>
          </p:cNvPr>
          <p:cNvSpPr/>
          <p:nvPr/>
        </p:nvSpPr>
        <p:spPr>
          <a:xfrm>
            <a:off x="7003605" y="1714983"/>
            <a:ext cx="1257302" cy="1257302"/>
          </a:xfrm>
          <a:prstGeom prst="diamond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id="{36953753-8E42-4BA7-91D7-29F31CB079E5}"/>
              </a:ext>
            </a:extLst>
          </p:cNvPr>
          <p:cNvSpPr/>
          <p:nvPr/>
        </p:nvSpPr>
        <p:spPr>
          <a:xfrm>
            <a:off x="956674" y="1549654"/>
            <a:ext cx="397247" cy="397247"/>
          </a:xfrm>
          <a:prstGeom prst="diamond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1</a:t>
            </a:r>
            <a:endParaRPr lang="zh-CN" altLang="en-US" sz="1350" dirty="0"/>
          </a:p>
        </p:txBody>
      </p:sp>
      <p:sp>
        <p:nvSpPr>
          <p:cNvPr id="11" name="菱形 10">
            <a:extLst>
              <a:ext uri="{FF2B5EF4-FFF2-40B4-BE49-F238E27FC236}">
                <a16:creationId xmlns:a16="http://schemas.microsoft.com/office/drawing/2014/main" id="{29D78FD5-578D-4904-8320-2BDBE5F0B3E5}"/>
              </a:ext>
            </a:extLst>
          </p:cNvPr>
          <p:cNvSpPr/>
          <p:nvPr/>
        </p:nvSpPr>
        <p:spPr>
          <a:xfrm>
            <a:off x="2989128" y="1549654"/>
            <a:ext cx="397247" cy="397247"/>
          </a:xfrm>
          <a:prstGeom prst="diamond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2</a:t>
            </a:r>
            <a:endParaRPr lang="zh-CN" altLang="en-US" sz="1350" dirty="0"/>
          </a:p>
        </p:txBody>
      </p:sp>
      <p:sp>
        <p:nvSpPr>
          <p:cNvPr id="12" name="菱形 11">
            <a:extLst>
              <a:ext uri="{FF2B5EF4-FFF2-40B4-BE49-F238E27FC236}">
                <a16:creationId xmlns:a16="http://schemas.microsoft.com/office/drawing/2014/main" id="{A276EB03-5F10-42CC-A754-E73DEE98124A}"/>
              </a:ext>
            </a:extLst>
          </p:cNvPr>
          <p:cNvSpPr/>
          <p:nvPr/>
        </p:nvSpPr>
        <p:spPr>
          <a:xfrm>
            <a:off x="5021582" y="1549654"/>
            <a:ext cx="397247" cy="397247"/>
          </a:xfrm>
          <a:prstGeom prst="diamond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3</a:t>
            </a:r>
            <a:endParaRPr lang="zh-CN" altLang="en-US" sz="1350" dirty="0"/>
          </a:p>
        </p:txBody>
      </p:sp>
      <p:sp>
        <p:nvSpPr>
          <p:cNvPr id="13" name="菱形 12">
            <a:extLst>
              <a:ext uri="{FF2B5EF4-FFF2-40B4-BE49-F238E27FC236}">
                <a16:creationId xmlns:a16="http://schemas.microsoft.com/office/drawing/2014/main" id="{4748BD84-B37F-48DE-8BF6-553D7672FBEC}"/>
              </a:ext>
            </a:extLst>
          </p:cNvPr>
          <p:cNvSpPr/>
          <p:nvPr/>
        </p:nvSpPr>
        <p:spPr>
          <a:xfrm>
            <a:off x="7054036" y="1549654"/>
            <a:ext cx="397247" cy="397247"/>
          </a:xfrm>
          <a:prstGeom prst="diamond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4</a:t>
            </a:r>
            <a:endParaRPr lang="zh-CN" altLang="en-US" sz="1350" dirty="0"/>
          </a:p>
        </p:txBody>
      </p:sp>
      <p:sp>
        <p:nvSpPr>
          <p:cNvPr id="14" name="椭圆 28">
            <a:extLst>
              <a:ext uri="{FF2B5EF4-FFF2-40B4-BE49-F238E27FC236}">
                <a16:creationId xmlns:a16="http://schemas.microsoft.com/office/drawing/2014/main" id="{3B167F46-79E5-4ED0-8C52-65B8E4F1FE92}"/>
              </a:ext>
            </a:extLst>
          </p:cNvPr>
          <p:cNvSpPr/>
          <p:nvPr/>
        </p:nvSpPr>
        <p:spPr>
          <a:xfrm>
            <a:off x="7503481" y="2186642"/>
            <a:ext cx="262903" cy="313982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199C509-4D3A-4669-8049-ED96DD0427EE}"/>
              </a:ext>
            </a:extLst>
          </p:cNvPr>
          <p:cNvSpPr txBox="1"/>
          <p:nvPr/>
        </p:nvSpPr>
        <p:spPr>
          <a:xfrm>
            <a:off x="542426" y="3729167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6" name="Rectangle 24">
            <a:extLst>
              <a:ext uri="{FF2B5EF4-FFF2-40B4-BE49-F238E27FC236}">
                <a16:creationId xmlns:a16="http://schemas.microsoft.com/office/drawing/2014/main" id="{1C43004B-FC13-4761-AE3C-78558786F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3" y="3522828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80F8AAF-4F3E-4F56-808D-A3E41A152737}"/>
              </a:ext>
            </a:extLst>
          </p:cNvPr>
          <p:cNvSpPr txBox="1"/>
          <p:nvPr/>
        </p:nvSpPr>
        <p:spPr>
          <a:xfrm>
            <a:off x="2569378" y="371932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8" name="Rectangle 24">
            <a:extLst>
              <a:ext uri="{FF2B5EF4-FFF2-40B4-BE49-F238E27FC236}">
                <a16:creationId xmlns:a16="http://schemas.microsoft.com/office/drawing/2014/main" id="{EAFB4A91-A4D5-4A25-8D61-026A54683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9235" y="3512984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E5052EC-97F0-41C6-A850-9B64DC913CE7}"/>
              </a:ext>
            </a:extLst>
          </p:cNvPr>
          <p:cNvSpPr txBox="1"/>
          <p:nvPr/>
        </p:nvSpPr>
        <p:spPr>
          <a:xfrm>
            <a:off x="4569503" y="3722179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0" name="Rectangle 24">
            <a:extLst>
              <a:ext uri="{FF2B5EF4-FFF2-40B4-BE49-F238E27FC236}">
                <a16:creationId xmlns:a16="http://schemas.microsoft.com/office/drawing/2014/main" id="{CE45D97B-4285-434C-AA17-8AFE4C5B8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9360" y="3515840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6B482F9-0C4F-458B-99DE-C06348267DB1}"/>
              </a:ext>
            </a:extLst>
          </p:cNvPr>
          <p:cNvSpPr txBox="1"/>
          <p:nvPr/>
        </p:nvSpPr>
        <p:spPr>
          <a:xfrm>
            <a:off x="6598939" y="371533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2" name="Rectangle 24">
            <a:extLst>
              <a:ext uri="{FF2B5EF4-FFF2-40B4-BE49-F238E27FC236}">
                <a16:creationId xmlns:a16="http://schemas.microsoft.com/office/drawing/2014/main" id="{E34517FE-49F2-4D29-91D8-B6C2A836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796" y="3508997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椭圆 28">
            <a:extLst>
              <a:ext uri="{FF2B5EF4-FFF2-40B4-BE49-F238E27FC236}">
                <a16:creationId xmlns:a16="http://schemas.microsoft.com/office/drawing/2014/main" id="{1FE7CB22-3B89-4153-8B39-2EECCACC375A}"/>
              </a:ext>
            </a:extLst>
          </p:cNvPr>
          <p:cNvSpPr/>
          <p:nvPr/>
        </p:nvSpPr>
        <p:spPr>
          <a:xfrm>
            <a:off x="5468351" y="2186642"/>
            <a:ext cx="262903" cy="313982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24" name="椭圆 28">
            <a:extLst>
              <a:ext uri="{FF2B5EF4-FFF2-40B4-BE49-F238E27FC236}">
                <a16:creationId xmlns:a16="http://schemas.microsoft.com/office/drawing/2014/main" id="{C600CBE6-A8DC-49EE-A99E-973356344287}"/>
              </a:ext>
            </a:extLst>
          </p:cNvPr>
          <p:cNvSpPr/>
          <p:nvPr/>
        </p:nvSpPr>
        <p:spPr>
          <a:xfrm>
            <a:off x="3423320" y="2163429"/>
            <a:ext cx="262903" cy="313982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25" name="椭圆 28">
            <a:extLst>
              <a:ext uri="{FF2B5EF4-FFF2-40B4-BE49-F238E27FC236}">
                <a16:creationId xmlns:a16="http://schemas.microsoft.com/office/drawing/2014/main" id="{AC2328E5-08B6-4E6B-BE4F-7E42394859C7}"/>
              </a:ext>
            </a:extLst>
          </p:cNvPr>
          <p:cNvSpPr/>
          <p:nvPr/>
        </p:nvSpPr>
        <p:spPr>
          <a:xfrm>
            <a:off x="1388190" y="2163429"/>
            <a:ext cx="262903" cy="313982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346324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A79B9A9-A497-48B6-A13C-36E7AAD13F92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0E43F17F-C457-4796-9D69-90C3CE25E05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4F2DC0F-3640-4D15-B089-E7AB8CFE5B2C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743908-2D41-4E92-9AE1-8120C85569F1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1A95FBCF-15D2-4637-81D0-3B1B0EA1F405}"/>
              </a:ext>
            </a:extLst>
          </p:cNvPr>
          <p:cNvSpPr/>
          <p:nvPr/>
        </p:nvSpPr>
        <p:spPr>
          <a:xfrm>
            <a:off x="3589069" y="1577538"/>
            <a:ext cx="266453" cy="266453"/>
          </a:xfrm>
          <a:prstGeom prst="ellipse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09">
              <a:defRPr/>
            </a:pPr>
            <a:endParaRPr lang="zh-CN" altLang="en-US" sz="2533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89996D19-AE65-49C3-B888-947F24D6E8E1}"/>
              </a:ext>
            </a:extLst>
          </p:cNvPr>
          <p:cNvSpPr/>
          <p:nvPr/>
        </p:nvSpPr>
        <p:spPr>
          <a:xfrm>
            <a:off x="4037831" y="2141790"/>
            <a:ext cx="266453" cy="266453"/>
          </a:xfrm>
          <a:prstGeom prst="ellipse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09">
              <a:defRPr/>
            </a:pPr>
            <a:endParaRPr lang="zh-CN" altLang="en-US" sz="2533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0DB3506E-FBAD-4782-A05B-971D47069A8C}"/>
              </a:ext>
            </a:extLst>
          </p:cNvPr>
          <p:cNvSpPr/>
          <p:nvPr/>
        </p:nvSpPr>
        <p:spPr>
          <a:xfrm>
            <a:off x="4043605" y="2800911"/>
            <a:ext cx="266453" cy="266453"/>
          </a:xfrm>
          <a:prstGeom prst="ellipse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09">
              <a:defRPr/>
            </a:pPr>
            <a:endParaRPr lang="zh-CN" altLang="en-US" sz="2533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0C9AA5C7-2201-4340-9680-FD226048AB2C}"/>
              </a:ext>
            </a:extLst>
          </p:cNvPr>
          <p:cNvSpPr/>
          <p:nvPr/>
        </p:nvSpPr>
        <p:spPr>
          <a:xfrm>
            <a:off x="3591543" y="3380837"/>
            <a:ext cx="266453" cy="266453"/>
          </a:xfrm>
          <a:prstGeom prst="ellipse">
            <a:avLst/>
          </a:prstGeom>
          <a:solidFill>
            <a:srgbClr val="363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09">
              <a:defRPr/>
            </a:pPr>
            <a:endParaRPr lang="zh-CN" altLang="en-US" sz="2533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093B435-1469-495D-BD0A-99E887AB69A8}"/>
              </a:ext>
            </a:extLst>
          </p:cNvPr>
          <p:cNvGrpSpPr>
            <a:grpSpLocks/>
          </p:cNvGrpSpPr>
          <p:nvPr/>
        </p:nvGrpSpPr>
        <p:grpSpPr bwMode="auto">
          <a:xfrm>
            <a:off x="3853871" y="1461223"/>
            <a:ext cx="1243172" cy="496609"/>
            <a:chOff x="4340951" y="1564822"/>
            <a:chExt cx="2390955" cy="956128"/>
          </a:xfrm>
          <a:solidFill>
            <a:srgbClr val="363B23"/>
          </a:solidFill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0386862F-D533-4024-A0DC-B7DDF4D2D111}"/>
                </a:ext>
              </a:extLst>
            </p:cNvPr>
            <p:cNvCxnSpPr/>
            <p:nvPr/>
          </p:nvCxnSpPr>
          <p:spPr>
            <a:xfrm>
              <a:off x="4340951" y="2046063"/>
              <a:ext cx="1440602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2F2734EB-B076-472D-995A-5CA8CD8B24D4}"/>
                </a:ext>
              </a:extLst>
            </p:cNvPr>
            <p:cNvSpPr/>
            <p:nvPr/>
          </p:nvSpPr>
          <p:spPr>
            <a:xfrm>
              <a:off x="5775207" y="1564822"/>
              <a:ext cx="956699" cy="956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zh-CN" altLang="en-US" sz="25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3" name="组合 54">
              <a:extLst>
                <a:ext uri="{FF2B5EF4-FFF2-40B4-BE49-F238E27FC236}">
                  <a16:creationId xmlns:a16="http://schemas.microsoft.com/office/drawing/2014/main" id="{6AD26E57-B0E7-47B2-AAB6-A7EEDC78F41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044150" y="1775120"/>
              <a:ext cx="419385" cy="504000"/>
              <a:chOff x="5072479" y="2378340"/>
              <a:chExt cx="239649" cy="288000"/>
            </a:xfrm>
            <a:grpFill/>
          </p:grpSpPr>
          <p:sp>
            <p:nvSpPr>
              <p:cNvPr id="14" name="Freeform 846">
                <a:extLst>
                  <a:ext uri="{FF2B5EF4-FFF2-40B4-BE49-F238E27FC236}">
                    <a16:creationId xmlns:a16="http://schemas.microsoft.com/office/drawing/2014/main" id="{620020B7-2C75-47F1-A955-D14B2968E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921" y="2432424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62560" tIns="81280" rIns="162560" bIns="81280"/>
              <a:lstStyle/>
              <a:p>
                <a:pPr defTabSz="914309">
                  <a:defRPr/>
                </a:pPr>
                <a:endParaRPr lang="zh-CN" altLang="en-US" sz="2533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847">
                <a:extLst>
                  <a:ext uri="{FF2B5EF4-FFF2-40B4-BE49-F238E27FC236}">
                    <a16:creationId xmlns:a16="http://schemas.microsoft.com/office/drawing/2014/main" id="{6C3A83BF-DE9E-4073-B9F1-E8998F742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209" y="2377970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62560" tIns="81280" rIns="162560" bIns="81280"/>
              <a:lstStyle/>
              <a:p>
                <a:pPr defTabSz="914309">
                  <a:defRPr/>
                </a:pPr>
                <a:endParaRPr lang="zh-CN" altLang="en-US" sz="2533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96D36430-DFDB-4B13-A349-E8A3C681670D}"/>
              </a:ext>
            </a:extLst>
          </p:cNvPr>
          <p:cNvGrpSpPr>
            <a:grpSpLocks/>
          </p:cNvGrpSpPr>
          <p:nvPr/>
        </p:nvGrpSpPr>
        <p:grpSpPr bwMode="auto">
          <a:xfrm>
            <a:off x="3857997" y="3265347"/>
            <a:ext cx="1239047" cy="496609"/>
            <a:chOff x="4348253" y="4975681"/>
            <a:chExt cx="2383653" cy="956128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679C84F3-F8FB-41FC-BF73-5A6640E7C994}"/>
                </a:ext>
              </a:extLst>
            </p:cNvPr>
            <p:cNvCxnSpPr/>
            <p:nvPr/>
          </p:nvCxnSpPr>
          <p:spPr>
            <a:xfrm>
              <a:off x="4348253" y="5453744"/>
              <a:ext cx="143939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A21938FD-FE89-45F0-9CC5-18300FFF2CE3}"/>
                </a:ext>
              </a:extLst>
            </p:cNvPr>
            <p:cNvSpPr/>
            <p:nvPr/>
          </p:nvSpPr>
          <p:spPr>
            <a:xfrm>
              <a:off x="5776540" y="4975681"/>
              <a:ext cx="955366" cy="956128"/>
            </a:xfrm>
            <a:prstGeom prst="ellipse">
              <a:avLst/>
            </a:prstGeom>
            <a:solidFill>
              <a:srgbClr val="363B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zh-CN" altLang="en-US" sz="25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10">
              <a:extLst>
                <a:ext uri="{FF2B5EF4-FFF2-40B4-BE49-F238E27FC236}">
                  <a16:creationId xmlns:a16="http://schemas.microsoft.com/office/drawing/2014/main" id="{219C46F7-8F64-404A-92B6-A5A1996A3F64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046328" y="5239331"/>
              <a:ext cx="447530" cy="397063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162560" tIns="81280" rIns="162560" bIns="81280"/>
            <a:lstStyle/>
            <a:p>
              <a:pPr defTabSz="914309">
                <a:defRPr/>
              </a:pPr>
              <a:endParaRPr lang="zh-CN" altLang="en-US" sz="2533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CD1ED41-DC75-4FE4-A19E-C7DFBD71792C}"/>
              </a:ext>
            </a:extLst>
          </p:cNvPr>
          <p:cNvGrpSpPr>
            <a:grpSpLocks/>
          </p:cNvGrpSpPr>
          <p:nvPr/>
        </p:nvGrpSpPr>
        <p:grpSpPr bwMode="auto">
          <a:xfrm>
            <a:off x="4308367" y="2034145"/>
            <a:ext cx="2554064" cy="455774"/>
            <a:chOff x="3674545" y="1917173"/>
            <a:chExt cx="5250544" cy="1344430"/>
          </a:xfrm>
        </p:grpSpPr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D7206251-F373-4EC2-84AE-FC60AD2334FA}"/>
                </a:ext>
              </a:extLst>
            </p:cNvPr>
            <p:cNvCxnSpPr>
              <a:cxnSpLocks/>
              <a:endCxn id="22" idx="2"/>
            </p:cNvCxnSpPr>
            <p:nvPr/>
          </p:nvCxnSpPr>
          <p:spPr>
            <a:xfrm>
              <a:off x="3674545" y="2588046"/>
              <a:ext cx="4294673" cy="134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DF566D5F-0F4E-4EEB-9A3E-DEAA6D6CB9EB}"/>
                </a:ext>
              </a:extLst>
            </p:cNvPr>
            <p:cNvSpPr/>
            <p:nvPr/>
          </p:nvSpPr>
          <p:spPr>
            <a:xfrm>
              <a:off x="7969218" y="1917173"/>
              <a:ext cx="955871" cy="1344430"/>
            </a:xfrm>
            <a:prstGeom prst="ellipse">
              <a:avLst/>
            </a:prstGeom>
            <a:solidFill>
              <a:srgbClr val="363B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zh-CN" altLang="en-US" sz="25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Freeform 168">
              <a:extLst>
                <a:ext uri="{FF2B5EF4-FFF2-40B4-BE49-F238E27FC236}">
                  <a16:creationId xmlns:a16="http://schemas.microsoft.com/office/drawing/2014/main" id="{D77EC8B7-5A61-4194-B4F9-116F4F0D84F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215329" y="2389514"/>
              <a:ext cx="463646" cy="397063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162560" tIns="81280" rIns="162560" bIns="81280"/>
            <a:lstStyle/>
            <a:p>
              <a:pPr defTabSz="914309">
                <a:defRPr/>
              </a:pPr>
              <a:endParaRPr lang="zh-CN" altLang="en-US" sz="2533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84CE6DBA-6822-4485-9817-67F7DD210F17}"/>
              </a:ext>
            </a:extLst>
          </p:cNvPr>
          <p:cNvGrpSpPr>
            <a:grpSpLocks/>
          </p:cNvGrpSpPr>
          <p:nvPr/>
        </p:nvGrpSpPr>
        <p:grpSpPr bwMode="auto">
          <a:xfrm>
            <a:off x="4304284" y="2685420"/>
            <a:ext cx="1741430" cy="496609"/>
            <a:chOff x="5484757" y="3890281"/>
            <a:chExt cx="3351721" cy="956128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36AEFA57-2ADE-4792-979F-37E1D8FB028D}"/>
                </a:ext>
              </a:extLst>
            </p:cNvPr>
            <p:cNvCxnSpPr/>
            <p:nvPr/>
          </p:nvCxnSpPr>
          <p:spPr>
            <a:xfrm>
              <a:off x="5484757" y="4384228"/>
              <a:ext cx="2372085" cy="0"/>
            </a:xfrm>
            <a:prstGeom prst="line">
              <a:avLst/>
            </a:prstGeom>
            <a:ln w="12700">
              <a:solidFill>
                <a:srgbClr val="7E7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AB3C2A65-7FC9-4420-B0D9-2E4A4C1694F2}"/>
                </a:ext>
              </a:extLst>
            </p:cNvPr>
            <p:cNvSpPr/>
            <p:nvPr/>
          </p:nvSpPr>
          <p:spPr>
            <a:xfrm>
              <a:off x="7880658" y="3890281"/>
              <a:ext cx="955820" cy="956128"/>
            </a:xfrm>
            <a:prstGeom prst="ellipse">
              <a:avLst/>
            </a:prstGeom>
            <a:solidFill>
              <a:srgbClr val="363B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zh-CN" altLang="en-US" sz="25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03">
              <a:extLst>
                <a:ext uri="{FF2B5EF4-FFF2-40B4-BE49-F238E27FC236}">
                  <a16:creationId xmlns:a16="http://schemas.microsoft.com/office/drawing/2014/main" id="{1D9DB8E0-C3D6-430F-B076-298FDCD1707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168039" y="4153931"/>
              <a:ext cx="412813" cy="397063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162560" tIns="81280" rIns="162560" bIns="81280"/>
            <a:lstStyle/>
            <a:p>
              <a:pPr defTabSz="914309">
                <a:defRPr/>
              </a:pPr>
              <a:endParaRPr lang="zh-CN" altLang="en-US" sz="2533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2F452FF1-BE31-41D3-AAFF-7914FE77FDE6}"/>
              </a:ext>
            </a:extLst>
          </p:cNvPr>
          <p:cNvSpPr txBox="1"/>
          <p:nvPr/>
        </p:nvSpPr>
        <p:spPr>
          <a:xfrm>
            <a:off x="5073462" y="126572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F69CCE6C-2504-4BFE-A168-A2C4660CC317}"/>
              </a:ext>
            </a:extLst>
          </p:cNvPr>
          <p:cNvSpPr txBox="1"/>
          <p:nvPr/>
        </p:nvSpPr>
        <p:spPr>
          <a:xfrm>
            <a:off x="4895516" y="3513651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E7A6360-8058-4A4A-96BA-7E28CF711635}"/>
              </a:ext>
            </a:extLst>
          </p:cNvPr>
          <p:cNvSpPr txBox="1"/>
          <p:nvPr/>
        </p:nvSpPr>
        <p:spPr>
          <a:xfrm>
            <a:off x="6786842" y="201064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F9FA9FED-EF74-4D4B-9322-FB4B3D822ED6}"/>
              </a:ext>
            </a:extLst>
          </p:cNvPr>
          <p:cNvSpPr txBox="1"/>
          <p:nvPr/>
        </p:nvSpPr>
        <p:spPr>
          <a:xfrm>
            <a:off x="5995508" y="270915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2" name="Freeform 14">
            <a:extLst>
              <a:ext uri="{FF2B5EF4-FFF2-40B4-BE49-F238E27FC236}">
                <a16:creationId xmlns:a16="http://schemas.microsoft.com/office/drawing/2014/main" id="{C2941722-2FD6-4685-8963-57227D7FBB45}"/>
              </a:ext>
            </a:extLst>
          </p:cNvPr>
          <p:cNvSpPr>
            <a:spLocks noEditPoints="1"/>
          </p:cNvSpPr>
          <p:nvPr/>
        </p:nvSpPr>
        <p:spPr bwMode="auto">
          <a:xfrm>
            <a:off x="1039809" y="1699238"/>
            <a:ext cx="1953209" cy="1954171"/>
          </a:xfrm>
          <a:custGeom>
            <a:avLst/>
            <a:gdLst>
              <a:gd name="T0" fmla="*/ 1664 w 3043"/>
              <a:gd name="T1" fmla="*/ 1379 h 3043"/>
              <a:gd name="T2" fmla="*/ 1664 w 3043"/>
              <a:gd name="T3" fmla="*/ 0 h 3043"/>
              <a:gd name="T4" fmla="*/ 3043 w 3043"/>
              <a:gd name="T5" fmla="*/ 1379 h 3043"/>
              <a:gd name="T6" fmla="*/ 1664 w 3043"/>
              <a:gd name="T7" fmla="*/ 1379 h 3043"/>
              <a:gd name="T8" fmla="*/ 1379 w 3043"/>
              <a:gd name="T9" fmla="*/ 3043 h 3043"/>
              <a:gd name="T10" fmla="*/ 0 w 3043"/>
              <a:gd name="T11" fmla="*/ 1664 h 3043"/>
              <a:gd name="T12" fmla="*/ 1379 w 3043"/>
              <a:gd name="T13" fmla="*/ 285 h 3043"/>
              <a:gd name="T14" fmla="*/ 1379 w 3043"/>
              <a:gd name="T15" fmla="*/ 1664 h 3043"/>
              <a:gd name="T16" fmla="*/ 2758 w 3043"/>
              <a:gd name="T17" fmla="*/ 1664 h 3043"/>
              <a:gd name="T18" fmla="*/ 1379 w 3043"/>
              <a:gd name="T19" fmla="*/ 3043 h 3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3" h="3043">
                <a:moveTo>
                  <a:pt x="1664" y="1379"/>
                </a:moveTo>
                <a:cubicBezTo>
                  <a:pt x="1664" y="0"/>
                  <a:pt x="1664" y="0"/>
                  <a:pt x="1664" y="0"/>
                </a:cubicBezTo>
                <a:cubicBezTo>
                  <a:pt x="2426" y="0"/>
                  <a:pt x="3043" y="617"/>
                  <a:pt x="3043" y="1379"/>
                </a:cubicBezTo>
                <a:cubicBezTo>
                  <a:pt x="1664" y="1379"/>
                  <a:pt x="1664" y="1379"/>
                  <a:pt x="1664" y="1379"/>
                </a:cubicBezTo>
                <a:close/>
                <a:moveTo>
                  <a:pt x="1379" y="3043"/>
                </a:moveTo>
                <a:cubicBezTo>
                  <a:pt x="617" y="3043"/>
                  <a:pt x="0" y="2426"/>
                  <a:pt x="0" y="1664"/>
                </a:cubicBezTo>
                <a:cubicBezTo>
                  <a:pt x="0" y="903"/>
                  <a:pt x="617" y="285"/>
                  <a:pt x="1379" y="285"/>
                </a:cubicBezTo>
                <a:cubicBezTo>
                  <a:pt x="1379" y="1664"/>
                  <a:pt x="1379" y="1664"/>
                  <a:pt x="1379" y="1664"/>
                </a:cubicBezTo>
                <a:cubicBezTo>
                  <a:pt x="2758" y="1664"/>
                  <a:pt x="2758" y="1664"/>
                  <a:pt x="2758" y="1664"/>
                </a:cubicBezTo>
                <a:cubicBezTo>
                  <a:pt x="2758" y="2426"/>
                  <a:pt x="2140" y="3043"/>
                  <a:pt x="1379" y="304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11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2F5B437-8CBB-4565-9D39-368F6BAA4850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A65762CF-AF77-4633-802B-A818BF16B55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C2CE656-8E39-4F98-9B3A-5EE5F710EF71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3F1B9B5-FB8F-41D1-AB21-E5F57AB73B0D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130818db-b79a-4412-95a4-1d82f9e5f492">
            <a:extLst>
              <a:ext uri="{FF2B5EF4-FFF2-40B4-BE49-F238E27FC236}">
                <a16:creationId xmlns:a16="http://schemas.microsoft.com/office/drawing/2014/main" id="{A4B09F48-6ACF-4F64-9E0E-85A059F979A1}"/>
              </a:ext>
            </a:extLst>
          </p:cNvPr>
          <p:cNvGrpSpPr>
            <a:grpSpLocks noChangeAspect="1"/>
          </p:cNvGrpSpPr>
          <p:nvPr/>
        </p:nvGrpSpPr>
        <p:grpSpPr>
          <a:xfrm>
            <a:off x="552502" y="1881101"/>
            <a:ext cx="6092104" cy="759803"/>
            <a:chOff x="879508" y="2772333"/>
            <a:chExt cx="7496645" cy="1369427"/>
          </a:xfrm>
        </p:grpSpPr>
        <p:sp>
          <p:nvSpPr>
            <p:cNvPr id="7" name="任意多边形: 形状 2">
              <a:extLst>
                <a:ext uri="{FF2B5EF4-FFF2-40B4-BE49-F238E27FC236}">
                  <a16:creationId xmlns:a16="http://schemas.microsoft.com/office/drawing/2014/main" id="{6D1B12FB-FA7B-4EBF-A48D-8A35B55C5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16" y="2772333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/>
            </a:p>
          </p:txBody>
        </p:sp>
        <p:sp>
          <p:nvSpPr>
            <p:cNvPr id="8" name="任意多边形: 形状 3">
              <a:extLst>
                <a:ext uri="{FF2B5EF4-FFF2-40B4-BE49-F238E27FC236}">
                  <a16:creationId xmlns:a16="http://schemas.microsoft.com/office/drawing/2014/main" id="{31DA18FD-CCC7-4369-BD84-DCB581AB9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5324" y="2772333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363B2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 dirty="0"/>
            </a:p>
          </p:txBody>
        </p:sp>
        <p:sp>
          <p:nvSpPr>
            <p:cNvPr id="9" name="任意多边形: 形状 4">
              <a:extLst>
                <a:ext uri="{FF2B5EF4-FFF2-40B4-BE49-F238E27FC236}">
                  <a16:creationId xmlns:a16="http://schemas.microsoft.com/office/drawing/2014/main" id="{4689EF13-304B-4B70-A6A9-DDB8340B8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508" y="2772333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363B2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 dirty="0"/>
            </a:p>
          </p:txBody>
        </p:sp>
      </p:grpSp>
      <p:sp>
        <p:nvSpPr>
          <p:cNvPr id="10" name="椭圆 38">
            <a:extLst>
              <a:ext uri="{FF2B5EF4-FFF2-40B4-BE49-F238E27FC236}">
                <a16:creationId xmlns:a16="http://schemas.microsoft.com/office/drawing/2014/main" id="{506E22A3-C9C0-42E3-AE75-EADA34E921D7}"/>
              </a:ext>
            </a:extLst>
          </p:cNvPr>
          <p:cNvSpPr/>
          <p:nvPr/>
        </p:nvSpPr>
        <p:spPr>
          <a:xfrm>
            <a:off x="1813291" y="2086654"/>
            <a:ext cx="313980" cy="296291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1" name="椭圆 39">
            <a:extLst>
              <a:ext uri="{FF2B5EF4-FFF2-40B4-BE49-F238E27FC236}">
                <a16:creationId xmlns:a16="http://schemas.microsoft.com/office/drawing/2014/main" id="{09333AA2-9CE5-4DCA-A199-7A81C69C9ED4}"/>
              </a:ext>
            </a:extLst>
          </p:cNvPr>
          <p:cNvSpPr/>
          <p:nvPr/>
        </p:nvSpPr>
        <p:spPr>
          <a:xfrm>
            <a:off x="3458117" y="2088128"/>
            <a:ext cx="313980" cy="293342"/>
          </a:xfrm>
          <a:custGeom>
            <a:avLst/>
            <a:gdLst>
              <a:gd name="connsiteX0" fmla="*/ 159472 w 338138"/>
              <a:gd name="connsiteY0" fmla="*/ 265112 h 315913"/>
              <a:gd name="connsiteX1" fmla="*/ 155575 w 338138"/>
              <a:gd name="connsiteY1" fmla="*/ 269194 h 315913"/>
              <a:gd name="connsiteX2" fmla="*/ 155575 w 338138"/>
              <a:gd name="connsiteY2" fmla="*/ 289605 h 315913"/>
              <a:gd name="connsiteX3" fmla="*/ 158173 w 338138"/>
              <a:gd name="connsiteY3" fmla="*/ 293687 h 315913"/>
              <a:gd name="connsiteX4" fmla="*/ 181553 w 338138"/>
              <a:gd name="connsiteY4" fmla="*/ 293687 h 315913"/>
              <a:gd name="connsiteX5" fmla="*/ 184150 w 338138"/>
              <a:gd name="connsiteY5" fmla="*/ 290966 h 315913"/>
              <a:gd name="connsiteX6" fmla="*/ 184150 w 338138"/>
              <a:gd name="connsiteY6" fmla="*/ 269194 h 315913"/>
              <a:gd name="connsiteX7" fmla="*/ 181553 w 338138"/>
              <a:gd name="connsiteY7" fmla="*/ 265112 h 315913"/>
              <a:gd name="connsiteX8" fmla="*/ 159472 w 338138"/>
              <a:gd name="connsiteY8" fmla="*/ 265112 h 315913"/>
              <a:gd name="connsiteX9" fmla="*/ 169069 w 338138"/>
              <a:gd name="connsiteY9" fmla="*/ 222250 h 315913"/>
              <a:gd name="connsiteX10" fmla="*/ 155575 w 338138"/>
              <a:gd name="connsiteY10" fmla="*/ 235744 h 315913"/>
              <a:gd name="connsiteX11" fmla="*/ 169069 w 338138"/>
              <a:gd name="connsiteY11" fmla="*/ 249238 h 315913"/>
              <a:gd name="connsiteX12" fmla="*/ 182563 w 338138"/>
              <a:gd name="connsiteY12" fmla="*/ 235744 h 315913"/>
              <a:gd name="connsiteX13" fmla="*/ 169069 w 338138"/>
              <a:gd name="connsiteY13" fmla="*/ 222250 h 315913"/>
              <a:gd name="connsiteX14" fmla="*/ 145852 w 338138"/>
              <a:gd name="connsiteY14" fmla="*/ 55033 h 315913"/>
              <a:gd name="connsiteX15" fmla="*/ 157704 w 338138"/>
              <a:gd name="connsiteY15" fmla="*/ 56356 h 315913"/>
              <a:gd name="connsiteX16" fmla="*/ 156388 w 338138"/>
              <a:gd name="connsiteY16" fmla="*/ 68262 h 315913"/>
              <a:gd name="connsiteX17" fmla="*/ 57619 w 338138"/>
              <a:gd name="connsiteY17" fmla="*/ 137054 h 315913"/>
              <a:gd name="connsiteX18" fmla="*/ 53669 w 338138"/>
              <a:gd name="connsiteY18" fmla="*/ 139700 h 315913"/>
              <a:gd name="connsiteX19" fmla="*/ 47084 w 338138"/>
              <a:gd name="connsiteY19" fmla="*/ 135731 h 315913"/>
              <a:gd name="connsiteX20" fmla="*/ 48401 w 338138"/>
              <a:gd name="connsiteY20" fmla="*/ 123825 h 315913"/>
              <a:gd name="connsiteX21" fmla="*/ 145852 w 338138"/>
              <a:gd name="connsiteY21" fmla="*/ 55033 h 315913"/>
              <a:gd name="connsiteX22" fmla="*/ 88577 w 338138"/>
              <a:gd name="connsiteY22" fmla="*/ 47055 h 315913"/>
              <a:gd name="connsiteX23" fmla="*/ 100532 w 338138"/>
              <a:gd name="connsiteY23" fmla="*/ 48358 h 315913"/>
              <a:gd name="connsiteX24" fmla="*/ 99203 w 338138"/>
              <a:gd name="connsiteY24" fmla="*/ 60081 h 315913"/>
              <a:gd name="connsiteX25" fmla="*/ 52712 w 338138"/>
              <a:gd name="connsiteY25" fmla="*/ 92645 h 315913"/>
              <a:gd name="connsiteX26" fmla="*/ 47399 w 338138"/>
              <a:gd name="connsiteY26" fmla="*/ 95250 h 315913"/>
              <a:gd name="connsiteX27" fmla="*/ 40757 w 338138"/>
              <a:gd name="connsiteY27" fmla="*/ 91342 h 315913"/>
              <a:gd name="connsiteX28" fmla="*/ 43414 w 338138"/>
              <a:gd name="connsiteY28" fmla="*/ 79619 h 315913"/>
              <a:gd name="connsiteX29" fmla="*/ 88577 w 338138"/>
              <a:gd name="connsiteY29" fmla="*/ 47055 h 315913"/>
              <a:gd name="connsiteX30" fmla="*/ 35086 w 338138"/>
              <a:gd name="connsiteY30" fmla="*/ 22225 h 315913"/>
              <a:gd name="connsiteX31" fmla="*/ 20637 w 338138"/>
              <a:gd name="connsiteY31" fmla="*/ 35344 h 315913"/>
              <a:gd name="connsiteX32" fmla="*/ 20637 w 338138"/>
              <a:gd name="connsiteY32" fmla="*/ 196707 h 315913"/>
              <a:gd name="connsiteX33" fmla="*/ 35086 w 338138"/>
              <a:gd name="connsiteY33" fmla="*/ 211138 h 315913"/>
              <a:gd name="connsiteX34" fmla="*/ 303051 w 338138"/>
              <a:gd name="connsiteY34" fmla="*/ 211138 h 315913"/>
              <a:gd name="connsiteX35" fmla="*/ 317500 w 338138"/>
              <a:gd name="connsiteY35" fmla="*/ 196707 h 315913"/>
              <a:gd name="connsiteX36" fmla="*/ 317500 w 338138"/>
              <a:gd name="connsiteY36" fmla="*/ 35344 h 315913"/>
              <a:gd name="connsiteX37" fmla="*/ 303051 w 338138"/>
              <a:gd name="connsiteY37" fmla="*/ 22225 h 315913"/>
              <a:gd name="connsiteX38" fmla="*/ 35086 w 338138"/>
              <a:gd name="connsiteY38" fmla="*/ 22225 h 315913"/>
              <a:gd name="connsiteX39" fmla="*/ 14529 w 338138"/>
              <a:gd name="connsiteY39" fmla="*/ 0 h 315913"/>
              <a:gd name="connsiteX40" fmla="*/ 323609 w 338138"/>
              <a:gd name="connsiteY40" fmla="*/ 0 h 315913"/>
              <a:gd name="connsiteX41" fmla="*/ 338138 w 338138"/>
              <a:gd name="connsiteY41" fmla="*/ 13163 h 315913"/>
              <a:gd name="connsiteX42" fmla="*/ 338138 w 338138"/>
              <a:gd name="connsiteY42" fmla="*/ 251414 h 315913"/>
              <a:gd name="connsiteX43" fmla="*/ 323609 w 338138"/>
              <a:gd name="connsiteY43" fmla="*/ 265893 h 315913"/>
              <a:gd name="connsiteX44" fmla="*/ 210016 w 338138"/>
              <a:gd name="connsiteY44" fmla="*/ 265893 h 315913"/>
              <a:gd name="connsiteX45" fmla="*/ 207374 w 338138"/>
              <a:gd name="connsiteY45" fmla="*/ 268526 h 315913"/>
              <a:gd name="connsiteX46" fmla="*/ 207374 w 338138"/>
              <a:gd name="connsiteY46" fmla="*/ 290903 h 315913"/>
              <a:gd name="connsiteX47" fmla="*/ 208695 w 338138"/>
              <a:gd name="connsiteY47" fmla="*/ 293536 h 315913"/>
              <a:gd name="connsiteX48" fmla="*/ 239074 w 338138"/>
              <a:gd name="connsiteY48" fmla="*/ 293536 h 315913"/>
              <a:gd name="connsiteX49" fmla="*/ 250962 w 338138"/>
              <a:gd name="connsiteY49" fmla="*/ 305383 h 315913"/>
              <a:gd name="connsiteX50" fmla="*/ 239074 w 338138"/>
              <a:gd name="connsiteY50" fmla="*/ 315913 h 315913"/>
              <a:gd name="connsiteX51" fmla="*/ 99064 w 338138"/>
              <a:gd name="connsiteY51" fmla="*/ 315913 h 315913"/>
              <a:gd name="connsiteX52" fmla="*/ 87176 w 338138"/>
              <a:gd name="connsiteY52" fmla="*/ 305383 h 315913"/>
              <a:gd name="connsiteX53" fmla="*/ 99064 w 338138"/>
              <a:gd name="connsiteY53" fmla="*/ 293536 h 315913"/>
              <a:gd name="connsiteX54" fmla="*/ 129444 w 338138"/>
              <a:gd name="connsiteY54" fmla="*/ 293536 h 315913"/>
              <a:gd name="connsiteX55" fmla="*/ 130765 w 338138"/>
              <a:gd name="connsiteY55" fmla="*/ 289587 h 315913"/>
              <a:gd name="connsiteX56" fmla="*/ 130765 w 338138"/>
              <a:gd name="connsiteY56" fmla="*/ 268526 h 315913"/>
              <a:gd name="connsiteX57" fmla="*/ 126802 w 338138"/>
              <a:gd name="connsiteY57" fmla="*/ 265893 h 315913"/>
              <a:gd name="connsiteX58" fmla="*/ 14529 w 338138"/>
              <a:gd name="connsiteY58" fmla="*/ 265893 h 315913"/>
              <a:gd name="connsiteX59" fmla="*/ 0 w 338138"/>
              <a:gd name="connsiteY59" fmla="*/ 251414 h 315913"/>
              <a:gd name="connsiteX60" fmla="*/ 0 w 338138"/>
              <a:gd name="connsiteY60" fmla="*/ 13163 h 315913"/>
              <a:gd name="connsiteX61" fmla="*/ 14529 w 338138"/>
              <a:gd name="connsiteY61" fmla="*/ 0 h 31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38138" h="315913">
                <a:moveTo>
                  <a:pt x="159472" y="265112"/>
                </a:moveTo>
                <a:cubicBezTo>
                  <a:pt x="159472" y="265112"/>
                  <a:pt x="155575" y="265112"/>
                  <a:pt x="155575" y="269194"/>
                </a:cubicBezTo>
                <a:cubicBezTo>
                  <a:pt x="155575" y="269194"/>
                  <a:pt x="155575" y="269194"/>
                  <a:pt x="155575" y="289605"/>
                </a:cubicBezTo>
                <a:cubicBezTo>
                  <a:pt x="155575" y="292326"/>
                  <a:pt x="155575" y="293687"/>
                  <a:pt x="158173" y="293687"/>
                </a:cubicBezTo>
                <a:cubicBezTo>
                  <a:pt x="158173" y="293687"/>
                  <a:pt x="158173" y="293687"/>
                  <a:pt x="181553" y="293687"/>
                </a:cubicBezTo>
                <a:cubicBezTo>
                  <a:pt x="182851" y="293687"/>
                  <a:pt x="184150" y="292326"/>
                  <a:pt x="184150" y="290966"/>
                </a:cubicBezTo>
                <a:cubicBezTo>
                  <a:pt x="184150" y="290966"/>
                  <a:pt x="184150" y="290966"/>
                  <a:pt x="184150" y="269194"/>
                </a:cubicBezTo>
                <a:cubicBezTo>
                  <a:pt x="184150" y="265112"/>
                  <a:pt x="181553" y="265112"/>
                  <a:pt x="181553" y="265112"/>
                </a:cubicBezTo>
                <a:cubicBezTo>
                  <a:pt x="181553" y="265112"/>
                  <a:pt x="181553" y="265112"/>
                  <a:pt x="159472" y="265112"/>
                </a:cubicBezTo>
                <a:close/>
                <a:moveTo>
                  <a:pt x="169069" y="222250"/>
                </a:moveTo>
                <a:cubicBezTo>
                  <a:pt x="161616" y="222250"/>
                  <a:pt x="155575" y="228291"/>
                  <a:pt x="155575" y="235744"/>
                </a:cubicBezTo>
                <a:cubicBezTo>
                  <a:pt x="155575" y="243197"/>
                  <a:pt x="161616" y="249238"/>
                  <a:pt x="169069" y="249238"/>
                </a:cubicBezTo>
                <a:cubicBezTo>
                  <a:pt x="176522" y="249238"/>
                  <a:pt x="182563" y="243197"/>
                  <a:pt x="182563" y="235744"/>
                </a:cubicBezTo>
                <a:cubicBezTo>
                  <a:pt x="182563" y="228291"/>
                  <a:pt x="176522" y="222250"/>
                  <a:pt x="169069" y="222250"/>
                </a:cubicBezTo>
                <a:close/>
                <a:moveTo>
                  <a:pt x="145852" y="55033"/>
                </a:moveTo>
                <a:cubicBezTo>
                  <a:pt x="149803" y="52387"/>
                  <a:pt x="155071" y="52387"/>
                  <a:pt x="157704" y="56356"/>
                </a:cubicBezTo>
                <a:cubicBezTo>
                  <a:pt x="160338" y="60325"/>
                  <a:pt x="159021" y="65616"/>
                  <a:pt x="156388" y="68262"/>
                </a:cubicBezTo>
                <a:cubicBezTo>
                  <a:pt x="57619" y="137054"/>
                  <a:pt x="57619" y="137054"/>
                  <a:pt x="57619" y="137054"/>
                </a:cubicBezTo>
                <a:cubicBezTo>
                  <a:pt x="56302" y="138377"/>
                  <a:pt x="54986" y="139700"/>
                  <a:pt x="53669" y="139700"/>
                </a:cubicBezTo>
                <a:cubicBezTo>
                  <a:pt x="51035" y="139700"/>
                  <a:pt x="48401" y="138377"/>
                  <a:pt x="47084" y="135731"/>
                </a:cubicBezTo>
                <a:cubicBezTo>
                  <a:pt x="44450" y="131762"/>
                  <a:pt x="44450" y="126471"/>
                  <a:pt x="48401" y="123825"/>
                </a:cubicBezTo>
                <a:cubicBezTo>
                  <a:pt x="145852" y="55033"/>
                  <a:pt x="145852" y="55033"/>
                  <a:pt x="145852" y="55033"/>
                </a:cubicBezTo>
                <a:close/>
                <a:moveTo>
                  <a:pt x="88577" y="47055"/>
                </a:moveTo>
                <a:cubicBezTo>
                  <a:pt x="92562" y="44450"/>
                  <a:pt x="97875" y="44450"/>
                  <a:pt x="100532" y="48358"/>
                </a:cubicBezTo>
                <a:cubicBezTo>
                  <a:pt x="103188" y="52265"/>
                  <a:pt x="101860" y="57476"/>
                  <a:pt x="99203" y="60081"/>
                </a:cubicBezTo>
                <a:cubicBezTo>
                  <a:pt x="52712" y="92645"/>
                  <a:pt x="52712" y="92645"/>
                  <a:pt x="52712" y="92645"/>
                </a:cubicBezTo>
                <a:cubicBezTo>
                  <a:pt x="51384" y="93947"/>
                  <a:pt x="50055" y="95250"/>
                  <a:pt x="47399" y="95250"/>
                </a:cubicBezTo>
                <a:cubicBezTo>
                  <a:pt x="44742" y="95250"/>
                  <a:pt x="42085" y="93947"/>
                  <a:pt x="40757" y="91342"/>
                </a:cubicBezTo>
                <a:cubicBezTo>
                  <a:pt x="38100" y="87435"/>
                  <a:pt x="39429" y="82224"/>
                  <a:pt x="43414" y="79619"/>
                </a:cubicBezTo>
                <a:cubicBezTo>
                  <a:pt x="88577" y="47055"/>
                  <a:pt x="88577" y="47055"/>
                  <a:pt x="88577" y="47055"/>
                </a:cubicBezTo>
                <a:close/>
                <a:moveTo>
                  <a:pt x="35086" y="22225"/>
                </a:moveTo>
                <a:cubicBezTo>
                  <a:pt x="27205" y="22225"/>
                  <a:pt x="20637" y="28785"/>
                  <a:pt x="20637" y="35344"/>
                </a:cubicBezTo>
                <a:cubicBezTo>
                  <a:pt x="20637" y="35344"/>
                  <a:pt x="20637" y="35344"/>
                  <a:pt x="20637" y="196707"/>
                </a:cubicBezTo>
                <a:cubicBezTo>
                  <a:pt x="20637" y="204579"/>
                  <a:pt x="27205" y="211138"/>
                  <a:pt x="35086" y="211138"/>
                </a:cubicBezTo>
                <a:cubicBezTo>
                  <a:pt x="35086" y="211138"/>
                  <a:pt x="35086" y="211138"/>
                  <a:pt x="303051" y="211138"/>
                </a:cubicBezTo>
                <a:cubicBezTo>
                  <a:pt x="310932" y="211138"/>
                  <a:pt x="317500" y="204579"/>
                  <a:pt x="317500" y="196707"/>
                </a:cubicBezTo>
                <a:lnTo>
                  <a:pt x="317500" y="35344"/>
                </a:lnTo>
                <a:cubicBezTo>
                  <a:pt x="317500" y="28785"/>
                  <a:pt x="310932" y="22225"/>
                  <a:pt x="303051" y="22225"/>
                </a:cubicBezTo>
                <a:cubicBezTo>
                  <a:pt x="303051" y="22225"/>
                  <a:pt x="303051" y="22225"/>
                  <a:pt x="35086" y="22225"/>
                </a:cubicBezTo>
                <a:close/>
                <a:moveTo>
                  <a:pt x="14529" y="0"/>
                </a:moveTo>
                <a:cubicBezTo>
                  <a:pt x="14529" y="0"/>
                  <a:pt x="14529" y="0"/>
                  <a:pt x="323609" y="0"/>
                </a:cubicBezTo>
                <a:cubicBezTo>
                  <a:pt x="331534" y="0"/>
                  <a:pt x="338138" y="5265"/>
                  <a:pt x="338138" y="13163"/>
                </a:cubicBezTo>
                <a:cubicBezTo>
                  <a:pt x="338138" y="13163"/>
                  <a:pt x="338138" y="13163"/>
                  <a:pt x="338138" y="251414"/>
                </a:cubicBezTo>
                <a:cubicBezTo>
                  <a:pt x="338138" y="259312"/>
                  <a:pt x="331534" y="265893"/>
                  <a:pt x="323609" y="265893"/>
                </a:cubicBezTo>
                <a:cubicBezTo>
                  <a:pt x="323609" y="265893"/>
                  <a:pt x="323609" y="265893"/>
                  <a:pt x="210016" y="265893"/>
                </a:cubicBezTo>
                <a:cubicBezTo>
                  <a:pt x="210016" y="265893"/>
                  <a:pt x="207374" y="265893"/>
                  <a:pt x="207374" y="268526"/>
                </a:cubicBezTo>
                <a:cubicBezTo>
                  <a:pt x="207374" y="268526"/>
                  <a:pt x="207374" y="268526"/>
                  <a:pt x="207374" y="290903"/>
                </a:cubicBezTo>
                <a:cubicBezTo>
                  <a:pt x="207374" y="292220"/>
                  <a:pt x="207374" y="293536"/>
                  <a:pt x="208695" y="293536"/>
                </a:cubicBezTo>
                <a:cubicBezTo>
                  <a:pt x="208695" y="293536"/>
                  <a:pt x="208695" y="293536"/>
                  <a:pt x="239074" y="293536"/>
                </a:cubicBezTo>
                <a:cubicBezTo>
                  <a:pt x="245679" y="293536"/>
                  <a:pt x="250962" y="298801"/>
                  <a:pt x="250962" y="305383"/>
                </a:cubicBezTo>
                <a:cubicBezTo>
                  <a:pt x="250962" y="310648"/>
                  <a:pt x="245679" y="315913"/>
                  <a:pt x="239074" y="315913"/>
                </a:cubicBezTo>
                <a:cubicBezTo>
                  <a:pt x="239074" y="315913"/>
                  <a:pt x="239074" y="315913"/>
                  <a:pt x="99064" y="315913"/>
                </a:cubicBezTo>
                <a:cubicBezTo>
                  <a:pt x="92460" y="315913"/>
                  <a:pt x="87176" y="310648"/>
                  <a:pt x="87176" y="305383"/>
                </a:cubicBezTo>
                <a:cubicBezTo>
                  <a:pt x="87176" y="298801"/>
                  <a:pt x="92460" y="293536"/>
                  <a:pt x="99064" y="293536"/>
                </a:cubicBezTo>
                <a:cubicBezTo>
                  <a:pt x="99064" y="293536"/>
                  <a:pt x="99064" y="293536"/>
                  <a:pt x="129444" y="293536"/>
                </a:cubicBezTo>
                <a:cubicBezTo>
                  <a:pt x="130765" y="293536"/>
                  <a:pt x="130765" y="292220"/>
                  <a:pt x="130765" y="289587"/>
                </a:cubicBezTo>
                <a:cubicBezTo>
                  <a:pt x="130765" y="289587"/>
                  <a:pt x="130765" y="289587"/>
                  <a:pt x="130765" y="268526"/>
                </a:cubicBezTo>
                <a:cubicBezTo>
                  <a:pt x="130765" y="264577"/>
                  <a:pt x="126802" y="265893"/>
                  <a:pt x="126802" y="265893"/>
                </a:cubicBezTo>
                <a:cubicBezTo>
                  <a:pt x="126802" y="265893"/>
                  <a:pt x="126802" y="265893"/>
                  <a:pt x="14529" y="265893"/>
                </a:cubicBezTo>
                <a:cubicBezTo>
                  <a:pt x="6604" y="265893"/>
                  <a:pt x="0" y="259312"/>
                  <a:pt x="0" y="251414"/>
                </a:cubicBezTo>
                <a:cubicBezTo>
                  <a:pt x="0" y="251414"/>
                  <a:pt x="0" y="251414"/>
                  <a:pt x="0" y="13163"/>
                </a:cubicBezTo>
                <a:cubicBezTo>
                  <a:pt x="0" y="5265"/>
                  <a:pt x="6604" y="0"/>
                  <a:pt x="145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2" name="椭圆 40">
            <a:extLst>
              <a:ext uri="{FF2B5EF4-FFF2-40B4-BE49-F238E27FC236}">
                <a16:creationId xmlns:a16="http://schemas.microsoft.com/office/drawing/2014/main" id="{9F13C032-33E2-48D8-9E19-1B262F196874}"/>
              </a:ext>
            </a:extLst>
          </p:cNvPr>
          <p:cNvSpPr/>
          <p:nvPr/>
        </p:nvSpPr>
        <p:spPr>
          <a:xfrm>
            <a:off x="5093212" y="2080063"/>
            <a:ext cx="313980" cy="309473"/>
          </a:xfrm>
          <a:custGeom>
            <a:avLst/>
            <a:gdLst>
              <a:gd name="connsiteX0" fmla="*/ 155534 w 331788"/>
              <a:gd name="connsiteY0" fmla="*/ 53107 h 327025"/>
              <a:gd name="connsiteX1" fmla="*/ 176255 w 331788"/>
              <a:gd name="connsiteY1" fmla="*/ 53107 h 327025"/>
              <a:gd name="connsiteX2" fmla="*/ 283746 w 331788"/>
              <a:gd name="connsiteY2" fmla="*/ 141384 h 327025"/>
              <a:gd name="connsiteX3" fmla="*/ 288926 w 331788"/>
              <a:gd name="connsiteY3" fmla="*/ 154366 h 327025"/>
              <a:gd name="connsiteX4" fmla="*/ 288926 w 331788"/>
              <a:gd name="connsiteY4" fmla="*/ 310149 h 327025"/>
              <a:gd name="connsiteX5" fmla="*/ 273385 w 331788"/>
              <a:gd name="connsiteY5" fmla="*/ 327025 h 327025"/>
              <a:gd name="connsiteX6" fmla="*/ 207337 w 331788"/>
              <a:gd name="connsiteY6" fmla="*/ 327025 h 327025"/>
              <a:gd name="connsiteX7" fmla="*/ 207337 w 331788"/>
              <a:gd name="connsiteY7" fmla="*/ 234854 h 327025"/>
              <a:gd name="connsiteX8" fmla="*/ 195681 w 331788"/>
              <a:gd name="connsiteY8" fmla="*/ 223170 h 327025"/>
              <a:gd name="connsiteX9" fmla="*/ 136108 w 331788"/>
              <a:gd name="connsiteY9" fmla="*/ 223170 h 327025"/>
              <a:gd name="connsiteX10" fmla="*/ 124452 w 331788"/>
              <a:gd name="connsiteY10" fmla="*/ 234854 h 327025"/>
              <a:gd name="connsiteX11" fmla="*/ 124452 w 331788"/>
              <a:gd name="connsiteY11" fmla="*/ 327025 h 327025"/>
              <a:gd name="connsiteX12" fmla="*/ 58404 w 331788"/>
              <a:gd name="connsiteY12" fmla="*/ 327025 h 327025"/>
              <a:gd name="connsiteX13" fmla="*/ 42863 w 331788"/>
              <a:gd name="connsiteY13" fmla="*/ 310149 h 327025"/>
              <a:gd name="connsiteX14" fmla="*/ 42863 w 331788"/>
              <a:gd name="connsiteY14" fmla="*/ 154366 h 327025"/>
              <a:gd name="connsiteX15" fmla="*/ 48043 w 331788"/>
              <a:gd name="connsiteY15" fmla="*/ 141384 h 327025"/>
              <a:gd name="connsiteX16" fmla="*/ 155534 w 331788"/>
              <a:gd name="connsiteY16" fmla="*/ 53107 h 327025"/>
              <a:gd name="connsiteX17" fmla="*/ 165894 w 331788"/>
              <a:gd name="connsiteY17" fmla="*/ 0 h 327025"/>
              <a:gd name="connsiteX18" fmla="*/ 189223 w 331788"/>
              <a:gd name="connsiteY18" fmla="*/ 9125 h 327025"/>
              <a:gd name="connsiteX19" fmla="*/ 325308 w 331788"/>
              <a:gd name="connsiteY19" fmla="*/ 117321 h 327025"/>
              <a:gd name="connsiteX20" fmla="*/ 331788 w 331788"/>
              <a:gd name="connsiteY20" fmla="*/ 130356 h 327025"/>
              <a:gd name="connsiteX21" fmla="*/ 331788 w 331788"/>
              <a:gd name="connsiteY21" fmla="*/ 143392 h 327025"/>
              <a:gd name="connsiteX22" fmla="*/ 314940 w 331788"/>
              <a:gd name="connsiteY22" fmla="*/ 160338 h 327025"/>
              <a:gd name="connsiteX23" fmla="*/ 298091 w 331788"/>
              <a:gd name="connsiteY23" fmla="*/ 143392 h 327025"/>
              <a:gd name="connsiteX24" fmla="*/ 298091 w 331788"/>
              <a:gd name="connsiteY24" fmla="*/ 139481 h 327025"/>
              <a:gd name="connsiteX25" fmla="*/ 176263 w 331788"/>
              <a:gd name="connsiteY25" fmla="*/ 41714 h 327025"/>
              <a:gd name="connsiteX26" fmla="*/ 165894 w 331788"/>
              <a:gd name="connsiteY26" fmla="*/ 37804 h 327025"/>
              <a:gd name="connsiteX27" fmla="*/ 155526 w 331788"/>
              <a:gd name="connsiteY27" fmla="*/ 41714 h 327025"/>
              <a:gd name="connsiteX28" fmla="*/ 33697 w 331788"/>
              <a:gd name="connsiteY28" fmla="*/ 139481 h 327025"/>
              <a:gd name="connsiteX29" fmla="*/ 33697 w 331788"/>
              <a:gd name="connsiteY29" fmla="*/ 143392 h 327025"/>
              <a:gd name="connsiteX30" fmla="*/ 16849 w 331788"/>
              <a:gd name="connsiteY30" fmla="*/ 160338 h 327025"/>
              <a:gd name="connsiteX31" fmla="*/ 0 w 331788"/>
              <a:gd name="connsiteY31" fmla="*/ 143392 h 327025"/>
              <a:gd name="connsiteX32" fmla="*/ 0 w 331788"/>
              <a:gd name="connsiteY32" fmla="*/ 130356 h 327025"/>
              <a:gd name="connsiteX33" fmla="*/ 6480 w 331788"/>
              <a:gd name="connsiteY33" fmla="*/ 117321 h 327025"/>
              <a:gd name="connsiteX34" fmla="*/ 142565 w 331788"/>
              <a:gd name="connsiteY34" fmla="*/ 9125 h 327025"/>
              <a:gd name="connsiteX35" fmla="*/ 165894 w 331788"/>
              <a:gd name="connsiteY35" fmla="*/ 0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31788" h="327025">
                <a:moveTo>
                  <a:pt x="155534" y="53107"/>
                </a:moveTo>
                <a:cubicBezTo>
                  <a:pt x="162009" y="49212"/>
                  <a:pt x="169780" y="49212"/>
                  <a:pt x="176255" y="53107"/>
                </a:cubicBezTo>
                <a:cubicBezTo>
                  <a:pt x="176255" y="53107"/>
                  <a:pt x="176255" y="53107"/>
                  <a:pt x="283746" y="141384"/>
                </a:cubicBezTo>
                <a:cubicBezTo>
                  <a:pt x="286336" y="143980"/>
                  <a:pt x="288926" y="149173"/>
                  <a:pt x="288926" y="154366"/>
                </a:cubicBezTo>
                <a:cubicBezTo>
                  <a:pt x="288926" y="154366"/>
                  <a:pt x="288926" y="154366"/>
                  <a:pt x="288926" y="310149"/>
                </a:cubicBezTo>
                <a:cubicBezTo>
                  <a:pt x="288926" y="319236"/>
                  <a:pt x="282451" y="327025"/>
                  <a:pt x="273385" y="327025"/>
                </a:cubicBezTo>
                <a:cubicBezTo>
                  <a:pt x="273385" y="327025"/>
                  <a:pt x="273385" y="327025"/>
                  <a:pt x="207337" y="327025"/>
                </a:cubicBezTo>
                <a:cubicBezTo>
                  <a:pt x="207337" y="327025"/>
                  <a:pt x="207337" y="327025"/>
                  <a:pt x="207337" y="234854"/>
                </a:cubicBezTo>
                <a:cubicBezTo>
                  <a:pt x="207337" y="228363"/>
                  <a:pt x="202157" y="223170"/>
                  <a:pt x="195681" y="223170"/>
                </a:cubicBezTo>
                <a:cubicBezTo>
                  <a:pt x="195681" y="223170"/>
                  <a:pt x="195681" y="223170"/>
                  <a:pt x="136108" y="223170"/>
                </a:cubicBezTo>
                <a:cubicBezTo>
                  <a:pt x="129633" y="223170"/>
                  <a:pt x="124452" y="228363"/>
                  <a:pt x="124452" y="234854"/>
                </a:cubicBezTo>
                <a:cubicBezTo>
                  <a:pt x="124452" y="234854"/>
                  <a:pt x="124452" y="234854"/>
                  <a:pt x="124452" y="327025"/>
                </a:cubicBezTo>
                <a:cubicBezTo>
                  <a:pt x="124452" y="327025"/>
                  <a:pt x="124452" y="327025"/>
                  <a:pt x="58404" y="327025"/>
                </a:cubicBezTo>
                <a:cubicBezTo>
                  <a:pt x="49338" y="327025"/>
                  <a:pt x="42863" y="319236"/>
                  <a:pt x="42863" y="310149"/>
                </a:cubicBezTo>
                <a:cubicBezTo>
                  <a:pt x="42863" y="310149"/>
                  <a:pt x="42863" y="310149"/>
                  <a:pt x="42863" y="154366"/>
                </a:cubicBezTo>
                <a:cubicBezTo>
                  <a:pt x="42863" y="149173"/>
                  <a:pt x="45453" y="143980"/>
                  <a:pt x="48043" y="141384"/>
                </a:cubicBezTo>
                <a:cubicBezTo>
                  <a:pt x="48043" y="141384"/>
                  <a:pt x="48043" y="141384"/>
                  <a:pt x="155534" y="53107"/>
                </a:cubicBezTo>
                <a:close/>
                <a:moveTo>
                  <a:pt x="165894" y="0"/>
                </a:moveTo>
                <a:cubicBezTo>
                  <a:pt x="173670" y="0"/>
                  <a:pt x="182743" y="2607"/>
                  <a:pt x="189223" y="9125"/>
                </a:cubicBezTo>
                <a:cubicBezTo>
                  <a:pt x="189223" y="9125"/>
                  <a:pt x="189223" y="9125"/>
                  <a:pt x="325308" y="117321"/>
                </a:cubicBezTo>
                <a:cubicBezTo>
                  <a:pt x="329196" y="121231"/>
                  <a:pt x="331788" y="126446"/>
                  <a:pt x="331788" y="130356"/>
                </a:cubicBezTo>
                <a:cubicBezTo>
                  <a:pt x="331788" y="130356"/>
                  <a:pt x="331788" y="138178"/>
                  <a:pt x="331788" y="143392"/>
                </a:cubicBezTo>
                <a:cubicBezTo>
                  <a:pt x="331788" y="152517"/>
                  <a:pt x="324012" y="160338"/>
                  <a:pt x="314940" y="160338"/>
                </a:cubicBezTo>
                <a:cubicBezTo>
                  <a:pt x="305867" y="160338"/>
                  <a:pt x="298091" y="152517"/>
                  <a:pt x="298091" y="143392"/>
                </a:cubicBezTo>
                <a:cubicBezTo>
                  <a:pt x="298091" y="142088"/>
                  <a:pt x="298091" y="140785"/>
                  <a:pt x="298091" y="139481"/>
                </a:cubicBezTo>
                <a:cubicBezTo>
                  <a:pt x="298091" y="139481"/>
                  <a:pt x="298091" y="139481"/>
                  <a:pt x="176263" y="41714"/>
                </a:cubicBezTo>
                <a:cubicBezTo>
                  <a:pt x="176263" y="41714"/>
                  <a:pt x="171078" y="37804"/>
                  <a:pt x="165894" y="37804"/>
                </a:cubicBezTo>
                <a:cubicBezTo>
                  <a:pt x="160710" y="37804"/>
                  <a:pt x="155526" y="41714"/>
                  <a:pt x="155526" y="41714"/>
                </a:cubicBezTo>
                <a:cubicBezTo>
                  <a:pt x="155526" y="41714"/>
                  <a:pt x="155526" y="41714"/>
                  <a:pt x="33697" y="139481"/>
                </a:cubicBezTo>
                <a:cubicBezTo>
                  <a:pt x="33697" y="140785"/>
                  <a:pt x="33697" y="142088"/>
                  <a:pt x="33697" y="143392"/>
                </a:cubicBezTo>
                <a:cubicBezTo>
                  <a:pt x="33697" y="152517"/>
                  <a:pt x="25921" y="160338"/>
                  <a:pt x="16849" y="160338"/>
                </a:cubicBezTo>
                <a:cubicBezTo>
                  <a:pt x="7776" y="160338"/>
                  <a:pt x="0" y="152517"/>
                  <a:pt x="0" y="143392"/>
                </a:cubicBezTo>
                <a:cubicBezTo>
                  <a:pt x="0" y="138178"/>
                  <a:pt x="0" y="130356"/>
                  <a:pt x="0" y="130356"/>
                </a:cubicBezTo>
                <a:cubicBezTo>
                  <a:pt x="0" y="126446"/>
                  <a:pt x="2592" y="121231"/>
                  <a:pt x="6480" y="117321"/>
                </a:cubicBezTo>
                <a:cubicBezTo>
                  <a:pt x="6480" y="117321"/>
                  <a:pt x="6480" y="117321"/>
                  <a:pt x="142565" y="9125"/>
                </a:cubicBezTo>
                <a:cubicBezTo>
                  <a:pt x="149046" y="2607"/>
                  <a:pt x="158118" y="0"/>
                  <a:pt x="1658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3" name="椭圆 41">
            <a:extLst>
              <a:ext uri="{FF2B5EF4-FFF2-40B4-BE49-F238E27FC236}">
                <a16:creationId xmlns:a16="http://schemas.microsoft.com/office/drawing/2014/main" id="{760326BD-99DF-48EC-BC99-D55670C13C39}"/>
              </a:ext>
            </a:extLst>
          </p:cNvPr>
          <p:cNvSpPr/>
          <p:nvPr/>
        </p:nvSpPr>
        <p:spPr>
          <a:xfrm>
            <a:off x="6807189" y="2107856"/>
            <a:ext cx="313980" cy="253887"/>
          </a:xfrm>
          <a:custGeom>
            <a:avLst/>
            <a:gdLst>
              <a:gd name="connsiteX0" fmla="*/ 0 w 331788"/>
              <a:gd name="connsiteY0" fmla="*/ 255587 h 268287"/>
              <a:gd name="connsiteX1" fmla="*/ 331788 w 331788"/>
              <a:gd name="connsiteY1" fmla="*/ 255587 h 268287"/>
              <a:gd name="connsiteX2" fmla="*/ 331788 w 331788"/>
              <a:gd name="connsiteY2" fmla="*/ 268287 h 268287"/>
              <a:gd name="connsiteX3" fmla="*/ 0 w 331788"/>
              <a:gd name="connsiteY3" fmla="*/ 268287 h 268287"/>
              <a:gd name="connsiteX4" fmla="*/ 76201 w 331788"/>
              <a:gd name="connsiteY4" fmla="*/ 207962 h 268287"/>
              <a:gd name="connsiteX5" fmla="*/ 82551 w 331788"/>
              <a:gd name="connsiteY5" fmla="*/ 207962 h 268287"/>
              <a:gd name="connsiteX6" fmla="*/ 82551 w 331788"/>
              <a:gd name="connsiteY6" fmla="*/ 247650 h 268287"/>
              <a:gd name="connsiteX7" fmla="*/ 55563 w 331788"/>
              <a:gd name="connsiteY7" fmla="*/ 247650 h 268287"/>
              <a:gd name="connsiteX8" fmla="*/ 55563 w 331788"/>
              <a:gd name="connsiteY8" fmla="*/ 227012 h 268287"/>
              <a:gd name="connsiteX9" fmla="*/ 115888 w 331788"/>
              <a:gd name="connsiteY9" fmla="*/ 168275 h 268287"/>
              <a:gd name="connsiteX10" fmla="*/ 127168 w 331788"/>
              <a:gd name="connsiteY10" fmla="*/ 168275 h 268287"/>
              <a:gd name="connsiteX11" fmla="*/ 139701 w 331788"/>
              <a:gd name="connsiteY11" fmla="*/ 170835 h 268287"/>
              <a:gd name="connsiteX12" fmla="*/ 139701 w 331788"/>
              <a:gd name="connsiteY12" fmla="*/ 247650 h 268287"/>
              <a:gd name="connsiteX13" fmla="*/ 115888 w 331788"/>
              <a:gd name="connsiteY13" fmla="*/ 247650 h 268287"/>
              <a:gd name="connsiteX14" fmla="*/ 198438 w 331788"/>
              <a:gd name="connsiteY14" fmla="*/ 155575 h 268287"/>
              <a:gd name="connsiteX15" fmla="*/ 198438 w 331788"/>
              <a:gd name="connsiteY15" fmla="*/ 247650 h 268287"/>
              <a:gd name="connsiteX16" fmla="*/ 173038 w 331788"/>
              <a:gd name="connsiteY16" fmla="*/ 247650 h 268287"/>
              <a:gd name="connsiteX17" fmla="*/ 173038 w 331788"/>
              <a:gd name="connsiteY17" fmla="*/ 168363 h 268287"/>
              <a:gd name="connsiteX18" fmla="*/ 198438 w 331788"/>
              <a:gd name="connsiteY18" fmla="*/ 155575 h 268287"/>
              <a:gd name="connsiteX19" fmla="*/ 149226 w 331788"/>
              <a:gd name="connsiteY19" fmla="*/ 41376 h 268287"/>
              <a:gd name="connsiteX20" fmla="*/ 114947 w 331788"/>
              <a:gd name="connsiteY20" fmla="*/ 55968 h 268287"/>
              <a:gd name="connsiteX21" fmla="*/ 114947 w 331788"/>
              <a:gd name="connsiteY21" fmla="*/ 123418 h 268287"/>
              <a:gd name="connsiteX22" fmla="*/ 183504 w 331788"/>
              <a:gd name="connsiteY22" fmla="*/ 123418 h 268287"/>
              <a:gd name="connsiteX23" fmla="*/ 183504 w 331788"/>
              <a:gd name="connsiteY23" fmla="*/ 55968 h 268287"/>
              <a:gd name="connsiteX24" fmla="*/ 149226 w 331788"/>
              <a:gd name="connsiteY24" fmla="*/ 41376 h 268287"/>
              <a:gd name="connsiteX25" fmla="*/ 228600 w 331788"/>
              <a:gd name="connsiteY25" fmla="*/ 39687 h 268287"/>
              <a:gd name="connsiteX26" fmla="*/ 254000 w 331788"/>
              <a:gd name="connsiteY26" fmla="*/ 39687 h 268287"/>
              <a:gd name="connsiteX27" fmla="*/ 254000 w 331788"/>
              <a:gd name="connsiteY27" fmla="*/ 247650 h 268287"/>
              <a:gd name="connsiteX28" fmla="*/ 228600 w 331788"/>
              <a:gd name="connsiteY28" fmla="*/ 247650 h 268287"/>
              <a:gd name="connsiteX29" fmla="*/ 228600 w 331788"/>
              <a:gd name="connsiteY29" fmla="*/ 110730 h 268287"/>
              <a:gd name="connsiteX30" fmla="*/ 231140 w 331788"/>
              <a:gd name="connsiteY30" fmla="*/ 90063 h 268287"/>
              <a:gd name="connsiteX31" fmla="*/ 228600 w 331788"/>
              <a:gd name="connsiteY31" fmla="*/ 69396 h 268287"/>
              <a:gd name="connsiteX32" fmla="*/ 228600 w 331788"/>
              <a:gd name="connsiteY32" fmla="*/ 39687 h 268287"/>
              <a:gd name="connsiteX33" fmla="*/ 149707 w 331788"/>
              <a:gd name="connsiteY33" fmla="*/ 22312 h 268287"/>
              <a:gd name="connsiteX34" fmla="*/ 196764 w 331788"/>
              <a:gd name="connsiteY34" fmla="*/ 41623 h 268287"/>
              <a:gd name="connsiteX35" fmla="*/ 196764 w 331788"/>
              <a:gd name="connsiteY35" fmla="*/ 136893 h 268287"/>
              <a:gd name="connsiteX36" fmla="*/ 109096 w 331788"/>
              <a:gd name="connsiteY36" fmla="*/ 143330 h 268287"/>
              <a:gd name="connsiteX37" fmla="*/ 97492 w 331788"/>
              <a:gd name="connsiteY37" fmla="*/ 154917 h 268287"/>
              <a:gd name="connsiteX38" fmla="*/ 93625 w 331788"/>
              <a:gd name="connsiteY38" fmla="*/ 170366 h 268287"/>
              <a:gd name="connsiteX39" fmla="*/ 43344 w 331788"/>
              <a:gd name="connsiteY39" fmla="*/ 220576 h 268287"/>
              <a:gd name="connsiteX40" fmla="*/ 18848 w 331788"/>
              <a:gd name="connsiteY40" fmla="*/ 220576 h 268287"/>
              <a:gd name="connsiteX41" fmla="*/ 18848 w 331788"/>
              <a:gd name="connsiteY41" fmla="*/ 196115 h 268287"/>
              <a:gd name="connsiteX42" fmla="*/ 67840 w 331788"/>
              <a:gd name="connsiteY42" fmla="*/ 145905 h 268287"/>
              <a:gd name="connsiteX43" fmla="*/ 84600 w 331788"/>
              <a:gd name="connsiteY43" fmla="*/ 140755 h 268287"/>
              <a:gd name="connsiteX44" fmla="*/ 96203 w 331788"/>
              <a:gd name="connsiteY44" fmla="*/ 129168 h 268287"/>
              <a:gd name="connsiteX45" fmla="*/ 102649 w 331788"/>
              <a:gd name="connsiteY45" fmla="*/ 41623 h 268287"/>
              <a:gd name="connsiteX46" fmla="*/ 149707 w 331788"/>
              <a:gd name="connsiteY46" fmla="*/ 22312 h 268287"/>
              <a:gd name="connsiteX47" fmla="*/ 280988 w 331788"/>
              <a:gd name="connsiteY47" fmla="*/ 0 h 268287"/>
              <a:gd name="connsiteX48" fmla="*/ 306388 w 331788"/>
              <a:gd name="connsiteY48" fmla="*/ 0 h 268287"/>
              <a:gd name="connsiteX49" fmla="*/ 306388 w 331788"/>
              <a:gd name="connsiteY49" fmla="*/ 247650 h 268287"/>
              <a:gd name="connsiteX50" fmla="*/ 280988 w 331788"/>
              <a:gd name="connsiteY50" fmla="*/ 247650 h 2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31788" h="268287">
                <a:moveTo>
                  <a:pt x="0" y="255587"/>
                </a:moveTo>
                <a:lnTo>
                  <a:pt x="331788" y="255587"/>
                </a:lnTo>
                <a:lnTo>
                  <a:pt x="331788" y="268287"/>
                </a:lnTo>
                <a:lnTo>
                  <a:pt x="0" y="268287"/>
                </a:lnTo>
                <a:close/>
                <a:moveTo>
                  <a:pt x="76201" y="207962"/>
                </a:moveTo>
                <a:lnTo>
                  <a:pt x="82551" y="207962"/>
                </a:lnTo>
                <a:lnTo>
                  <a:pt x="82551" y="247650"/>
                </a:lnTo>
                <a:lnTo>
                  <a:pt x="55563" y="247650"/>
                </a:lnTo>
                <a:lnTo>
                  <a:pt x="55563" y="227012"/>
                </a:lnTo>
                <a:close/>
                <a:moveTo>
                  <a:pt x="115888" y="168275"/>
                </a:moveTo>
                <a:cubicBezTo>
                  <a:pt x="115888" y="168275"/>
                  <a:pt x="115888" y="168275"/>
                  <a:pt x="127168" y="168275"/>
                </a:cubicBezTo>
                <a:cubicBezTo>
                  <a:pt x="130928" y="169555"/>
                  <a:pt x="135941" y="170835"/>
                  <a:pt x="139701" y="170835"/>
                </a:cubicBezTo>
                <a:cubicBezTo>
                  <a:pt x="139701" y="170835"/>
                  <a:pt x="139701" y="170835"/>
                  <a:pt x="139701" y="247650"/>
                </a:cubicBezTo>
                <a:cubicBezTo>
                  <a:pt x="139701" y="247650"/>
                  <a:pt x="139701" y="247650"/>
                  <a:pt x="115888" y="247650"/>
                </a:cubicBezTo>
                <a:close/>
                <a:moveTo>
                  <a:pt x="198438" y="155575"/>
                </a:moveTo>
                <a:cubicBezTo>
                  <a:pt x="198438" y="155575"/>
                  <a:pt x="198438" y="155575"/>
                  <a:pt x="198438" y="247650"/>
                </a:cubicBezTo>
                <a:cubicBezTo>
                  <a:pt x="198438" y="247650"/>
                  <a:pt x="198438" y="247650"/>
                  <a:pt x="173038" y="247650"/>
                </a:cubicBezTo>
                <a:lnTo>
                  <a:pt x="173038" y="168363"/>
                </a:lnTo>
                <a:cubicBezTo>
                  <a:pt x="181928" y="165805"/>
                  <a:pt x="190818" y="161969"/>
                  <a:pt x="198438" y="155575"/>
                </a:cubicBezTo>
                <a:close/>
                <a:moveTo>
                  <a:pt x="149226" y="41376"/>
                </a:moveTo>
                <a:cubicBezTo>
                  <a:pt x="136937" y="41376"/>
                  <a:pt x="124649" y="46240"/>
                  <a:pt x="114947" y="55968"/>
                </a:cubicBezTo>
                <a:cubicBezTo>
                  <a:pt x="96838" y="74128"/>
                  <a:pt x="96838" y="105259"/>
                  <a:pt x="114947" y="123418"/>
                </a:cubicBezTo>
                <a:cubicBezTo>
                  <a:pt x="134350" y="142875"/>
                  <a:pt x="164101" y="142875"/>
                  <a:pt x="183504" y="123418"/>
                </a:cubicBezTo>
                <a:cubicBezTo>
                  <a:pt x="201613" y="105259"/>
                  <a:pt x="201613" y="74128"/>
                  <a:pt x="183504" y="55968"/>
                </a:cubicBezTo>
                <a:cubicBezTo>
                  <a:pt x="173803" y="46240"/>
                  <a:pt x="161514" y="41376"/>
                  <a:pt x="149226" y="41376"/>
                </a:cubicBezTo>
                <a:close/>
                <a:moveTo>
                  <a:pt x="228600" y="39687"/>
                </a:moveTo>
                <a:cubicBezTo>
                  <a:pt x="228600" y="39687"/>
                  <a:pt x="228600" y="39687"/>
                  <a:pt x="254000" y="39687"/>
                </a:cubicBezTo>
                <a:lnTo>
                  <a:pt x="254000" y="247650"/>
                </a:lnTo>
                <a:cubicBezTo>
                  <a:pt x="254000" y="247650"/>
                  <a:pt x="254000" y="247650"/>
                  <a:pt x="228600" y="247650"/>
                </a:cubicBezTo>
                <a:cubicBezTo>
                  <a:pt x="228600" y="247650"/>
                  <a:pt x="228600" y="247650"/>
                  <a:pt x="228600" y="110730"/>
                </a:cubicBezTo>
                <a:cubicBezTo>
                  <a:pt x="231140" y="104272"/>
                  <a:pt x="231140" y="96521"/>
                  <a:pt x="231140" y="90063"/>
                </a:cubicBezTo>
                <a:cubicBezTo>
                  <a:pt x="231140" y="83604"/>
                  <a:pt x="231140" y="75854"/>
                  <a:pt x="228600" y="69396"/>
                </a:cubicBezTo>
                <a:cubicBezTo>
                  <a:pt x="228600" y="69396"/>
                  <a:pt x="228600" y="69396"/>
                  <a:pt x="228600" y="39687"/>
                </a:cubicBezTo>
                <a:close/>
                <a:moveTo>
                  <a:pt x="149707" y="22312"/>
                </a:moveTo>
                <a:cubicBezTo>
                  <a:pt x="166789" y="22312"/>
                  <a:pt x="183872" y="28749"/>
                  <a:pt x="196764" y="41623"/>
                </a:cubicBezTo>
                <a:cubicBezTo>
                  <a:pt x="223838" y="68659"/>
                  <a:pt x="223838" y="111144"/>
                  <a:pt x="196764" y="136893"/>
                </a:cubicBezTo>
                <a:cubicBezTo>
                  <a:pt x="173558" y="161354"/>
                  <a:pt x="136170" y="162641"/>
                  <a:pt x="109096" y="143330"/>
                </a:cubicBezTo>
                <a:cubicBezTo>
                  <a:pt x="109096" y="143330"/>
                  <a:pt x="109096" y="143330"/>
                  <a:pt x="97492" y="154917"/>
                </a:cubicBezTo>
                <a:cubicBezTo>
                  <a:pt x="98782" y="160067"/>
                  <a:pt x="97492" y="166504"/>
                  <a:pt x="93625" y="170366"/>
                </a:cubicBezTo>
                <a:cubicBezTo>
                  <a:pt x="93625" y="170366"/>
                  <a:pt x="93625" y="170366"/>
                  <a:pt x="43344" y="220576"/>
                </a:cubicBezTo>
                <a:cubicBezTo>
                  <a:pt x="35608" y="227013"/>
                  <a:pt x="25295" y="227013"/>
                  <a:pt x="18848" y="220576"/>
                </a:cubicBezTo>
                <a:cubicBezTo>
                  <a:pt x="11113" y="214139"/>
                  <a:pt x="11113" y="202552"/>
                  <a:pt x="18848" y="196115"/>
                </a:cubicBezTo>
                <a:cubicBezTo>
                  <a:pt x="18848" y="196115"/>
                  <a:pt x="18848" y="196115"/>
                  <a:pt x="67840" y="145905"/>
                </a:cubicBezTo>
                <a:cubicBezTo>
                  <a:pt x="72997" y="142043"/>
                  <a:pt x="78154" y="140755"/>
                  <a:pt x="84600" y="140755"/>
                </a:cubicBezTo>
                <a:cubicBezTo>
                  <a:pt x="84600" y="140755"/>
                  <a:pt x="84600" y="140755"/>
                  <a:pt x="96203" y="129168"/>
                </a:cubicBezTo>
                <a:cubicBezTo>
                  <a:pt x="75575" y="103420"/>
                  <a:pt x="78154" y="66084"/>
                  <a:pt x="102649" y="41623"/>
                </a:cubicBezTo>
                <a:cubicBezTo>
                  <a:pt x="115542" y="28749"/>
                  <a:pt x="132624" y="22312"/>
                  <a:pt x="149707" y="22312"/>
                </a:cubicBezTo>
                <a:close/>
                <a:moveTo>
                  <a:pt x="280988" y="0"/>
                </a:moveTo>
                <a:lnTo>
                  <a:pt x="306388" y="0"/>
                </a:lnTo>
                <a:lnTo>
                  <a:pt x="306388" y="247650"/>
                </a:lnTo>
                <a:lnTo>
                  <a:pt x="280988" y="2476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70288CE-0C8C-484D-A098-1A03DCF343E6}"/>
              </a:ext>
            </a:extLst>
          </p:cNvPr>
          <p:cNvSpPr txBox="1"/>
          <p:nvPr/>
        </p:nvSpPr>
        <p:spPr>
          <a:xfrm>
            <a:off x="422816" y="3281744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AA11794D-3E41-493C-BA8A-F90E3759C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73" y="3075405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2045CE9-CB94-4E4E-A399-2DA29FD38061}"/>
              </a:ext>
            </a:extLst>
          </p:cNvPr>
          <p:cNvSpPr txBox="1"/>
          <p:nvPr/>
        </p:nvSpPr>
        <p:spPr>
          <a:xfrm>
            <a:off x="2449768" y="327190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7" name="Rectangle 24">
            <a:extLst>
              <a:ext uri="{FF2B5EF4-FFF2-40B4-BE49-F238E27FC236}">
                <a16:creationId xmlns:a16="http://schemas.microsoft.com/office/drawing/2014/main" id="{28660905-507E-47DE-ADD4-76B23FD6C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9625" y="3065561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A39BE28-2A3A-4714-92AC-BD869F71421C}"/>
              </a:ext>
            </a:extLst>
          </p:cNvPr>
          <p:cNvSpPr txBox="1"/>
          <p:nvPr/>
        </p:nvSpPr>
        <p:spPr>
          <a:xfrm>
            <a:off x="4449893" y="3274756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9" name="Rectangle 24">
            <a:extLst>
              <a:ext uri="{FF2B5EF4-FFF2-40B4-BE49-F238E27FC236}">
                <a16:creationId xmlns:a16="http://schemas.microsoft.com/office/drawing/2014/main" id="{495475C4-177D-4D63-801A-481D65579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9750" y="3068417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170389B-A0A5-4865-B54A-21D96500DAC6}"/>
              </a:ext>
            </a:extLst>
          </p:cNvPr>
          <p:cNvSpPr txBox="1"/>
          <p:nvPr/>
        </p:nvSpPr>
        <p:spPr>
          <a:xfrm>
            <a:off x="6479329" y="326791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CD6C67D8-CC54-4D52-B54C-6711DC1AF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9186" y="3061574"/>
            <a:ext cx="1254256" cy="205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任意多边形: 形状 2">
            <a:extLst>
              <a:ext uri="{FF2B5EF4-FFF2-40B4-BE49-F238E27FC236}">
                <a16:creationId xmlns:a16="http://schemas.microsoft.com/office/drawing/2014/main" id="{D6536438-7F4D-415F-A4ED-528FB1B9D860}"/>
              </a:ext>
            </a:extLst>
          </p:cNvPr>
          <p:cNvSpPr>
            <a:spLocks/>
          </p:cNvSpPr>
          <p:nvPr/>
        </p:nvSpPr>
        <p:spPr bwMode="auto">
          <a:xfrm>
            <a:off x="5947422" y="1881101"/>
            <a:ext cx="2495491" cy="759803"/>
          </a:xfrm>
          <a:custGeom>
            <a:avLst/>
            <a:gdLst>
              <a:gd name="T0" fmla="*/ 204 w 296"/>
              <a:gd name="T1" fmla="*/ 132 h 132"/>
              <a:gd name="T2" fmla="*/ 296 w 296"/>
              <a:gd name="T3" fmla="*/ 0 h 132"/>
              <a:gd name="T4" fmla="*/ 95 w 296"/>
              <a:gd name="T5" fmla="*/ 0 h 132"/>
              <a:gd name="T6" fmla="*/ 0 w 296"/>
              <a:gd name="T7" fmla="*/ 132 h 132"/>
              <a:gd name="T8" fmla="*/ 204 w 296"/>
              <a:gd name="T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" h="132">
                <a:moveTo>
                  <a:pt x="204" y="132"/>
                </a:moveTo>
                <a:lnTo>
                  <a:pt x="296" y="0"/>
                </a:lnTo>
                <a:lnTo>
                  <a:pt x="95" y="0"/>
                </a:lnTo>
                <a:lnTo>
                  <a:pt x="0" y="132"/>
                </a:lnTo>
                <a:lnTo>
                  <a:pt x="204" y="13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sz="1350" dirty="0"/>
          </a:p>
        </p:txBody>
      </p:sp>
      <p:sp>
        <p:nvSpPr>
          <p:cNvPr id="23" name="椭圆 39">
            <a:extLst>
              <a:ext uri="{FF2B5EF4-FFF2-40B4-BE49-F238E27FC236}">
                <a16:creationId xmlns:a16="http://schemas.microsoft.com/office/drawing/2014/main" id="{F326D5AA-1C98-44A1-939B-E9032789F72C}"/>
              </a:ext>
            </a:extLst>
          </p:cNvPr>
          <p:cNvSpPr/>
          <p:nvPr/>
        </p:nvSpPr>
        <p:spPr>
          <a:xfrm>
            <a:off x="6864634" y="2157636"/>
            <a:ext cx="313980" cy="293342"/>
          </a:xfrm>
          <a:custGeom>
            <a:avLst/>
            <a:gdLst>
              <a:gd name="connsiteX0" fmla="*/ 159472 w 338138"/>
              <a:gd name="connsiteY0" fmla="*/ 265112 h 315913"/>
              <a:gd name="connsiteX1" fmla="*/ 155575 w 338138"/>
              <a:gd name="connsiteY1" fmla="*/ 269194 h 315913"/>
              <a:gd name="connsiteX2" fmla="*/ 155575 w 338138"/>
              <a:gd name="connsiteY2" fmla="*/ 289605 h 315913"/>
              <a:gd name="connsiteX3" fmla="*/ 158173 w 338138"/>
              <a:gd name="connsiteY3" fmla="*/ 293687 h 315913"/>
              <a:gd name="connsiteX4" fmla="*/ 181553 w 338138"/>
              <a:gd name="connsiteY4" fmla="*/ 293687 h 315913"/>
              <a:gd name="connsiteX5" fmla="*/ 184150 w 338138"/>
              <a:gd name="connsiteY5" fmla="*/ 290966 h 315913"/>
              <a:gd name="connsiteX6" fmla="*/ 184150 w 338138"/>
              <a:gd name="connsiteY6" fmla="*/ 269194 h 315913"/>
              <a:gd name="connsiteX7" fmla="*/ 181553 w 338138"/>
              <a:gd name="connsiteY7" fmla="*/ 265112 h 315913"/>
              <a:gd name="connsiteX8" fmla="*/ 159472 w 338138"/>
              <a:gd name="connsiteY8" fmla="*/ 265112 h 315913"/>
              <a:gd name="connsiteX9" fmla="*/ 169069 w 338138"/>
              <a:gd name="connsiteY9" fmla="*/ 222250 h 315913"/>
              <a:gd name="connsiteX10" fmla="*/ 155575 w 338138"/>
              <a:gd name="connsiteY10" fmla="*/ 235744 h 315913"/>
              <a:gd name="connsiteX11" fmla="*/ 169069 w 338138"/>
              <a:gd name="connsiteY11" fmla="*/ 249238 h 315913"/>
              <a:gd name="connsiteX12" fmla="*/ 182563 w 338138"/>
              <a:gd name="connsiteY12" fmla="*/ 235744 h 315913"/>
              <a:gd name="connsiteX13" fmla="*/ 169069 w 338138"/>
              <a:gd name="connsiteY13" fmla="*/ 222250 h 315913"/>
              <a:gd name="connsiteX14" fmla="*/ 145852 w 338138"/>
              <a:gd name="connsiteY14" fmla="*/ 55033 h 315913"/>
              <a:gd name="connsiteX15" fmla="*/ 157704 w 338138"/>
              <a:gd name="connsiteY15" fmla="*/ 56356 h 315913"/>
              <a:gd name="connsiteX16" fmla="*/ 156388 w 338138"/>
              <a:gd name="connsiteY16" fmla="*/ 68262 h 315913"/>
              <a:gd name="connsiteX17" fmla="*/ 57619 w 338138"/>
              <a:gd name="connsiteY17" fmla="*/ 137054 h 315913"/>
              <a:gd name="connsiteX18" fmla="*/ 53669 w 338138"/>
              <a:gd name="connsiteY18" fmla="*/ 139700 h 315913"/>
              <a:gd name="connsiteX19" fmla="*/ 47084 w 338138"/>
              <a:gd name="connsiteY19" fmla="*/ 135731 h 315913"/>
              <a:gd name="connsiteX20" fmla="*/ 48401 w 338138"/>
              <a:gd name="connsiteY20" fmla="*/ 123825 h 315913"/>
              <a:gd name="connsiteX21" fmla="*/ 145852 w 338138"/>
              <a:gd name="connsiteY21" fmla="*/ 55033 h 315913"/>
              <a:gd name="connsiteX22" fmla="*/ 88577 w 338138"/>
              <a:gd name="connsiteY22" fmla="*/ 47055 h 315913"/>
              <a:gd name="connsiteX23" fmla="*/ 100532 w 338138"/>
              <a:gd name="connsiteY23" fmla="*/ 48358 h 315913"/>
              <a:gd name="connsiteX24" fmla="*/ 99203 w 338138"/>
              <a:gd name="connsiteY24" fmla="*/ 60081 h 315913"/>
              <a:gd name="connsiteX25" fmla="*/ 52712 w 338138"/>
              <a:gd name="connsiteY25" fmla="*/ 92645 h 315913"/>
              <a:gd name="connsiteX26" fmla="*/ 47399 w 338138"/>
              <a:gd name="connsiteY26" fmla="*/ 95250 h 315913"/>
              <a:gd name="connsiteX27" fmla="*/ 40757 w 338138"/>
              <a:gd name="connsiteY27" fmla="*/ 91342 h 315913"/>
              <a:gd name="connsiteX28" fmla="*/ 43414 w 338138"/>
              <a:gd name="connsiteY28" fmla="*/ 79619 h 315913"/>
              <a:gd name="connsiteX29" fmla="*/ 88577 w 338138"/>
              <a:gd name="connsiteY29" fmla="*/ 47055 h 315913"/>
              <a:gd name="connsiteX30" fmla="*/ 35086 w 338138"/>
              <a:gd name="connsiteY30" fmla="*/ 22225 h 315913"/>
              <a:gd name="connsiteX31" fmla="*/ 20637 w 338138"/>
              <a:gd name="connsiteY31" fmla="*/ 35344 h 315913"/>
              <a:gd name="connsiteX32" fmla="*/ 20637 w 338138"/>
              <a:gd name="connsiteY32" fmla="*/ 196707 h 315913"/>
              <a:gd name="connsiteX33" fmla="*/ 35086 w 338138"/>
              <a:gd name="connsiteY33" fmla="*/ 211138 h 315913"/>
              <a:gd name="connsiteX34" fmla="*/ 303051 w 338138"/>
              <a:gd name="connsiteY34" fmla="*/ 211138 h 315913"/>
              <a:gd name="connsiteX35" fmla="*/ 317500 w 338138"/>
              <a:gd name="connsiteY35" fmla="*/ 196707 h 315913"/>
              <a:gd name="connsiteX36" fmla="*/ 317500 w 338138"/>
              <a:gd name="connsiteY36" fmla="*/ 35344 h 315913"/>
              <a:gd name="connsiteX37" fmla="*/ 303051 w 338138"/>
              <a:gd name="connsiteY37" fmla="*/ 22225 h 315913"/>
              <a:gd name="connsiteX38" fmla="*/ 35086 w 338138"/>
              <a:gd name="connsiteY38" fmla="*/ 22225 h 315913"/>
              <a:gd name="connsiteX39" fmla="*/ 14529 w 338138"/>
              <a:gd name="connsiteY39" fmla="*/ 0 h 315913"/>
              <a:gd name="connsiteX40" fmla="*/ 323609 w 338138"/>
              <a:gd name="connsiteY40" fmla="*/ 0 h 315913"/>
              <a:gd name="connsiteX41" fmla="*/ 338138 w 338138"/>
              <a:gd name="connsiteY41" fmla="*/ 13163 h 315913"/>
              <a:gd name="connsiteX42" fmla="*/ 338138 w 338138"/>
              <a:gd name="connsiteY42" fmla="*/ 251414 h 315913"/>
              <a:gd name="connsiteX43" fmla="*/ 323609 w 338138"/>
              <a:gd name="connsiteY43" fmla="*/ 265893 h 315913"/>
              <a:gd name="connsiteX44" fmla="*/ 210016 w 338138"/>
              <a:gd name="connsiteY44" fmla="*/ 265893 h 315913"/>
              <a:gd name="connsiteX45" fmla="*/ 207374 w 338138"/>
              <a:gd name="connsiteY45" fmla="*/ 268526 h 315913"/>
              <a:gd name="connsiteX46" fmla="*/ 207374 w 338138"/>
              <a:gd name="connsiteY46" fmla="*/ 290903 h 315913"/>
              <a:gd name="connsiteX47" fmla="*/ 208695 w 338138"/>
              <a:gd name="connsiteY47" fmla="*/ 293536 h 315913"/>
              <a:gd name="connsiteX48" fmla="*/ 239074 w 338138"/>
              <a:gd name="connsiteY48" fmla="*/ 293536 h 315913"/>
              <a:gd name="connsiteX49" fmla="*/ 250962 w 338138"/>
              <a:gd name="connsiteY49" fmla="*/ 305383 h 315913"/>
              <a:gd name="connsiteX50" fmla="*/ 239074 w 338138"/>
              <a:gd name="connsiteY50" fmla="*/ 315913 h 315913"/>
              <a:gd name="connsiteX51" fmla="*/ 99064 w 338138"/>
              <a:gd name="connsiteY51" fmla="*/ 315913 h 315913"/>
              <a:gd name="connsiteX52" fmla="*/ 87176 w 338138"/>
              <a:gd name="connsiteY52" fmla="*/ 305383 h 315913"/>
              <a:gd name="connsiteX53" fmla="*/ 99064 w 338138"/>
              <a:gd name="connsiteY53" fmla="*/ 293536 h 315913"/>
              <a:gd name="connsiteX54" fmla="*/ 129444 w 338138"/>
              <a:gd name="connsiteY54" fmla="*/ 293536 h 315913"/>
              <a:gd name="connsiteX55" fmla="*/ 130765 w 338138"/>
              <a:gd name="connsiteY55" fmla="*/ 289587 h 315913"/>
              <a:gd name="connsiteX56" fmla="*/ 130765 w 338138"/>
              <a:gd name="connsiteY56" fmla="*/ 268526 h 315913"/>
              <a:gd name="connsiteX57" fmla="*/ 126802 w 338138"/>
              <a:gd name="connsiteY57" fmla="*/ 265893 h 315913"/>
              <a:gd name="connsiteX58" fmla="*/ 14529 w 338138"/>
              <a:gd name="connsiteY58" fmla="*/ 265893 h 315913"/>
              <a:gd name="connsiteX59" fmla="*/ 0 w 338138"/>
              <a:gd name="connsiteY59" fmla="*/ 251414 h 315913"/>
              <a:gd name="connsiteX60" fmla="*/ 0 w 338138"/>
              <a:gd name="connsiteY60" fmla="*/ 13163 h 315913"/>
              <a:gd name="connsiteX61" fmla="*/ 14529 w 338138"/>
              <a:gd name="connsiteY61" fmla="*/ 0 h 31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38138" h="315913">
                <a:moveTo>
                  <a:pt x="159472" y="265112"/>
                </a:moveTo>
                <a:cubicBezTo>
                  <a:pt x="159472" y="265112"/>
                  <a:pt x="155575" y="265112"/>
                  <a:pt x="155575" y="269194"/>
                </a:cubicBezTo>
                <a:cubicBezTo>
                  <a:pt x="155575" y="269194"/>
                  <a:pt x="155575" y="269194"/>
                  <a:pt x="155575" y="289605"/>
                </a:cubicBezTo>
                <a:cubicBezTo>
                  <a:pt x="155575" y="292326"/>
                  <a:pt x="155575" y="293687"/>
                  <a:pt x="158173" y="293687"/>
                </a:cubicBezTo>
                <a:cubicBezTo>
                  <a:pt x="158173" y="293687"/>
                  <a:pt x="158173" y="293687"/>
                  <a:pt x="181553" y="293687"/>
                </a:cubicBezTo>
                <a:cubicBezTo>
                  <a:pt x="182851" y="293687"/>
                  <a:pt x="184150" y="292326"/>
                  <a:pt x="184150" y="290966"/>
                </a:cubicBezTo>
                <a:cubicBezTo>
                  <a:pt x="184150" y="290966"/>
                  <a:pt x="184150" y="290966"/>
                  <a:pt x="184150" y="269194"/>
                </a:cubicBezTo>
                <a:cubicBezTo>
                  <a:pt x="184150" y="265112"/>
                  <a:pt x="181553" y="265112"/>
                  <a:pt x="181553" y="265112"/>
                </a:cubicBezTo>
                <a:cubicBezTo>
                  <a:pt x="181553" y="265112"/>
                  <a:pt x="181553" y="265112"/>
                  <a:pt x="159472" y="265112"/>
                </a:cubicBezTo>
                <a:close/>
                <a:moveTo>
                  <a:pt x="169069" y="222250"/>
                </a:moveTo>
                <a:cubicBezTo>
                  <a:pt x="161616" y="222250"/>
                  <a:pt x="155575" y="228291"/>
                  <a:pt x="155575" y="235744"/>
                </a:cubicBezTo>
                <a:cubicBezTo>
                  <a:pt x="155575" y="243197"/>
                  <a:pt x="161616" y="249238"/>
                  <a:pt x="169069" y="249238"/>
                </a:cubicBezTo>
                <a:cubicBezTo>
                  <a:pt x="176522" y="249238"/>
                  <a:pt x="182563" y="243197"/>
                  <a:pt x="182563" y="235744"/>
                </a:cubicBezTo>
                <a:cubicBezTo>
                  <a:pt x="182563" y="228291"/>
                  <a:pt x="176522" y="222250"/>
                  <a:pt x="169069" y="222250"/>
                </a:cubicBezTo>
                <a:close/>
                <a:moveTo>
                  <a:pt x="145852" y="55033"/>
                </a:moveTo>
                <a:cubicBezTo>
                  <a:pt x="149803" y="52387"/>
                  <a:pt x="155071" y="52387"/>
                  <a:pt x="157704" y="56356"/>
                </a:cubicBezTo>
                <a:cubicBezTo>
                  <a:pt x="160338" y="60325"/>
                  <a:pt x="159021" y="65616"/>
                  <a:pt x="156388" y="68262"/>
                </a:cubicBezTo>
                <a:cubicBezTo>
                  <a:pt x="57619" y="137054"/>
                  <a:pt x="57619" y="137054"/>
                  <a:pt x="57619" y="137054"/>
                </a:cubicBezTo>
                <a:cubicBezTo>
                  <a:pt x="56302" y="138377"/>
                  <a:pt x="54986" y="139700"/>
                  <a:pt x="53669" y="139700"/>
                </a:cubicBezTo>
                <a:cubicBezTo>
                  <a:pt x="51035" y="139700"/>
                  <a:pt x="48401" y="138377"/>
                  <a:pt x="47084" y="135731"/>
                </a:cubicBezTo>
                <a:cubicBezTo>
                  <a:pt x="44450" y="131762"/>
                  <a:pt x="44450" y="126471"/>
                  <a:pt x="48401" y="123825"/>
                </a:cubicBezTo>
                <a:cubicBezTo>
                  <a:pt x="145852" y="55033"/>
                  <a:pt x="145852" y="55033"/>
                  <a:pt x="145852" y="55033"/>
                </a:cubicBezTo>
                <a:close/>
                <a:moveTo>
                  <a:pt x="88577" y="47055"/>
                </a:moveTo>
                <a:cubicBezTo>
                  <a:pt x="92562" y="44450"/>
                  <a:pt x="97875" y="44450"/>
                  <a:pt x="100532" y="48358"/>
                </a:cubicBezTo>
                <a:cubicBezTo>
                  <a:pt x="103188" y="52265"/>
                  <a:pt x="101860" y="57476"/>
                  <a:pt x="99203" y="60081"/>
                </a:cubicBezTo>
                <a:cubicBezTo>
                  <a:pt x="52712" y="92645"/>
                  <a:pt x="52712" y="92645"/>
                  <a:pt x="52712" y="92645"/>
                </a:cubicBezTo>
                <a:cubicBezTo>
                  <a:pt x="51384" y="93947"/>
                  <a:pt x="50055" y="95250"/>
                  <a:pt x="47399" y="95250"/>
                </a:cubicBezTo>
                <a:cubicBezTo>
                  <a:pt x="44742" y="95250"/>
                  <a:pt x="42085" y="93947"/>
                  <a:pt x="40757" y="91342"/>
                </a:cubicBezTo>
                <a:cubicBezTo>
                  <a:pt x="38100" y="87435"/>
                  <a:pt x="39429" y="82224"/>
                  <a:pt x="43414" y="79619"/>
                </a:cubicBezTo>
                <a:cubicBezTo>
                  <a:pt x="88577" y="47055"/>
                  <a:pt x="88577" y="47055"/>
                  <a:pt x="88577" y="47055"/>
                </a:cubicBezTo>
                <a:close/>
                <a:moveTo>
                  <a:pt x="35086" y="22225"/>
                </a:moveTo>
                <a:cubicBezTo>
                  <a:pt x="27205" y="22225"/>
                  <a:pt x="20637" y="28785"/>
                  <a:pt x="20637" y="35344"/>
                </a:cubicBezTo>
                <a:cubicBezTo>
                  <a:pt x="20637" y="35344"/>
                  <a:pt x="20637" y="35344"/>
                  <a:pt x="20637" y="196707"/>
                </a:cubicBezTo>
                <a:cubicBezTo>
                  <a:pt x="20637" y="204579"/>
                  <a:pt x="27205" y="211138"/>
                  <a:pt x="35086" y="211138"/>
                </a:cubicBezTo>
                <a:cubicBezTo>
                  <a:pt x="35086" y="211138"/>
                  <a:pt x="35086" y="211138"/>
                  <a:pt x="303051" y="211138"/>
                </a:cubicBezTo>
                <a:cubicBezTo>
                  <a:pt x="310932" y="211138"/>
                  <a:pt x="317500" y="204579"/>
                  <a:pt x="317500" y="196707"/>
                </a:cubicBezTo>
                <a:lnTo>
                  <a:pt x="317500" y="35344"/>
                </a:lnTo>
                <a:cubicBezTo>
                  <a:pt x="317500" y="28785"/>
                  <a:pt x="310932" y="22225"/>
                  <a:pt x="303051" y="22225"/>
                </a:cubicBezTo>
                <a:cubicBezTo>
                  <a:pt x="303051" y="22225"/>
                  <a:pt x="303051" y="22225"/>
                  <a:pt x="35086" y="22225"/>
                </a:cubicBezTo>
                <a:close/>
                <a:moveTo>
                  <a:pt x="14529" y="0"/>
                </a:moveTo>
                <a:cubicBezTo>
                  <a:pt x="14529" y="0"/>
                  <a:pt x="14529" y="0"/>
                  <a:pt x="323609" y="0"/>
                </a:cubicBezTo>
                <a:cubicBezTo>
                  <a:pt x="331534" y="0"/>
                  <a:pt x="338138" y="5265"/>
                  <a:pt x="338138" y="13163"/>
                </a:cubicBezTo>
                <a:cubicBezTo>
                  <a:pt x="338138" y="13163"/>
                  <a:pt x="338138" y="13163"/>
                  <a:pt x="338138" y="251414"/>
                </a:cubicBezTo>
                <a:cubicBezTo>
                  <a:pt x="338138" y="259312"/>
                  <a:pt x="331534" y="265893"/>
                  <a:pt x="323609" y="265893"/>
                </a:cubicBezTo>
                <a:cubicBezTo>
                  <a:pt x="323609" y="265893"/>
                  <a:pt x="323609" y="265893"/>
                  <a:pt x="210016" y="265893"/>
                </a:cubicBezTo>
                <a:cubicBezTo>
                  <a:pt x="210016" y="265893"/>
                  <a:pt x="207374" y="265893"/>
                  <a:pt x="207374" y="268526"/>
                </a:cubicBezTo>
                <a:cubicBezTo>
                  <a:pt x="207374" y="268526"/>
                  <a:pt x="207374" y="268526"/>
                  <a:pt x="207374" y="290903"/>
                </a:cubicBezTo>
                <a:cubicBezTo>
                  <a:pt x="207374" y="292220"/>
                  <a:pt x="207374" y="293536"/>
                  <a:pt x="208695" y="293536"/>
                </a:cubicBezTo>
                <a:cubicBezTo>
                  <a:pt x="208695" y="293536"/>
                  <a:pt x="208695" y="293536"/>
                  <a:pt x="239074" y="293536"/>
                </a:cubicBezTo>
                <a:cubicBezTo>
                  <a:pt x="245679" y="293536"/>
                  <a:pt x="250962" y="298801"/>
                  <a:pt x="250962" y="305383"/>
                </a:cubicBezTo>
                <a:cubicBezTo>
                  <a:pt x="250962" y="310648"/>
                  <a:pt x="245679" y="315913"/>
                  <a:pt x="239074" y="315913"/>
                </a:cubicBezTo>
                <a:cubicBezTo>
                  <a:pt x="239074" y="315913"/>
                  <a:pt x="239074" y="315913"/>
                  <a:pt x="99064" y="315913"/>
                </a:cubicBezTo>
                <a:cubicBezTo>
                  <a:pt x="92460" y="315913"/>
                  <a:pt x="87176" y="310648"/>
                  <a:pt x="87176" y="305383"/>
                </a:cubicBezTo>
                <a:cubicBezTo>
                  <a:pt x="87176" y="298801"/>
                  <a:pt x="92460" y="293536"/>
                  <a:pt x="99064" y="293536"/>
                </a:cubicBezTo>
                <a:cubicBezTo>
                  <a:pt x="99064" y="293536"/>
                  <a:pt x="99064" y="293536"/>
                  <a:pt x="129444" y="293536"/>
                </a:cubicBezTo>
                <a:cubicBezTo>
                  <a:pt x="130765" y="293536"/>
                  <a:pt x="130765" y="292220"/>
                  <a:pt x="130765" y="289587"/>
                </a:cubicBezTo>
                <a:cubicBezTo>
                  <a:pt x="130765" y="289587"/>
                  <a:pt x="130765" y="289587"/>
                  <a:pt x="130765" y="268526"/>
                </a:cubicBezTo>
                <a:cubicBezTo>
                  <a:pt x="130765" y="264577"/>
                  <a:pt x="126802" y="265893"/>
                  <a:pt x="126802" y="265893"/>
                </a:cubicBezTo>
                <a:cubicBezTo>
                  <a:pt x="126802" y="265893"/>
                  <a:pt x="126802" y="265893"/>
                  <a:pt x="14529" y="265893"/>
                </a:cubicBezTo>
                <a:cubicBezTo>
                  <a:pt x="6604" y="265893"/>
                  <a:pt x="0" y="259312"/>
                  <a:pt x="0" y="251414"/>
                </a:cubicBezTo>
                <a:cubicBezTo>
                  <a:pt x="0" y="251414"/>
                  <a:pt x="0" y="251414"/>
                  <a:pt x="0" y="13163"/>
                </a:cubicBezTo>
                <a:cubicBezTo>
                  <a:pt x="0" y="5265"/>
                  <a:pt x="6604" y="0"/>
                  <a:pt x="145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27088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E01EC5C-B58F-49BF-A281-6AB8505D5ABE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20ECB439-F9F3-4224-9910-084F7C8E8FC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B76D428-B6CA-4365-B131-55AC0B682D7B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5C1752F-06FF-4A0A-A49C-2825FBA05599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43005FD-B225-4042-814E-BF248E3DCE37}"/>
              </a:ext>
            </a:extLst>
          </p:cNvPr>
          <p:cNvGrpSpPr/>
          <p:nvPr/>
        </p:nvGrpSpPr>
        <p:grpSpPr>
          <a:xfrm>
            <a:off x="1397689" y="1417953"/>
            <a:ext cx="1526138" cy="814085"/>
            <a:chOff x="433170" y="1226807"/>
            <a:chExt cx="2400362" cy="1280421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498F5F56-D70C-46BA-A986-82F2D05F0418}"/>
                </a:ext>
              </a:extLst>
            </p:cNvPr>
            <p:cNvSpPr/>
            <p:nvPr/>
          </p:nvSpPr>
          <p:spPr>
            <a:xfrm>
              <a:off x="1274033" y="1226807"/>
              <a:ext cx="1280738" cy="40230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F7B6219E-FF82-443D-9C45-75A457667211}"/>
                </a:ext>
              </a:extLst>
            </p:cNvPr>
            <p:cNvSpPr/>
            <p:nvPr/>
          </p:nvSpPr>
          <p:spPr>
            <a:xfrm rot="5400000">
              <a:off x="1713405" y="1665863"/>
              <a:ext cx="1280421" cy="40230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5FA1889C-A4EF-41EB-B2B8-48C3FBD45837}"/>
                </a:ext>
              </a:extLst>
            </p:cNvPr>
            <p:cNvGrpSpPr/>
            <p:nvPr/>
          </p:nvGrpSpPr>
          <p:grpSpPr>
            <a:xfrm>
              <a:off x="433170" y="1270334"/>
              <a:ext cx="2400362" cy="1047278"/>
              <a:chOff x="5164571" y="3319150"/>
              <a:chExt cx="2912458" cy="1270706"/>
            </a:xfrm>
          </p:grpSpPr>
          <p:sp>
            <p:nvSpPr>
              <p:cNvPr id="11" name="Rounded Rectangle 8">
                <a:extLst>
                  <a:ext uri="{FF2B5EF4-FFF2-40B4-BE49-F238E27FC236}">
                    <a16:creationId xmlns:a16="http://schemas.microsoft.com/office/drawing/2014/main" id="{D922B962-3B18-4084-90F2-A19C6617F9C1}"/>
                  </a:ext>
                </a:extLst>
              </p:cNvPr>
              <p:cNvSpPr/>
              <p:nvPr/>
            </p:nvSpPr>
            <p:spPr>
              <a:xfrm rot="8183085">
                <a:off x="5164571" y="4101718"/>
                <a:ext cx="2912458" cy="488138"/>
              </a:xfrm>
              <a:prstGeom prst="roundRect">
                <a:avLst>
                  <a:gd name="adj" fmla="val 50000"/>
                </a:avLst>
              </a:prstGeom>
              <a:solidFill>
                <a:srgbClr val="363B23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>
                  <a:solidFill>
                    <a:schemeClr val="bg1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endParaRPr>
              </a:p>
            </p:txBody>
          </p:sp>
          <p:sp>
            <p:nvSpPr>
              <p:cNvPr id="12" name="Oval 9">
                <a:extLst>
                  <a:ext uri="{FF2B5EF4-FFF2-40B4-BE49-F238E27FC236}">
                    <a16:creationId xmlns:a16="http://schemas.microsoft.com/office/drawing/2014/main" id="{AF1558B2-59AC-4BEC-9CF6-3AF45A40467A}"/>
                  </a:ext>
                </a:extLst>
              </p:cNvPr>
              <p:cNvSpPr/>
              <p:nvPr/>
            </p:nvSpPr>
            <p:spPr>
              <a:xfrm>
                <a:off x="7298703" y="3319150"/>
                <a:ext cx="392048" cy="3920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Bebas" pitchFamily="2" charset="0"/>
                    <a:ea typeface="微软雅黑" panose="020B0503020204020204" pitchFamily="34" charset="-122"/>
                    <a:sym typeface="Bebas" pitchFamily="2" charset="0"/>
                  </a:rPr>
                  <a:t>A</a:t>
                </a:r>
              </a:p>
            </p:txBody>
          </p:sp>
        </p:grpSp>
        <p:sp>
          <p:nvSpPr>
            <p:cNvPr id="10" name="TextBox 32">
              <a:extLst>
                <a:ext uri="{FF2B5EF4-FFF2-40B4-BE49-F238E27FC236}">
                  <a16:creationId xmlns:a16="http://schemas.microsoft.com/office/drawing/2014/main" id="{E7777A32-8393-4A92-8D18-F7DDCBDE2D61}"/>
                </a:ext>
              </a:extLst>
            </p:cNvPr>
            <p:cNvSpPr txBox="1"/>
            <p:nvPr/>
          </p:nvSpPr>
          <p:spPr>
            <a:xfrm rot="18958774">
              <a:off x="948848" y="2094522"/>
              <a:ext cx="1125550" cy="33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Bebas" pitchFamily="2" charset="0"/>
                  <a:ea typeface="微软雅黑" panose="020B0503020204020204" pitchFamily="34" charset="-122"/>
                  <a:cs typeface="Open Sans" panose="020B0606030504020204" pitchFamily="34" charset="0"/>
                  <a:sym typeface="Bebas" pitchFamily="2" charset="0"/>
                </a:rPr>
                <a:t>填写小标题</a:t>
              </a:r>
              <a:endParaRPr 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endParaRPr>
            </a:p>
          </p:txBody>
        </p:sp>
      </p:grpSp>
      <p:sp>
        <p:nvSpPr>
          <p:cNvPr id="13" name="TextBox 34">
            <a:extLst>
              <a:ext uri="{FF2B5EF4-FFF2-40B4-BE49-F238E27FC236}">
                <a16:creationId xmlns:a16="http://schemas.microsoft.com/office/drawing/2014/main" id="{0C641D71-0D36-4072-82A9-A02751DC2A1E}"/>
              </a:ext>
            </a:extLst>
          </p:cNvPr>
          <p:cNvSpPr txBox="1"/>
          <p:nvPr/>
        </p:nvSpPr>
        <p:spPr>
          <a:xfrm rot="18958774">
            <a:off x="7979003" y="1896886"/>
            <a:ext cx="772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rPr>
              <a:t>填写小标题</a:t>
            </a:r>
            <a:endParaRPr lang="en-US" altLang="zh-CN" sz="140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cs typeface="Open Sans" panose="020B0606030504020204" pitchFamily="34" charset="0"/>
              <a:sym typeface="Bebas" pitchFamily="2" charset="0"/>
            </a:endParaRPr>
          </a:p>
        </p:txBody>
      </p:sp>
      <p:sp>
        <p:nvSpPr>
          <p:cNvPr id="14" name="Oval 36">
            <a:extLst>
              <a:ext uri="{FF2B5EF4-FFF2-40B4-BE49-F238E27FC236}">
                <a16:creationId xmlns:a16="http://schemas.microsoft.com/office/drawing/2014/main" id="{B645B6D0-2AFE-42B1-9D72-535A4C185B3C}"/>
              </a:ext>
            </a:extLst>
          </p:cNvPr>
          <p:cNvSpPr/>
          <p:nvPr/>
        </p:nvSpPr>
        <p:spPr>
          <a:xfrm>
            <a:off x="1128936" y="3363437"/>
            <a:ext cx="323114" cy="323114"/>
          </a:xfrm>
          <a:prstGeom prst="ellipse">
            <a:avLst/>
          </a:prstGeom>
          <a:solidFill>
            <a:srgbClr val="363B23"/>
          </a:solidFill>
          <a:ln w="25400">
            <a:noFill/>
          </a:ln>
          <a:effectLst>
            <a:outerShdw blurRad="762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A</a:t>
            </a:r>
          </a:p>
        </p:txBody>
      </p:sp>
      <p:sp>
        <p:nvSpPr>
          <p:cNvPr id="15" name="Oval 37">
            <a:extLst>
              <a:ext uri="{FF2B5EF4-FFF2-40B4-BE49-F238E27FC236}">
                <a16:creationId xmlns:a16="http://schemas.microsoft.com/office/drawing/2014/main" id="{819DEBEA-6B3B-4552-B3B4-265FBC3A8C62}"/>
              </a:ext>
            </a:extLst>
          </p:cNvPr>
          <p:cNvSpPr/>
          <p:nvPr/>
        </p:nvSpPr>
        <p:spPr>
          <a:xfrm>
            <a:off x="1128936" y="4064964"/>
            <a:ext cx="323114" cy="323114"/>
          </a:xfrm>
          <a:prstGeom prst="ellipse">
            <a:avLst/>
          </a:prstGeom>
          <a:solidFill>
            <a:srgbClr val="363B23"/>
          </a:solidFill>
          <a:ln w="25400">
            <a:noFill/>
          </a:ln>
          <a:effectLst>
            <a:outerShdw blurRad="762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B</a:t>
            </a:r>
          </a:p>
        </p:txBody>
      </p:sp>
      <p:sp>
        <p:nvSpPr>
          <p:cNvPr id="16" name="Oval 38">
            <a:extLst>
              <a:ext uri="{FF2B5EF4-FFF2-40B4-BE49-F238E27FC236}">
                <a16:creationId xmlns:a16="http://schemas.microsoft.com/office/drawing/2014/main" id="{AA994D36-B9D3-4ADA-A1EE-EF7107141320}"/>
              </a:ext>
            </a:extLst>
          </p:cNvPr>
          <p:cNvSpPr/>
          <p:nvPr/>
        </p:nvSpPr>
        <p:spPr>
          <a:xfrm>
            <a:off x="4686853" y="3340770"/>
            <a:ext cx="323114" cy="323114"/>
          </a:xfrm>
          <a:prstGeom prst="ellipse">
            <a:avLst/>
          </a:prstGeom>
          <a:solidFill>
            <a:schemeClr val="bg2">
              <a:lumMod val="10000"/>
            </a:schemeClr>
          </a:solidFill>
          <a:ln w="25400">
            <a:noFill/>
          </a:ln>
          <a:effectLst>
            <a:outerShdw blurRad="762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C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93F8E215-AF49-4503-AB50-980C8A1111CE}"/>
              </a:ext>
            </a:extLst>
          </p:cNvPr>
          <p:cNvGrpSpPr/>
          <p:nvPr/>
        </p:nvGrpSpPr>
        <p:grpSpPr>
          <a:xfrm>
            <a:off x="3816989" y="1491513"/>
            <a:ext cx="1526138" cy="814085"/>
            <a:chOff x="433170" y="1226806"/>
            <a:chExt cx="2400362" cy="1280421"/>
          </a:xfrm>
        </p:grpSpPr>
        <p:sp>
          <p:nvSpPr>
            <p:cNvPr id="18" name="Rounded Rectangle 6">
              <a:extLst>
                <a:ext uri="{FF2B5EF4-FFF2-40B4-BE49-F238E27FC236}">
                  <a16:creationId xmlns:a16="http://schemas.microsoft.com/office/drawing/2014/main" id="{4A6AC048-3DD6-45CF-93E1-B4E42C1825E8}"/>
                </a:ext>
              </a:extLst>
            </p:cNvPr>
            <p:cNvSpPr/>
            <p:nvPr/>
          </p:nvSpPr>
          <p:spPr>
            <a:xfrm>
              <a:off x="1274033" y="1226807"/>
              <a:ext cx="1280738" cy="40230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9" name="Rounded Rectangle 7">
              <a:extLst>
                <a:ext uri="{FF2B5EF4-FFF2-40B4-BE49-F238E27FC236}">
                  <a16:creationId xmlns:a16="http://schemas.microsoft.com/office/drawing/2014/main" id="{FEF8DE70-5ADA-4BFE-9F26-0808CE2B77DB}"/>
                </a:ext>
              </a:extLst>
            </p:cNvPr>
            <p:cNvSpPr/>
            <p:nvPr/>
          </p:nvSpPr>
          <p:spPr>
            <a:xfrm rot="5400000">
              <a:off x="1713405" y="1665862"/>
              <a:ext cx="1280421" cy="40230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A0B478FC-09EE-4B36-A4DE-3E75A80B65B0}"/>
                </a:ext>
              </a:extLst>
            </p:cNvPr>
            <p:cNvGrpSpPr/>
            <p:nvPr/>
          </p:nvGrpSpPr>
          <p:grpSpPr>
            <a:xfrm>
              <a:off x="433170" y="1270334"/>
              <a:ext cx="2400362" cy="1047278"/>
              <a:chOff x="5164571" y="3319150"/>
              <a:chExt cx="2912458" cy="1270706"/>
            </a:xfrm>
          </p:grpSpPr>
          <p:sp>
            <p:nvSpPr>
              <p:cNvPr id="22" name="Rounded Rectangle 8">
                <a:extLst>
                  <a:ext uri="{FF2B5EF4-FFF2-40B4-BE49-F238E27FC236}">
                    <a16:creationId xmlns:a16="http://schemas.microsoft.com/office/drawing/2014/main" id="{05F5B201-8984-4E5D-B428-B3264A2AB135}"/>
                  </a:ext>
                </a:extLst>
              </p:cNvPr>
              <p:cNvSpPr/>
              <p:nvPr/>
            </p:nvSpPr>
            <p:spPr>
              <a:xfrm rot="8183085">
                <a:off x="5164571" y="4101718"/>
                <a:ext cx="2912458" cy="488138"/>
              </a:xfrm>
              <a:prstGeom prst="roundRect">
                <a:avLst>
                  <a:gd name="adj" fmla="val 50000"/>
                </a:avLst>
              </a:prstGeom>
              <a:solidFill>
                <a:srgbClr val="363B23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>
                  <a:solidFill>
                    <a:schemeClr val="bg1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endParaRPr>
              </a:p>
            </p:txBody>
          </p:sp>
          <p:sp>
            <p:nvSpPr>
              <p:cNvPr id="23" name="Oval 9">
                <a:extLst>
                  <a:ext uri="{FF2B5EF4-FFF2-40B4-BE49-F238E27FC236}">
                    <a16:creationId xmlns:a16="http://schemas.microsoft.com/office/drawing/2014/main" id="{27DCE72D-8F37-4749-B35C-8F7570E2D6A8}"/>
                  </a:ext>
                </a:extLst>
              </p:cNvPr>
              <p:cNvSpPr/>
              <p:nvPr/>
            </p:nvSpPr>
            <p:spPr>
              <a:xfrm>
                <a:off x="7298703" y="3319150"/>
                <a:ext cx="392048" cy="3920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Bebas" pitchFamily="2" charset="0"/>
                    <a:ea typeface="微软雅黑" panose="020B0503020204020204" pitchFamily="34" charset="-122"/>
                    <a:sym typeface="Bebas" pitchFamily="2" charset="0"/>
                  </a:rPr>
                  <a:t>A</a:t>
                </a:r>
              </a:p>
            </p:txBody>
          </p:sp>
        </p:grpSp>
        <p:sp>
          <p:nvSpPr>
            <p:cNvPr id="21" name="TextBox 32">
              <a:extLst>
                <a:ext uri="{FF2B5EF4-FFF2-40B4-BE49-F238E27FC236}">
                  <a16:creationId xmlns:a16="http://schemas.microsoft.com/office/drawing/2014/main" id="{564C3529-0F0A-4FCB-85FF-369C7121988B}"/>
                </a:ext>
              </a:extLst>
            </p:cNvPr>
            <p:cNvSpPr txBox="1"/>
            <p:nvPr/>
          </p:nvSpPr>
          <p:spPr>
            <a:xfrm rot="18958774">
              <a:off x="948848" y="2094522"/>
              <a:ext cx="1125550" cy="33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Bebas" pitchFamily="2" charset="0"/>
                  <a:ea typeface="微软雅黑" panose="020B0503020204020204" pitchFamily="34" charset="-122"/>
                  <a:cs typeface="Open Sans" panose="020B0606030504020204" pitchFamily="34" charset="0"/>
                  <a:sym typeface="Bebas" pitchFamily="2" charset="0"/>
                </a:rPr>
                <a:t>填写小标题</a:t>
              </a:r>
              <a:endParaRPr 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B95F6FD7-16C6-4BC1-AE81-AADA9A93ECE6}"/>
              </a:ext>
            </a:extLst>
          </p:cNvPr>
          <p:cNvGrpSpPr/>
          <p:nvPr/>
        </p:nvGrpSpPr>
        <p:grpSpPr>
          <a:xfrm>
            <a:off x="5985831" y="1565549"/>
            <a:ext cx="1526138" cy="814085"/>
            <a:chOff x="433170" y="1226807"/>
            <a:chExt cx="2400362" cy="1280421"/>
          </a:xfrm>
        </p:grpSpPr>
        <p:sp>
          <p:nvSpPr>
            <p:cNvPr id="25" name="Rounded Rectangle 6">
              <a:extLst>
                <a:ext uri="{FF2B5EF4-FFF2-40B4-BE49-F238E27FC236}">
                  <a16:creationId xmlns:a16="http://schemas.microsoft.com/office/drawing/2014/main" id="{C27CD148-11FF-4E95-9BCB-3AD1877B4152}"/>
                </a:ext>
              </a:extLst>
            </p:cNvPr>
            <p:cNvSpPr/>
            <p:nvPr/>
          </p:nvSpPr>
          <p:spPr>
            <a:xfrm>
              <a:off x="1274033" y="1226807"/>
              <a:ext cx="1280738" cy="40230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6" name="Rounded Rectangle 7">
              <a:extLst>
                <a:ext uri="{FF2B5EF4-FFF2-40B4-BE49-F238E27FC236}">
                  <a16:creationId xmlns:a16="http://schemas.microsoft.com/office/drawing/2014/main" id="{2E46EF7D-F9E1-4136-A455-29A90D7C2DA1}"/>
                </a:ext>
              </a:extLst>
            </p:cNvPr>
            <p:cNvSpPr/>
            <p:nvPr/>
          </p:nvSpPr>
          <p:spPr>
            <a:xfrm rot="5400000">
              <a:off x="1713405" y="1665863"/>
              <a:ext cx="1280421" cy="40230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35AB257B-C462-44D5-A592-F492167DCE8F}"/>
                </a:ext>
              </a:extLst>
            </p:cNvPr>
            <p:cNvGrpSpPr/>
            <p:nvPr/>
          </p:nvGrpSpPr>
          <p:grpSpPr>
            <a:xfrm>
              <a:off x="433170" y="1270334"/>
              <a:ext cx="2400362" cy="1047278"/>
              <a:chOff x="5164571" y="3319150"/>
              <a:chExt cx="2912458" cy="1270706"/>
            </a:xfrm>
          </p:grpSpPr>
          <p:sp>
            <p:nvSpPr>
              <p:cNvPr id="29" name="Rounded Rectangle 8">
                <a:extLst>
                  <a:ext uri="{FF2B5EF4-FFF2-40B4-BE49-F238E27FC236}">
                    <a16:creationId xmlns:a16="http://schemas.microsoft.com/office/drawing/2014/main" id="{3F35A7AF-27F5-4B59-91EF-1BA850F506AF}"/>
                  </a:ext>
                </a:extLst>
              </p:cNvPr>
              <p:cNvSpPr/>
              <p:nvPr/>
            </p:nvSpPr>
            <p:spPr>
              <a:xfrm rot="8183085">
                <a:off x="5164571" y="4101718"/>
                <a:ext cx="2912458" cy="488138"/>
              </a:xfrm>
              <a:prstGeom prst="roundRect">
                <a:avLst>
                  <a:gd name="adj" fmla="val 50000"/>
                </a:avLst>
              </a:prstGeom>
              <a:solidFill>
                <a:srgbClr val="363B23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>
                  <a:solidFill>
                    <a:schemeClr val="bg1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endParaRPr>
              </a:p>
            </p:txBody>
          </p: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id="{66A5FB20-FF29-4283-B495-01CAD3EB6F36}"/>
                  </a:ext>
                </a:extLst>
              </p:cNvPr>
              <p:cNvSpPr/>
              <p:nvPr/>
            </p:nvSpPr>
            <p:spPr>
              <a:xfrm>
                <a:off x="7298703" y="3319150"/>
                <a:ext cx="392048" cy="3920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Bebas" pitchFamily="2" charset="0"/>
                    <a:ea typeface="微软雅黑" panose="020B0503020204020204" pitchFamily="34" charset="-122"/>
                    <a:sym typeface="Bebas" pitchFamily="2" charset="0"/>
                  </a:rPr>
                  <a:t>A</a:t>
                </a:r>
              </a:p>
            </p:txBody>
          </p:sp>
        </p:grpSp>
        <p:sp>
          <p:nvSpPr>
            <p:cNvPr id="28" name="TextBox 32">
              <a:extLst>
                <a:ext uri="{FF2B5EF4-FFF2-40B4-BE49-F238E27FC236}">
                  <a16:creationId xmlns:a16="http://schemas.microsoft.com/office/drawing/2014/main" id="{2FB6BFEE-40CC-4A65-BD58-A2026E8DA8BC}"/>
                </a:ext>
              </a:extLst>
            </p:cNvPr>
            <p:cNvSpPr txBox="1"/>
            <p:nvPr/>
          </p:nvSpPr>
          <p:spPr>
            <a:xfrm rot="18958774">
              <a:off x="948848" y="2094522"/>
              <a:ext cx="1125550" cy="33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Bebas" pitchFamily="2" charset="0"/>
                  <a:ea typeface="微软雅黑" panose="020B0503020204020204" pitchFamily="34" charset="-122"/>
                  <a:cs typeface="Open Sans" panose="020B0606030504020204" pitchFamily="34" charset="0"/>
                  <a:sym typeface="Bebas" pitchFamily="2" charset="0"/>
                </a:rPr>
                <a:t>填写小标题</a:t>
              </a:r>
              <a:endParaRPr 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endParaRPr>
            </a:p>
          </p:txBody>
        </p:sp>
      </p:grpSp>
      <p:sp>
        <p:nvSpPr>
          <p:cNvPr id="31" name="Oval 38">
            <a:extLst>
              <a:ext uri="{FF2B5EF4-FFF2-40B4-BE49-F238E27FC236}">
                <a16:creationId xmlns:a16="http://schemas.microsoft.com/office/drawing/2014/main" id="{9679B85C-812A-406A-9397-53DF75449FDB}"/>
              </a:ext>
            </a:extLst>
          </p:cNvPr>
          <p:cNvSpPr/>
          <p:nvPr/>
        </p:nvSpPr>
        <p:spPr>
          <a:xfrm>
            <a:off x="4686853" y="4064964"/>
            <a:ext cx="323114" cy="32311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25400">
            <a:noFill/>
          </a:ln>
          <a:effectLst>
            <a:outerShdw blurRad="762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D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52C60F8A-914D-4381-BFFE-04250D82C3BB}"/>
              </a:ext>
            </a:extLst>
          </p:cNvPr>
          <p:cNvSpPr txBox="1"/>
          <p:nvPr/>
        </p:nvSpPr>
        <p:spPr>
          <a:xfrm>
            <a:off x="1557764" y="2827372"/>
            <a:ext cx="2596264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2F3D3E"/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455315E0-8E3F-4AF5-93D8-C0975C163C37}"/>
              </a:ext>
            </a:extLst>
          </p:cNvPr>
          <p:cNvSpPr txBox="1"/>
          <p:nvPr/>
        </p:nvSpPr>
        <p:spPr>
          <a:xfrm>
            <a:off x="1558648" y="3209563"/>
            <a:ext cx="2711566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A2EA98B-924D-45F6-A7B8-05A25EFA0295}"/>
              </a:ext>
            </a:extLst>
          </p:cNvPr>
          <p:cNvSpPr txBox="1"/>
          <p:nvPr/>
        </p:nvSpPr>
        <p:spPr>
          <a:xfrm>
            <a:off x="1557764" y="3584191"/>
            <a:ext cx="2596264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2F3D3E"/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AAAFA237-D72E-491E-B9EE-5D4BE98D88CB}"/>
              </a:ext>
            </a:extLst>
          </p:cNvPr>
          <p:cNvSpPr txBox="1"/>
          <p:nvPr/>
        </p:nvSpPr>
        <p:spPr>
          <a:xfrm>
            <a:off x="1558648" y="3966382"/>
            <a:ext cx="27115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6CDA9D81-B433-48D0-82EE-70FAE76C57C8}"/>
              </a:ext>
            </a:extLst>
          </p:cNvPr>
          <p:cNvSpPr txBox="1"/>
          <p:nvPr/>
        </p:nvSpPr>
        <p:spPr>
          <a:xfrm>
            <a:off x="5140716" y="3209563"/>
            <a:ext cx="27115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3A283443-4992-4911-BF09-B6C3C7930434}"/>
              </a:ext>
            </a:extLst>
          </p:cNvPr>
          <p:cNvSpPr txBox="1"/>
          <p:nvPr/>
        </p:nvSpPr>
        <p:spPr>
          <a:xfrm>
            <a:off x="5139832" y="3584191"/>
            <a:ext cx="2596264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2F3D3E"/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893184-7919-414D-B5B1-94FA97B7DFEF}"/>
              </a:ext>
            </a:extLst>
          </p:cNvPr>
          <p:cNvSpPr txBox="1"/>
          <p:nvPr/>
        </p:nvSpPr>
        <p:spPr>
          <a:xfrm>
            <a:off x="5140716" y="3966382"/>
            <a:ext cx="27115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内容猪七爷输入替换猪七爷输入</a:t>
            </a:r>
            <a:r>
              <a:rPr lang="zh-CN" altLang="en-US" sz="1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替换</a:t>
            </a:r>
            <a:r>
              <a:rPr lang="zh-CN" altLang="en-US" sz="1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内容猪七爷输入替换猪七爷</a:t>
            </a:r>
            <a:endParaRPr lang="en-US" altLang="zh-CN" sz="1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432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id="{1D2174A2-13D0-4D6A-A7D0-9E4D424E34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2"/>
          <a:stretch/>
        </p:blipFill>
        <p:spPr>
          <a:xfrm>
            <a:off x="0" y="-21016"/>
            <a:ext cx="9204960" cy="5289918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E2B1D93-5541-4376-B0C2-C628050D329F}"/>
              </a:ext>
            </a:extLst>
          </p:cNvPr>
          <p:cNvSpPr/>
          <p:nvPr/>
        </p:nvSpPr>
        <p:spPr>
          <a:xfrm>
            <a:off x="0" y="3056709"/>
            <a:ext cx="9274629" cy="155883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 405">
            <a:extLst>
              <a:ext uri="{FF2B5EF4-FFF2-40B4-BE49-F238E27FC236}">
                <a16:creationId xmlns:a16="http://schemas.microsoft.com/office/drawing/2014/main" id="{6719AC18-2D99-4B07-84BD-A69E47C42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9990" y="3253075"/>
            <a:ext cx="436016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800" spc="6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演讲结束，谢谢观看！</a:t>
            </a:r>
          </a:p>
        </p:txBody>
      </p:sp>
      <p:sp>
        <p:nvSpPr>
          <p:cNvPr id="14" name="Rectangle 406">
            <a:extLst>
              <a:ext uri="{FF2B5EF4-FFF2-40B4-BE49-F238E27FC236}">
                <a16:creationId xmlns:a16="http://schemas.microsoft.com/office/drawing/2014/main" id="{30F753D2-9C51-459C-95A6-A03A72B7F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9143" y="3778300"/>
            <a:ext cx="246779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900" dirty="0">
                <a:solidFill>
                  <a:schemeClr val="bg2">
                    <a:lumMod val="10000"/>
                  </a:schemeClr>
                </a:solidFill>
              </a:rPr>
              <a:t>POWERPOINT TEMPLATE</a:t>
            </a:r>
            <a:endParaRPr lang="en-US" altLang="zh-CN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ectangle 407">
            <a:extLst>
              <a:ext uri="{FF2B5EF4-FFF2-40B4-BE49-F238E27FC236}">
                <a16:creationId xmlns:a16="http://schemas.microsoft.com/office/drawing/2014/main" id="{C1FD1A6A-80E1-44B4-AECE-4BF2DB382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701" y="4165144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>
                    <a:lumMod val="10000"/>
                  </a:schemeClr>
                </a:solidFill>
              </a:rPr>
              <a:t>templates</a:t>
            </a:r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9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145BD699-5C26-45CB-8010-21923F59F3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2"/>
          <a:stretch/>
        </p:blipFill>
        <p:spPr>
          <a:xfrm>
            <a:off x="0" y="-21016"/>
            <a:ext cx="9204960" cy="5289918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657011B7-691C-4B3D-AAED-FF6A87A00F8B}"/>
              </a:ext>
            </a:extLst>
          </p:cNvPr>
          <p:cNvSpPr/>
          <p:nvPr/>
        </p:nvSpPr>
        <p:spPr>
          <a:xfrm>
            <a:off x="422372" y="1597180"/>
            <a:ext cx="4776994" cy="357159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4EE97C9-826B-4B35-B493-30B178F9DECF}"/>
              </a:ext>
            </a:extLst>
          </p:cNvPr>
          <p:cNvSpPr txBox="1">
            <a:spLocks/>
          </p:cNvSpPr>
          <p:nvPr/>
        </p:nvSpPr>
        <p:spPr>
          <a:xfrm>
            <a:off x="993288" y="3365558"/>
            <a:ext cx="4118930" cy="5899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d-ID" sz="120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latin typeface="Agency FB" panose="020B0503020202020204" pitchFamily="34" charset="0"/>
                <a:cs typeface="Calibri"/>
              </a:rPr>
              <a:t>Ut wisi enim ad minim veniam, quis nostrud exerci tation ullamcorper nibh euismod tincidunt ut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5383A95-622B-49DB-A698-C85A2ECC8527}"/>
              </a:ext>
            </a:extLst>
          </p:cNvPr>
          <p:cNvSpPr/>
          <p:nvPr/>
        </p:nvSpPr>
        <p:spPr>
          <a:xfrm>
            <a:off x="7508417" y="321349"/>
            <a:ext cx="1037692" cy="51815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chemeClr val="bg1"/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01</a:t>
            </a:r>
            <a:endParaRPr lang="zh-CN" altLang="en-US" sz="2700" dirty="0">
              <a:solidFill>
                <a:schemeClr val="bg1"/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A59BA40B-6785-4272-AFD0-81A8D00B7B03}"/>
              </a:ext>
            </a:extLst>
          </p:cNvPr>
          <p:cNvSpPr/>
          <p:nvPr/>
        </p:nvSpPr>
        <p:spPr>
          <a:xfrm>
            <a:off x="1019413" y="2483632"/>
            <a:ext cx="35253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月度工作概述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(Job Overview)</a:t>
            </a:r>
          </a:p>
        </p:txBody>
      </p:sp>
    </p:spTree>
    <p:extLst>
      <p:ext uri="{BB962C8B-B14F-4D97-AF65-F5344CB8AC3E}">
        <p14:creationId xmlns:p14="http://schemas.microsoft.com/office/powerpoint/2010/main" val="38981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7354C4-6605-42F2-95C5-5D9F3BE304BB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31FE501B-97FF-4B84-8011-228C871C51B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717520D-5F65-4D09-9361-AF220C85720D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320B916-DD00-4579-9B80-ECA62511E374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ECF7BC84-BC5B-4EAA-A9F4-2F762F618A06}"/>
              </a:ext>
            </a:extLst>
          </p:cNvPr>
          <p:cNvSpPr/>
          <p:nvPr/>
        </p:nvSpPr>
        <p:spPr>
          <a:xfrm>
            <a:off x="1001084" y="1582790"/>
            <a:ext cx="1074936" cy="1070091"/>
          </a:xfrm>
          <a:prstGeom prst="ellipse">
            <a:avLst/>
          </a:prstGeom>
          <a:solidFill>
            <a:srgbClr val="363B2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7391" tIns="33696" rIns="67391" bIns="33696" numCol="1" spcCol="0" rtlCol="0" fromWordArt="0" anchor="ctr" anchorCtr="0" forceAA="0" compatLnSpc="1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b="1" dirty="0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ED355A48-36A5-4C6F-AFDE-0566E0823040}"/>
              </a:ext>
            </a:extLst>
          </p:cNvPr>
          <p:cNvSpPr/>
          <p:nvPr/>
        </p:nvSpPr>
        <p:spPr>
          <a:xfrm>
            <a:off x="934065" y="1516227"/>
            <a:ext cx="1208665" cy="1203218"/>
          </a:xfrm>
          <a:prstGeom prst="ellipse">
            <a:avLst/>
          </a:prstGeom>
          <a:noFill/>
          <a:ln>
            <a:solidFill>
              <a:srgbClr val="42424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80F243C5-9DF3-4A1F-9A06-1F7DE5CC1796}"/>
              </a:ext>
            </a:extLst>
          </p:cNvPr>
          <p:cNvSpPr/>
          <p:nvPr/>
        </p:nvSpPr>
        <p:spPr>
          <a:xfrm>
            <a:off x="2937693" y="1582790"/>
            <a:ext cx="1074936" cy="107009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7391" tIns="33696" rIns="67391" bIns="33696" numCol="1" spcCol="0" rtlCol="0" fromWordArt="0" anchor="ctr" anchorCtr="0" forceAA="0" compatLnSpc="1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b="1" dirty="0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71886537-79A2-4ABC-A1E3-91D9EDC61C6C}"/>
              </a:ext>
            </a:extLst>
          </p:cNvPr>
          <p:cNvSpPr/>
          <p:nvPr/>
        </p:nvSpPr>
        <p:spPr>
          <a:xfrm>
            <a:off x="2870673" y="1516227"/>
            <a:ext cx="1208665" cy="1203218"/>
          </a:xfrm>
          <a:prstGeom prst="ellipse">
            <a:avLst/>
          </a:prstGeom>
          <a:noFill/>
          <a:ln>
            <a:solidFill>
              <a:srgbClr val="42424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E4E416E0-59C6-425B-91BD-5B5300AA1604}"/>
              </a:ext>
            </a:extLst>
          </p:cNvPr>
          <p:cNvSpPr/>
          <p:nvPr/>
        </p:nvSpPr>
        <p:spPr>
          <a:xfrm>
            <a:off x="4874300" y="1582184"/>
            <a:ext cx="1074936" cy="1070091"/>
          </a:xfrm>
          <a:prstGeom prst="ellipse">
            <a:avLst/>
          </a:prstGeom>
          <a:solidFill>
            <a:srgbClr val="363B2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7391" tIns="33696" rIns="67391" bIns="33696" numCol="1" spcCol="0" rtlCol="0" fromWordArt="0" anchor="ctr" anchorCtr="0" forceAA="0" compatLnSpc="1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b="1" dirty="0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B3EB515E-755A-4F78-AA79-6D0D8546E8FE}"/>
              </a:ext>
            </a:extLst>
          </p:cNvPr>
          <p:cNvSpPr/>
          <p:nvPr/>
        </p:nvSpPr>
        <p:spPr>
          <a:xfrm>
            <a:off x="4807281" y="1515621"/>
            <a:ext cx="1208665" cy="1203218"/>
          </a:xfrm>
          <a:prstGeom prst="ellipse">
            <a:avLst/>
          </a:prstGeom>
          <a:noFill/>
          <a:ln>
            <a:solidFill>
              <a:srgbClr val="42424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A979C467-92E9-423F-B163-58A0400551DA}"/>
              </a:ext>
            </a:extLst>
          </p:cNvPr>
          <p:cNvSpPr/>
          <p:nvPr/>
        </p:nvSpPr>
        <p:spPr>
          <a:xfrm>
            <a:off x="6810908" y="1592546"/>
            <a:ext cx="1074936" cy="107009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7391" tIns="33696" rIns="67391" bIns="33696" numCol="1" spcCol="0" rtlCol="0" fromWordArt="0" anchor="ctr" anchorCtr="0" forceAA="0" compatLnSpc="1">
            <a:no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b="1" dirty="0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D5E2A9A6-3CEE-4994-95BB-323EF58B49CF}"/>
              </a:ext>
            </a:extLst>
          </p:cNvPr>
          <p:cNvSpPr/>
          <p:nvPr/>
        </p:nvSpPr>
        <p:spPr>
          <a:xfrm>
            <a:off x="6743889" y="1525984"/>
            <a:ext cx="1208665" cy="1203218"/>
          </a:xfrm>
          <a:prstGeom prst="ellipse">
            <a:avLst/>
          </a:prstGeom>
          <a:noFill/>
          <a:ln>
            <a:solidFill>
              <a:srgbClr val="42424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4D520C4-C21A-4070-A602-408DBD237DC2}"/>
              </a:ext>
            </a:extLst>
          </p:cNvPr>
          <p:cNvSpPr txBox="1"/>
          <p:nvPr/>
        </p:nvSpPr>
        <p:spPr>
          <a:xfrm>
            <a:off x="542277" y="310612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F6E7EDE-E1F2-4925-822A-A064C847EF33}"/>
              </a:ext>
            </a:extLst>
          </p:cNvPr>
          <p:cNvSpPr txBox="1"/>
          <p:nvPr/>
        </p:nvSpPr>
        <p:spPr>
          <a:xfrm>
            <a:off x="2444985" y="3109068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6E4B473-B2E4-4BD5-8788-E846D83DAB33}"/>
              </a:ext>
            </a:extLst>
          </p:cNvPr>
          <p:cNvSpPr txBox="1"/>
          <p:nvPr/>
        </p:nvSpPr>
        <p:spPr>
          <a:xfrm>
            <a:off x="4493730" y="3104902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D4B416F-165B-40B8-81D0-4CD35008181D}"/>
              </a:ext>
            </a:extLst>
          </p:cNvPr>
          <p:cNvSpPr txBox="1"/>
          <p:nvPr/>
        </p:nvSpPr>
        <p:spPr>
          <a:xfrm>
            <a:off x="6396438" y="3107850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401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57F7DDE-2489-4632-8BE3-2D1EFD14032A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317948F3-4A9F-48C8-A596-483FB0275C3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01CA794-1E5A-4742-8EF4-B12D8F2B84A5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F107168-09EC-4B95-9633-3E8C3689C816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AA09F1AC-BBE8-4E46-B1C6-32CE545CA316}"/>
              </a:ext>
            </a:extLst>
          </p:cNvPr>
          <p:cNvSpPr/>
          <p:nvPr/>
        </p:nvSpPr>
        <p:spPr>
          <a:xfrm>
            <a:off x="294077" y="3708034"/>
            <a:ext cx="8557505" cy="135089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Group 28">
            <a:extLst>
              <a:ext uri="{FF2B5EF4-FFF2-40B4-BE49-F238E27FC236}">
                <a16:creationId xmlns:a16="http://schemas.microsoft.com/office/drawing/2014/main" id="{FC952032-F773-4DB4-94AC-26A34FE31072}"/>
              </a:ext>
            </a:extLst>
          </p:cNvPr>
          <p:cNvGrpSpPr/>
          <p:nvPr/>
        </p:nvGrpSpPr>
        <p:grpSpPr>
          <a:xfrm>
            <a:off x="1057269" y="907251"/>
            <a:ext cx="6991352" cy="2656946"/>
            <a:chOff x="481800" y="2242514"/>
            <a:chExt cx="4975913" cy="2791093"/>
          </a:xfrm>
        </p:grpSpPr>
        <p:grpSp>
          <p:nvGrpSpPr>
            <p:cNvPr id="43" name="Group 29">
              <a:extLst>
                <a:ext uri="{FF2B5EF4-FFF2-40B4-BE49-F238E27FC236}">
                  <a16:creationId xmlns:a16="http://schemas.microsoft.com/office/drawing/2014/main" id="{FC269DDB-2E54-4043-AD12-997C0DD6A9F5}"/>
                </a:ext>
              </a:extLst>
            </p:cNvPr>
            <p:cNvGrpSpPr/>
            <p:nvPr/>
          </p:nvGrpSpPr>
          <p:grpSpPr>
            <a:xfrm>
              <a:off x="569529" y="2242514"/>
              <a:ext cx="4800451" cy="2785971"/>
              <a:chOff x="609844" y="1126813"/>
              <a:chExt cx="7924556" cy="2357806"/>
            </a:xfrm>
          </p:grpSpPr>
          <p:grpSp>
            <p:nvGrpSpPr>
              <p:cNvPr id="57" name="Group 55">
                <a:extLst>
                  <a:ext uri="{FF2B5EF4-FFF2-40B4-BE49-F238E27FC236}">
                    <a16:creationId xmlns:a16="http://schemas.microsoft.com/office/drawing/2014/main" id="{C838B425-FD85-4D42-9A57-5330C3A8596D}"/>
                  </a:ext>
                </a:extLst>
              </p:cNvPr>
              <p:cNvGrpSpPr/>
              <p:nvPr/>
            </p:nvGrpSpPr>
            <p:grpSpPr>
              <a:xfrm>
                <a:off x="1227841" y="1126813"/>
                <a:ext cx="6750745" cy="2357806"/>
                <a:chOff x="1531308" y="1246789"/>
                <a:chExt cx="6750745" cy="2189066"/>
              </a:xfrm>
            </p:grpSpPr>
            <p:cxnSp>
              <p:nvCxnSpPr>
                <p:cNvPr id="66" name="ïşḻïďê-Straight Connector 64">
                  <a:extLst>
                    <a:ext uri="{FF2B5EF4-FFF2-40B4-BE49-F238E27FC236}">
                      <a16:creationId xmlns:a16="http://schemas.microsoft.com/office/drawing/2014/main" id="{392B481B-6780-442A-B8E5-34A73E6BC97A}"/>
                    </a:ext>
                  </a:extLst>
                </p:cNvPr>
                <p:cNvCxnSpPr/>
                <p:nvPr/>
              </p:nvCxnSpPr>
              <p:spPr>
                <a:xfrm>
                  <a:off x="1531308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ïşḻïďê-Straight Connector 65">
                  <a:extLst>
                    <a:ext uri="{FF2B5EF4-FFF2-40B4-BE49-F238E27FC236}">
                      <a16:creationId xmlns:a16="http://schemas.microsoft.com/office/drawing/2014/main" id="{CCE9A29D-DA7D-42B3-8CBE-80C114CB1A58}"/>
                    </a:ext>
                  </a:extLst>
                </p:cNvPr>
                <p:cNvCxnSpPr/>
                <p:nvPr/>
              </p:nvCxnSpPr>
              <p:spPr>
                <a:xfrm>
                  <a:off x="2206382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ïşḻïďê-Straight Connector 66">
                  <a:extLst>
                    <a:ext uri="{FF2B5EF4-FFF2-40B4-BE49-F238E27FC236}">
                      <a16:creationId xmlns:a16="http://schemas.microsoft.com/office/drawing/2014/main" id="{A471E418-0429-4806-9351-6E8BBA266593}"/>
                    </a:ext>
                  </a:extLst>
                </p:cNvPr>
                <p:cNvCxnSpPr/>
                <p:nvPr/>
              </p:nvCxnSpPr>
              <p:spPr>
                <a:xfrm>
                  <a:off x="2881456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ïşḻïďê-Straight Connector 67">
                  <a:extLst>
                    <a:ext uri="{FF2B5EF4-FFF2-40B4-BE49-F238E27FC236}">
                      <a16:creationId xmlns:a16="http://schemas.microsoft.com/office/drawing/2014/main" id="{5EE562D8-B7BD-4731-A16F-F5215BF939D3}"/>
                    </a:ext>
                  </a:extLst>
                </p:cNvPr>
                <p:cNvCxnSpPr/>
                <p:nvPr/>
              </p:nvCxnSpPr>
              <p:spPr>
                <a:xfrm>
                  <a:off x="3556530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ïşḻïďê-Straight Connector 68">
                  <a:extLst>
                    <a:ext uri="{FF2B5EF4-FFF2-40B4-BE49-F238E27FC236}">
                      <a16:creationId xmlns:a16="http://schemas.microsoft.com/office/drawing/2014/main" id="{E60FF69B-A530-4839-BF07-1F382A5751AD}"/>
                    </a:ext>
                  </a:extLst>
                </p:cNvPr>
                <p:cNvCxnSpPr/>
                <p:nvPr/>
              </p:nvCxnSpPr>
              <p:spPr>
                <a:xfrm>
                  <a:off x="4231604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ïşḻïďê-Straight Connector 69">
                  <a:extLst>
                    <a:ext uri="{FF2B5EF4-FFF2-40B4-BE49-F238E27FC236}">
                      <a16:creationId xmlns:a16="http://schemas.microsoft.com/office/drawing/2014/main" id="{642E1193-54DF-475A-A457-33365D68264E}"/>
                    </a:ext>
                  </a:extLst>
                </p:cNvPr>
                <p:cNvCxnSpPr/>
                <p:nvPr/>
              </p:nvCxnSpPr>
              <p:spPr>
                <a:xfrm>
                  <a:off x="4906678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ïşḻïďê-Straight Connector 70">
                  <a:extLst>
                    <a:ext uri="{FF2B5EF4-FFF2-40B4-BE49-F238E27FC236}">
                      <a16:creationId xmlns:a16="http://schemas.microsoft.com/office/drawing/2014/main" id="{96F22FD7-A142-4D89-953D-18BD2A8AA036}"/>
                    </a:ext>
                  </a:extLst>
                </p:cNvPr>
                <p:cNvCxnSpPr/>
                <p:nvPr/>
              </p:nvCxnSpPr>
              <p:spPr>
                <a:xfrm>
                  <a:off x="5581752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ïşḻïďê-Straight Connector 71">
                  <a:extLst>
                    <a:ext uri="{FF2B5EF4-FFF2-40B4-BE49-F238E27FC236}">
                      <a16:creationId xmlns:a16="http://schemas.microsoft.com/office/drawing/2014/main" id="{3E900106-2ED5-4910-865D-53E139553337}"/>
                    </a:ext>
                  </a:extLst>
                </p:cNvPr>
                <p:cNvCxnSpPr/>
                <p:nvPr/>
              </p:nvCxnSpPr>
              <p:spPr>
                <a:xfrm>
                  <a:off x="6256826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ïşḻïďê-Straight Connector 72">
                  <a:extLst>
                    <a:ext uri="{FF2B5EF4-FFF2-40B4-BE49-F238E27FC236}">
                      <a16:creationId xmlns:a16="http://schemas.microsoft.com/office/drawing/2014/main" id="{D555315B-4C25-4404-990B-11CF1E82B325}"/>
                    </a:ext>
                  </a:extLst>
                </p:cNvPr>
                <p:cNvCxnSpPr/>
                <p:nvPr/>
              </p:nvCxnSpPr>
              <p:spPr>
                <a:xfrm>
                  <a:off x="6931900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ïşḻïďê-Straight Connector 73">
                  <a:extLst>
                    <a:ext uri="{FF2B5EF4-FFF2-40B4-BE49-F238E27FC236}">
                      <a16:creationId xmlns:a16="http://schemas.microsoft.com/office/drawing/2014/main" id="{1AD24398-58A2-41D7-B713-E63AC1B06EEF}"/>
                    </a:ext>
                  </a:extLst>
                </p:cNvPr>
                <p:cNvCxnSpPr/>
                <p:nvPr/>
              </p:nvCxnSpPr>
              <p:spPr>
                <a:xfrm>
                  <a:off x="7606974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ïşḻïďê-Straight Connector 74">
                  <a:extLst>
                    <a:ext uri="{FF2B5EF4-FFF2-40B4-BE49-F238E27FC236}">
                      <a16:creationId xmlns:a16="http://schemas.microsoft.com/office/drawing/2014/main" id="{2422049C-9CDB-4770-8D41-D615B2C843E9}"/>
                    </a:ext>
                  </a:extLst>
                </p:cNvPr>
                <p:cNvCxnSpPr/>
                <p:nvPr/>
              </p:nvCxnSpPr>
              <p:spPr>
                <a:xfrm>
                  <a:off x="8282053" y="1246789"/>
                  <a:ext cx="0" cy="2189066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6">
                <a:extLst>
                  <a:ext uri="{FF2B5EF4-FFF2-40B4-BE49-F238E27FC236}">
                    <a16:creationId xmlns:a16="http://schemas.microsoft.com/office/drawing/2014/main" id="{7597C092-A7F8-414C-8585-0857E8BB03D8}"/>
                  </a:ext>
                </a:extLst>
              </p:cNvPr>
              <p:cNvGrpSpPr/>
              <p:nvPr/>
            </p:nvGrpSpPr>
            <p:grpSpPr>
              <a:xfrm>
                <a:off x="609844" y="1126813"/>
                <a:ext cx="7924556" cy="2357806"/>
                <a:chOff x="609844" y="1126813"/>
                <a:chExt cx="7924556" cy="2357806"/>
              </a:xfrm>
            </p:grpSpPr>
            <p:cxnSp>
              <p:nvCxnSpPr>
                <p:cNvPr id="59" name="ïşḻïďê-Straight Connector 57">
                  <a:extLst>
                    <a:ext uri="{FF2B5EF4-FFF2-40B4-BE49-F238E27FC236}">
                      <a16:creationId xmlns:a16="http://schemas.microsoft.com/office/drawing/2014/main" id="{6D43BA45-AAF3-4A0F-9493-12D6A1136FA1}"/>
                    </a:ext>
                  </a:extLst>
                </p:cNvPr>
                <p:cNvCxnSpPr/>
                <p:nvPr/>
              </p:nvCxnSpPr>
              <p:spPr>
                <a:xfrm>
                  <a:off x="609844" y="1912749"/>
                  <a:ext cx="792455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ïşḻïďê-Straight Connector 58">
                  <a:extLst>
                    <a:ext uri="{FF2B5EF4-FFF2-40B4-BE49-F238E27FC236}">
                      <a16:creationId xmlns:a16="http://schemas.microsoft.com/office/drawing/2014/main" id="{126CAEF2-6544-490C-AFF8-DBE8A0874746}"/>
                    </a:ext>
                  </a:extLst>
                </p:cNvPr>
                <p:cNvCxnSpPr/>
                <p:nvPr/>
              </p:nvCxnSpPr>
              <p:spPr>
                <a:xfrm>
                  <a:off x="609844" y="2305717"/>
                  <a:ext cx="792455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ïşḻïďê-Straight Connector 59">
                  <a:extLst>
                    <a:ext uri="{FF2B5EF4-FFF2-40B4-BE49-F238E27FC236}">
                      <a16:creationId xmlns:a16="http://schemas.microsoft.com/office/drawing/2014/main" id="{4358A1D9-233C-4B3B-8AD4-F64324D2DB3E}"/>
                    </a:ext>
                  </a:extLst>
                </p:cNvPr>
                <p:cNvCxnSpPr/>
                <p:nvPr/>
              </p:nvCxnSpPr>
              <p:spPr>
                <a:xfrm>
                  <a:off x="609844" y="2698685"/>
                  <a:ext cx="792455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ïşḻïďê-Straight Connector 60">
                  <a:extLst>
                    <a:ext uri="{FF2B5EF4-FFF2-40B4-BE49-F238E27FC236}">
                      <a16:creationId xmlns:a16="http://schemas.microsoft.com/office/drawing/2014/main" id="{E97199A8-E6B6-4F79-A588-380032407B74}"/>
                    </a:ext>
                  </a:extLst>
                </p:cNvPr>
                <p:cNvCxnSpPr/>
                <p:nvPr/>
              </p:nvCxnSpPr>
              <p:spPr>
                <a:xfrm>
                  <a:off x="609844" y="3091653"/>
                  <a:ext cx="792455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ïşḻïďê-Straight Connector 61">
                  <a:extLst>
                    <a:ext uri="{FF2B5EF4-FFF2-40B4-BE49-F238E27FC236}">
                      <a16:creationId xmlns:a16="http://schemas.microsoft.com/office/drawing/2014/main" id="{C7CD4CF5-9998-4036-84CC-77A17882117F}"/>
                    </a:ext>
                  </a:extLst>
                </p:cNvPr>
                <p:cNvCxnSpPr/>
                <p:nvPr/>
              </p:nvCxnSpPr>
              <p:spPr>
                <a:xfrm>
                  <a:off x="609844" y="1126813"/>
                  <a:ext cx="792455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ïşḻïďê-Straight Connector 62">
                  <a:extLst>
                    <a:ext uri="{FF2B5EF4-FFF2-40B4-BE49-F238E27FC236}">
                      <a16:creationId xmlns:a16="http://schemas.microsoft.com/office/drawing/2014/main" id="{6AF034CE-E8F6-4333-A7E9-0244FB98C2D2}"/>
                    </a:ext>
                  </a:extLst>
                </p:cNvPr>
                <p:cNvCxnSpPr/>
                <p:nvPr/>
              </p:nvCxnSpPr>
              <p:spPr>
                <a:xfrm>
                  <a:off x="609844" y="1519781"/>
                  <a:ext cx="792455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ïşḻïďê-Straight Connector 63">
                  <a:extLst>
                    <a:ext uri="{FF2B5EF4-FFF2-40B4-BE49-F238E27FC236}">
                      <a16:creationId xmlns:a16="http://schemas.microsoft.com/office/drawing/2014/main" id="{523D3C2C-752F-4135-B7AD-881B741E466B}"/>
                    </a:ext>
                  </a:extLst>
                </p:cNvPr>
                <p:cNvCxnSpPr/>
                <p:nvPr/>
              </p:nvCxnSpPr>
              <p:spPr>
                <a:xfrm>
                  <a:off x="609844" y="3484619"/>
                  <a:ext cx="7924556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7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4" name="ïşḻïďê-Freeform: Shape 30">
              <a:extLst>
                <a:ext uri="{FF2B5EF4-FFF2-40B4-BE49-F238E27FC236}">
                  <a16:creationId xmlns:a16="http://schemas.microsoft.com/office/drawing/2014/main" id="{18383846-CB02-46D6-A827-E25D2B1A0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558" y="3267957"/>
              <a:ext cx="1199395" cy="1765650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5" name="ïşḻïďê-Freeform: Shape 31">
              <a:extLst>
                <a:ext uri="{FF2B5EF4-FFF2-40B4-BE49-F238E27FC236}">
                  <a16:creationId xmlns:a16="http://schemas.microsoft.com/office/drawing/2014/main" id="{C1CA9A8B-8D06-4C55-A11A-1783E429A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9" y="3510158"/>
              <a:ext cx="1199395" cy="1523449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363B2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6" name="ïşḻïďê-Freeform: Shape 32">
              <a:extLst>
                <a:ext uri="{FF2B5EF4-FFF2-40B4-BE49-F238E27FC236}">
                  <a16:creationId xmlns:a16="http://schemas.microsoft.com/office/drawing/2014/main" id="{303B4EE9-9AAA-429E-9F42-5070E47EB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3960" y="2668222"/>
              <a:ext cx="1199395" cy="2365385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7" name="ïşḻïďê-Freeform: Shape 33">
              <a:extLst>
                <a:ext uri="{FF2B5EF4-FFF2-40B4-BE49-F238E27FC236}">
                  <a16:creationId xmlns:a16="http://schemas.microsoft.com/office/drawing/2014/main" id="{1A656603-0CB3-4858-A569-296E8CEDC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6160" y="3994559"/>
              <a:ext cx="1199395" cy="1039048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363B2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8" name="ïşḻïďê-Freeform: Shape 34">
              <a:extLst>
                <a:ext uri="{FF2B5EF4-FFF2-40B4-BE49-F238E27FC236}">
                  <a16:creationId xmlns:a16="http://schemas.microsoft.com/office/drawing/2014/main" id="{0DB4A9E2-B3F6-4A58-A163-E6A7E99FC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361" y="3025756"/>
              <a:ext cx="1199395" cy="2007851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9" name="ïşḻïďê-Freeform: Shape 35">
              <a:extLst>
                <a:ext uri="{FF2B5EF4-FFF2-40B4-BE49-F238E27FC236}">
                  <a16:creationId xmlns:a16="http://schemas.microsoft.com/office/drawing/2014/main" id="{4746F2AB-583B-45FE-96A1-B1B6A208B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562" y="3683158"/>
              <a:ext cx="1199395" cy="1350449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363B2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35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0" name="ïşḻïďê-Straight Connector 36">
              <a:extLst>
                <a:ext uri="{FF2B5EF4-FFF2-40B4-BE49-F238E27FC236}">
                  <a16:creationId xmlns:a16="http://schemas.microsoft.com/office/drawing/2014/main" id="{6BD09970-8F67-4717-A227-FB217AB5C9B0}"/>
                </a:ext>
              </a:extLst>
            </p:cNvPr>
            <p:cNvCxnSpPr/>
            <p:nvPr/>
          </p:nvCxnSpPr>
          <p:spPr>
            <a:xfrm>
              <a:off x="481800" y="5024144"/>
              <a:ext cx="4975913" cy="1516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ïşḻïďê-TextBox 49">
              <a:extLst>
                <a:ext uri="{FF2B5EF4-FFF2-40B4-BE49-F238E27FC236}">
                  <a16:creationId xmlns:a16="http://schemas.microsoft.com/office/drawing/2014/main" id="{852A0D91-81D5-4170-BF1E-7AAC7A61CBB6}"/>
                </a:ext>
              </a:extLst>
            </p:cNvPr>
            <p:cNvSpPr txBox="1"/>
            <p:nvPr/>
          </p:nvSpPr>
          <p:spPr>
            <a:xfrm>
              <a:off x="975058" y="2894747"/>
              <a:ext cx="428394" cy="24248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en-US" sz="1500" b="1">
                  <a:solidFill>
                    <a:schemeClr val="bg2">
                      <a:lumMod val="10000"/>
                    </a:schemeClr>
                  </a:solidFill>
                </a:rPr>
                <a:t>70%</a:t>
              </a:r>
            </a:p>
          </p:txBody>
        </p:sp>
        <p:sp>
          <p:nvSpPr>
            <p:cNvPr id="52" name="ïşḻïďê-TextBox 50">
              <a:extLst>
                <a:ext uri="{FF2B5EF4-FFF2-40B4-BE49-F238E27FC236}">
                  <a16:creationId xmlns:a16="http://schemas.microsoft.com/office/drawing/2014/main" id="{E9AD0800-E05E-4CB4-9BD6-52A2ED1F16AB}"/>
                </a:ext>
              </a:extLst>
            </p:cNvPr>
            <p:cNvSpPr txBox="1"/>
            <p:nvPr/>
          </p:nvSpPr>
          <p:spPr>
            <a:xfrm>
              <a:off x="1687328" y="3154628"/>
              <a:ext cx="428394" cy="24248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en-US" sz="1500" b="1">
                  <a:solidFill>
                    <a:schemeClr val="bg2">
                      <a:lumMod val="10000"/>
                    </a:schemeClr>
                  </a:solidFill>
                </a:rPr>
                <a:t>60%</a:t>
              </a:r>
            </a:p>
          </p:txBody>
        </p:sp>
        <p:sp>
          <p:nvSpPr>
            <p:cNvPr id="53" name="ïşḻïďê-TextBox 51">
              <a:extLst>
                <a:ext uri="{FF2B5EF4-FFF2-40B4-BE49-F238E27FC236}">
                  <a16:creationId xmlns:a16="http://schemas.microsoft.com/office/drawing/2014/main" id="{9F539522-3034-4B53-8CCA-A7A8CB37C5B3}"/>
                </a:ext>
              </a:extLst>
            </p:cNvPr>
            <p:cNvSpPr txBox="1"/>
            <p:nvPr/>
          </p:nvSpPr>
          <p:spPr>
            <a:xfrm>
              <a:off x="2397439" y="2322047"/>
              <a:ext cx="428394" cy="24248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en-US" sz="1500" b="1">
                  <a:solidFill>
                    <a:schemeClr val="bg2">
                      <a:lumMod val="10000"/>
                    </a:schemeClr>
                  </a:solidFill>
                </a:rPr>
                <a:t>90%</a:t>
              </a:r>
            </a:p>
          </p:txBody>
        </p:sp>
        <p:sp>
          <p:nvSpPr>
            <p:cNvPr id="54" name="ïşḻïďê-TextBox 52">
              <a:extLst>
                <a:ext uri="{FF2B5EF4-FFF2-40B4-BE49-F238E27FC236}">
                  <a16:creationId xmlns:a16="http://schemas.microsoft.com/office/drawing/2014/main" id="{350C024C-9326-49EA-8825-68833D961A89}"/>
                </a:ext>
              </a:extLst>
            </p:cNvPr>
            <p:cNvSpPr txBox="1"/>
            <p:nvPr/>
          </p:nvSpPr>
          <p:spPr>
            <a:xfrm>
              <a:off x="3112915" y="3646322"/>
              <a:ext cx="428394" cy="24248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en-US" sz="1500" b="1">
                  <a:solidFill>
                    <a:schemeClr val="bg2">
                      <a:lumMod val="10000"/>
                    </a:schemeClr>
                  </a:solidFill>
                </a:rPr>
                <a:t>45%</a:t>
              </a:r>
            </a:p>
          </p:txBody>
        </p:sp>
        <p:sp>
          <p:nvSpPr>
            <p:cNvPr id="55" name="ïşḻïďê-TextBox 53">
              <a:extLst>
                <a:ext uri="{FF2B5EF4-FFF2-40B4-BE49-F238E27FC236}">
                  <a16:creationId xmlns:a16="http://schemas.microsoft.com/office/drawing/2014/main" id="{96B6F05E-104C-4410-A5FF-86656B368A8A}"/>
                </a:ext>
              </a:extLst>
            </p:cNvPr>
            <p:cNvSpPr txBox="1"/>
            <p:nvPr/>
          </p:nvSpPr>
          <p:spPr>
            <a:xfrm>
              <a:off x="3825989" y="2712672"/>
              <a:ext cx="428394" cy="24248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en-US" sz="1500" b="1">
                  <a:solidFill>
                    <a:schemeClr val="bg2">
                      <a:lumMod val="10000"/>
                    </a:schemeClr>
                  </a:solidFill>
                </a:rPr>
                <a:t>80%</a:t>
              </a:r>
            </a:p>
          </p:txBody>
        </p:sp>
        <p:sp>
          <p:nvSpPr>
            <p:cNvPr id="56" name="ïşḻïďê-TextBox 54">
              <a:extLst>
                <a:ext uri="{FF2B5EF4-FFF2-40B4-BE49-F238E27FC236}">
                  <a16:creationId xmlns:a16="http://schemas.microsoft.com/office/drawing/2014/main" id="{E7776DF0-72CE-4F20-AAF6-68E972EFD991}"/>
                </a:ext>
              </a:extLst>
            </p:cNvPr>
            <p:cNvSpPr txBox="1"/>
            <p:nvPr/>
          </p:nvSpPr>
          <p:spPr>
            <a:xfrm>
              <a:off x="4540664" y="3322272"/>
              <a:ext cx="428394" cy="24248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</a:rPr>
                <a:t>50%</a:t>
              </a:r>
            </a:p>
          </p:txBody>
        </p:sp>
      </p:grpSp>
      <p:sp>
        <p:nvSpPr>
          <p:cNvPr id="77" name="矩形 76">
            <a:extLst>
              <a:ext uri="{FF2B5EF4-FFF2-40B4-BE49-F238E27FC236}">
                <a16:creationId xmlns:a16="http://schemas.microsoft.com/office/drawing/2014/main" id="{1B2D641E-2382-41B5-9267-708E2ECDEFA4}"/>
              </a:ext>
            </a:extLst>
          </p:cNvPr>
          <p:cNvSpPr/>
          <p:nvPr/>
        </p:nvSpPr>
        <p:spPr>
          <a:xfrm>
            <a:off x="294077" y="3708034"/>
            <a:ext cx="8557505" cy="135089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AE9440DD-3792-4209-A36C-9CCFF0AE4DA8}"/>
              </a:ext>
            </a:extLst>
          </p:cNvPr>
          <p:cNvSpPr txBox="1"/>
          <p:nvPr/>
        </p:nvSpPr>
        <p:spPr>
          <a:xfrm>
            <a:off x="1544776" y="3948554"/>
            <a:ext cx="6418624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Flattening of the concept of the core meaning is: remove redundancy, messiness and multifarious adornment effect. Flattening of the concept of the core meaning is: remove redundancy, messiness and multifarious </a:t>
            </a:r>
            <a:endParaRPr lang="zh-CN" altLang="en-US" sz="1000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ts val="2200"/>
              </a:lnSpc>
            </a:pPr>
            <a:endParaRPr lang="zh-CN" altLang="en-US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11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CC9E873-DF86-4340-A4FB-72C3474A26D4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8FCDDCFD-B875-4948-9555-3A5F4B34C02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EEF1330-2E38-482C-951D-62B4E52C8733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88D8AC5-489A-4D5D-AC20-29C228D1CD2E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A67825C6-9ACD-4D3E-B0C2-4F916B38895C}"/>
              </a:ext>
            </a:extLst>
          </p:cNvPr>
          <p:cNvGrpSpPr/>
          <p:nvPr/>
        </p:nvGrpSpPr>
        <p:grpSpPr>
          <a:xfrm>
            <a:off x="3018071" y="1673219"/>
            <a:ext cx="3444931" cy="2063793"/>
            <a:chOff x="2153054" y="1299150"/>
            <a:chExt cx="4657917" cy="2790471"/>
          </a:xfrm>
        </p:grpSpPr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id="{9749542C-4C27-4427-BF7E-973F2493CC15}"/>
                </a:ext>
              </a:extLst>
            </p:cNvPr>
            <p:cNvSpPr>
              <a:spLocks/>
            </p:cNvSpPr>
            <p:nvPr/>
          </p:nvSpPr>
          <p:spPr bwMode="auto">
            <a:xfrm rot="4961872">
              <a:off x="2922887" y="1302455"/>
              <a:ext cx="2128313" cy="2121704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3DEA4704-0477-46D3-80BB-5AFBBCEB8EE0}"/>
                </a:ext>
              </a:extLst>
            </p:cNvPr>
            <p:cNvGrpSpPr/>
            <p:nvPr/>
          </p:nvGrpSpPr>
          <p:grpSpPr>
            <a:xfrm>
              <a:off x="2153054" y="1425715"/>
              <a:ext cx="4657917" cy="2663906"/>
              <a:chOff x="2153053" y="1387614"/>
              <a:chExt cx="4657917" cy="2663906"/>
            </a:xfrm>
          </p:grpSpPr>
          <p:sp>
            <p:nvSpPr>
              <p:cNvPr id="9" name="Freeform: Shape 6">
                <a:extLst>
                  <a:ext uri="{FF2B5EF4-FFF2-40B4-BE49-F238E27FC236}">
                    <a16:creationId xmlns:a16="http://schemas.microsoft.com/office/drawing/2014/main" id="{999BB091-B432-476A-90DF-0F7FB8B358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83109">
                <a:off x="2153053" y="2183244"/>
                <a:ext cx="1754008" cy="174856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363B2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" name="Freeform: Shape 8">
                <a:extLst>
                  <a:ext uri="{FF2B5EF4-FFF2-40B4-BE49-F238E27FC236}">
                    <a16:creationId xmlns:a16="http://schemas.microsoft.com/office/drawing/2014/main" id="{E82E4EB6-B917-4D6C-B566-3EBC76B9D67A}"/>
                  </a:ext>
                </a:extLst>
              </p:cNvPr>
              <p:cNvSpPr>
                <a:spLocks/>
              </p:cNvSpPr>
              <p:nvPr/>
            </p:nvSpPr>
            <p:spPr bwMode="auto">
              <a:xfrm rot="7696778">
                <a:off x="4236953" y="1390526"/>
                <a:ext cx="1875186" cy="1869362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363B2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" name="Freeform: Shape 9">
                <a:extLst>
                  <a:ext uri="{FF2B5EF4-FFF2-40B4-BE49-F238E27FC236}">
                    <a16:creationId xmlns:a16="http://schemas.microsoft.com/office/drawing/2014/main" id="{C0C11338-E2A0-435B-90BB-0B8BE3C23EA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345882">
                <a:off x="5105418" y="2351265"/>
                <a:ext cx="1705552" cy="1700255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D4A77E83-E5EE-4713-B6E3-2977581BEB3D}"/>
              </a:ext>
            </a:extLst>
          </p:cNvPr>
          <p:cNvSpPr txBox="1"/>
          <p:nvPr/>
        </p:nvSpPr>
        <p:spPr>
          <a:xfrm>
            <a:off x="869350" y="347787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3" name="Rectangle 24">
            <a:extLst>
              <a:ext uri="{FF2B5EF4-FFF2-40B4-BE49-F238E27FC236}">
                <a16:creationId xmlns:a16="http://schemas.microsoft.com/office/drawing/2014/main" id="{8FF1A024-8595-4F59-AB54-A03BFF3A1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6851" y="3258222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8D74D40-5BFA-41E6-921F-D936ED6F8516}"/>
              </a:ext>
            </a:extLst>
          </p:cNvPr>
          <p:cNvSpPr txBox="1"/>
          <p:nvPr/>
        </p:nvSpPr>
        <p:spPr>
          <a:xfrm>
            <a:off x="1507281" y="155271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0A2A9AFC-01A0-41A2-8167-29D4FB55A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4782" y="1333062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E10C4C9-552C-4C4F-A126-E604BB552BE9}"/>
              </a:ext>
            </a:extLst>
          </p:cNvPr>
          <p:cNvSpPr txBox="1"/>
          <p:nvPr/>
        </p:nvSpPr>
        <p:spPr>
          <a:xfrm>
            <a:off x="5640642" y="155271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7" name="Rectangle 24">
            <a:extLst>
              <a:ext uri="{FF2B5EF4-FFF2-40B4-BE49-F238E27FC236}">
                <a16:creationId xmlns:a16="http://schemas.microsoft.com/office/drawing/2014/main" id="{495CA7AE-D6B2-424D-B42D-C0C8EE04E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143" y="1333062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4BB988-A5BA-4578-A1B5-B71363836553}"/>
              </a:ext>
            </a:extLst>
          </p:cNvPr>
          <p:cNvSpPr txBox="1"/>
          <p:nvPr/>
        </p:nvSpPr>
        <p:spPr>
          <a:xfrm>
            <a:off x="5938291" y="3498485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9" name="Rectangle 24">
            <a:extLst>
              <a:ext uri="{FF2B5EF4-FFF2-40B4-BE49-F238E27FC236}">
                <a16:creationId xmlns:a16="http://schemas.microsoft.com/office/drawing/2014/main" id="{30016B69-15FA-483A-9BF1-54CFC34EF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5792" y="3278834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4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531B59E-3C51-45CB-A4CA-660D1AFCCC91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F572F998-02BA-48A9-9C7B-AEBCA3AD276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3D34714-4379-4510-A2CB-F1739E1DDFE2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AF5A36C-D7C6-4DB7-B801-DDAFDE8BCF8A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23CE006-FA2D-4C86-A1FB-438DF9B67C54}"/>
              </a:ext>
            </a:extLst>
          </p:cNvPr>
          <p:cNvGrpSpPr/>
          <p:nvPr/>
        </p:nvGrpSpPr>
        <p:grpSpPr>
          <a:xfrm>
            <a:off x="754754" y="1401819"/>
            <a:ext cx="7523395" cy="2416061"/>
            <a:chOff x="0" y="1042987"/>
            <a:chExt cx="9758140" cy="3133726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175D89C5-E46B-4854-BE6A-5821C5A413CC}"/>
                </a:ext>
              </a:extLst>
            </p:cNvPr>
            <p:cNvGrpSpPr/>
            <p:nvPr/>
          </p:nvGrpSpPr>
          <p:grpSpPr>
            <a:xfrm>
              <a:off x="0" y="1042987"/>
              <a:ext cx="2053514" cy="3133726"/>
              <a:chOff x="1216930" y="2222500"/>
              <a:chExt cx="2053514" cy="3133726"/>
            </a:xfrm>
          </p:grpSpPr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50D7FC5A-3DA3-4C92-B6B2-A2DFBBCF74DE}"/>
                  </a:ext>
                </a:extLst>
              </p:cNvPr>
              <p:cNvSpPr/>
              <p:nvPr/>
            </p:nvSpPr>
            <p:spPr>
              <a:xfrm>
                <a:off x="1216930" y="2222500"/>
                <a:ext cx="2053514" cy="3133726"/>
              </a:xfrm>
              <a:prstGeom prst="rect">
                <a:avLst/>
              </a:prstGeom>
              <a:solidFill>
                <a:srgbClr val="363B2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36" name="矩形: 圆角 35">
                <a:extLst>
                  <a:ext uri="{FF2B5EF4-FFF2-40B4-BE49-F238E27FC236}">
                    <a16:creationId xmlns:a16="http://schemas.microsoft.com/office/drawing/2014/main" id="{7AB485B6-80F9-41B7-89D7-494B3A4DAFE9}"/>
                  </a:ext>
                </a:extLst>
              </p:cNvPr>
              <p:cNvSpPr/>
              <p:nvPr/>
            </p:nvSpPr>
            <p:spPr>
              <a:xfrm>
                <a:off x="1405711" y="3349306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37" name="矩形: 圆角 36">
                <a:extLst>
                  <a:ext uri="{FF2B5EF4-FFF2-40B4-BE49-F238E27FC236}">
                    <a16:creationId xmlns:a16="http://schemas.microsoft.com/office/drawing/2014/main" id="{5FAF45AA-FB67-49B0-9743-A5314EE55A91}"/>
                  </a:ext>
                </a:extLst>
              </p:cNvPr>
              <p:cNvSpPr/>
              <p:nvPr/>
            </p:nvSpPr>
            <p:spPr>
              <a:xfrm>
                <a:off x="1405711" y="4044928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38" name="矩形: 圆角 37">
                <a:extLst>
                  <a:ext uri="{FF2B5EF4-FFF2-40B4-BE49-F238E27FC236}">
                    <a16:creationId xmlns:a16="http://schemas.microsoft.com/office/drawing/2014/main" id="{368BFB43-54D4-446D-BE3C-40F3FD0F68D4}"/>
                  </a:ext>
                </a:extLst>
              </p:cNvPr>
              <p:cNvSpPr/>
              <p:nvPr/>
            </p:nvSpPr>
            <p:spPr>
              <a:xfrm>
                <a:off x="1405711" y="4740550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39" name="椭圆 12">
                <a:extLst>
                  <a:ext uri="{FF2B5EF4-FFF2-40B4-BE49-F238E27FC236}">
                    <a16:creationId xmlns:a16="http://schemas.microsoft.com/office/drawing/2014/main" id="{249DF22C-30BC-4E07-9E19-B8366C2B2EF4}"/>
                  </a:ext>
                </a:extLst>
              </p:cNvPr>
              <p:cNvSpPr/>
              <p:nvPr/>
            </p:nvSpPr>
            <p:spPr>
              <a:xfrm>
                <a:off x="2077635" y="2636807"/>
                <a:ext cx="337174" cy="309528"/>
              </a:xfrm>
              <a:custGeom>
                <a:avLst/>
                <a:gdLst>
                  <a:gd name="connsiteX0" fmla="*/ 117399 w 337212"/>
                  <a:gd name="connsiteY0" fmla="*/ 192088 h 309563"/>
                  <a:gd name="connsiteX1" fmla="*/ 130099 w 337212"/>
                  <a:gd name="connsiteY1" fmla="*/ 196036 h 309563"/>
                  <a:gd name="connsiteX2" fmla="*/ 130099 w 337212"/>
                  <a:gd name="connsiteY2" fmla="*/ 278941 h 309563"/>
                  <a:gd name="connsiteX3" fmla="*/ 117399 w 337212"/>
                  <a:gd name="connsiteY3" fmla="*/ 292101 h 309563"/>
                  <a:gd name="connsiteX4" fmla="*/ 176137 w 337212"/>
                  <a:gd name="connsiteY4" fmla="*/ 187325 h 309563"/>
                  <a:gd name="connsiteX5" fmla="*/ 187250 w 337212"/>
                  <a:gd name="connsiteY5" fmla="*/ 191271 h 309563"/>
                  <a:gd name="connsiteX6" fmla="*/ 187250 w 337212"/>
                  <a:gd name="connsiteY6" fmla="*/ 267562 h 309563"/>
                  <a:gd name="connsiteX7" fmla="*/ 176137 w 337212"/>
                  <a:gd name="connsiteY7" fmla="*/ 279400 h 309563"/>
                  <a:gd name="connsiteX8" fmla="*/ 176137 w 337212"/>
                  <a:gd name="connsiteY8" fmla="*/ 187325 h 309563"/>
                  <a:gd name="connsiteX9" fmla="*/ 231699 w 337212"/>
                  <a:gd name="connsiteY9" fmla="*/ 180975 h 309563"/>
                  <a:gd name="connsiteX10" fmla="*/ 239637 w 337212"/>
                  <a:gd name="connsiteY10" fmla="*/ 184982 h 309563"/>
                  <a:gd name="connsiteX11" fmla="*/ 239637 w 337212"/>
                  <a:gd name="connsiteY11" fmla="*/ 254429 h 309563"/>
                  <a:gd name="connsiteX12" fmla="*/ 231699 w 337212"/>
                  <a:gd name="connsiteY12" fmla="*/ 265113 h 309563"/>
                  <a:gd name="connsiteX13" fmla="*/ 277737 w 337212"/>
                  <a:gd name="connsiteY13" fmla="*/ 177800 h 309563"/>
                  <a:gd name="connsiteX14" fmla="*/ 287262 w 337212"/>
                  <a:gd name="connsiteY14" fmla="*/ 180398 h 309563"/>
                  <a:gd name="connsiteX15" fmla="*/ 287262 w 337212"/>
                  <a:gd name="connsiteY15" fmla="*/ 238847 h 309563"/>
                  <a:gd name="connsiteX16" fmla="*/ 277737 w 337212"/>
                  <a:gd name="connsiteY16" fmla="*/ 249238 h 309563"/>
                  <a:gd name="connsiteX17" fmla="*/ 280912 w 337212"/>
                  <a:gd name="connsiteY17" fmla="*/ 92075 h 309563"/>
                  <a:gd name="connsiteX18" fmla="*/ 307493 w 337212"/>
                  <a:gd name="connsiteY18" fmla="*/ 92075 h 309563"/>
                  <a:gd name="connsiteX19" fmla="*/ 315468 w 337212"/>
                  <a:gd name="connsiteY19" fmla="*/ 97314 h 309563"/>
                  <a:gd name="connsiteX20" fmla="*/ 336733 w 337212"/>
                  <a:gd name="connsiteY20" fmla="*/ 158869 h 309563"/>
                  <a:gd name="connsiteX21" fmla="*/ 331417 w 337212"/>
                  <a:gd name="connsiteY21" fmla="*/ 169347 h 309563"/>
                  <a:gd name="connsiteX22" fmla="*/ 320784 w 337212"/>
                  <a:gd name="connsiteY22" fmla="*/ 164108 h 309563"/>
                  <a:gd name="connsiteX23" fmla="*/ 314139 w 337212"/>
                  <a:gd name="connsiteY23" fmla="*/ 145772 h 309563"/>
                  <a:gd name="connsiteX24" fmla="*/ 314139 w 337212"/>
                  <a:gd name="connsiteY24" fmla="*/ 238761 h 309563"/>
                  <a:gd name="connsiteX25" fmla="*/ 304835 w 337212"/>
                  <a:gd name="connsiteY25" fmla="*/ 249238 h 309563"/>
                  <a:gd name="connsiteX26" fmla="*/ 294203 w 337212"/>
                  <a:gd name="connsiteY26" fmla="*/ 238761 h 309563"/>
                  <a:gd name="connsiteX27" fmla="*/ 294203 w 337212"/>
                  <a:gd name="connsiteY27" fmla="*/ 179824 h 309563"/>
                  <a:gd name="connsiteX28" fmla="*/ 288886 w 337212"/>
                  <a:gd name="connsiteY28" fmla="*/ 179824 h 309563"/>
                  <a:gd name="connsiteX29" fmla="*/ 294203 w 337212"/>
                  <a:gd name="connsiteY29" fmla="*/ 178515 h 309563"/>
                  <a:gd name="connsiteX30" fmla="*/ 304835 w 337212"/>
                  <a:gd name="connsiteY30" fmla="*/ 157560 h 309563"/>
                  <a:gd name="connsiteX31" fmla="*/ 280912 w 337212"/>
                  <a:gd name="connsiteY31" fmla="*/ 92075 h 309563"/>
                  <a:gd name="connsiteX32" fmla="*/ 231699 w 337212"/>
                  <a:gd name="connsiteY32" fmla="*/ 82550 h 309563"/>
                  <a:gd name="connsiteX33" fmla="*/ 243745 w 337212"/>
                  <a:gd name="connsiteY33" fmla="*/ 82550 h 309563"/>
                  <a:gd name="connsiteX34" fmla="*/ 262484 w 337212"/>
                  <a:gd name="connsiteY34" fmla="*/ 82550 h 309563"/>
                  <a:gd name="connsiteX35" fmla="*/ 273192 w 337212"/>
                  <a:gd name="connsiteY35" fmla="*/ 89117 h 309563"/>
                  <a:gd name="connsiteX36" fmla="*/ 297285 w 337212"/>
                  <a:gd name="connsiteY36" fmla="*/ 160041 h 309563"/>
                  <a:gd name="connsiteX37" fmla="*/ 291931 w 337212"/>
                  <a:gd name="connsiteY37" fmla="*/ 171861 h 309563"/>
                  <a:gd name="connsiteX38" fmla="*/ 279885 w 337212"/>
                  <a:gd name="connsiteY38" fmla="*/ 166608 h 309563"/>
                  <a:gd name="connsiteX39" fmla="*/ 271854 w 337212"/>
                  <a:gd name="connsiteY39" fmla="*/ 144280 h 309563"/>
                  <a:gd name="connsiteX40" fmla="*/ 271854 w 337212"/>
                  <a:gd name="connsiteY40" fmla="*/ 253292 h 309563"/>
                  <a:gd name="connsiteX41" fmla="*/ 259807 w 337212"/>
                  <a:gd name="connsiteY41" fmla="*/ 265113 h 309563"/>
                  <a:gd name="connsiteX42" fmla="*/ 247761 w 337212"/>
                  <a:gd name="connsiteY42" fmla="*/ 253292 h 309563"/>
                  <a:gd name="connsiteX43" fmla="*/ 247761 w 337212"/>
                  <a:gd name="connsiteY43" fmla="*/ 183682 h 309563"/>
                  <a:gd name="connsiteX44" fmla="*/ 258469 w 337212"/>
                  <a:gd name="connsiteY44" fmla="*/ 160041 h 309563"/>
                  <a:gd name="connsiteX45" fmla="*/ 231699 w 337212"/>
                  <a:gd name="connsiteY45" fmla="*/ 82550 h 309563"/>
                  <a:gd name="connsiteX46" fmla="*/ 177724 w 337212"/>
                  <a:gd name="connsiteY46" fmla="*/ 77788 h 309563"/>
                  <a:gd name="connsiteX47" fmla="*/ 214510 w 337212"/>
                  <a:gd name="connsiteY47" fmla="*/ 77788 h 309563"/>
                  <a:gd name="connsiteX48" fmla="*/ 225021 w 337212"/>
                  <a:gd name="connsiteY48" fmla="*/ 85643 h 309563"/>
                  <a:gd name="connsiteX49" fmla="*/ 252610 w 337212"/>
                  <a:gd name="connsiteY49" fmla="*/ 162884 h 309563"/>
                  <a:gd name="connsiteX50" fmla="*/ 246041 w 337212"/>
                  <a:gd name="connsiteY50" fmla="*/ 175976 h 309563"/>
                  <a:gd name="connsiteX51" fmla="*/ 231590 w 337212"/>
                  <a:gd name="connsiteY51" fmla="*/ 169430 h 309563"/>
                  <a:gd name="connsiteX52" fmla="*/ 223707 w 337212"/>
                  <a:gd name="connsiteY52" fmla="*/ 145865 h 309563"/>
                  <a:gd name="connsiteX53" fmla="*/ 223707 w 337212"/>
                  <a:gd name="connsiteY53" fmla="*/ 266309 h 309563"/>
                  <a:gd name="connsiteX54" fmla="*/ 210569 w 337212"/>
                  <a:gd name="connsiteY54" fmla="*/ 279401 h 309563"/>
                  <a:gd name="connsiteX55" fmla="*/ 198745 w 337212"/>
                  <a:gd name="connsiteY55" fmla="*/ 266309 h 309563"/>
                  <a:gd name="connsiteX56" fmla="*/ 198745 w 337212"/>
                  <a:gd name="connsiteY56" fmla="*/ 189068 h 309563"/>
                  <a:gd name="connsiteX57" fmla="*/ 197759 w 337212"/>
                  <a:gd name="connsiteY57" fmla="*/ 189068 h 309563"/>
                  <a:gd name="connsiteX58" fmla="*/ 194803 w 337212"/>
                  <a:gd name="connsiteY58" fmla="*/ 189068 h 309563"/>
                  <a:gd name="connsiteX59" fmla="*/ 206628 w 337212"/>
                  <a:gd name="connsiteY59" fmla="*/ 178595 h 309563"/>
                  <a:gd name="connsiteX60" fmla="*/ 206628 w 337212"/>
                  <a:gd name="connsiteY60" fmla="*/ 162884 h 309563"/>
                  <a:gd name="connsiteX61" fmla="*/ 177724 w 337212"/>
                  <a:gd name="connsiteY61" fmla="*/ 79097 h 309563"/>
                  <a:gd name="connsiteX62" fmla="*/ 177724 w 337212"/>
                  <a:gd name="connsiteY62" fmla="*/ 77788 h 309563"/>
                  <a:gd name="connsiteX63" fmla="*/ 120574 w 337212"/>
                  <a:gd name="connsiteY63" fmla="*/ 73025 h 309563"/>
                  <a:gd name="connsiteX64" fmla="*/ 157008 w 337212"/>
                  <a:gd name="connsiteY64" fmla="*/ 73025 h 309563"/>
                  <a:gd name="connsiteX65" fmla="*/ 168720 w 337212"/>
                  <a:gd name="connsiteY65" fmla="*/ 80953 h 309563"/>
                  <a:gd name="connsiteX66" fmla="*/ 197347 w 337212"/>
                  <a:gd name="connsiteY66" fmla="*/ 166840 h 309563"/>
                  <a:gd name="connsiteX67" fmla="*/ 190840 w 337212"/>
                  <a:gd name="connsiteY67" fmla="*/ 181375 h 309563"/>
                  <a:gd name="connsiteX68" fmla="*/ 176527 w 337212"/>
                  <a:gd name="connsiteY68" fmla="*/ 173447 h 309563"/>
                  <a:gd name="connsiteX69" fmla="*/ 167418 w 337212"/>
                  <a:gd name="connsiteY69" fmla="*/ 148341 h 309563"/>
                  <a:gd name="connsiteX70" fmla="*/ 167418 w 337212"/>
                  <a:gd name="connsiteY70" fmla="*/ 279153 h 309563"/>
                  <a:gd name="connsiteX71" fmla="*/ 153105 w 337212"/>
                  <a:gd name="connsiteY71" fmla="*/ 293688 h 309563"/>
                  <a:gd name="connsiteX72" fmla="*/ 140093 w 337212"/>
                  <a:gd name="connsiteY72" fmla="*/ 279153 h 309563"/>
                  <a:gd name="connsiteX73" fmla="*/ 140093 w 337212"/>
                  <a:gd name="connsiteY73" fmla="*/ 195909 h 309563"/>
                  <a:gd name="connsiteX74" fmla="*/ 133586 w 337212"/>
                  <a:gd name="connsiteY74" fmla="*/ 195909 h 309563"/>
                  <a:gd name="connsiteX75" fmla="*/ 138791 w 337212"/>
                  <a:gd name="connsiteY75" fmla="*/ 194588 h 309563"/>
                  <a:gd name="connsiteX76" fmla="*/ 151804 w 337212"/>
                  <a:gd name="connsiteY76" fmla="*/ 166840 h 309563"/>
                  <a:gd name="connsiteX77" fmla="*/ 120574 w 337212"/>
                  <a:gd name="connsiteY77" fmla="*/ 73025 h 309563"/>
                  <a:gd name="connsiteX78" fmla="*/ 46220 w 337212"/>
                  <a:gd name="connsiteY78" fmla="*/ 66675 h 309563"/>
                  <a:gd name="connsiteX79" fmla="*/ 72821 w 337212"/>
                  <a:gd name="connsiteY79" fmla="*/ 66675 h 309563"/>
                  <a:gd name="connsiteX80" fmla="*/ 98092 w 337212"/>
                  <a:gd name="connsiteY80" fmla="*/ 66675 h 309563"/>
                  <a:gd name="connsiteX81" fmla="*/ 111393 w 337212"/>
                  <a:gd name="connsiteY81" fmla="*/ 74595 h 309563"/>
                  <a:gd name="connsiteX82" fmla="*/ 143315 w 337212"/>
                  <a:gd name="connsiteY82" fmla="*/ 169638 h 309563"/>
                  <a:gd name="connsiteX83" fmla="*/ 135334 w 337212"/>
                  <a:gd name="connsiteY83" fmla="*/ 185479 h 309563"/>
                  <a:gd name="connsiteX84" fmla="*/ 119374 w 337212"/>
                  <a:gd name="connsiteY84" fmla="*/ 177559 h 309563"/>
                  <a:gd name="connsiteX85" fmla="*/ 108733 w 337212"/>
                  <a:gd name="connsiteY85" fmla="*/ 148518 h 309563"/>
                  <a:gd name="connsiteX86" fmla="*/ 108733 w 337212"/>
                  <a:gd name="connsiteY86" fmla="*/ 295043 h 309563"/>
                  <a:gd name="connsiteX87" fmla="*/ 94102 w 337212"/>
                  <a:gd name="connsiteY87" fmla="*/ 309563 h 309563"/>
                  <a:gd name="connsiteX88" fmla="*/ 78141 w 337212"/>
                  <a:gd name="connsiteY88" fmla="*/ 295043 h 309563"/>
                  <a:gd name="connsiteX89" fmla="*/ 78141 w 337212"/>
                  <a:gd name="connsiteY89" fmla="*/ 202640 h 309563"/>
                  <a:gd name="connsiteX90" fmla="*/ 66171 w 337212"/>
                  <a:gd name="connsiteY90" fmla="*/ 202640 h 309563"/>
                  <a:gd name="connsiteX91" fmla="*/ 66171 w 337212"/>
                  <a:gd name="connsiteY91" fmla="*/ 295043 h 309563"/>
                  <a:gd name="connsiteX92" fmla="*/ 50210 w 337212"/>
                  <a:gd name="connsiteY92" fmla="*/ 309563 h 309563"/>
                  <a:gd name="connsiteX93" fmla="*/ 35579 w 337212"/>
                  <a:gd name="connsiteY93" fmla="*/ 295043 h 309563"/>
                  <a:gd name="connsiteX94" fmla="*/ 35579 w 337212"/>
                  <a:gd name="connsiteY94" fmla="*/ 148518 h 309563"/>
                  <a:gd name="connsiteX95" fmla="*/ 24938 w 337212"/>
                  <a:gd name="connsiteY95" fmla="*/ 177559 h 309563"/>
                  <a:gd name="connsiteX96" fmla="*/ 8978 w 337212"/>
                  <a:gd name="connsiteY96" fmla="*/ 185479 h 309563"/>
                  <a:gd name="connsiteX97" fmla="*/ 997 w 337212"/>
                  <a:gd name="connsiteY97" fmla="*/ 169638 h 309563"/>
                  <a:gd name="connsiteX98" fmla="*/ 32919 w 337212"/>
                  <a:gd name="connsiteY98" fmla="*/ 74595 h 309563"/>
                  <a:gd name="connsiteX99" fmla="*/ 46220 w 337212"/>
                  <a:gd name="connsiteY99" fmla="*/ 66675 h 309563"/>
                  <a:gd name="connsiteX100" fmla="*/ 289643 w 337212"/>
                  <a:gd name="connsiteY100" fmla="*/ 49213 h 309563"/>
                  <a:gd name="connsiteX101" fmla="*/ 309487 w 337212"/>
                  <a:gd name="connsiteY101" fmla="*/ 68263 h 309563"/>
                  <a:gd name="connsiteX102" fmla="*/ 289643 w 337212"/>
                  <a:gd name="connsiteY102" fmla="*/ 87313 h 309563"/>
                  <a:gd name="connsiteX103" fmla="*/ 269799 w 337212"/>
                  <a:gd name="connsiteY103" fmla="*/ 68263 h 309563"/>
                  <a:gd name="connsiteX104" fmla="*/ 271122 w 337212"/>
                  <a:gd name="connsiteY104" fmla="*/ 68263 h 309563"/>
                  <a:gd name="connsiteX105" fmla="*/ 272445 w 337212"/>
                  <a:gd name="connsiteY105" fmla="*/ 59373 h 309563"/>
                  <a:gd name="connsiteX106" fmla="*/ 289643 w 337212"/>
                  <a:gd name="connsiteY106" fmla="*/ 49213 h 309563"/>
                  <a:gd name="connsiteX107" fmla="*/ 244544 w 337212"/>
                  <a:gd name="connsiteY107" fmla="*/ 33338 h 309563"/>
                  <a:gd name="connsiteX108" fmla="*/ 266625 w 337212"/>
                  <a:gd name="connsiteY108" fmla="*/ 55699 h 309563"/>
                  <a:gd name="connsiteX109" fmla="*/ 244544 w 337212"/>
                  <a:gd name="connsiteY109" fmla="*/ 79376 h 309563"/>
                  <a:gd name="connsiteX110" fmla="*/ 223762 w 337212"/>
                  <a:gd name="connsiteY110" fmla="*/ 63592 h 309563"/>
                  <a:gd name="connsiteX111" fmla="*/ 226360 w 337212"/>
                  <a:gd name="connsiteY111" fmla="*/ 49123 h 309563"/>
                  <a:gd name="connsiteX112" fmla="*/ 226360 w 337212"/>
                  <a:gd name="connsiteY112" fmla="*/ 43861 h 309563"/>
                  <a:gd name="connsiteX113" fmla="*/ 244544 w 337212"/>
                  <a:gd name="connsiteY113" fmla="*/ 33338 h 309563"/>
                  <a:gd name="connsiteX114" fmla="*/ 192806 w 337212"/>
                  <a:gd name="connsiteY114" fmla="*/ 23813 h 309563"/>
                  <a:gd name="connsiteX115" fmla="*/ 217412 w 337212"/>
                  <a:gd name="connsiteY115" fmla="*/ 48420 h 309563"/>
                  <a:gd name="connsiteX116" fmla="*/ 192806 w 337212"/>
                  <a:gd name="connsiteY116" fmla="*/ 73026 h 309563"/>
                  <a:gd name="connsiteX117" fmla="*/ 168199 w 337212"/>
                  <a:gd name="connsiteY117" fmla="*/ 51010 h 309563"/>
                  <a:gd name="connsiteX118" fmla="*/ 170789 w 337212"/>
                  <a:gd name="connsiteY118" fmla="*/ 39354 h 309563"/>
                  <a:gd name="connsiteX119" fmla="*/ 170789 w 337212"/>
                  <a:gd name="connsiteY119" fmla="*/ 38059 h 309563"/>
                  <a:gd name="connsiteX120" fmla="*/ 192806 w 337212"/>
                  <a:gd name="connsiteY120" fmla="*/ 23813 h 309563"/>
                  <a:gd name="connsiteX121" fmla="*/ 133275 w 337212"/>
                  <a:gd name="connsiteY121" fmla="*/ 12700 h 309563"/>
                  <a:gd name="connsiteX122" fmla="*/ 160262 w 337212"/>
                  <a:gd name="connsiteY122" fmla="*/ 39029 h 309563"/>
                  <a:gd name="connsiteX123" fmla="*/ 133275 w 337212"/>
                  <a:gd name="connsiteY123" fmla="*/ 66675 h 309563"/>
                  <a:gd name="connsiteX124" fmla="*/ 106287 w 337212"/>
                  <a:gd name="connsiteY124" fmla="*/ 48245 h 309563"/>
                  <a:gd name="connsiteX125" fmla="*/ 111685 w 337212"/>
                  <a:gd name="connsiteY125" fmla="*/ 29814 h 309563"/>
                  <a:gd name="connsiteX126" fmla="*/ 110335 w 337212"/>
                  <a:gd name="connsiteY126" fmla="*/ 23232 h 309563"/>
                  <a:gd name="connsiteX127" fmla="*/ 133275 w 337212"/>
                  <a:gd name="connsiteY127" fmla="*/ 12700 h 309563"/>
                  <a:gd name="connsiteX128" fmla="*/ 72809 w 337212"/>
                  <a:gd name="connsiteY128" fmla="*/ 0 h 309563"/>
                  <a:gd name="connsiteX129" fmla="*/ 101525 w 337212"/>
                  <a:gd name="connsiteY129" fmla="*/ 30163 h 309563"/>
                  <a:gd name="connsiteX130" fmla="*/ 72809 w 337212"/>
                  <a:gd name="connsiteY130" fmla="*/ 60325 h 309563"/>
                  <a:gd name="connsiteX131" fmla="*/ 42787 w 337212"/>
                  <a:gd name="connsiteY131" fmla="*/ 30163 h 309563"/>
                  <a:gd name="connsiteX132" fmla="*/ 72809 w 337212"/>
                  <a:gd name="connsiteY132" fmla="*/ 0 h 309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337212" h="309563">
                    <a:moveTo>
                      <a:pt x="117399" y="192088"/>
                    </a:moveTo>
                    <a:cubicBezTo>
                      <a:pt x="121632" y="194720"/>
                      <a:pt x="125866" y="196036"/>
                      <a:pt x="130099" y="196036"/>
                    </a:cubicBezTo>
                    <a:cubicBezTo>
                      <a:pt x="130099" y="196036"/>
                      <a:pt x="130099" y="196036"/>
                      <a:pt x="130099" y="278941"/>
                    </a:cubicBezTo>
                    <a:cubicBezTo>
                      <a:pt x="130099" y="285521"/>
                      <a:pt x="124455" y="290785"/>
                      <a:pt x="117399" y="292101"/>
                    </a:cubicBezTo>
                    <a:close/>
                    <a:moveTo>
                      <a:pt x="176137" y="187325"/>
                    </a:moveTo>
                    <a:cubicBezTo>
                      <a:pt x="179841" y="189956"/>
                      <a:pt x="183546" y="191271"/>
                      <a:pt x="187250" y="191271"/>
                    </a:cubicBezTo>
                    <a:cubicBezTo>
                      <a:pt x="187250" y="191271"/>
                      <a:pt x="187250" y="191271"/>
                      <a:pt x="187250" y="267562"/>
                    </a:cubicBezTo>
                    <a:cubicBezTo>
                      <a:pt x="187250" y="274139"/>
                      <a:pt x="182311" y="279400"/>
                      <a:pt x="176137" y="279400"/>
                    </a:cubicBezTo>
                    <a:cubicBezTo>
                      <a:pt x="176137" y="279400"/>
                      <a:pt x="176137" y="279400"/>
                      <a:pt x="176137" y="187325"/>
                    </a:cubicBezTo>
                    <a:close/>
                    <a:moveTo>
                      <a:pt x="231699" y="180975"/>
                    </a:moveTo>
                    <a:cubicBezTo>
                      <a:pt x="233967" y="183646"/>
                      <a:pt x="236235" y="183646"/>
                      <a:pt x="239637" y="184982"/>
                    </a:cubicBezTo>
                    <a:cubicBezTo>
                      <a:pt x="239637" y="184982"/>
                      <a:pt x="239637" y="184982"/>
                      <a:pt x="239637" y="254429"/>
                    </a:cubicBezTo>
                    <a:cubicBezTo>
                      <a:pt x="239637" y="259771"/>
                      <a:pt x="236235" y="263778"/>
                      <a:pt x="231699" y="265113"/>
                    </a:cubicBezTo>
                    <a:close/>
                    <a:moveTo>
                      <a:pt x="277737" y="177800"/>
                    </a:moveTo>
                    <a:cubicBezTo>
                      <a:pt x="280458" y="179099"/>
                      <a:pt x="283180" y="180398"/>
                      <a:pt x="287262" y="180398"/>
                    </a:cubicBezTo>
                    <a:cubicBezTo>
                      <a:pt x="287262" y="180398"/>
                      <a:pt x="287262" y="180398"/>
                      <a:pt x="287262" y="238847"/>
                    </a:cubicBezTo>
                    <a:cubicBezTo>
                      <a:pt x="287262" y="244043"/>
                      <a:pt x="283180" y="247939"/>
                      <a:pt x="277737" y="249238"/>
                    </a:cubicBezTo>
                    <a:close/>
                    <a:moveTo>
                      <a:pt x="280912" y="92075"/>
                    </a:moveTo>
                    <a:cubicBezTo>
                      <a:pt x="282241" y="92075"/>
                      <a:pt x="306164" y="92075"/>
                      <a:pt x="307493" y="92075"/>
                    </a:cubicBezTo>
                    <a:cubicBezTo>
                      <a:pt x="311481" y="92075"/>
                      <a:pt x="314139" y="94694"/>
                      <a:pt x="315468" y="97314"/>
                    </a:cubicBezTo>
                    <a:cubicBezTo>
                      <a:pt x="315468" y="97314"/>
                      <a:pt x="315468" y="97314"/>
                      <a:pt x="336733" y="158869"/>
                    </a:cubicBezTo>
                    <a:cubicBezTo>
                      <a:pt x="338062" y="162798"/>
                      <a:pt x="336733" y="168037"/>
                      <a:pt x="331417" y="169347"/>
                    </a:cubicBezTo>
                    <a:cubicBezTo>
                      <a:pt x="327430" y="170657"/>
                      <a:pt x="322113" y="168037"/>
                      <a:pt x="320784" y="164108"/>
                    </a:cubicBezTo>
                    <a:cubicBezTo>
                      <a:pt x="320784" y="164108"/>
                      <a:pt x="320784" y="164108"/>
                      <a:pt x="314139" y="145772"/>
                    </a:cubicBezTo>
                    <a:cubicBezTo>
                      <a:pt x="314139" y="145772"/>
                      <a:pt x="314139" y="145772"/>
                      <a:pt x="314139" y="238761"/>
                    </a:cubicBezTo>
                    <a:cubicBezTo>
                      <a:pt x="314139" y="243999"/>
                      <a:pt x="310152" y="249238"/>
                      <a:pt x="304835" y="249238"/>
                    </a:cubicBezTo>
                    <a:cubicBezTo>
                      <a:pt x="299519" y="249238"/>
                      <a:pt x="294203" y="243999"/>
                      <a:pt x="294203" y="238761"/>
                    </a:cubicBezTo>
                    <a:cubicBezTo>
                      <a:pt x="294203" y="238761"/>
                      <a:pt x="294203" y="238761"/>
                      <a:pt x="294203" y="179824"/>
                    </a:cubicBezTo>
                    <a:cubicBezTo>
                      <a:pt x="294203" y="179824"/>
                      <a:pt x="294203" y="179824"/>
                      <a:pt x="288886" y="179824"/>
                    </a:cubicBezTo>
                    <a:cubicBezTo>
                      <a:pt x="291545" y="179824"/>
                      <a:pt x="292874" y="179824"/>
                      <a:pt x="294203" y="178515"/>
                    </a:cubicBezTo>
                    <a:cubicBezTo>
                      <a:pt x="302177" y="175895"/>
                      <a:pt x="307493" y="166727"/>
                      <a:pt x="304835" y="157560"/>
                    </a:cubicBezTo>
                    <a:cubicBezTo>
                      <a:pt x="304835" y="157560"/>
                      <a:pt x="304835" y="157560"/>
                      <a:pt x="280912" y="92075"/>
                    </a:cubicBezTo>
                    <a:close/>
                    <a:moveTo>
                      <a:pt x="231699" y="82550"/>
                    </a:moveTo>
                    <a:cubicBezTo>
                      <a:pt x="235715" y="82550"/>
                      <a:pt x="239730" y="82550"/>
                      <a:pt x="243745" y="82550"/>
                    </a:cubicBezTo>
                    <a:cubicBezTo>
                      <a:pt x="253115" y="82550"/>
                      <a:pt x="262484" y="82550"/>
                      <a:pt x="262484" y="82550"/>
                    </a:cubicBezTo>
                    <a:cubicBezTo>
                      <a:pt x="267838" y="82550"/>
                      <a:pt x="271854" y="85177"/>
                      <a:pt x="273192" y="89117"/>
                    </a:cubicBezTo>
                    <a:cubicBezTo>
                      <a:pt x="273192" y="89117"/>
                      <a:pt x="273192" y="89117"/>
                      <a:pt x="297285" y="160041"/>
                    </a:cubicBezTo>
                    <a:cubicBezTo>
                      <a:pt x="299962" y="165294"/>
                      <a:pt x="297285" y="170548"/>
                      <a:pt x="291931" y="171861"/>
                    </a:cubicBezTo>
                    <a:cubicBezTo>
                      <a:pt x="286577" y="174488"/>
                      <a:pt x="281223" y="170548"/>
                      <a:pt x="279885" y="166608"/>
                    </a:cubicBezTo>
                    <a:cubicBezTo>
                      <a:pt x="279885" y="166608"/>
                      <a:pt x="279885" y="166608"/>
                      <a:pt x="271854" y="144280"/>
                    </a:cubicBezTo>
                    <a:cubicBezTo>
                      <a:pt x="271854" y="144280"/>
                      <a:pt x="271854" y="144280"/>
                      <a:pt x="271854" y="253292"/>
                    </a:cubicBezTo>
                    <a:cubicBezTo>
                      <a:pt x="271854" y="259859"/>
                      <a:pt x="266500" y="265113"/>
                      <a:pt x="259807" y="265113"/>
                    </a:cubicBezTo>
                    <a:cubicBezTo>
                      <a:pt x="253115" y="265113"/>
                      <a:pt x="247761" y="259859"/>
                      <a:pt x="247761" y="253292"/>
                    </a:cubicBezTo>
                    <a:cubicBezTo>
                      <a:pt x="247761" y="253292"/>
                      <a:pt x="247761" y="253292"/>
                      <a:pt x="247761" y="183682"/>
                    </a:cubicBezTo>
                    <a:cubicBezTo>
                      <a:pt x="257130" y="179742"/>
                      <a:pt x="262484" y="169235"/>
                      <a:pt x="258469" y="160041"/>
                    </a:cubicBezTo>
                    <a:cubicBezTo>
                      <a:pt x="258469" y="160041"/>
                      <a:pt x="258469" y="160041"/>
                      <a:pt x="231699" y="82550"/>
                    </a:cubicBezTo>
                    <a:close/>
                    <a:moveTo>
                      <a:pt x="177724" y="77788"/>
                    </a:moveTo>
                    <a:cubicBezTo>
                      <a:pt x="177724" y="77788"/>
                      <a:pt x="213196" y="77788"/>
                      <a:pt x="214510" y="77788"/>
                    </a:cubicBezTo>
                    <a:cubicBezTo>
                      <a:pt x="219765" y="77788"/>
                      <a:pt x="223707" y="80406"/>
                      <a:pt x="225021" y="85643"/>
                    </a:cubicBezTo>
                    <a:cubicBezTo>
                      <a:pt x="225021" y="85643"/>
                      <a:pt x="225021" y="85643"/>
                      <a:pt x="252610" y="162884"/>
                    </a:cubicBezTo>
                    <a:cubicBezTo>
                      <a:pt x="253924" y="168121"/>
                      <a:pt x="251296" y="174667"/>
                      <a:pt x="246041" y="175976"/>
                    </a:cubicBezTo>
                    <a:cubicBezTo>
                      <a:pt x="239472" y="178595"/>
                      <a:pt x="234217" y="175976"/>
                      <a:pt x="231590" y="169430"/>
                    </a:cubicBezTo>
                    <a:cubicBezTo>
                      <a:pt x="231590" y="169430"/>
                      <a:pt x="231590" y="169430"/>
                      <a:pt x="223707" y="145865"/>
                    </a:cubicBezTo>
                    <a:cubicBezTo>
                      <a:pt x="223707" y="145865"/>
                      <a:pt x="223707" y="145865"/>
                      <a:pt x="223707" y="266309"/>
                    </a:cubicBezTo>
                    <a:cubicBezTo>
                      <a:pt x="223707" y="272855"/>
                      <a:pt x="218452" y="279401"/>
                      <a:pt x="210569" y="279401"/>
                    </a:cubicBezTo>
                    <a:cubicBezTo>
                      <a:pt x="204000" y="279401"/>
                      <a:pt x="198745" y="272855"/>
                      <a:pt x="198745" y="266309"/>
                    </a:cubicBezTo>
                    <a:cubicBezTo>
                      <a:pt x="198745" y="266309"/>
                      <a:pt x="198745" y="266309"/>
                      <a:pt x="198745" y="189068"/>
                    </a:cubicBezTo>
                    <a:cubicBezTo>
                      <a:pt x="198745" y="189068"/>
                      <a:pt x="198745" y="189068"/>
                      <a:pt x="197759" y="189068"/>
                    </a:cubicBezTo>
                    <a:lnTo>
                      <a:pt x="194803" y="189068"/>
                    </a:lnTo>
                    <a:cubicBezTo>
                      <a:pt x="200059" y="187759"/>
                      <a:pt x="204000" y="183831"/>
                      <a:pt x="206628" y="178595"/>
                    </a:cubicBezTo>
                    <a:cubicBezTo>
                      <a:pt x="209255" y="173358"/>
                      <a:pt x="209255" y="168121"/>
                      <a:pt x="206628" y="162884"/>
                    </a:cubicBezTo>
                    <a:cubicBezTo>
                      <a:pt x="206628" y="162884"/>
                      <a:pt x="206628" y="162884"/>
                      <a:pt x="177724" y="79097"/>
                    </a:cubicBezTo>
                    <a:cubicBezTo>
                      <a:pt x="177724" y="79097"/>
                      <a:pt x="177724" y="77788"/>
                      <a:pt x="177724" y="77788"/>
                    </a:cubicBezTo>
                    <a:close/>
                    <a:moveTo>
                      <a:pt x="120574" y="73025"/>
                    </a:moveTo>
                    <a:cubicBezTo>
                      <a:pt x="120574" y="73025"/>
                      <a:pt x="157008" y="73025"/>
                      <a:pt x="157008" y="73025"/>
                    </a:cubicBezTo>
                    <a:cubicBezTo>
                      <a:pt x="162213" y="73025"/>
                      <a:pt x="167418" y="75668"/>
                      <a:pt x="168720" y="80953"/>
                    </a:cubicBezTo>
                    <a:cubicBezTo>
                      <a:pt x="168720" y="80953"/>
                      <a:pt x="168720" y="80953"/>
                      <a:pt x="197347" y="166840"/>
                    </a:cubicBezTo>
                    <a:cubicBezTo>
                      <a:pt x="199949" y="172125"/>
                      <a:pt x="197347" y="178732"/>
                      <a:pt x="190840" y="181375"/>
                    </a:cubicBezTo>
                    <a:cubicBezTo>
                      <a:pt x="184334" y="184017"/>
                      <a:pt x="177828" y="180053"/>
                      <a:pt x="176527" y="173447"/>
                    </a:cubicBezTo>
                    <a:lnTo>
                      <a:pt x="167418" y="148341"/>
                    </a:lnTo>
                    <a:cubicBezTo>
                      <a:pt x="167418" y="148341"/>
                      <a:pt x="167418" y="148341"/>
                      <a:pt x="167418" y="279153"/>
                    </a:cubicBezTo>
                    <a:cubicBezTo>
                      <a:pt x="167418" y="287081"/>
                      <a:pt x="160912" y="293688"/>
                      <a:pt x="153105" y="293688"/>
                    </a:cubicBezTo>
                    <a:cubicBezTo>
                      <a:pt x="145297" y="293688"/>
                      <a:pt x="140093" y="287081"/>
                      <a:pt x="140093" y="279153"/>
                    </a:cubicBezTo>
                    <a:cubicBezTo>
                      <a:pt x="140093" y="279153"/>
                      <a:pt x="140093" y="279153"/>
                      <a:pt x="140093" y="195909"/>
                    </a:cubicBezTo>
                    <a:cubicBezTo>
                      <a:pt x="140093" y="195909"/>
                      <a:pt x="140093" y="195909"/>
                      <a:pt x="133586" y="195909"/>
                    </a:cubicBezTo>
                    <a:cubicBezTo>
                      <a:pt x="134888" y="195909"/>
                      <a:pt x="136189" y="195909"/>
                      <a:pt x="138791" y="194588"/>
                    </a:cubicBezTo>
                    <a:cubicBezTo>
                      <a:pt x="150502" y="190624"/>
                      <a:pt x="155707" y="177411"/>
                      <a:pt x="151804" y="166840"/>
                    </a:cubicBezTo>
                    <a:cubicBezTo>
                      <a:pt x="151804" y="166840"/>
                      <a:pt x="151804" y="166840"/>
                      <a:pt x="120574" y="73025"/>
                    </a:cubicBezTo>
                    <a:close/>
                    <a:moveTo>
                      <a:pt x="46220" y="66675"/>
                    </a:moveTo>
                    <a:cubicBezTo>
                      <a:pt x="47550" y="66675"/>
                      <a:pt x="59520" y="66675"/>
                      <a:pt x="72821" y="66675"/>
                    </a:cubicBezTo>
                    <a:cubicBezTo>
                      <a:pt x="84792" y="66675"/>
                      <a:pt x="96762" y="66675"/>
                      <a:pt x="98092" y="66675"/>
                    </a:cubicBezTo>
                    <a:cubicBezTo>
                      <a:pt x="103413" y="66675"/>
                      <a:pt x="108733" y="69315"/>
                      <a:pt x="111393" y="74595"/>
                    </a:cubicBezTo>
                    <a:cubicBezTo>
                      <a:pt x="111393" y="74595"/>
                      <a:pt x="111393" y="74595"/>
                      <a:pt x="143315" y="169638"/>
                    </a:cubicBezTo>
                    <a:cubicBezTo>
                      <a:pt x="145975" y="176239"/>
                      <a:pt x="143315" y="184159"/>
                      <a:pt x="135334" y="185479"/>
                    </a:cubicBezTo>
                    <a:cubicBezTo>
                      <a:pt x="128684" y="188119"/>
                      <a:pt x="122034" y="184159"/>
                      <a:pt x="119374" y="177559"/>
                    </a:cubicBezTo>
                    <a:cubicBezTo>
                      <a:pt x="119374" y="177559"/>
                      <a:pt x="119374" y="177559"/>
                      <a:pt x="108733" y="148518"/>
                    </a:cubicBezTo>
                    <a:cubicBezTo>
                      <a:pt x="108733" y="148518"/>
                      <a:pt x="108733" y="148518"/>
                      <a:pt x="108733" y="295043"/>
                    </a:cubicBezTo>
                    <a:cubicBezTo>
                      <a:pt x="108733" y="302963"/>
                      <a:pt x="102083" y="309563"/>
                      <a:pt x="94102" y="309563"/>
                    </a:cubicBezTo>
                    <a:cubicBezTo>
                      <a:pt x="84792" y="309563"/>
                      <a:pt x="78141" y="302963"/>
                      <a:pt x="78141" y="295043"/>
                    </a:cubicBezTo>
                    <a:cubicBezTo>
                      <a:pt x="78141" y="295043"/>
                      <a:pt x="78141" y="295043"/>
                      <a:pt x="78141" y="202640"/>
                    </a:cubicBezTo>
                    <a:cubicBezTo>
                      <a:pt x="78141" y="202640"/>
                      <a:pt x="78141" y="202640"/>
                      <a:pt x="66171" y="202640"/>
                    </a:cubicBezTo>
                    <a:cubicBezTo>
                      <a:pt x="66171" y="202640"/>
                      <a:pt x="66171" y="202640"/>
                      <a:pt x="66171" y="295043"/>
                    </a:cubicBezTo>
                    <a:cubicBezTo>
                      <a:pt x="66171" y="302963"/>
                      <a:pt x="59520" y="309563"/>
                      <a:pt x="50210" y="309563"/>
                    </a:cubicBezTo>
                    <a:cubicBezTo>
                      <a:pt x="42229" y="309563"/>
                      <a:pt x="35579" y="302963"/>
                      <a:pt x="35579" y="295043"/>
                    </a:cubicBezTo>
                    <a:cubicBezTo>
                      <a:pt x="35579" y="295043"/>
                      <a:pt x="35579" y="295043"/>
                      <a:pt x="35579" y="148518"/>
                    </a:cubicBezTo>
                    <a:cubicBezTo>
                      <a:pt x="35579" y="148518"/>
                      <a:pt x="35579" y="148518"/>
                      <a:pt x="24938" y="177559"/>
                    </a:cubicBezTo>
                    <a:cubicBezTo>
                      <a:pt x="22278" y="184159"/>
                      <a:pt x="15628" y="188119"/>
                      <a:pt x="8978" y="185479"/>
                    </a:cubicBezTo>
                    <a:cubicBezTo>
                      <a:pt x="997" y="184159"/>
                      <a:pt x="-1663" y="176239"/>
                      <a:pt x="997" y="169638"/>
                    </a:cubicBezTo>
                    <a:cubicBezTo>
                      <a:pt x="997" y="169638"/>
                      <a:pt x="997" y="169638"/>
                      <a:pt x="32919" y="74595"/>
                    </a:cubicBezTo>
                    <a:cubicBezTo>
                      <a:pt x="35579" y="69315"/>
                      <a:pt x="40899" y="66675"/>
                      <a:pt x="46220" y="66675"/>
                    </a:cubicBezTo>
                    <a:close/>
                    <a:moveTo>
                      <a:pt x="289643" y="49213"/>
                    </a:moveTo>
                    <a:cubicBezTo>
                      <a:pt x="301549" y="49213"/>
                      <a:pt x="309487" y="58103"/>
                      <a:pt x="309487" y="68263"/>
                    </a:cubicBezTo>
                    <a:cubicBezTo>
                      <a:pt x="309487" y="79693"/>
                      <a:pt x="300227" y="87313"/>
                      <a:pt x="289643" y="87313"/>
                    </a:cubicBezTo>
                    <a:cubicBezTo>
                      <a:pt x="280383" y="87313"/>
                      <a:pt x="269799" y="79693"/>
                      <a:pt x="269799" y="68263"/>
                    </a:cubicBezTo>
                    <a:cubicBezTo>
                      <a:pt x="269799" y="68263"/>
                      <a:pt x="271122" y="68263"/>
                      <a:pt x="271122" y="68263"/>
                    </a:cubicBezTo>
                    <a:cubicBezTo>
                      <a:pt x="271122" y="65723"/>
                      <a:pt x="272445" y="63183"/>
                      <a:pt x="272445" y="59373"/>
                    </a:cubicBezTo>
                    <a:cubicBezTo>
                      <a:pt x="276414" y="54293"/>
                      <a:pt x="283028" y="49213"/>
                      <a:pt x="289643" y="49213"/>
                    </a:cubicBezTo>
                    <a:close/>
                    <a:moveTo>
                      <a:pt x="244544" y="33338"/>
                    </a:moveTo>
                    <a:cubicBezTo>
                      <a:pt x="257533" y="33338"/>
                      <a:pt x="266625" y="43861"/>
                      <a:pt x="266625" y="55699"/>
                    </a:cubicBezTo>
                    <a:cubicBezTo>
                      <a:pt x="266625" y="68853"/>
                      <a:pt x="256234" y="79376"/>
                      <a:pt x="244544" y="79376"/>
                    </a:cubicBezTo>
                    <a:cubicBezTo>
                      <a:pt x="235452" y="79376"/>
                      <a:pt x="226360" y="72799"/>
                      <a:pt x="223762" y="63592"/>
                    </a:cubicBezTo>
                    <a:cubicBezTo>
                      <a:pt x="225061" y="59645"/>
                      <a:pt x="226360" y="54384"/>
                      <a:pt x="226360" y="49123"/>
                    </a:cubicBezTo>
                    <a:cubicBezTo>
                      <a:pt x="226360" y="47807"/>
                      <a:pt x="226360" y="46492"/>
                      <a:pt x="226360" y="43861"/>
                    </a:cubicBezTo>
                    <a:cubicBezTo>
                      <a:pt x="230256" y="37284"/>
                      <a:pt x="236751" y="33338"/>
                      <a:pt x="244544" y="33338"/>
                    </a:cubicBezTo>
                    <a:close/>
                    <a:moveTo>
                      <a:pt x="192806" y="23813"/>
                    </a:moveTo>
                    <a:cubicBezTo>
                      <a:pt x="205756" y="23813"/>
                      <a:pt x="217412" y="35469"/>
                      <a:pt x="217412" y="48420"/>
                    </a:cubicBezTo>
                    <a:cubicBezTo>
                      <a:pt x="217412" y="62665"/>
                      <a:pt x="205756" y="73026"/>
                      <a:pt x="192806" y="73026"/>
                    </a:cubicBezTo>
                    <a:cubicBezTo>
                      <a:pt x="179855" y="73026"/>
                      <a:pt x="169494" y="63961"/>
                      <a:pt x="168199" y="51010"/>
                    </a:cubicBezTo>
                    <a:cubicBezTo>
                      <a:pt x="169494" y="48420"/>
                      <a:pt x="170789" y="44534"/>
                      <a:pt x="170789" y="39354"/>
                    </a:cubicBezTo>
                    <a:cubicBezTo>
                      <a:pt x="170789" y="39354"/>
                      <a:pt x="170789" y="39354"/>
                      <a:pt x="170789" y="38059"/>
                    </a:cubicBezTo>
                    <a:cubicBezTo>
                      <a:pt x="174674" y="30288"/>
                      <a:pt x="182445" y="23813"/>
                      <a:pt x="192806" y="23813"/>
                    </a:cubicBezTo>
                    <a:close/>
                    <a:moveTo>
                      <a:pt x="133275" y="12700"/>
                    </a:moveTo>
                    <a:cubicBezTo>
                      <a:pt x="148118" y="12700"/>
                      <a:pt x="160262" y="24548"/>
                      <a:pt x="160262" y="39029"/>
                    </a:cubicBezTo>
                    <a:cubicBezTo>
                      <a:pt x="160262" y="54827"/>
                      <a:pt x="148118" y="66675"/>
                      <a:pt x="133275" y="66675"/>
                    </a:cubicBezTo>
                    <a:cubicBezTo>
                      <a:pt x="121130" y="66675"/>
                      <a:pt x="110335" y="60093"/>
                      <a:pt x="106287" y="48245"/>
                    </a:cubicBezTo>
                    <a:cubicBezTo>
                      <a:pt x="108986" y="42979"/>
                      <a:pt x="111685" y="36396"/>
                      <a:pt x="111685" y="29814"/>
                    </a:cubicBezTo>
                    <a:cubicBezTo>
                      <a:pt x="111685" y="27181"/>
                      <a:pt x="110335" y="25865"/>
                      <a:pt x="110335" y="23232"/>
                    </a:cubicBezTo>
                    <a:cubicBezTo>
                      <a:pt x="115733" y="16649"/>
                      <a:pt x="123829" y="12700"/>
                      <a:pt x="133275" y="12700"/>
                    </a:cubicBezTo>
                    <a:close/>
                    <a:moveTo>
                      <a:pt x="72809" y="0"/>
                    </a:moveTo>
                    <a:cubicBezTo>
                      <a:pt x="88472" y="0"/>
                      <a:pt x="101525" y="14426"/>
                      <a:pt x="101525" y="30163"/>
                    </a:cubicBezTo>
                    <a:cubicBezTo>
                      <a:pt x="101525" y="47211"/>
                      <a:pt x="87167" y="60325"/>
                      <a:pt x="72809" y="60325"/>
                    </a:cubicBezTo>
                    <a:cubicBezTo>
                      <a:pt x="57145" y="60325"/>
                      <a:pt x="42787" y="47211"/>
                      <a:pt x="42787" y="30163"/>
                    </a:cubicBezTo>
                    <a:cubicBezTo>
                      <a:pt x="42787" y="14426"/>
                      <a:pt x="55840" y="0"/>
                      <a:pt x="728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08FFBEF1-AEBC-4197-947B-5F9A1BBB4626}"/>
                  </a:ext>
                </a:extLst>
              </p:cNvPr>
              <p:cNvSpPr txBox="1"/>
              <p:nvPr/>
            </p:nvSpPr>
            <p:spPr>
              <a:xfrm>
                <a:off x="1624928" y="3386039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F2C5B8CE-8047-4643-B823-A563CC217C6E}"/>
                  </a:ext>
                </a:extLst>
              </p:cNvPr>
              <p:cNvSpPr txBox="1"/>
              <p:nvPr/>
            </p:nvSpPr>
            <p:spPr>
              <a:xfrm>
                <a:off x="1624929" y="4069555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88F54B12-7C51-408F-92BB-3C94E7D0EA13}"/>
                  </a:ext>
                </a:extLst>
              </p:cNvPr>
              <p:cNvSpPr txBox="1"/>
              <p:nvPr/>
            </p:nvSpPr>
            <p:spPr>
              <a:xfrm>
                <a:off x="1624929" y="4775682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647B3C23-40E3-4455-A6CA-B8C4B4A8AE18}"/>
                </a:ext>
              </a:extLst>
            </p:cNvPr>
            <p:cNvGrpSpPr/>
            <p:nvPr/>
          </p:nvGrpSpPr>
          <p:grpSpPr>
            <a:xfrm>
              <a:off x="2568209" y="1042987"/>
              <a:ext cx="2053514" cy="3133726"/>
              <a:chOff x="3785139" y="2222500"/>
              <a:chExt cx="2053514" cy="3133726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13D39B72-3DE2-42FE-96BD-A66771F5E981}"/>
                  </a:ext>
                </a:extLst>
              </p:cNvPr>
              <p:cNvSpPr/>
              <p:nvPr/>
            </p:nvSpPr>
            <p:spPr>
              <a:xfrm>
                <a:off x="3785139" y="2222500"/>
                <a:ext cx="2053514" cy="3133726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/>
              </a:p>
            </p:txBody>
          </p:sp>
          <p:sp>
            <p:nvSpPr>
              <p:cNvPr id="28" name="矩形: 圆角 27">
                <a:extLst>
                  <a:ext uri="{FF2B5EF4-FFF2-40B4-BE49-F238E27FC236}">
                    <a16:creationId xmlns:a16="http://schemas.microsoft.com/office/drawing/2014/main" id="{E51DFBC5-DCC0-48F7-A82C-3403CAC17BEC}"/>
                  </a:ext>
                </a:extLst>
              </p:cNvPr>
              <p:cNvSpPr/>
              <p:nvPr/>
            </p:nvSpPr>
            <p:spPr>
              <a:xfrm>
                <a:off x="3971492" y="3349306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29" name="矩形: 圆角 28">
                <a:extLst>
                  <a:ext uri="{FF2B5EF4-FFF2-40B4-BE49-F238E27FC236}">
                    <a16:creationId xmlns:a16="http://schemas.microsoft.com/office/drawing/2014/main" id="{68CDE887-7391-4391-90DB-F696B202FFB9}"/>
                  </a:ext>
                </a:extLst>
              </p:cNvPr>
              <p:cNvSpPr/>
              <p:nvPr/>
            </p:nvSpPr>
            <p:spPr>
              <a:xfrm>
                <a:off x="3971492" y="4044928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30" name="矩形: 圆角 29">
                <a:extLst>
                  <a:ext uri="{FF2B5EF4-FFF2-40B4-BE49-F238E27FC236}">
                    <a16:creationId xmlns:a16="http://schemas.microsoft.com/office/drawing/2014/main" id="{449953D3-14C2-4092-B9FE-BB8F002A9572}"/>
                  </a:ext>
                </a:extLst>
              </p:cNvPr>
              <p:cNvSpPr/>
              <p:nvPr/>
            </p:nvSpPr>
            <p:spPr>
              <a:xfrm>
                <a:off x="3971492" y="4740550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31" name="椭圆 16">
                <a:extLst>
                  <a:ext uri="{FF2B5EF4-FFF2-40B4-BE49-F238E27FC236}">
                    <a16:creationId xmlns:a16="http://schemas.microsoft.com/office/drawing/2014/main" id="{6FA544E2-7A8E-42DD-8C86-4981DD0CC9DD}"/>
                  </a:ext>
                </a:extLst>
              </p:cNvPr>
              <p:cNvSpPr/>
              <p:nvPr/>
            </p:nvSpPr>
            <p:spPr>
              <a:xfrm>
                <a:off x="4763553" y="2636807"/>
                <a:ext cx="309529" cy="309528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70668513-8242-4F89-A891-0D9CB63F6795}"/>
                  </a:ext>
                </a:extLst>
              </p:cNvPr>
              <p:cNvSpPr txBox="1"/>
              <p:nvPr/>
            </p:nvSpPr>
            <p:spPr>
              <a:xfrm>
                <a:off x="4226856" y="3386039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42ED3FA8-4809-4905-98D3-4B9C014889A7}"/>
                  </a:ext>
                </a:extLst>
              </p:cNvPr>
              <p:cNvSpPr txBox="1"/>
              <p:nvPr/>
            </p:nvSpPr>
            <p:spPr>
              <a:xfrm>
                <a:off x="4226856" y="4069555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EC0BD1C2-2166-4469-BD60-1BD96882DF4C}"/>
                  </a:ext>
                </a:extLst>
              </p:cNvPr>
              <p:cNvSpPr txBox="1"/>
              <p:nvPr/>
            </p:nvSpPr>
            <p:spPr>
              <a:xfrm>
                <a:off x="4226856" y="4775682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0F95E95D-8581-416C-A7E3-A4B0F3BF8006}"/>
                </a:ext>
              </a:extLst>
            </p:cNvPr>
            <p:cNvGrpSpPr/>
            <p:nvPr/>
          </p:nvGrpSpPr>
          <p:grpSpPr>
            <a:xfrm>
              <a:off x="5136418" y="1042987"/>
              <a:ext cx="2053514" cy="3133726"/>
              <a:chOff x="6353348" y="2222500"/>
              <a:chExt cx="2053514" cy="3133726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DF5DB48-4BD9-4409-9054-8150B8B86EEC}"/>
                  </a:ext>
                </a:extLst>
              </p:cNvPr>
              <p:cNvSpPr/>
              <p:nvPr/>
            </p:nvSpPr>
            <p:spPr>
              <a:xfrm>
                <a:off x="6353348" y="2222500"/>
                <a:ext cx="2053514" cy="3133726"/>
              </a:xfrm>
              <a:prstGeom prst="rect">
                <a:avLst/>
              </a:prstGeom>
              <a:solidFill>
                <a:srgbClr val="363B2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/>
              </a:p>
            </p:txBody>
          </p:sp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id="{003C981D-E975-48B5-A62C-B8F4EF9059B6}"/>
                  </a:ext>
                </a:extLst>
              </p:cNvPr>
              <p:cNvSpPr/>
              <p:nvPr/>
            </p:nvSpPr>
            <p:spPr>
              <a:xfrm>
                <a:off x="6537273" y="3349306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21" name="矩形: 圆角 20">
                <a:extLst>
                  <a:ext uri="{FF2B5EF4-FFF2-40B4-BE49-F238E27FC236}">
                    <a16:creationId xmlns:a16="http://schemas.microsoft.com/office/drawing/2014/main" id="{D9FB2B6B-7E35-461B-9A89-A0DFF35D9A6E}"/>
                  </a:ext>
                </a:extLst>
              </p:cNvPr>
              <p:cNvSpPr/>
              <p:nvPr/>
            </p:nvSpPr>
            <p:spPr>
              <a:xfrm>
                <a:off x="6537273" y="4044928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22" name="矩形: 圆角 21">
                <a:extLst>
                  <a:ext uri="{FF2B5EF4-FFF2-40B4-BE49-F238E27FC236}">
                    <a16:creationId xmlns:a16="http://schemas.microsoft.com/office/drawing/2014/main" id="{5BD33521-FD16-4E42-B233-D9F6E5EC31B7}"/>
                  </a:ext>
                </a:extLst>
              </p:cNvPr>
              <p:cNvSpPr/>
              <p:nvPr/>
            </p:nvSpPr>
            <p:spPr>
              <a:xfrm>
                <a:off x="6537273" y="4740550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23" name="椭圆 20">
                <a:extLst>
                  <a:ext uri="{FF2B5EF4-FFF2-40B4-BE49-F238E27FC236}">
                    <a16:creationId xmlns:a16="http://schemas.microsoft.com/office/drawing/2014/main" id="{1DDE736A-630C-47C9-B46A-0F2F802BF692}"/>
                  </a:ext>
                </a:extLst>
              </p:cNvPr>
              <p:cNvSpPr/>
              <p:nvPr/>
            </p:nvSpPr>
            <p:spPr>
              <a:xfrm>
                <a:off x="7254269" y="2636807"/>
                <a:ext cx="324985" cy="301623"/>
              </a:xfrm>
              <a:custGeom>
                <a:avLst/>
                <a:gdLst>
                  <a:gd name="connsiteX0" fmla="*/ 288132 w 338138"/>
                  <a:gd name="connsiteY0" fmla="*/ 223343 h 313831"/>
                  <a:gd name="connsiteX1" fmla="*/ 279400 w 338138"/>
                  <a:gd name="connsiteY1" fmla="*/ 231281 h 313831"/>
                  <a:gd name="connsiteX2" fmla="*/ 288132 w 338138"/>
                  <a:gd name="connsiteY2" fmla="*/ 239219 h 313831"/>
                  <a:gd name="connsiteX3" fmla="*/ 296864 w 338138"/>
                  <a:gd name="connsiteY3" fmla="*/ 231281 h 313831"/>
                  <a:gd name="connsiteX4" fmla="*/ 288132 w 338138"/>
                  <a:gd name="connsiteY4" fmla="*/ 223343 h 313831"/>
                  <a:gd name="connsiteX5" fmla="*/ 261938 w 338138"/>
                  <a:gd name="connsiteY5" fmla="*/ 223343 h 313831"/>
                  <a:gd name="connsiteX6" fmla="*/ 254000 w 338138"/>
                  <a:gd name="connsiteY6" fmla="*/ 231281 h 313831"/>
                  <a:gd name="connsiteX7" fmla="*/ 261938 w 338138"/>
                  <a:gd name="connsiteY7" fmla="*/ 239219 h 313831"/>
                  <a:gd name="connsiteX8" fmla="*/ 269876 w 338138"/>
                  <a:gd name="connsiteY8" fmla="*/ 231281 h 313831"/>
                  <a:gd name="connsiteX9" fmla="*/ 261938 w 338138"/>
                  <a:gd name="connsiteY9" fmla="*/ 223343 h 313831"/>
                  <a:gd name="connsiteX10" fmla="*/ 116535 w 338138"/>
                  <a:gd name="connsiteY10" fmla="*/ 45543 h 313831"/>
                  <a:gd name="connsiteX11" fmla="*/ 141773 w 338138"/>
                  <a:gd name="connsiteY11" fmla="*/ 88073 h 313831"/>
                  <a:gd name="connsiteX12" fmla="*/ 108565 w 338138"/>
                  <a:gd name="connsiteY12" fmla="*/ 102693 h 313831"/>
                  <a:gd name="connsiteX13" fmla="*/ 87312 w 338138"/>
                  <a:gd name="connsiteY13" fmla="*/ 74783 h 313831"/>
                  <a:gd name="connsiteX14" fmla="*/ 116535 w 338138"/>
                  <a:gd name="connsiteY14" fmla="*/ 45543 h 313831"/>
                  <a:gd name="connsiteX15" fmla="*/ 254349 w 338138"/>
                  <a:gd name="connsiteY15" fmla="*/ 30428 h 313831"/>
                  <a:gd name="connsiteX16" fmla="*/ 275361 w 338138"/>
                  <a:gd name="connsiteY16" fmla="*/ 48787 h 313831"/>
                  <a:gd name="connsiteX17" fmla="*/ 255662 w 338138"/>
                  <a:gd name="connsiteY17" fmla="*/ 85507 h 313831"/>
                  <a:gd name="connsiteX18" fmla="*/ 266168 w 338138"/>
                  <a:gd name="connsiteY18" fmla="*/ 89441 h 313831"/>
                  <a:gd name="connsiteX19" fmla="*/ 289806 w 338138"/>
                  <a:gd name="connsiteY19" fmla="*/ 80261 h 313831"/>
                  <a:gd name="connsiteX20" fmla="*/ 287180 w 338138"/>
                  <a:gd name="connsiteY20" fmla="*/ 109113 h 313831"/>
                  <a:gd name="connsiteX21" fmla="*/ 225458 w 338138"/>
                  <a:gd name="connsiteY21" fmla="*/ 111735 h 313831"/>
                  <a:gd name="connsiteX22" fmla="*/ 92823 w 338138"/>
                  <a:gd name="connsiteY22" fmla="*/ 166815 h 313831"/>
                  <a:gd name="connsiteX23" fmla="*/ 75751 w 338138"/>
                  <a:gd name="connsiteY23" fmla="*/ 127472 h 313831"/>
                  <a:gd name="connsiteX24" fmla="*/ 208386 w 338138"/>
                  <a:gd name="connsiteY24" fmla="*/ 72393 h 313831"/>
                  <a:gd name="connsiteX25" fmla="*/ 242530 w 338138"/>
                  <a:gd name="connsiteY25" fmla="*/ 33050 h 313831"/>
                  <a:gd name="connsiteX26" fmla="*/ 254349 w 338138"/>
                  <a:gd name="connsiteY26" fmla="*/ 30428 h 313831"/>
                  <a:gd name="connsiteX27" fmla="*/ 186871 w 338138"/>
                  <a:gd name="connsiteY27" fmla="*/ 24906 h 313831"/>
                  <a:gd name="connsiteX28" fmla="*/ 231775 w 338138"/>
                  <a:gd name="connsiteY28" fmla="*/ 24906 h 313831"/>
                  <a:gd name="connsiteX29" fmla="*/ 207282 w 338138"/>
                  <a:gd name="connsiteY29" fmla="*/ 48190 h 313831"/>
                  <a:gd name="connsiteX30" fmla="*/ 201839 w 338138"/>
                  <a:gd name="connsiteY30" fmla="*/ 59831 h 313831"/>
                  <a:gd name="connsiteX31" fmla="*/ 184150 w 338138"/>
                  <a:gd name="connsiteY31" fmla="*/ 45603 h 313831"/>
                  <a:gd name="connsiteX32" fmla="*/ 186871 w 338138"/>
                  <a:gd name="connsiteY32" fmla="*/ 24906 h 313831"/>
                  <a:gd name="connsiteX33" fmla="*/ 18492 w 338138"/>
                  <a:gd name="connsiteY33" fmla="*/ 24906 h 313831"/>
                  <a:gd name="connsiteX34" fmla="*/ 43588 w 338138"/>
                  <a:gd name="connsiteY34" fmla="*/ 24906 h 313831"/>
                  <a:gd name="connsiteX35" fmla="*/ 46230 w 338138"/>
                  <a:gd name="connsiteY35" fmla="*/ 46015 h 313831"/>
                  <a:gd name="connsiteX36" fmla="*/ 29059 w 338138"/>
                  <a:gd name="connsiteY36" fmla="*/ 63166 h 313831"/>
                  <a:gd name="connsiteX37" fmla="*/ 31700 w 338138"/>
                  <a:gd name="connsiteY37" fmla="*/ 96148 h 313831"/>
                  <a:gd name="connsiteX38" fmla="*/ 31700 w 338138"/>
                  <a:gd name="connsiteY38" fmla="*/ 206969 h 313831"/>
                  <a:gd name="connsiteX39" fmla="*/ 39626 w 338138"/>
                  <a:gd name="connsiteY39" fmla="*/ 214884 h 313831"/>
                  <a:gd name="connsiteX40" fmla="*/ 298512 w 338138"/>
                  <a:gd name="connsiteY40" fmla="*/ 214884 h 313831"/>
                  <a:gd name="connsiteX41" fmla="*/ 306438 w 338138"/>
                  <a:gd name="connsiteY41" fmla="*/ 206969 h 313831"/>
                  <a:gd name="connsiteX42" fmla="*/ 306438 w 338138"/>
                  <a:gd name="connsiteY42" fmla="*/ 104064 h 313831"/>
                  <a:gd name="connsiteX43" fmla="*/ 306438 w 338138"/>
                  <a:gd name="connsiteY43" fmla="*/ 77678 h 313831"/>
                  <a:gd name="connsiteX44" fmla="*/ 274737 w 338138"/>
                  <a:gd name="connsiteY44" fmla="*/ 61846 h 313831"/>
                  <a:gd name="connsiteX45" fmla="*/ 281341 w 338138"/>
                  <a:gd name="connsiteY45" fmla="*/ 59208 h 313831"/>
                  <a:gd name="connsiteX46" fmla="*/ 280021 w 338138"/>
                  <a:gd name="connsiteY46" fmla="*/ 24906 h 313831"/>
                  <a:gd name="connsiteX47" fmla="*/ 319646 w 338138"/>
                  <a:gd name="connsiteY47" fmla="*/ 24906 h 313831"/>
                  <a:gd name="connsiteX48" fmla="*/ 338138 w 338138"/>
                  <a:gd name="connsiteY48" fmla="*/ 43376 h 313831"/>
                  <a:gd name="connsiteX49" fmla="*/ 338138 w 338138"/>
                  <a:gd name="connsiteY49" fmla="*/ 234674 h 313831"/>
                  <a:gd name="connsiteX50" fmla="*/ 319646 w 338138"/>
                  <a:gd name="connsiteY50" fmla="*/ 251825 h 313831"/>
                  <a:gd name="connsiteX51" fmla="*/ 200769 w 338138"/>
                  <a:gd name="connsiteY51" fmla="*/ 251825 h 313831"/>
                  <a:gd name="connsiteX52" fmla="*/ 216620 w 338138"/>
                  <a:gd name="connsiteY52" fmla="*/ 290084 h 313831"/>
                  <a:gd name="connsiteX53" fmla="*/ 224545 w 338138"/>
                  <a:gd name="connsiteY53" fmla="*/ 290084 h 313831"/>
                  <a:gd name="connsiteX54" fmla="*/ 235112 w 338138"/>
                  <a:gd name="connsiteY54" fmla="*/ 301958 h 313831"/>
                  <a:gd name="connsiteX55" fmla="*/ 224545 w 338138"/>
                  <a:gd name="connsiteY55" fmla="*/ 313831 h 313831"/>
                  <a:gd name="connsiteX56" fmla="*/ 113593 w 338138"/>
                  <a:gd name="connsiteY56" fmla="*/ 313831 h 313831"/>
                  <a:gd name="connsiteX57" fmla="*/ 103026 w 338138"/>
                  <a:gd name="connsiteY57" fmla="*/ 301958 h 313831"/>
                  <a:gd name="connsiteX58" fmla="*/ 113593 w 338138"/>
                  <a:gd name="connsiteY58" fmla="*/ 290084 h 313831"/>
                  <a:gd name="connsiteX59" fmla="*/ 121518 w 338138"/>
                  <a:gd name="connsiteY59" fmla="*/ 290084 h 313831"/>
                  <a:gd name="connsiteX60" fmla="*/ 137369 w 338138"/>
                  <a:gd name="connsiteY60" fmla="*/ 251825 h 313831"/>
                  <a:gd name="connsiteX61" fmla="*/ 18492 w 338138"/>
                  <a:gd name="connsiteY61" fmla="*/ 251825 h 313831"/>
                  <a:gd name="connsiteX62" fmla="*/ 0 w 338138"/>
                  <a:gd name="connsiteY62" fmla="*/ 234674 h 313831"/>
                  <a:gd name="connsiteX63" fmla="*/ 0 w 338138"/>
                  <a:gd name="connsiteY63" fmla="*/ 43376 h 313831"/>
                  <a:gd name="connsiteX64" fmla="*/ 18492 w 338138"/>
                  <a:gd name="connsiteY64" fmla="*/ 24906 h 313831"/>
                  <a:gd name="connsiteX65" fmla="*/ 109666 w 338138"/>
                  <a:gd name="connsiteY65" fmla="*/ 1 h 313831"/>
                  <a:gd name="connsiteX66" fmla="*/ 126932 w 338138"/>
                  <a:gd name="connsiteY66" fmla="*/ 267 h 313831"/>
                  <a:gd name="connsiteX67" fmla="*/ 133580 w 338138"/>
                  <a:gd name="connsiteY67" fmla="*/ 18637 h 313831"/>
                  <a:gd name="connsiteX68" fmla="*/ 144218 w 338138"/>
                  <a:gd name="connsiteY68" fmla="*/ 22573 h 313831"/>
                  <a:gd name="connsiteX69" fmla="*/ 177460 w 338138"/>
                  <a:gd name="connsiteY69" fmla="*/ 29134 h 313831"/>
                  <a:gd name="connsiteX70" fmla="*/ 168152 w 338138"/>
                  <a:gd name="connsiteY70" fmla="*/ 47504 h 313831"/>
                  <a:gd name="connsiteX71" fmla="*/ 173471 w 338138"/>
                  <a:gd name="connsiteY71" fmla="*/ 58001 h 313831"/>
                  <a:gd name="connsiteX72" fmla="*/ 192087 w 338138"/>
                  <a:gd name="connsiteY72" fmla="*/ 67186 h 313831"/>
                  <a:gd name="connsiteX73" fmla="*/ 154855 w 338138"/>
                  <a:gd name="connsiteY73" fmla="*/ 82931 h 313831"/>
                  <a:gd name="connsiteX74" fmla="*/ 116294 w 338138"/>
                  <a:gd name="connsiteY74" fmla="*/ 35695 h 313831"/>
                  <a:gd name="connsiteX75" fmla="*/ 76403 w 338138"/>
                  <a:gd name="connsiteY75" fmla="*/ 75059 h 313831"/>
                  <a:gd name="connsiteX76" fmla="*/ 93689 w 338138"/>
                  <a:gd name="connsiteY76" fmla="*/ 107862 h 313831"/>
                  <a:gd name="connsiteX77" fmla="*/ 59117 w 338138"/>
                  <a:gd name="connsiteY77" fmla="*/ 124919 h 313831"/>
                  <a:gd name="connsiteX78" fmla="*/ 63106 w 338138"/>
                  <a:gd name="connsiteY78" fmla="*/ 102613 h 313831"/>
                  <a:gd name="connsiteX79" fmla="*/ 59117 w 338138"/>
                  <a:gd name="connsiteY79" fmla="*/ 92116 h 313831"/>
                  <a:gd name="connsiteX80" fmla="*/ 40501 w 338138"/>
                  <a:gd name="connsiteY80" fmla="*/ 63249 h 313831"/>
                  <a:gd name="connsiteX81" fmla="*/ 59117 w 338138"/>
                  <a:gd name="connsiteY81" fmla="*/ 58001 h 313831"/>
                  <a:gd name="connsiteX82" fmla="*/ 63106 w 338138"/>
                  <a:gd name="connsiteY82" fmla="*/ 47504 h 313831"/>
                  <a:gd name="connsiteX83" fmla="*/ 69755 w 338138"/>
                  <a:gd name="connsiteY83" fmla="*/ 14700 h 313831"/>
                  <a:gd name="connsiteX84" fmla="*/ 88370 w 338138"/>
                  <a:gd name="connsiteY84" fmla="*/ 22573 h 313831"/>
                  <a:gd name="connsiteX85" fmla="*/ 99008 w 338138"/>
                  <a:gd name="connsiteY85" fmla="*/ 18637 h 313831"/>
                  <a:gd name="connsiteX86" fmla="*/ 109666 w 338138"/>
                  <a:gd name="connsiteY86" fmla="*/ 1 h 31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38138" h="313831">
                    <a:moveTo>
                      <a:pt x="288132" y="223343"/>
                    </a:moveTo>
                    <a:cubicBezTo>
                      <a:pt x="283309" y="223343"/>
                      <a:pt x="279400" y="226897"/>
                      <a:pt x="279400" y="231281"/>
                    </a:cubicBezTo>
                    <a:cubicBezTo>
                      <a:pt x="279400" y="235665"/>
                      <a:pt x="283309" y="239219"/>
                      <a:pt x="288132" y="239219"/>
                    </a:cubicBezTo>
                    <a:cubicBezTo>
                      <a:pt x="292955" y="239219"/>
                      <a:pt x="296864" y="235665"/>
                      <a:pt x="296864" y="231281"/>
                    </a:cubicBezTo>
                    <a:cubicBezTo>
                      <a:pt x="296864" y="226897"/>
                      <a:pt x="292955" y="223343"/>
                      <a:pt x="288132" y="223343"/>
                    </a:cubicBezTo>
                    <a:close/>
                    <a:moveTo>
                      <a:pt x="261938" y="223343"/>
                    </a:moveTo>
                    <a:cubicBezTo>
                      <a:pt x="257554" y="223343"/>
                      <a:pt x="254000" y="226897"/>
                      <a:pt x="254000" y="231281"/>
                    </a:cubicBezTo>
                    <a:cubicBezTo>
                      <a:pt x="254000" y="235665"/>
                      <a:pt x="257554" y="239219"/>
                      <a:pt x="261938" y="239219"/>
                    </a:cubicBezTo>
                    <a:cubicBezTo>
                      <a:pt x="266322" y="239219"/>
                      <a:pt x="269876" y="235665"/>
                      <a:pt x="269876" y="231281"/>
                    </a:cubicBezTo>
                    <a:cubicBezTo>
                      <a:pt x="269876" y="226897"/>
                      <a:pt x="266322" y="223343"/>
                      <a:pt x="261938" y="223343"/>
                    </a:cubicBezTo>
                    <a:close/>
                    <a:moveTo>
                      <a:pt x="116535" y="45543"/>
                    </a:moveTo>
                    <a:cubicBezTo>
                      <a:pt x="137788" y="45543"/>
                      <a:pt x="152400" y="68137"/>
                      <a:pt x="141773" y="88073"/>
                    </a:cubicBezTo>
                    <a:cubicBezTo>
                      <a:pt x="141773" y="88073"/>
                      <a:pt x="141773" y="88073"/>
                      <a:pt x="108565" y="102693"/>
                    </a:cubicBezTo>
                    <a:cubicBezTo>
                      <a:pt x="96610" y="98706"/>
                      <a:pt x="87312" y="88073"/>
                      <a:pt x="87312" y="74783"/>
                    </a:cubicBezTo>
                    <a:cubicBezTo>
                      <a:pt x="87312" y="58834"/>
                      <a:pt x="100595" y="45543"/>
                      <a:pt x="116535" y="45543"/>
                    </a:cubicBezTo>
                    <a:close/>
                    <a:moveTo>
                      <a:pt x="254349" y="30428"/>
                    </a:moveTo>
                    <a:cubicBezTo>
                      <a:pt x="271421" y="26493"/>
                      <a:pt x="284553" y="44853"/>
                      <a:pt x="275361" y="48787"/>
                    </a:cubicBezTo>
                    <a:cubicBezTo>
                      <a:pt x="242530" y="63213"/>
                      <a:pt x="243843" y="57967"/>
                      <a:pt x="255662" y="85507"/>
                    </a:cubicBezTo>
                    <a:cubicBezTo>
                      <a:pt x="256976" y="89441"/>
                      <a:pt x="262228" y="92064"/>
                      <a:pt x="266168" y="89441"/>
                    </a:cubicBezTo>
                    <a:cubicBezTo>
                      <a:pt x="266168" y="89441"/>
                      <a:pt x="266168" y="89441"/>
                      <a:pt x="289806" y="80261"/>
                    </a:cubicBezTo>
                    <a:cubicBezTo>
                      <a:pt x="297685" y="76327"/>
                      <a:pt x="301625" y="99933"/>
                      <a:pt x="287180" y="109113"/>
                    </a:cubicBezTo>
                    <a:cubicBezTo>
                      <a:pt x="260915" y="124850"/>
                      <a:pt x="259602" y="123538"/>
                      <a:pt x="225458" y="111735"/>
                    </a:cubicBezTo>
                    <a:cubicBezTo>
                      <a:pt x="225458" y="111735"/>
                      <a:pt x="225458" y="111735"/>
                      <a:pt x="92823" y="166815"/>
                    </a:cubicBezTo>
                    <a:cubicBezTo>
                      <a:pt x="66559" y="177306"/>
                      <a:pt x="50800" y="137964"/>
                      <a:pt x="75751" y="127472"/>
                    </a:cubicBezTo>
                    <a:cubicBezTo>
                      <a:pt x="75751" y="127472"/>
                      <a:pt x="75751" y="127472"/>
                      <a:pt x="208386" y="72393"/>
                    </a:cubicBezTo>
                    <a:cubicBezTo>
                      <a:pt x="217579" y="54033"/>
                      <a:pt x="222832" y="38296"/>
                      <a:pt x="242530" y="33050"/>
                    </a:cubicBezTo>
                    <a:cubicBezTo>
                      <a:pt x="242530" y="33050"/>
                      <a:pt x="242530" y="33050"/>
                      <a:pt x="254349" y="30428"/>
                    </a:cubicBezTo>
                    <a:close/>
                    <a:moveTo>
                      <a:pt x="186871" y="24906"/>
                    </a:moveTo>
                    <a:cubicBezTo>
                      <a:pt x="186871" y="24906"/>
                      <a:pt x="186871" y="24906"/>
                      <a:pt x="231775" y="24906"/>
                    </a:cubicBezTo>
                    <a:cubicBezTo>
                      <a:pt x="220889" y="30080"/>
                      <a:pt x="212725" y="37841"/>
                      <a:pt x="207282" y="48190"/>
                    </a:cubicBezTo>
                    <a:cubicBezTo>
                      <a:pt x="207282" y="48190"/>
                      <a:pt x="207282" y="48190"/>
                      <a:pt x="201839" y="59831"/>
                    </a:cubicBezTo>
                    <a:cubicBezTo>
                      <a:pt x="200479" y="52070"/>
                      <a:pt x="193675" y="45603"/>
                      <a:pt x="184150" y="45603"/>
                    </a:cubicBezTo>
                    <a:cubicBezTo>
                      <a:pt x="190954" y="39135"/>
                      <a:pt x="190954" y="31374"/>
                      <a:pt x="186871" y="24906"/>
                    </a:cubicBezTo>
                    <a:close/>
                    <a:moveTo>
                      <a:pt x="18492" y="24906"/>
                    </a:moveTo>
                    <a:cubicBezTo>
                      <a:pt x="18492" y="24906"/>
                      <a:pt x="18492" y="24906"/>
                      <a:pt x="43588" y="24906"/>
                    </a:cubicBezTo>
                    <a:cubicBezTo>
                      <a:pt x="39626" y="32822"/>
                      <a:pt x="40946" y="40738"/>
                      <a:pt x="46230" y="46015"/>
                    </a:cubicBezTo>
                    <a:cubicBezTo>
                      <a:pt x="36984" y="46015"/>
                      <a:pt x="29059" y="53931"/>
                      <a:pt x="29059" y="63166"/>
                    </a:cubicBezTo>
                    <a:cubicBezTo>
                      <a:pt x="29059" y="82955"/>
                      <a:pt x="27738" y="89552"/>
                      <a:pt x="31700" y="96148"/>
                    </a:cubicBezTo>
                    <a:cubicBezTo>
                      <a:pt x="31700" y="96148"/>
                      <a:pt x="31700" y="96148"/>
                      <a:pt x="31700" y="206969"/>
                    </a:cubicBezTo>
                    <a:cubicBezTo>
                      <a:pt x="31700" y="210926"/>
                      <a:pt x="35663" y="214884"/>
                      <a:pt x="39626" y="214884"/>
                    </a:cubicBezTo>
                    <a:cubicBezTo>
                      <a:pt x="39626" y="214884"/>
                      <a:pt x="39626" y="214884"/>
                      <a:pt x="298512" y="214884"/>
                    </a:cubicBezTo>
                    <a:cubicBezTo>
                      <a:pt x="302475" y="214884"/>
                      <a:pt x="306438" y="210926"/>
                      <a:pt x="306438" y="206969"/>
                    </a:cubicBezTo>
                    <a:cubicBezTo>
                      <a:pt x="306438" y="206969"/>
                      <a:pt x="306438" y="206969"/>
                      <a:pt x="306438" y="104064"/>
                    </a:cubicBezTo>
                    <a:cubicBezTo>
                      <a:pt x="309079" y="96148"/>
                      <a:pt x="310400" y="86913"/>
                      <a:pt x="306438" y="77678"/>
                    </a:cubicBezTo>
                    <a:cubicBezTo>
                      <a:pt x="306438" y="59208"/>
                      <a:pt x="306438" y="61846"/>
                      <a:pt x="274737" y="61846"/>
                    </a:cubicBezTo>
                    <a:cubicBezTo>
                      <a:pt x="274737" y="61846"/>
                      <a:pt x="274737" y="61846"/>
                      <a:pt x="281341" y="59208"/>
                    </a:cubicBezTo>
                    <a:cubicBezTo>
                      <a:pt x="293229" y="53931"/>
                      <a:pt x="294550" y="38099"/>
                      <a:pt x="280021" y="24906"/>
                    </a:cubicBezTo>
                    <a:cubicBezTo>
                      <a:pt x="280021" y="24906"/>
                      <a:pt x="280021" y="24906"/>
                      <a:pt x="319646" y="24906"/>
                    </a:cubicBezTo>
                    <a:cubicBezTo>
                      <a:pt x="330213" y="24906"/>
                      <a:pt x="338138" y="34141"/>
                      <a:pt x="338138" y="43376"/>
                    </a:cubicBezTo>
                    <a:cubicBezTo>
                      <a:pt x="338138" y="43376"/>
                      <a:pt x="338138" y="43376"/>
                      <a:pt x="338138" y="234674"/>
                    </a:cubicBezTo>
                    <a:cubicBezTo>
                      <a:pt x="338138" y="243909"/>
                      <a:pt x="330213" y="251825"/>
                      <a:pt x="319646" y="251825"/>
                    </a:cubicBezTo>
                    <a:cubicBezTo>
                      <a:pt x="319646" y="251825"/>
                      <a:pt x="319646" y="251825"/>
                      <a:pt x="200769" y="251825"/>
                    </a:cubicBezTo>
                    <a:cubicBezTo>
                      <a:pt x="200769" y="251825"/>
                      <a:pt x="200769" y="251825"/>
                      <a:pt x="216620" y="290084"/>
                    </a:cubicBezTo>
                    <a:cubicBezTo>
                      <a:pt x="216620" y="290084"/>
                      <a:pt x="216620" y="290084"/>
                      <a:pt x="224545" y="290084"/>
                    </a:cubicBezTo>
                    <a:cubicBezTo>
                      <a:pt x="229828" y="290084"/>
                      <a:pt x="235112" y="295361"/>
                      <a:pt x="235112" y="301958"/>
                    </a:cubicBezTo>
                    <a:cubicBezTo>
                      <a:pt x="235112" y="308554"/>
                      <a:pt x="229828" y="313831"/>
                      <a:pt x="224545" y="313831"/>
                    </a:cubicBezTo>
                    <a:cubicBezTo>
                      <a:pt x="224545" y="313831"/>
                      <a:pt x="224545" y="313831"/>
                      <a:pt x="113593" y="313831"/>
                    </a:cubicBezTo>
                    <a:cubicBezTo>
                      <a:pt x="108310" y="313831"/>
                      <a:pt x="103026" y="308554"/>
                      <a:pt x="103026" y="301958"/>
                    </a:cubicBezTo>
                    <a:cubicBezTo>
                      <a:pt x="103026" y="295361"/>
                      <a:pt x="108310" y="290084"/>
                      <a:pt x="113593" y="290084"/>
                    </a:cubicBezTo>
                    <a:cubicBezTo>
                      <a:pt x="113593" y="290084"/>
                      <a:pt x="113593" y="290084"/>
                      <a:pt x="121518" y="290084"/>
                    </a:cubicBezTo>
                    <a:cubicBezTo>
                      <a:pt x="121518" y="290084"/>
                      <a:pt x="121518" y="290084"/>
                      <a:pt x="137369" y="251825"/>
                    </a:cubicBezTo>
                    <a:cubicBezTo>
                      <a:pt x="137369" y="251825"/>
                      <a:pt x="137369" y="251825"/>
                      <a:pt x="18492" y="251825"/>
                    </a:cubicBezTo>
                    <a:cubicBezTo>
                      <a:pt x="7925" y="251825"/>
                      <a:pt x="0" y="243909"/>
                      <a:pt x="0" y="234674"/>
                    </a:cubicBezTo>
                    <a:cubicBezTo>
                      <a:pt x="0" y="234674"/>
                      <a:pt x="0" y="234674"/>
                      <a:pt x="0" y="43376"/>
                    </a:cubicBezTo>
                    <a:cubicBezTo>
                      <a:pt x="0" y="34141"/>
                      <a:pt x="7925" y="24906"/>
                      <a:pt x="18492" y="24906"/>
                    </a:cubicBezTo>
                    <a:close/>
                    <a:moveTo>
                      <a:pt x="109666" y="1"/>
                    </a:moveTo>
                    <a:cubicBezTo>
                      <a:pt x="113718" y="21"/>
                      <a:pt x="119286" y="267"/>
                      <a:pt x="126932" y="267"/>
                    </a:cubicBezTo>
                    <a:cubicBezTo>
                      <a:pt x="134910" y="267"/>
                      <a:pt x="133580" y="10764"/>
                      <a:pt x="133580" y="18637"/>
                    </a:cubicBezTo>
                    <a:cubicBezTo>
                      <a:pt x="137569" y="19949"/>
                      <a:pt x="140229" y="21261"/>
                      <a:pt x="144218" y="22573"/>
                    </a:cubicBezTo>
                    <a:cubicBezTo>
                      <a:pt x="158845" y="6828"/>
                      <a:pt x="154855" y="8140"/>
                      <a:pt x="177460" y="29134"/>
                    </a:cubicBezTo>
                    <a:cubicBezTo>
                      <a:pt x="182779" y="35695"/>
                      <a:pt x="174801" y="40943"/>
                      <a:pt x="168152" y="47504"/>
                    </a:cubicBezTo>
                    <a:cubicBezTo>
                      <a:pt x="170812" y="50128"/>
                      <a:pt x="172142" y="54065"/>
                      <a:pt x="173471" y="58001"/>
                    </a:cubicBezTo>
                    <a:cubicBezTo>
                      <a:pt x="188098" y="58001"/>
                      <a:pt x="192087" y="55377"/>
                      <a:pt x="192087" y="67186"/>
                    </a:cubicBezTo>
                    <a:cubicBezTo>
                      <a:pt x="192087" y="67186"/>
                      <a:pt x="192087" y="67186"/>
                      <a:pt x="154855" y="82931"/>
                    </a:cubicBezTo>
                    <a:cubicBezTo>
                      <a:pt x="160174" y="58001"/>
                      <a:pt x="140229" y="35695"/>
                      <a:pt x="116294" y="35695"/>
                    </a:cubicBezTo>
                    <a:cubicBezTo>
                      <a:pt x="93689" y="35695"/>
                      <a:pt x="76403" y="52753"/>
                      <a:pt x="76403" y="75059"/>
                    </a:cubicBezTo>
                    <a:cubicBezTo>
                      <a:pt x="76403" y="88180"/>
                      <a:pt x="83052" y="101301"/>
                      <a:pt x="93689" y="107862"/>
                    </a:cubicBezTo>
                    <a:cubicBezTo>
                      <a:pt x="73744" y="117047"/>
                      <a:pt x="67095" y="118359"/>
                      <a:pt x="59117" y="124919"/>
                    </a:cubicBezTo>
                    <a:cubicBezTo>
                      <a:pt x="48479" y="114422"/>
                      <a:pt x="49809" y="115734"/>
                      <a:pt x="63106" y="102613"/>
                    </a:cubicBezTo>
                    <a:cubicBezTo>
                      <a:pt x="61776" y="98677"/>
                      <a:pt x="60447" y="96053"/>
                      <a:pt x="59117" y="92116"/>
                    </a:cubicBezTo>
                    <a:cubicBezTo>
                      <a:pt x="36512" y="92116"/>
                      <a:pt x="40501" y="94740"/>
                      <a:pt x="40501" y="63249"/>
                    </a:cubicBezTo>
                    <a:cubicBezTo>
                      <a:pt x="40501" y="55377"/>
                      <a:pt x="51139" y="58001"/>
                      <a:pt x="59117" y="58001"/>
                    </a:cubicBezTo>
                    <a:cubicBezTo>
                      <a:pt x="60447" y="54065"/>
                      <a:pt x="61776" y="50128"/>
                      <a:pt x="63106" y="47504"/>
                    </a:cubicBezTo>
                    <a:cubicBezTo>
                      <a:pt x="47150" y="31759"/>
                      <a:pt x="48479" y="35695"/>
                      <a:pt x="69755" y="14700"/>
                    </a:cubicBezTo>
                    <a:cubicBezTo>
                      <a:pt x="76403" y="8140"/>
                      <a:pt x="81722" y="17325"/>
                      <a:pt x="88370" y="22573"/>
                    </a:cubicBezTo>
                    <a:cubicBezTo>
                      <a:pt x="91030" y="21261"/>
                      <a:pt x="95019" y="19949"/>
                      <a:pt x="99008" y="18637"/>
                    </a:cubicBezTo>
                    <a:cubicBezTo>
                      <a:pt x="99008" y="1907"/>
                      <a:pt x="97512" y="-61"/>
                      <a:pt x="109666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 dirty="0"/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2F68710E-DBF2-4AC6-9CC8-3D7802EA3482}"/>
                  </a:ext>
                </a:extLst>
              </p:cNvPr>
              <p:cNvSpPr txBox="1"/>
              <p:nvPr/>
            </p:nvSpPr>
            <p:spPr>
              <a:xfrm>
                <a:off x="6790750" y="3386039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00EF431B-07F1-4C4F-9E5B-BF38248F3F93}"/>
                  </a:ext>
                </a:extLst>
              </p:cNvPr>
              <p:cNvSpPr txBox="1"/>
              <p:nvPr/>
            </p:nvSpPr>
            <p:spPr>
              <a:xfrm>
                <a:off x="6790751" y="4069555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764F35AC-C8A4-4E4C-9F43-90DF00B422FC}"/>
                  </a:ext>
                </a:extLst>
              </p:cNvPr>
              <p:cNvSpPr txBox="1"/>
              <p:nvPr/>
            </p:nvSpPr>
            <p:spPr>
              <a:xfrm>
                <a:off x="6790751" y="4775682"/>
                <a:ext cx="1237514" cy="3193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D09EA51-8B46-4BE0-9F45-766AC5E9519C}"/>
                </a:ext>
              </a:extLst>
            </p:cNvPr>
            <p:cNvGrpSpPr/>
            <p:nvPr/>
          </p:nvGrpSpPr>
          <p:grpSpPr>
            <a:xfrm>
              <a:off x="7704626" y="1042987"/>
              <a:ext cx="2053514" cy="3133726"/>
              <a:chOff x="8921556" y="2222500"/>
              <a:chExt cx="2053514" cy="3133726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C7EB7F88-AA66-49B3-9A1D-28FE462853D1}"/>
                  </a:ext>
                </a:extLst>
              </p:cNvPr>
              <p:cNvSpPr/>
              <p:nvPr/>
            </p:nvSpPr>
            <p:spPr>
              <a:xfrm>
                <a:off x="8921556" y="2222500"/>
                <a:ext cx="2053514" cy="3133726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id="{FED56349-DDD1-4339-8192-4C124168C1E3}"/>
                  </a:ext>
                </a:extLst>
              </p:cNvPr>
              <p:cNvSpPr/>
              <p:nvPr/>
            </p:nvSpPr>
            <p:spPr>
              <a:xfrm>
                <a:off x="9103054" y="3349306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id="{CB093248-B623-40BE-B359-F6B9FA0F7A81}"/>
                  </a:ext>
                </a:extLst>
              </p:cNvPr>
              <p:cNvSpPr/>
              <p:nvPr/>
            </p:nvSpPr>
            <p:spPr>
              <a:xfrm>
                <a:off x="9103054" y="4044928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id="{E8F19F49-DEC5-43AC-A69C-69EC6B950051}"/>
                  </a:ext>
                </a:extLst>
              </p:cNvPr>
              <p:cNvSpPr/>
              <p:nvPr/>
            </p:nvSpPr>
            <p:spPr>
              <a:xfrm>
                <a:off x="9103054" y="4740550"/>
                <a:ext cx="1701323" cy="4120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15" name="椭圆 24">
                <a:extLst>
                  <a:ext uri="{FF2B5EF4-FFF2-40B4-BE49-F238E27FC236}">
                    <a16:creationId xmlns:a16="http://schemas.microsoft.com/office/drawing/2014/main" id="{55D23523-7645-42DC-95EF-EF144B865677}"/>
                  </a:ext>
                </a:extLst>
              </p:cNvPr>
              <p:cNvSpPr/>
              <p:nvPr/>
            </p:nvSpPr>
            <p:spPr>
              <a:xfrm>
                <a:off x="9805038" y="2696315"/>
                <a:ext cx="326396" cy="242114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00"/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63E9951C-5C26-4D3A-B16B-E4FA627FA603}"/>
                  </a:ext>
                </a:extLst>
              </p:cNvPr>
              <p:cNvSpPr txBox="1"/>
              <p:nvPr/>
            </p:nvSpPr>
            <p:spPr>
              <a:xfrm>
                <a:off x="9344955" y="3386039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C7C8856-F6A9-4CE9-9E14-50B4B8BD46C6}"/>
                  </a:ext>
                </a:extLst>
              </p:cNvPr>
              <p:cNvSpPr txBox="1"/>
              <p:nvPr/>
            </p:nvSpPr>
            <p:spPr>
              <a:xfrm>
                <a:off x="9344956" y="4069555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99DDEE20-4912-4D1F-9D4F-2323872E2A3B}"/>
                  </a:ext>
                </a:extLst>
              </p:cNvPr>
              <p:cNvSpPr txBox="1"/>
              <p:nvPr/>
            </p:nvSpPr>
            <p:spPr>
              <a:xfrm>
                <a:off x="9344956" y="4775682"/>
                <a:ext cx="1237514" cy="3193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标题添加此处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746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403EB8A7-9336-420F-8623-D55DFD756C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32"/>
          <a:stretch/>
        </p:blipFill>
        <p:spPr>
          <a:xfrm>
            <a:off x="0" y="-21016"/>
            <a:ext cx="9204960" cy="5289918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657011B7-691C-4B3D-AAED-FF6A87A00F8B}"/>
              </a:ext>
            </a:extLst>
          </p:cNvPr>
          <p:cNvSpPr/>
          <p:nvPr/>
        </p:nvSpPr>
        <p:spPr>
          <a:xfrm>
            <a:off x="424927" y="1550894"/>
            <a:ext cx="4776994" cy="357159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4EE97C9-826B-4B35-B493-30B178F9DECF}"/>
              </a:ext>
            </a:extLst>
          </p:cNvPr>
          <p:cNvSpPr txBox="1">
            <a:spLocks/>
          </p:cNvSpPr>
          <p:nvPr/>
        </p:nvSpPr>
        <p:spPr>
          <a:xfrm>
            <a:off x="994566" y="3322016"/>
            <a:ext cx="4118930" cy="5899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d-ID" sz="120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latin typeface="Agency FB" panose="020B0503020202020204" pitchFamily="34" charset="0"/>
                <a:cs typeface="Calibri"/>
              </a:rPr>
              <a:t>Ut wisi enim ad minim veniam, quis nostrud exerci tation ullamcorper nibh euismod tincidunt ut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5383A95-622B-49DB-A698-C85A2ECC8527}"/>
              </a:ext>
            </a:extLst>
          </p:cNvPr>
          <p:cNvSpPr/>
          <p:nvPr/>
        </p:nvSpPr>
        <p:spPr>
          <a:xfrm>
            <a:off x="7508417" y="321349"/>
            <a:ext cx="1037692" cy="51815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chemeClr val="bg1"/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t>02</a:t>
            </a:r>
            <a:endParaRPr lang="zh-CN" altLang="en-US" sz="2700" dirty="0">
              <a:solidFill>
                <a:schemeClr val="bg1"/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55CB2B4-7995-4E23-A370-B12F338D8126}"/>
              </a:ext>
            </a:extLst>
          </p:cNvPr>
          <p:cNvSpPr/>
          <p:nvPr/>
        </p:nvSpPr>
        <p:spPr>
          <a:xfrm>
            <a:off x="994566" y="2393804"/>
            <a:ext cx="28944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(Work Completed)</a:t>
            </a:r>
          </a:p>
        </p:txBody>
      </p:sp>
    </p:spTree>
    <p:extLst>
      <p:ext uri="{BB962C8B-B14F-4D97-AF65-F5344CB8AC3E}">
        <p14:creationId xmlns:p14="http://schemas.microsoft.com/office/powerpoint/2010/main" val="11340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8B30013-BA1F-400E-8E4E-C10501826E37}"/>
              </a:ext>
            </a:extLst>
          </p:cNvPr>
          <p:cNvSpPr/>
          <p:nvPr/>
        </p:nvSpPr>
        <p:spPr>
          <a:xfrm>
            <a:off x="95795" y="89048"/>
            <a:ext cx="2830286" cy="2355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MH_Entry_1">
            <a:extLst>
              <a:ext uri="{FF2B5EF4-FFF2-40B4-BE49-F238E27FC236}">
                <a16:creationId xmlns:a16="http://schemas.microsoft.com/office/drawing/2014/main" id="{0A17A38C-134E-421A-AFE5-F01B7F4540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454" y="142621"/>
            <a:ext cx="3040867" cy="15388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4851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点击添加内容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648068D-C4B7-42F3-A645-EAAC3981C5C0}"/>
              </a:ext>
            </a:extLst>
          </p:cNvPr>
          <p:cNvSpPr/>
          <p:nvPr/>
        </p:nvSpPr>
        <p:spPr>
          <a:xfrm>
            <a:off x="1232412" y="78377"/>
            <a:ext cx="16658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the title here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0FADD03-857B-44BB-9297-55A9D0B6512A}"/>
              </a:ext>
            </a:extLst>
          </p:cNvPr>
          <p:cNvSpPr/>
          <p:nvPr/>
        </p:nvSpPr>
        <p:spPr>
          <a:xfrm>
            <a:off x="0" y="83712"/>
            <a:ext cx="45719" cy="2355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2615E73-1EA9-449A-B361-E05B26ABA3E6}"/>
              </a:ext>
            </a:extLst>
          </p:cNvPr>
          <p:cNvGrpSpPr/>
          <p:nvPr/>
        </p:nvGrpSpPr>
        <p:grpSpPr>
          <a:xfrm>
            <a:off x="4921529" y="1416534"/>
            <a:ext cx="1284106" cy="1481854"/>
            <a:chOff x="4921529" y="1416534"/>
            <a:chExt cx="1284106" cy="1481854"/>
          </a:xfrm>
        </p:grpSpPr>
        <p:sp>
          <p:nvSpPr>
            <p:cNvPr id="7" name="Freeform: Shape 8">
              <a:extLst>
                <a:ext uri="{FF2B5EF4-FFF2-40B4-BE49-F238E27FC236}">
                  <a16:creationId xmlns:a16="http://schemas.microsoft.com/office/drawing/2014/main" id="{904DAB39-074F-4A3D-B334-C3B36783A2E2}"/>
                </a:ext>
              </a:extLst>
            </p:cNvPr>
            <p:cNvSpPr/>
            <p:nvPr/>
          </p:nvSpPr>
          <p:spPr>
            <a:xfrm>
              <a:off x="5198077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8" name="Freeform: Shape 9">
              <a:extLst>
                <a:ext uri="{FF2B5EF4-FFF2-40B4-BE49-F238E27FC236}">
                  <a16:creationId xmlns:a16="http://schemas.microsoft.com/office/drawing/2014/main" id="{6D9DD6FF-389A-4C66-A48A-61C498BBB2C9}"/>
                </a:ext>
              </a:extLst>
            </p:cNvPr>
            <p:cNvSpPr/>
            <p:nvPr/>
          </p:nvSpPr>
          <p:spPr>
            <a:xfrm>
              <a:off x="4921529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rgbClr val="363B2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Freeform: Shape 35">
              <a:extLst>
                <a:ext uri="{FF2B5EF4-FFF2-40B4-BE49-F238E27FC236}">
                  <a16:creationId xmlns:a16="http://schemas.microsoft.com/office/drawing/2014/main" id="{4D5D5666-B97C-4675-B0C1-A8F771A33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5881" y="1777051"/>
              <a:ext cx="385310" cy="32561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53897956-2C99-43CF-B936-CFEEF08C768C}"/>
              </a:ext>
            </a:extLst>
          </p:cNvPr>
          <p:cNvGrpSpPr/>
          <p:nvPr/>
        </p:nvGrpSpPr>
        <p:grpSpPr>
          <a:xfrm>
            <a:off x="6725496" y="1416534"/>
            <a:ext cx="1284105" cy="1481854"/>
            <a:chOff x="6725496" y="1416534"/>
            <a:chExt cx="1284105" cy="148185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2A8800-1F1A-4940-9DDC-5AA8EC1BB1B4}"/>
                </a:ext>
              </a:extLst>
            </p:cNvPr>
            <p:cNvSpPr/>
            <p:nvPr/>
          </p:nvSpPr>
          <p:spPr>
            <a:xfrm>
              <a:off x="7002043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E4DA68-5488-4114-992E-F5DA6A603F2B}"/>
                </a:ext>
              </a:extLst>
            </p:cNvPr>
            <p:cNvSpPr/>
            <p:nvPr/>
          </p:nvSpPr>
          <p:spPr>
            <a:xfrm>
              <a:off x="6725496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rgbClr val="363B2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3" name="Freeform: Shape 36">
              <a:extLst>
                <a:ext uri="{FF2B5EF4-FFF2-40B4-BE49-F238E27FC236}">
                  <a16:creationId xmlns:a16="http://schemas.microsoft.com/office/drawing/2014/main" id="{486913CA-EC12-4C1D-90E8-932CEC046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8129" y="1760742"/>
              <a:ext cx="410782" cy="34714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DB12EEAB-366F-4CC9-9AC9-AC0D9F8858F5}"/>
              </a:ext>
            </a:extLst>
          </p:cNvPr>
          <p:cNvGrpSpPr/>
          <p:nvPr/>
        </p:nvGrpSpPr>
        <p:grpSpPr>
          <a:xfrm>
            <a:off x="3136253" y="1416534"/>
            <a:ext cx="1284106" cy="1481854"/>
            <a:chOff x="3136253" y="1416534"/>
            <a:chExt cx="1284106" cy="1481854"/>
          </a:xfrm>
        </p:grpSpPr>
        <p:sp>
          <p:nvSpPr>
            <p:cNvPr id="15" name="Freeform: Shape 6">
              <a:extLst>
                <a:ext uri="{FF2B5EF4-FFF2-40B4-BE49-F238E27FC236}">
                  <a16:creationId xmlns:a16="http://schemas.microsoft.com/office/drawing/2014/main" id="{1CC891EE-6EE1-42B1-92F8-8ACDB88FEB47}"/>
                </a:ext>
              </a:extLst>
            </p:cNvPr>
            <p:cNvSpPr/>
            <p:nvPr/>
          </p:nvSpPr>
          <p:spPr>
            <a:xfrm>
              <a:off x="3412801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 dirty="0"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6" name="Freeform: Shape 7">
              <a:extLst>
                <a:ext uri="{FF2B5EF4-FFF2-40B4-BE49-F238E27FC236}">
                  <a16:creationId xmlns:a16="http://schemas.microsoft.com/office/drawing/2014/main" id="{D9DAA635-F14D-4275-B22B-546968176D75}"/>
                </a:ext>
              </a:extLst>
            </p:cNvPr>
            <p:cNvSpPr/>
            <p:nvPr/>
          </p:nvSpPr>
          <p:spPr>
            <a:xfrm>
              <a:off x="3136253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rgbClr val="363B2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7" name="Freeform: Shape 34">
              <a:extLst>
                <a:ext uri="{FF2B5EF4-FFF2-40B4-BE49-F238E27FC236}">
                  <a16:creationId xmlns:a16="http://schemas.microsoft.com/office/drawing/2014/main" id="{6BA66B69-B4A0-4332-823F-A146481EB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2606" y="1802517"/>
              <a:ext cx="381650" cy="32252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A65690B6-53A8-4502-A551-8361438CF82D}"/>
              </a:ext>
            </a:extLst>
          </p:cNvPr>
          <p:cNvGrpSpPr/>
          <p:nvPr/>
        </p:nvGrpSpPr>
        <p:grpSpPr>
          <a:xfrm>
            <a:off x="1313019" y="1416534"/>
            <a:ext cx="1284105" cy="1481854"/>
            <a:chOff x="1313019" y="1416534"/>
            <a:chExt cx="1284105" cy="1481854"/>
          </a:xfrm>
        </p:grpSpPr>
        <p:sp>
          <p:nvSpPr>
            <p:cNvPr id="19" name="Freeform: Shape 5">
              <a:extLst>
                <a:ext uri="{FF2B5EF4-FFF2-40B4-BE49-F238E27FC236}">
                  <a16:creationId xmlns:a16="http://schemas.microsoft.com/office/drawing/2014/main" id="{33D607B5-A263-41C8-836B-8D59A2182581}"/>
                </a:ext>
              </a:extLst>
            </p:cNvPr>
            <p:cNvSpPr/>
            <p:nvPr/>
          </p:nvSpPr>
          <p:spPr>
            <a:xfrm>
              <a:off x="1589566" y="2368414"/>
              <a:ext cx="1007558" cy="529974"/>
            </a:xfrm>
            <a:custGeom>
              <a:avLst/>
              <a:gdLst>
                <a:gd name="connsiteX0" fmla="*/ 0 w 1887981"/>
                <a:gd name="connsiteY0" fmla="*/ 0 h 993074"/>
                <a:gd name="connsiteX1" fmla="*/ 1802581 w 1887981"/>
                <a:gd name="connsiteY1" fmla="*/ 0 h 993074"/>
                <a:gd name="connsiteX2" fmla="*/ 1855559 w 1887981"/>
                <a:gd name="connsiteY2" fmla="*/ 96773 h 993074"/>
                <a:gd name="connsiteX3" fmla="*/ 1750949 w 1887981"/>
                <a:gd name="connsiteY3" fmla="*/ 454478 h 993074"/>
                <a:gd name="connsiteX4" fmla="*/ 826344 w 1887981"/>
                <a:gd name="connsiteY4" fmla="*/ 960652 h 993074"/>
                <a:gd name="connsiteX5" fmla="*/ 468639 w 1887981"/>
                <a:gd name="connsiteY5" fmla="*/ 856042 h 993074"/>
                <a:gd name="connsiteX6" fmla="*/ 0 w 1887981"/>
                <a:gd name="connsiteY6" fmla="*/ 0 h 9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981" h="993074">
                  <a:moveTo>
                    <a:pt x="0" y="0"/>
                  </a:moveTo>
                  <a:lnTo>
                    <a:pt x="1802581" y="0"/>
                  </a:lnTo>
                  <a:lnTo>
                    <a:pt x="1855559" y="96773"/>
                  </a:lnTo>
                  <a:cubicBezTo>
                    <a:pt x="1925450" y="224439"/>
                    <a:pt x="1878614" y="384588"/>
                    <a:pt x="1750949" y="454478"/>
                  </a:cubicBezTo>
                  <a:lnTo>
                    <a:pt x="826344" y="960652"/>
                  </a:lnTo>
                  <a:cubicBezTo>
                    <a:pt x="698679" y="1030543"/>
                    <a:pt x="538530" y="983707"/>
                    <a:pt x="468639" y="8560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76000" anchor="ctr" anchorCtr="0">
              <a:normAutofit/>
            </a:bodyPr>
            <a:lstStyle/>
            <a:p>
              <a:r>
                <a:rPr lang="en-US" altLang="zh-CN" sz="2400" b="1" dirty="0"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0" name="Freeform: Shape 4">
              <a:extLst>
                <a:ext uri="{FF2B5EF4-FFF2-40B4-BE49-F238E27FC236}">
                  <a16:creationId xmlns:a16="http://schemas.microsoft.com/office/drawing/2014/main" id="{AACF7A7C-1ABD-46EF-AE31-492FBED968FC}"/>
                </a:ext>
              </a:extLst>
            </p:cNvPr>
            <p:cNvSpPr/>
            <p:nvPr/>
          </p:nvSpPr>
          <p:spPr>
            <a:xfrm>
              <a:off x="1313019" y="1416534"/>
              <a:ext cx="1238530" cy="951880"/>
            </a:xfrm>
            <a:custGeom>
              <a:avLst/>
              <a:gdLst>
                <a:gd name="connsiteX0" fmla="*/ 1212492 w 2320780"/>
                <a:gd name="connsiteY0" fmla="*/ 1146 h 1783648"/>
                <a:gd name="connsiteX1" fmla="*/ 1419342 w 2320780"/>
                <a:gd name="connsiteY1" fmla="*/ 137033 h 1783648"/>
                <a:gd name="connsiteX2" fmla="*/ 2320780 w 2320780"/>
                <a:gd name="connsiteY2" fmla="*/ 1783648 h 1783648"/>
                <a:gd name="connsiteX3" fmla="*/ 518199 w 2320780"/>
                <a:gd name="connsiteY3" fmla="*/ 1783648 h 1783648"/>
                <a:gd name="connsiteX4" fmla="*/ 32422 w 2320780"/>
                <a:gd name="connsiteY4" fmla="*/ 896301 h 1783648"/>
                <a:gd name="connsiteX5" fmla="*/ 137032 w 2320780"/>
                <a:gd name="connsiteY5" fmla="*/ 538596 h 1783648"/>
                <a:gd name="connsiteX6" fmla="*/ 1061637 w 2320780"/>
                <a:gd name="connsiteY6" fmla="*/ 32422 h 1783648"/>
                <a:gd name="connsiteX7" fmla="*/ 1212492 w 2320780"/>
                <a:gd name="connsiteY7" fmla="*/ 1146 h 178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0780" h="1783648">
                  <a:moveTo>
                    <a:pt x="1212492" y="1146"/>
                  </a:moveTo>
                  <a:cubicBezTo>
                    <a:pt x="1296722" y="9025"/>
                    <a:pt x="1375661" y="57242"/>
                    <a:pt x="1419342" y="137033"/>
                  </a:cubicBezTo>
                  <a:lnTo>
                    <a:pt x="2320780" y="1783648"/>
                  </a:lnTo>
                  <a:lnTo>
                    <a:pt x="518199" y="1783648"/>
                  </a:lnTo>
                  <a:lnTo>
                    <a:pt x="32422" y="896301"/>
                  </a:lnTo>
                  <a:cubicBezTo>
                    <a:pt x="-37469" y="768636"/>
                    <a:pt x="9367" y="608486"/>
                    <a:pt x="137032" y="538596"/>
                  </a:cubicBezTo>
                  <a:lnTo>
                    <a:pt x="1061637" y="32422"/>
                  </a:lnTo>
                  <a:cubicBezTo>
                    <a:pt x="1109512" y="6213"/>
                    <a:pt x="1161954" y="-3581"/>
                    <a:pt x="1212492" y="1146"/>
                  </a:cubicBezTo>
                  <a:close/>
                </a:path>
              </a:pathLst>
            </a:custGeom>
            <a:solidFill>
              <a:srgbClr val="363B2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Freeform: Shape 33">
              <a:extLst>
                <a:ext uri="{FF2B5EF4-FFF2-40B4-BE49-F238E27FC236}">
                  <a16:creationId xmlns:a16="http://schemas.microsoft.com/office/drawing/2014/main" id="{69E413D1-202D-4F3A-8937-025E1385739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86763" y="1778641"/>
              <a:ext cx="383039" cy="32369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E5C1F56F-9C54-4EEF-85BE-977752B7CC4A}"/>
              </a:ext>
            </a:extLst>
          </p:cNvPr>
          <p:cNvCxnSpPr/>
          <p:nvPr/>
        </p:nvCxnSpPr>
        <p:spPr>
          <a:xfrm>
            <a:off x="1496606" y="3210277"/>
            <a:ext cx="1051082" cy="0"/>
          </a:xfrm>
          <a:prstGeom prst="line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A30BB209-9D4A-4747-B376-AE418999E000}"/>
              </a:ext>
            </a:extLst>
          </p:cNvPr>
          <p:cNvCxnSpPr/>
          <p:nvPr/>
        </p:nvCxnSpPr>
        <p:spPr>
          <a:xfrm>
            <a:off x="3263997" y="3210277"/>
            <a:ext cx="1051082" cy="0"/>
          </a:xfrm>
          <a:prstGeom prst="line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3DBFE901-A7EE-4141-BE12-2992FBD7DE49}"/>
              </a:ext>
            </a:extLst>
          </p:cNvPr>
          <p:cNvCxnSpPr/>
          <p:nvPr/>
        </p:nvCxnSpPr>
        <p:spPr>
          <a:xfrm>
            <a:off x="5031387" y="3210277"/>
            <a:ext cx="1051082" cy="0"/>
          </a:xfrm>
          <a:prstGeom prst="line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33170A15-35BA-4243-A1AE-57EB633A2F6A}"/>
              </a:ext>
            </a:extLst>
          </p:cNvPr>
          <p:cNvCxnSpPr/>
          <p:nvPr/>
        </p:nvCxnSpPr>
        <p:spPr>
          <a:xfrm>
            <a:off x="6798778" y="3210277"/>
            <a:ext cx="1051082" cy="0"/>
          </a:xfrm>
          <a:prstGeom prst="line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61406811-16E4-4297-9A44-8CA1C441E5B7}"/>
              </a:ext>
            </a:extLst>
          </p:cNvPr>
          <p:cNvSpPr txBox="1"/>
          <p:nvPr/>
        </p:nvSpPr>
        <p:spPr>
          <a:xfrm>
            <a:off x="1091464" y="364547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50099881-1BAB-41F9-9295-D020A075F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7955" y="3425822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3C3412B-8E91-4A60-BCBB-AB3494F800A5}"/>
              </a:ext>
            </a:extLst>
          </p:cNvPr>
          <p:cNvSpPr txBox="1"/>
          <p:nvPr/>
        </p:nvSpPr>
        <p:spPr>
          <a:xfrm>
            <a:off x="2894566" y="364547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CF1852A7-9C7F-4C69-A5DD-FC40B836A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1057" y="3425822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D07748B-C28B-4BDA-8F42-46C1343F5808}"/>
              </a:ext>
            </a:extLst>
          </p:cNvPr>
          <p:cNvSpPr txBox="1"/>
          <p:nvPr/>
        </p:nvSpPr>
        <p:spPr>
          <a:xfrm>
            <a:off x="4626245" y="364547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1" name="Rectangle 24">
            <a:extLst>
              <a:ext uri="{FF2B5EF4-FFF2-40B4-BE49-F238E27FC236}">
                <a16:creationId xmlns:a16="http://schemas.microsoft.com/office/drawing/2014/main" id="{D35129E7-8100-47F8-992A-1A6FF4C01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736" y="3425822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79F5A674-B6B6-4B27-8E90-C898C082B850}"/>
              </a:ext>
            </a:extLst>
          </p:cNvPr>
          <p:cNvSpPr txBox="1"/>
          <p:nvPr/>
        </p:nvSpPr>
        <p:spPr>
          <a:xfrm>
            <a:off x="6429347" y="3645473"/>
            <a:ext cx="19638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输入替换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内容猪七爷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id="{896DDBEE-F8B5-421D-810C-7F9CC7598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5838" y="3425822"/>
            <a:ext cx="1254256" cy="20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欧美风工作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1313</Words>
  <Application>Microsoft Office PowerPoint</Application>
  <PresentationFormat>自定义</PresentationFormat>
  <Paragraphs>290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9" baseType="lpstr">
      <vt:lpstr>Bebas</vt:lpstr>
      <vt:lpstr>FontAwesome</vt:lpstr>
      <vt:lpstr>Gill Sans</vt:lpstr>
      <vt:lpstr>Hiragino Sans GB W3</vt:lpstr>
      <vt:lpstr>League Gothic Regular</vt:lpstr>
      <vt:lpstr>Minion Pro SmBd</vt:lpstr>
      <vt:lpstr>Montserrat</vt:lpstr>
      <vt:lpstr>Open Sans</vt:lpstr>
      <vt:lpstr>Open Sans Light</vt:lpstr>
      <vt:lpstr>Segoe UI Black</vt:lpstr>
      <vt:lpstr>等线</vt:lpstr>
      <vt:lpstr>等线 Light</vt:lpstr>
      <vt:lpstr>华文细黑</vt:lpstr>
      <vt:lpstr>时尚中黑简体</vt:lpstr>
      <vt:lpstr>宋体</vt:lpstr>
      <vt:lpstr>微软雅黑</vt:lpstr>
      <vt:lpstr>微软雅黑 Light</vt:lpstr>
      <vt:lpstr>Agency FB</vt:lpstr>
      <vt:lpstr>Arial</vt:lpstr>
      <vt:lpstr>Calibri</vt:lpstr>
      <vt:lpstr>Calibri Light</vt:lpstr>
      <vt:lpstr>Century Gothic</vt:lpstr>
      <vt:lpstr>Impact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欧美风工作汇报PPT模板</dc:title>
  <dc:creator>User</dc:creator>
  <cp:lastModifiedBy>dreamsummit</cp:lastModifiedBy>
  <cp:revision>16</cp:revision>
  <dcterms:created xsi:type="dcterms:W3CDTF">2017-12-02T12:22:51Z</dcterms:created>
  <dcterms:modified xsi:type="dcterms:W3CDTF">2017-12-14T06:07:51Z</dcterms:modified>
</cp:coreProperties>
</file>