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8" r:id="rId3"/>
    <p:sldId id="257" r:id="rId4"/>
    <p:sldId id="259" r:id="rId5"/>
    <p:sldId id="263" r:id="rId6"/>
    <p:sldId id="264" r:id="rId7"/>
    <p:sldId id="265" r:id="rId8"/>
    <p:sldId id="266" r:id="rId9"/>
    <p:sldId id="260" r:id="rId10"/>
    <p:sldId id="267" r:id="rId11"/>
    <p:sldId id="275" r:id="rId12"/>
    <p:sldId id="277" r:id="rId13"/>
    <p:sldId id="268" r:id="rId14"/>
    <p:sldId id="261" r:id="rId15"/>
    <p:sldId id="271" r:id="rId16"/>
    <p:sldId id="272" r:id="rId17"/>
    <p:sldId id="273" r:id="rId18"/>
    <p:sldId id="274" r:id="rId19"/>
    <p:sldId id="262" r:id="rId20"/>
    <p:sldId id="269" r:id="rId21"/>
    <p:sldId id="270" r:id="rId22"/>
    <p:sldId id="276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B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8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5655E4-AA7C-483A-B288-17CE037F5A3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FACD7-7E94-46EE-8561-D97B2C81B2A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9CA18-0FBD-4A75-B3EF-9E73EAFBF4DB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A016B-7EE1-42C0-B86D-0570EB1910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0.emf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emf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25245" y="1390015"/>
            <a:ext cx="9608185" cy="3769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3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en-US" altLang="zh-CN" sz="23900" dirty="0" smtClean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458770" y="1152955"/>
            <a:ext cx="992369" cy="833346"/>
            <a:chOff x="7953195" y="1154105"/>
            <a:chExt cx="992369" cy="833346"/>
          </a:xfrm>
        </p:grpSpPr>
        <p:sp>
          <p:nvSpPr>
            <p:cNvPr id="14" name="直角三角形 1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" name="矩形 1"/>
          <p:cNvSpPr/>
          <p:nvPr/>
        </p:nvSpPr>
        <p:spPr>
          <a:xfrm>
            <a:off x="1643474" y="4038582"/>
            <a:ext cx="8972550" cy="12533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121"/>
          <p:cNvSpPr/>
          <p:nvPr/>
        </p:nvSpPr>
        <p:spPr>
          <a:xfrm>
            <a:off x="1458215" y="4038582"/>
            <a:ext cx="9360000" cy="0"/>
          </a:xfrm>
          <a:custGeom>
            <a:avLst/>
            <a:gdLst>
              <a:gd name="connsiteX0" fmla="*/ 0 w 4679950"/>
              <a:gd name="connsiteY0" fmla="*/ 0 h 3120887"/>
              <a:gd name="connsiteX1" fmla="*/ 4679950 w 4679950"/>
              <a:gd name="connsiteY1" fmla="*/ 0 h 3120887"/>
              <a:gd name="connsiteX2" fmla="*/ 4679950 w 4679950"/>
              <a:gd name="connsiteY2" fmla="*/ 3120887 h 3120887"/>
              <a:gd name="connsiteX3" fmla="*/ 0 w 4679950"/>
              <a:gd name="connsiteY3" fmla="*/ 3120887 h 3120887"/>
              <a:gd name="connsiteX4" fmla="*/ 0 w 4679950"/>
              <a:gd name="connsiteY4" fmla="*/ 0 h 3120887"/>
              <a:gd name="connsiteX0-1" fmla="*/ 0 w 4679950"/>
              <a:gd name="connsiteY0-2" fmla="*/ 0 h 3120887"/>
              <a:gd name="connsiteX1-3" fmla="*/ 4679950 w 4679950"/>
              <a:gd name="connsiteY1-4" fmla="*/ 0 h 3120887"/>
              <a:gd name="connsiteX2-5" fmla="*/ 4679950 w 4679950"/>
              <a:gd name="connsiteY2-6" fmla="*/ 3120887 h 3120887"/>
              <a:gd name="connsiteX3-7" fmla="*/ 0 w 4679950"/>
              <a:gd name="connsiteY3-8" fmla="*/ 3120887 h 3120887"/>
              <a:gd name="connsiteX4-9" fmla="*/ 91440 w 4679950"/>
              <a:gd name="connsiteY4-10" fmla="*/ 91440 h 3120887"/>
              <a:gd name="connsiteX0-11" fmla="*/ 0 w 4679950"/>
              <a:gd name="connsiteY0-12" fmla="*/ 0 h 3120887"/>
              <a:gd name="connsiteX1-13" fmla="*/ 4679950 w 4679950"/>
              <a:gd name="connsiteY1-14" fmla="*/ 0 h 3120887"/>
              <a:gd name="connsiteX2-15" fmla="*/ 4679950 w 4679950"/>
              <a:gd name="connsiteY2-16" fmla="*/ 3120887 h 3120887"/>
              <a:gd name="connsiteX3-17" fmla="*/ 0 w 4679950"/>
              <a:gd name="connsiteY3-18" fmla="*/ 3120887 h 3120887"/>
              <a:gd name="connsiteX0-19" fmla="*/ 4679950 w 4679950"/>
              <a:gd name="connsiteY0-20" fmla="*/ 0 h 3120887"/>
              <a:gd name="connsiteX1-21" fmla="*/ 4679950 w 4679950"/>
              <a:gd name="connsiteY1-22" fmla="*/ 3120887 h 3120887"/>
              <a:gd name="connsiteX2-23" fmla="*/ 0 w 4679950"/>
              <a:gd name="connsiteY2-24" fmla="*/ 3120887 h 3120887"/>
              <a:gd name="connsiteX0-25" fmla="*/ 4679950 w 4679950"/>
              <a:gd name="connsiteY0-26" fmla="*/ 0 h 0"/>
              <a:gd name="connsiteX1-27" fmla="*/ 0 w 4679950"/>
              <a:gd name="connsiteY1-28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679950">
                <a:moveTo>
                  <a:pt x="467995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  <a:headEnd type="diamond" w="lg" len="lg"/>
            <a:tailEnd type="diamond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998295" y="4293697"/>
            <a:ext cx="8531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 POINT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图片 7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869180" y="1706717"/>
            <a:ext cx="2220577" cy="2214391"/>
          </a:xfrm>
          <a:prstGeom prst="rect">
            <a:avLst/>
          </a:prstGeom>
        </p:spPr>
      </p:pic>
      <p:sp>
        <p:nvSpPr>
          <p:cNvPr id="75" name="Arc 13"/>
          <p:cNvSpPr/>
          <p:nvPr/>
        </p:nvSpPr>
        <p:spPr>
          <a:xfrm>
            <a:off x="1214317" y="2075806"/>
            <a:ext cx="1530305" cy="1507165"/>
          </a:xfrm>
          <a:prstGeom prst="arc">
            <a:avLst>
              <a:gd name="adj1" fmla="val 16200000"/>
              <a:gd name="adj2" fmla="val 10155543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6" name="Arc 14"/>
          <p:cNvSpPr/>
          <p:nvPr/>
        </p:nvSpPr>
        <p:spPr>
          <a:xfrm>
            <a:off x="3961995" y="2094726"/>
            <a:ext cx="1488732" cy="1461252"/>
          </a:xfrm>
          <a:prstGeom prst="arc">
            <a:avLst>
              <a:gd name="adj1" fmla="val 20082479"/>
              <a:gd name="adj2" fmla="val 696073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4" name="Arc 15"/>
          <p:cNvSpPr/>
          <p:nvPr/>
        </p:nvSpPr>
        <p:spPr>
          <a:xfrm>
            <a:off x="6688412" y="2067773"/>
            <a:ext cx="1517705" cy="1492281"/>
          </a:xfrm>
          <a:prstGeom prst="arc">
            <a:avLst>
              <a:gd name="adj1" fmla="val 13544500"/>
              <a:gd name="adj2" fmla="val 696073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5" name="Arc 16"/>
          <p:cNvSpPr/>
          <p:nvPr/>
        </p:nvSpPr>
        <p:spPr>
          <a:xfrm>
            <a:off x="9397727" y="2057070"/>
            <a:ext cx="1497965" cy="1492281"/>
          </a:xfrm>
          <a:prstGeom prst="arc">
            <a:avLst>
              <a:gd name="adj1" fmla="val 378990"/>
              <a:gd name="adj2" fmla="val 10257066"/>
            </a:avLst>
          </a:prstGeom>
          <a:ln w="762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sz="1865">
              <a:solidFill>
                <a:srgbClr val="43D38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96" name="图片 9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3603077" y="1690364"/>
            <a:ext cx="2220577" cy="2214391"/>
          </a:xfrm>
          <a:prstGeom prst="rect">
            <a:avLst/>
          </a:prstGeom>
        </p:spPr>
      </p:pic>
      <p:pic>
        <p:nvPicPr>
          <p:cNvPr id="97" name="图片 9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6336975" y="1718156"/>
            <a:ext cx="2220577" cy="2214391"/>
          </a:xfrm>
          <a:prstGeom prst="rect">
            <a:avLst/>
          </a:prstGeom>
        </p:spPr>
      </p:pic>
      <p:pic>
        <p:nvPicPr>
          <p:cNvPr id="98" name="图片 9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061" r="5363" b="5582"/>
          <a:stretch>
            <a:fillRect/>
          </a:stretch>
        </p:blipFill>
        <p:spPr>
          <a:xfrm>
            <a:off x="8969511" y="1696014"/>
            <a:ext cx="2220577" cy="2214391"/>
          </a:xfrm>
          <a:prstGeom prst="rect">
            <a:avLst/>
          </a:prstGeom>
        </p:spPr>
      </p:pic>
      <p:sp>
        <p:nvSpPr>
          <p:cNvPr id="99" name="文本框 98"/>
          <p:cNvSpPr txBox="1"/>
          <p:nvPr/>
        </p:nvSpPr>
        <p:spPr>
          <a:xfrm>
            <a:off x="1480962" y="2496509"/>
            <a:ext cx="1209165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76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245859" y="2502612"/>
            <a:ext cx="1176316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28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6992832" y="2487692"/>
            <a:ext cx="1199209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68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9755100" y="2464167"/>
            <a:ext cx="1183612" cy="66678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altLang="zh-CN" sz="3735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49</a:t>
            </a:r>
            <a:r>
              <a:rPr lang="en-US" altLang="zh-CN" sz="24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%</a:t>
            </a:r>
            <a:endParaRPr lang="zh-CN" altLang="en-US" sz="24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103" name="文本框 102"/>
          <p:cNvSpPr txBox="1"/>
          <p:nvPr/>
        </p:nvSpPr>
        <p:spPr>
          <a:xfrm>
            <a:off x="1134761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4" name="文本框 103"/>
          <p:cNvSpPr txBox="1"/>
          <p:nvPr/>
        </p:nvSpPr>
        <p:spPr>
          <a:xfrm>
            <a:off x="1054814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3726567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3646620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6578624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6498677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9350734" y="4110978"/>
            <a:ext cx="1768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TEXT HERE</a:t>
            </a:r>
            <a:endParaRPr lang="zh-CN" altLang="en-US" sz="24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9270787" y="4572643"/>
            <a:ext cx="18480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 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1" name="组合 110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12" name="直角三角形 111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3" name="直角三角形 112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直角三角形 113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" name="文本框 114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椭圆 44"/>
          <p:cNvSpPr>
            <a:spLocks noChangeArrowheads="1"/>
          </p:cNvSpPr>
          <p:nvPr/>
        </p:nvSpPr>
        <p:spPr bwMode="auto">
          <a:xfrm>
            <a:off x="1906588" y="2308225"/>
            <a:ext cx="1000125" cy="100171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1" name="椭圆 45"/>
          <p:cNvSpPr>
            <a:spLocks noChangeArrowheads="1"/>
          </p:cNvSpPr>
          <p:nvPr/>
        </p:nvSpPr>
        <p:spPr bwMode="auto">
          <a:xfrm>
            <a:off x="436403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2" name="椭圆 46"/>
          <p:cNvSpPr>
            <a:spLocks noChangeArrowheads="1"/>
          </p:cNvSpPr>
          <p:nvPr/>
        </p:nvSpPr>
        <p:spPr bwMode="auto">
          <a:xfrm>
            <a:off x="684688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3" name="椭圆 47"/>
          <p:cNvSpPr>
            <a:spLocks noChangeArrowheads="1"/>
          </p:cNvSpPr>
          <p:nvPr/>
        </p:nvSpPr>
        <p:spPr bwMode="auto">
          <a:xfrm>
            <a:off x="9329738" y="2308225"/>
            <a:ext cx="1001712" cy="1001713"/>
          </a:xfrm>
          <a:prstGeom prst="ellipse">
            <a:avLst/>
          </a:prstGeom>
          <a:noFill/>
          <a:ln w="12700">
            <a:solidFill>
              <a:schemeClr val="bg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4" name="文本框 54"/>
          <p:cNvSpPr>
            <a:spLocks noChangeArrowheads="1"/>
          </p:cNvSpPr>
          <p:nvPr/>
        </p:nvSpPr>
        <p:spPr bwMode="auto">
          <a:xfrm>
            <a:off x="1494296" y="3448503"/>
            <a:ext cx="17831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rPr>
              <a:t>TEXT HERE</a:t>
            </a: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5" name="文本框 55"/>
          <p:cNvSpPr>
            <a:spLocks noChangeArrowheads="1"/>
          </p:cNvSpPr>
          <p:nvPr/>
        </p:nvSpPr>
        <p:spPr bwMode="auto">
          <a:xfrm>
            <a:off x="4065818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6" name="文本框 56"/>
          <p:cNvSpPr>
            <a:spLocks noChangeArrowheads="1"/>
          </p:cNvSpPr>
          <p:nvPr/>
        </p:nvSpPr>
        <p:spPr bwMode="auto">
          <a:xfrm>
            <a:off x="6562956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7" name="文本框 57"/>
          <p:cNvSpPr>
            <a:spLocks noChangeArrowheads="1"/>
          </p:cNvSpPr>
          <p:nvPr/>
        </p:nvSpPr>
        <p:spPr bwMode="auto">
          <a:xfrm>
            <a:off x="9004531" y="3462564"/>
            <a:ext cx="18261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charset="0"/>
              </a:rPr>
              <a:t>TITLE HERE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248" name="矩形 56"/>
          <p:cNvSpPr>
            <a:spLocks noChangeArrowheads="1"/>
          </p:cNvSpPr>
          <p:nvPr/>
        </p:nvSpPr>
        <p:spPr bwMode="auto">
          <a:xfrm>
            <a:off x="1146175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49" name="矩形 57"/>
          <p:cNvSpPr>
            <a:spLocks noChangeArrowheads="1"/>
          </p:cNvSpPr>
          <p:nvPr/>
        </p:nvSpPr>
        <p:spPr bwMode="auto">
          <a:xfrm>
            <a:off x="3692525" y="3987800"/>
            <a:ext cx="2344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0" name="矩形 58"/>
          <p:cNvSpPr>
            <a:spLocks noChangeArrowheads="1"/>
          </p:cNvSpPr>
          <p:nvPr/>
        </p:nvSpPr>
        <p:spPr bwMode="auto">
          <a:xfrm>
            <a:off x="6237288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251" name="矩形 59"/>
          <p:cNvSpPr>
            <a:spLocks noChangeArrowheads="1"/>
          </p:cNvSpPr>
          <p:nvPr/>
        </p:nvSpPr>
        <p:spPr bwMode="auto">
          <a:xfrm>
            <a:off x="8728075" y="3987800"/>
            <a:ext cx="2346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Within you I lose myself, without you I find myself wanting to be lost again.</a:t>
            </a:r>
            <a:endParaRPr lang="zh-CN" altLang="en-US" sz="18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252" name="组合 53"/>
          <p:cNvGrpSpPr/>
          <p:nvPr/>
        </p:nvGrpSpPr>
        <p:grpSpPr bwMode="auto">
          <a:xfrm>
            <a:off x="4538663" y="2481263"/>
            <a:ext cx="682625" cy="684212"/>
            <a:chOff x="206100" y="206100"/>
            <a:chExt cx="1188000" cy="1188000"/>
          </a:xfrm>
        </p:grpSpPr>
        <p:sp>
          <p:nvSpPr>
            <p:cNvPr id="253" name="任意多边形 58"/>
            <p:cNvSpPr>
              <a:spLocks noChangeArrowheads="1"/>
            </p:cNvSpPr>
            <p:nvPr/>
          </p:nvSpPr>
          <p:spPr bwMode="auto">
            <a:xfrm>
              <a:off x="206100" y="206100"/>
              <a:ext cx="1188000" cy="1188000"/>
            </a:xfrm>
            <a:custGeom>
              <a:avLst/>
              <a:gdLst>
                <a:gd name="T0" fmla="*/ 521837 w 1352282"/>
                <a:gd name="T1" fmla="*/ 63395 h 1352282"/>
                <a:gd name="T2" fmla="*/ 63395 w 1352282"/>
                <a:gd name="T3" fmla="*/ 521837 h 1352282"/>
                <a:gd name="T4" fmla="*/ 521837 w 1352282"/>
                <a:gd name="T5" fmla="*/ 980280 h 1352282"/>
                <a:gd name="T6" fmla="*/ 980280 w 1352282"/>
                <a:gd name="T7" fmla="*/ 521837 h 1352282"/>
                <a:gd name="T8" fmla="*/ 521837 w 1352282"/>
                <a:gd name="T9" fmla="*/ 63395 h 1352282"/>
                <a:gd name="T10" fmla="*/ 521838 w 1352282"/>
                <a:gd name="T11" fmla="*/ 0 h 1352282"/>
                <a:gd name="T12" fmla="*/ 1043676 w 1352282"/>
                <a:gd name="T13" fmla="*/ 521838 h 1352282"/>
                <a:gd name="T14" fmla="*/ 521838 w 1352282"/>
                <a:gd name="T15" fmla="*/ 1043676 h 1352282"/>
                <a:gd name="T16" fmla="*/ 0 w 1352282"/>
                <a:gd name="T17" fmla="*/ 521838 h 1352282"/>
                <a:gd name="T18" fmla="*/ 521838 w 1352282"/>
                <a:gd name="T19" fmla="*/ 0 h 135228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352282"/>
                <a:gd name="T31" fmla="*/ 0 h 1352282"/>
                <a:gd name="T32" fmla="*/ 1352282 w 1352282"/>
                <a:gd name="T33" fmla="*/ 1352282 h 135228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352282" h="1352282">
                  <a:moveTo>
                    <a:pt x="676140" y="82140"/>
                  </a:moveTo>
                  <a:cubicBezTo>
                    <a:pt x="348083" y="82140"/>
                    <a:pt x="82140" y="348083"/>
                    <a:pt x="82140" y="676140"/>
                  </a:cubicBezTo>
                  <a:cubicBezTo>
                    <a:pt x="82140" y="1004197"/>
                    <a:pt x="348083" y="1270140"/>
                    <a:pt x="676140" y="1270140"/>
                  </a:cubicBezTo>
                  <a:cubicBezTo>
                    <a:pt x="1004197" y="1270140"/>
                    <a:pt x="1270140" y="1004197"/>
                    <a:pt x="1270140" y="676140"/>
                  </a:cubicBezTo>
                  <a:cubicBezTo>
                    <a:pt x="1270140" y="348083"/>
                    <a:pt x="1004197" y="82140"/>
                    <a:pt x="676140" y="82140"/>
                  </a:cubicBezTo>
                  <a:close/>
                  <a:moveTo>
                    <a:pt x="676141" y="0"/>
                  </a:moveTo>
                  <a:cubicBezTo>
                    <a:pt x="1049563" y="0"/>
                    <a:pt x="1352282" y="302719"/>
                    <a:pt x="1352282" y="676141"/>
                  </a:cubicBezTo>
                  <a:cubicBezTo>
                    <a:pt x="1352282" y="1049563"/>
                    <a:pt x="1049563" y="1352282"/>
                    <a:pt x="676141" y="1352282"/>
                  </a:cubicBezTo>
                  <a:cubicBezTo>
                    <a:pt x="302719" y="1352282"/>
                    <a:pt x="0" y="1049563"/>
                    <a:pt x="0" y="676141"/>
                  </a:cubicBezTo>
                  <a:cubicBezTo>
                    <a:pt x="0" y="302719"/>
                    <a:pt x="302719" y="0"/>
                    <a:pt x="6761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54" name="空心弧 59"/>
            <p:cNvSpPr>
              <a:spLocks noChangeArrowheads="1"/>
            </p:cNvSpPr>
            <p:nvPr/>
          </p:nvSpPr>
          <p:spPr bwMode="auto">
            <a:xfrm rot="-637994">
              <a:off x="464387" y="366441"/>
              <a:ext cx="671426" cy="687935"/>
            </a:xfrm>
            <a:custGeom>
              <a:avLst/>
              <a:gdLst>
                <a:gd name="T0" fmla="*/ 2147483646 w 21600"/>
                <a:gd name="T1" fmla="*/ 0 h 21600"/>
                <a:gd name="T2" fmla="*/ 951371102 w 21600"/>
                <a:gd name="T3" fmla="*/ 2147483646 h 21600"/>
                <a:gd name="T4" fmla="*/ 2147483646 w 21600"/>
                <a:gd name="T5" fmla="*/ 2097941067 h 21600"/>
                <a:gd name="T6" fmla="*/ 2147483646 w 21600"/>
                <a:gd name="T7" fmla="*/ 214748364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039" y="10800"/>
                  </a:moveTo>
                  <a:cubicBezTo>
                    <a:pt x="2039" y="5961"/>
                    <a:pt x="5961" y="2039"/>
                    <a:pt x="10800" y="2039"/>
                  </a:cubicBezTo>
                  <a:cubicBezTo>
                    <a:pt x="15638" y="2038"/>
                    <a:pt x="19560" y="5961"/>
                    <a:pt x="19561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2039" y="108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5" name="任意多边形 60"/>
            <p:cNvSpPr>
              <a:spLocks noChangeArrowheads="1"/>
            </p:cNvSpPr>
            <p:nvPr/>
          </p:nvSpPr>
          <p:spPr bwMode="auto">
            <a:xfrm>
              <a:off x="338544" y="684147"/>
              <a:ext cx="195262" cy="363187"/>
            </a:xfrm>
            <a:custGeom>
              <a:avLst/>
              <a:gdLst>
                <a:gd name="T0" fmla="*/ 131763 w 195262"/>
                <a:gd name="T1" fmla="*/ 0 h 436081"/>
                <a:gd name="T2" fmla="*/ 195262 w 195262"/>
                <a:gd name="T3" fmla="*/ 0 h 436081"/>
                <a:gd name="T4" fmla="*/ 195262 w 195262"/>
                <a:gd name="T5" fmla="*/ 209807 h 436081"/>
                <a:gd name="T6" fmla="*/ 131763 w 195262"/>
                <a:gd name="T7" fmla="*/ 209807 h 436081"/>
                <a:gd name="T8" fmla="*/ 0 w 195262"/>
                <a:gd name="T9" fmla="*/ 146413 h 436081"/>
                <a:gd name="T10" fmla="*/ 0 w 195262"/>
                <a:gd name="T11" fmla="*/ 63394 h 436081"/>
                <a:gd name="T12" fmla="*/ 131763 w 195262"/>
                <a:gd name="T13" fmla="*/ 0 h 4360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262"/>
                <a:gd name="T22" fmla="*/ 0 h 436081"/>
                <a:gd name="T23" fmla="*/ 195262 w 195262"/>
                <a:gd name="T24" fmla="*/ 436081 h 4360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262" h="436081">
                  <a:moveTo>
                    <a:pt x="131763" y="0"/>
                  </a:moveTo>
                  <a:lnTo>
                    <a:pt x="195262" y="0"/>
                  </a:lnTo>
                  <a:lnTo>
                    <a:pt x="195262" y="436081"/>
                  </a:lnTo>
                  <a:lnTo>
                    <a:pt x="131763" y="436081"/>
                  </a:lnTo>
                  <a:cubicBezTo>
                    <a:pt x="58992" y="436081"/>
                    <a:pt x="0" y="377089"/>
                    <a:pt x="0" y="304318"/>
                  </a:cubicBezTo>
                  <a:lnTo>
                    <a:pt x="0" y="131763"/>
                  </a:lnTo>
                  <a:cubicBezTo>
                    <a:pt x="0" y="58992"/>
                    <a:pt x="58992" y="0"/>
                    <a:pt x="1317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6" name="任意多边形 61"/>
            <p:cNvSpPr>
              <a:spLocks noChangeArrowheads="1"/>
            </p:cNvSpPr>
            <p:nvPr/>
          </p:nvSpPr>
          <p:spPr bwMode="auto">
            <a:xfrm flipH="1">
              <a:off x="1066394" y="668686"/>
              <a:ext cx="195262" cy="363187"/>
            </a:xfrm>
            <a:custGeom>
              <a:avLst/>
              <a:gdLst>
                <a:gd name="T0" fmla="*/ 131763 w 195262"/>
                <a:gd name="T1" fmla="*/ 0 h 436081"/>
                <a:gd name="T2" fmla="*/ 195262 w 195262"/>
                <a:gd name="T3" fmla="*/ 0 h 436081"/>
                <a:gd name="T4" fmla="*/ 195262 w 195262"/>
                <a:gd name="T5" fmla="*/ 209807 h 436081"/>
                <a:gd name="T6" fmla="*/ 131763 w 195262"/>
                <a:gd name="T7" fmla="*/ 209807 h 436081"/>
                <a:gd name="T8" fmla="*/ 0 w 195262"/>
                <a:gd name="T9" fmla="*/ 146413 h 436081"/>
                <a:gd name="T10" fmla="*/ 0 w 195262"/>
                <a:gd name="T11" fmla="*/ 63394 h 436081"/>
                <a:gd name="T12" fmla="*/ 131763 w 195262"/>
                <a:gd name="T13" fmla="*/ 0 h 43608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262"/>
                <a:gd name="T22" fmla="*/ 0 h 436081"/>
                <a:gd name="T23" fmla="*/ 195262 w 195262"/>
                <a:gd name="T24" fmla="*/ 436081 h 43608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262" h="436081">
                  <a:moveTo>
                    <a:pt x="131763" y="0"/>
                  </a:moveTo>
                  <a:lnTo>
                    <a:pt x="195262" y="0"/>
                  </a:lnTo>
                  <a:lnTo>
                    <a:pt x="195262" y="436081"/>
                  </a:lnTo>
                  <a:lnTo>
                    <a:pt x="131763" y="436081"/>
                  </a:lnTo>
                  <a:cubicBezTo>
                    <a:pt x="58992" y="436081"/>
                    <a:pt x="0" y="377089"/>
                    <a:pt x="0" y="304318"/>
                  </a:cubicBezTo>
                  <a:lnTo>
                    <a:pt x="0" y="131763"/>
                  </a:lnTo>
                  <a:cubicBezTo>
                    <a:pt x="0" y="58992"/>
                    <a:pt x="58992" y="0"/>
                    <a:pt x="13176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57" name="直接连接符 62"/>
            <p:cNvSpPr>
              <a:spLocks noChangeShapeType="1"/>
            </p:cNvSpPr>
            <p:nvPr/>
          </p:nvSpPr>
          <p:spPr bwMode="auto">
            <a:xfrm>
              <a:off x="572311" y="903217"/>
              <a:ext cx="141187" cy="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8" name="直接连接符 63"/>
            <p:cNvSpPr>
              <a:spLocks noChangeShapeType="1"/>
            </p:cNvSpPr>
            <p:nvPr/>
          </p:nvSpPr>
          <p:spPr bwMode="auto">
            <a:xfrm>
              <a:off x="710323" y="893692"/>
              <a:ext cx="54075" cy="15046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9" name="直接连接符 64"/>
            <p:cNvSpPr>
              <a:spLocks noChangeShapeType="1"/>
            </p:cNvSpPr>
            <p:nvPr/>
          </p:nvSpPr>
          <p:spPr bwMode="auto">
            <a:xfrm flipH="1">
              <a:off x="761224" y="746400"/>
              <a:ext cx="97630" cy="30093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0" name="直接连接符 65"/>
            <p:cNvSpPr>
              <a:spLocks noChangeShapeType="1"/>
            </p:cNvSpPr>
            <p:nvPr/>
          </p:nvSpPr>
          <p:spPr bwMode="auto">
            <a:xfrm>
              <a:off x="860294" y="753992"/>
              <a:ext cx="48815" cy="213967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1" name="直接连接符 66"/>
            <p:cNvSpPr>
              <a:spLocks noChangeShapeType="1"/>
            </p:cNvSpPr>
            <p:nvPr/>
          </p:nvSpPr>
          <p:spPr bwMode="auto">
            <a:xfrm flipH="1">
              <a:off x="904493" y="885754"/>
              <a:ext cx="43556" cy="79375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2" name="直接连接符 67"/>
            <p:cNvSpPr>
              <a:spLocks noChangeShapeType="1"/>
            </p:cNvSpPr>
            <p:nvPr/>
          </p:nvSpPr>
          <p:spPr bwMode="auto">
            <a:xfrm>
              <a:off x="943287" y="891311"/>
              <a:ext cx="72000" cy="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63" name="组合 38"/>
          <p:cNvGrpSpPr/>
          <p:nvPr/>
        </p:nvGrpSpPr>
        <p:grpSpPr bwMode="auto">
          <a:xfrm>
            <a:off x="2113952" y="2575431"/>
            <a:ext cx="525915" cy="511739"/>
            <a:chOff x="2365368" y="5747731"/>
            <a:chExt cx="740954" cy="72125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64" name="平行四边形 75"/>
            <p:cNvSpPr>
              <a:spLocks noChangeArrowheads="1"/>
            </p:cNvSpPr>
            <p:nvPr/>
          </p:nvSpPr>
          <p:spPr bwMode="auto">
            <a:xfrm rot="-448572">
              <a:off x="2514601" y="5747731"/>
              <a:ext cx="576200" cy="92009"/>
            </a:xfrm>
            <a:prstGeom prst="parallelogram">
              <a:avLst>
                <a:gd name="adj" fmla="val 13453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5" name="矩形 76"/>
            <p:cNvSpPr>
              <a:spLocks noChangeArrowheads="1"/>
            </p:cNvSpPr>
            <p:nvPr/>
          </p:nvSpPr>
          <p:spPr bwMode="auto">
            <a:xfrm flipH="1">
              <a:off x="2522584" y="5862776"/>
              <a:ext cx="45735" cy="493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6" name="矩形 77"/>
            <p:cNvSpPr>
              <a:spLocks noChangeArrowheads="1"/>
            </p:cNvSpPr>
            <p:nvPr/>
          </p:nvSpPr>
          <p:spPr bwMode="auto">
            <a:xfrm flipH="1">
              <a:off x="3036663" y="5790206"/>
              <a:ext cx="45735" cy="4935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7" name="椭圆 78"/>
            <p:cNvSpPr>
              <a:spLocks noChangeArrowheads="1"/>
            </p:cNvSpPr>
            <p:nvPr/>
          </p:nvSpPr>
          <p:spPr bwMode="auto">
            <a:xfrm rot="-2041913">
              <a:off x="2365368" y="6319028"/>
              <a:ext cx="223915" cy="1499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8" name="椭圆 79"/>
            <p:cNvSpPr>
              <a:spLocks noChangeArrowheads="1"/>
            </p:cNvSpPr>
            <p:nvPr/>
          </p:nvSpPr>
          <p:spPr bwMode="auto">
            <a:xfrm rot="-2041913">
              <a:off x="2882407" y="6230243"/>
              <a:ext cx="223915" cy="14996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69" name="组合 35"/>
          <p:cNvGrpSpPr/>
          <p:nvPr/>
        </p:nvGrpSpPr>
        <p:grpSpPr bwMode="auto">
          <a:xfrm>
            <a:off x="7058593" y="2576539"/>
            <a:ext cx="598838" cy="438174"/>
            <a:chOff x="5262323" y="4429882"/>
            <a:chExt cx="790674" cy="5779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0" name="任意多边形 85"/>
            <p:cNvSpPr>
              <a:spLocks noChangeArrowheads="1"/>
            </p:cNvSpPr>
            <p:nvPr/>
          </p:nvSpPr>
          <p:spPr bwMode="auto">
            <a:xfrm>
              <a:off x="5285706" y="4531639"/>
              <a:ext cx="628785" cy="476218"/>
            </a:xfrm>
            <a:custGeom>
              <a:avLst/>
              <a:gdLst>
                <a:gd name="T0" fmla="*/ 96138 w 628567"/>
                <a:gd name="T1" fmla="*/ 192151 h 476598"/>
                <a:gd name="T2" fmla="*/ 96138 w 628567"/>
                <a:gd name="T3" fmla="*/ 476218 h 476598"/>
                <a:gd name="T4" fmla="*/ 0 w 628567"/>
                <a:gd name="T5" fmla="*/ 476218 h 476598"/>
                <a:gd name="T6" fmla="*/ 0 w 628567"/>
                <a:gd name="T7" fmla="*/ 267227 h 476598"/>
                <a:gd name="T8" fmla="*/ 451235 w 628567"/>
                <a:gd name="T9" fmla="*/ 149619 h 476598"/>
                <a:gd name="T10" fmla="*/ 451235 w 628567"/>
                <a:gd name="T11" fmla="*/ 476218 h 476598"/>
                <a:gd name="T12" fmla="*/ 355097 w 628567"/>
                <a:gd name="T13" fmla="*/ 476218 h 476598"/>
                <a:gd name="T14" fmla="*/ 355097 w 628567"/>
                <a:gd name="T15" fmla="*/ 196676 h 476598"/>
                <a:gd name="T16" fmla="*/ 357757 w 628567"/>
                <a:gd name="T17" fmla="*/ 200117 h 476598"/>
                <a:gd name="T18" fmla="*/ 359133 w 628567"/>
                <a:gd name="T19" fmla="*/ 199055 h 476598"/>
                <a:gd name="T20" fmla="*/ 373036 w 628567"/>
                <a:gd name="T21" fmla="*/ 215515 h 476598"/>
                <a:gd name="T22" fmla="*/ 255441 w 628567"/>
                <a:gd name="T23" fmla="*/ 67749 h 476598"/>
                <a:gd name="T24" fmla="*/ 273687 w 628567"/>
                <a:gd name="T25" fmla="*/ 91354 h 476598"/>
                <a:gd name="T26" fmla="*/ 273687 w 628567"/>
                <a:gd name="T27" fmla="*/ 476218 h 476598"/>
                <a:gd name="T28" fmla="*/ 177549 w 628567"/>
                <a:gd name="T29" fmla="*/ 476218 h 476598"/>
                <a:gd name="T30" fmla="*/ 177549 w 628567"/>
                <a:gd name="T31" fmla="*/ 128576 h 476598"/>
                <a:gd name="T32" fmla="*/ 628785 w 628567"/>
                <a:gd name="T33" fmla="*/ 0 h 476598"/>
                <a:gd name="T34" fmla="*/ 628785 w 628567"/>
                <a:gd name="T35" fmla="*/ 476218 h 476598"/>
                <a:gd name="T36" fmla="*/ 532647 w 628567"/>
                <a:gd name="T37" fmla="*/ 476218 h 476598"/>
                <a:gd name="T38" fmla="*/ 532647 w 628567"/>
                <a:gd name="T39" fmla="*/ 81014 h 47659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628567"/>
                <a:gd name="T61" fmla="*/ 0 h 476598"/>
                <a:gd name="T62" fmla="*/ 628567 w 628567"/>
                <a:gd name="T63" fmla="*/ 476598 h 47659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628567" h="476598">
                  <a:moveTo>
                    <a:pt x="96105" y="192304"/>
                  </a:moveTo>
                  <a:lnTo>
                    <a:pt x="96105" y="476598"/>
                  </a:lnTo>
                  <a:lnTo>
                    <a:pt x="0" y="476598"/>
                  </a:lnTo>
                  <a:lnTo>
                    <a:pt x="0" y="267440"/>
                  </a:lnTo>
                  <a:close/>
                  <a:moveTo>
                    <a:pt x="451079" y="149738"/>
                  </a:moveTo>
                  <a:lnTo>
                    <a:pt x="451079" y="476598"/>
                  </a:lnTo>
                  <a:lnTo>
                    <a:pt x="354974" y="476598"/>
                  </a:lnTo>
                  <a:lnTo>
                    <a:pt x="354974" y="196833"/>
                  </a:lnTo>
                  <a:lnTo>
                    <a:pt x="357633" y="200277"/>
                  </a:lnTo>
                  <a:lnTo>
                    <a:pt x="359009" y="199214"/>
                  </a:lnTo>
                  <a:lnTo>
                    <a:pt x="372907" y="215687"/>
                  </a:lnTo>
                  <a:close/>
                  <a:moveTo>
                    <a:pt x="255352" y="67803"/>
                  </a:moveTo>
                  <a:lnTo>
                    <a:pt x="273592" y="91427"/>
                  </a:lnTo>
                  <a:lnTo>
                    <a:pt x="273592" y="476598"/>
                  </a:lnTo>
                  <a:lnTo>
                    <a:pt x="177487" y="476598"/>
                  </a:lnTo>
                  <a:lnTo>
                    <a:pt x="177487" y="128679"/>
                  </a:lnTo>
                  <a:close/>
                  <a:moveTo>
                    <a:pt x="628567" y="0"/>
                  </a:moveTo>
                  <a:lnTo>
                    <a:pt x="628567" y="476598"/>
                  </a:lnTo>
                  <a:lnTo>
                    <a:pt x="532462" y="476598"/>
                  </a:lnTo>
                  <a:lnTo>
                    <a:pt x="532462" y="810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1" name="任意多边形 86"/>
            <p:cNvSpPr>
              <a:spLocks noChangeArrowheads="1"/>
            </p:cNvSpPr>
            <p:nvPr/>
          </p:nvSpPr>
          <p:spPr bwMode="auto">
            <a:xfrm rot="-7809159">
              <a:off x="5494832" y="4197373"/>
              <a:ext cx="325655" cy="790674"/>
            </a:xfrm>
            <a:custGeom>
              <a:avLst/>
              <a:gdLst>
                <a:gd name="T0" fmla="*/ 97582 w 325915"/>
                <a:gd name="T1" fmla="*/ 790674 h 790400"/>
                <a:gd name="T2" fmla="*/ 0 w 325915"/>
                <a:gd name="T3" fmla="*/ 665039 h 790400"/>
                <a:gd name="T4" fmla="*/ 70913 w 325915"/>
                <a:gd name="T5" fmla="*/ 665039 h 790400"/>
                <a:gd name="T6" fmla="*/ 70913 w 325915"/>
                <a:gd name="T7" fmla="*/ 320611 h 790400"/>
                <a:gd name="T8" fmla="*/ 92449 w 325915"/>
                <a:gd name="T9" fmla="*/ 320611 h 790400"/>
                <a:gd name="T10" fmla="*/ 92524 w 325915"/>
                <a:gd name="T11" fmla="*/ 318874 h 790400"/>
                <a:gd name="T12" fmla="*/ 259598 w 325915"/>
                <a:gd name="T13" fmla="*/ 326122 h 790400"/>
                <a:gd name="T14" fmla="*/ 271736 w 325915"/>
                <a:gd name="T15" fmla="*/ 0 h 790400"/>
                <a:gd name="T16" fmla="*/ 325655 w 325915"/>
                <a:gd name="T17" fmla="*/ 2012 h 790400"/>
                <a:gd name="T18" fmla="*/ 311480 w 325915"/>
                <a:gd name="T19" fmla="*/ 382880 h 790400"/>
                <a:gd name="T20" fmla="*/ 257560 w 325915"/>
                <a:gd name="T21" fmla="*/ 380868 h 790400"/>
                <a:gd name="T22" fmla="*/ 257588 w 325915"/>
                <a:gd name="T23" fmla="*/ 380105 h 790400"/>
                <a:gd name="T24" fmla="*/ 124250 w 325915"/>
                <a:gd name="T25" fmla="*/ 374320 h 790400"/>
                <a:gd name="T26" fmla="*/ 124250 w 325915"/>
                <a:gd name="T27" fmla="*/ 665039 h 790400"/>
                <a:gd name="T28" fmla="*/ 195163 w 325915"/>
                <a:gd name="T29" fmla="*/ 665039 h 7904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5915"/>
                <a:gd name="T46" fmla="*/ 0 h 790400"/>
                <a:gd name="T47" fmla="*/ 325915 w 325915"/>
                <a:gd name="T48" fmla="*/ 790400 h 79040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5915" h="790400">
                  <a:moveTo>
                    <a:pt x="97660" y="790400"/>
                  </a:moveTo>
                  <a:lnTo>
                    <a:pt x="0" y="664808"/>
                  </a:lnTo>
                  <a:lnTo>
                    <a:pt x="70970" y="664808"/>
                  </a:lnTo>
                  <a:lnTo>
                    <a:pt x="70970" y="320500"/>
                  </a:lnTo>
                  <a:lnTo>
                    <a:pt x="92523" y="320500"/>
                  </a:lnTo>
                  <a:lnTo>
                    <a:pt x="92598" y="318763"/>
                  </a:lnTo>
                  <a:lnTo>
                    <a:pt x="259805" y="326009"/>
                  </a:lnTo>
                  <a:lnTo>
                    <a:pt x="271953" y="0"/>
                  </a:lnTo>
                  <a:lnTo>
                    <a:pt x="325915" y="2011"/>
                  </a:lnTo>
                  <a:lnTo>
                    <a:pt x="311729" y="382747"/>
                  </a:lnTo>
                  <a:lnTo>
                    <a:pt x="257766" y="380736"/>
                  </a:lnTo>
                  <a:lnTo>
                    <a:pt x="257794" y="379973"/>
                  </a:lnTo>
                  <a:lnTo>
                    <a:pt x="124349" y="374190"/>
                  </a:lnTo>
                  <a:lnTo>
                    <a:pt x="124349" y="664808"/>
                  </a:lnTo>
                  <a:lnTo>
                    <a:pt x="195319" y="6648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72" name="组合 30"/>
          <p:cNvGrpSpPr/>
          <p:nvPr/>
        </p:nvGrpSpPr>
        <p:grpSpPr bwMode="auto">
          <a:xfrm>
            <a:off x="9615772" y="2605345"/>
            <a:ext cx="354012" cy="428625"/>
            <a:chOff x="3221595" y="1786040"/>
            <a:chExt cx="609115" cy="7368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3" name="流程图: 合并 11"/>
            <p:cNvSpPr>
              <a:spLocks noChangeArrowheads="1"/>
            </p:cNvSpPr>
            <p:nvPr/>
          </p:nvSpPr>
          <p:spPr bwMode="auto">
            <a:xfrm rot="5400000" flipH="1">
              <a:off x="3157725" y="1849911"/>
              <a:ext cx="736855" cy="609114"/>
            </a:xfrm>
            <a:prstGeom prst="flowChartMerg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4" name="圆角矩形 12"/>
            <p:cNvSpPr>
              <a:spLocks noChangeArrowheads="1"/>
            </p:cNvSpPr>
            <p:nvPr/>
          </p:nvSpPr>
          <p:spPr bwMode="auto">
            <a:xfrm>
              <a:off x="3221595" y="1952273"/>
              <a:ext cx="307417" cy="404389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defRPr/>
              </a:pPr>
              <a:endParaRPr lang="zh-CN" altLang="zh-CN" smtClean="0">
                <a:solidFill>
                  <a:srgbClr val="FFFFFF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76" name="直角三角形 275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直角三角形 276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8" name="直角三角形 277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9" name="文本框 278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任意多边形 13"/>
          <p:cNvSpPr/>
          <p:nvPr/>
        </p:nvSpPr>
        <p:spPr>
          <a:xfrm>
            <a:off x="5549976" y="1596646"/>
            <a:ext cx="1108581" cy="1231674"/>
          </a:xfrm>
          <a:custGeom>
            <a:avLst/>
            <a:gdLst>
              <a:gd name="connsiteX0" fmla="*/ 554290 w 1108581"/>
              <a:gd name="connsiteY0" fmla="*/ 518179 h 1231674"/>
              <a:gd name="connsiteX1" fmla="*/ 247125 w 1108581"/>
              <a:gd name="connsiteY1" fmla="*/ 825344 h 1231674"/>
              <a:gd name="connsiteX2" fmla="*/ 554290 w 1108581"/>
              <a:gd name="connsiteY2" fmla="*/ 1132509 h 1231674"/>
              <a:gd name="connsiteX3" fmla="*/ 861455 w 1108581"/>
              <a:gd name="connsiteY3" fmla="*/ 825344 h 1231674"/>
              <a:gd name="connsiteX4" fmla="*/ 554290 w 1108581"/>
              <a:gd name="connsiteY4" fmla="*/ 518179 h 1231674"/>
              <a:gd name="connsiteX5" fmla="*/ 554291 w 1108581"/>
              <a:gd name="connsiteY5" fmla="*/ 0 h 1231674"/>
              <a:gd name="connsiteX6" fmla="*/ 1108581 w 1108581"/>
              <a:gd name="connsiteY6" fmla="*/ 1231674 h 1231674"/>
              <a:gd name="connsiteX7" fmla="*/ 0 w 1108581"/>
              <a:gd name="connsiteY7" fmla="*/ 1231674 h 1231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08581" h="1231674">
                <a:moveTo>
                  <a:pt x="554290" y="518179"/>
                </a:moveTo>
                <a:cubicBezTo>
                  <a:pt x="384647" y="518179"/>
                  <a:pt x="247125" y="655701"/>
                  <a:pt x="247125" y="825344"/>
                </a:cubicBezTo>
                <a:cubicBezTo>
                  <a:pt x="247125" y="994987"/>
                  <a:pt x="384647" y="1132509"/>
                  <a:pt x="554290" y="1132509"/>
                </a:cubicBezTo>
                <a:cubicBezTo>
                  <a:pt x="723933" y="1132509"/>
                  <a:pt x="861455" y="994987"/>
                  <a:pt x="861455" y="825344"/>
                </a:cubicBezTo>
                <a:cubicBezTo>
                  <a:pt x="861455" y="655701"/>
                  <a:pt x="723933" y="518179"/>
                  <a:pt x="554290" y="518179"/>
                </a:cubicBezTo>
                <a:close/>
                <a:moveTo>
                  <a:pt x="554291" y="0"/>
                </a:moveTo>
                <a:lnTo>
                  <a:pt x="1108581" y="1231674"/>
                </a:lnTo>
                <a:lnTo>
                  <a:pt x="0" y="1231674"/>
                </a:lnTo>
                <a:close/>
              </a:path>
            </a:pathLst>
          </a:custGeom>
          <a:blipFill dpi="0" rotWithShape="1">
            <a:blip r:embed="rId2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550" tIns="82550" rIns="82550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5" name="任意多边形 14"/>
          <p:cNvSpPr/>
          <p:nvPr/>
        </p:nvSpPr>
        <p:spPr>
          <a:xfrm>
            <a:off x="4995685" y="3031256"/>
            <a:ext cx="2217162" cy="1231673"/>
          </a:xfrm>
          <a:custGeom>
            <a:avLst/>
            <a:gdLst>
              <a:gd name="connsiteX0" fmla="*/ 1108581 w 2217162"/>
              <a:gd name="connsiteY0" fmla="*/ 308671 h 1231673"/>
              <a:gd name="connsiteX1" fmla="*/ 801416 w 2217162"/>
              <a:gd name="connsiteY1" fmla="*/ 615836 h 1231673"/>
              <a:gd name="connsiteX2" fmla="*/ 1108581 w 2217162"/>
              <a:gd name="connsiteY2" fmla="*/ 923001 h 1231673"/>
              <a:gd name="connsiteX3" fmla="*/ 1415746 w 2217162"/>
              <a:gd name="connsiteY3" fmla="*/ 615836 h 1231673"/>
              <a:gd name="connsiteX4" fmla="*/ 1108581 w 2217162"/>
              <a:gd name="connsiteY4" fmla="*/ 308671 h 1231673"/>
              <a:gd name="connsiteX5" fmla="*/ 554291 w 2217162"/>
              <a:gd name="connsiteY5" fmla="*/ 0 h 1231673"/>
              <a:gd name="connsiteX6" fmla="*/ 1662872 w 2217162"/>
              <a:gd name="connsiteY6" fmla="*/ 0 h 1231673"/>
              <a:gd name="connsiteX7" fmla="*/ 2217162 w 2217162"/>
              <a:gd name="connsiteY7" fmla="*/ 1231673 h 1231673"/>
              <a:gd name="connsiteX8" fmla="*/ 0 w 2217162"/>
              <a:gd name="connsiteY8" fmla="*/ 1231673 h 12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217162" h="1231673">
                <a:moveTo>
                  <a:pt x="1108581" y="308671"/>
                </a:moveTo>
                <a:cubicBezTo>
                  <a:pt x="938938" y="308671"/>
                  <a:pt x="801416" y="446193"/>
                  <a:pt x="801416" y="615836"/>
                </a:cubicBezTo>
                <a:cubicBezTo>
                  <a:pt x="801416" y="785479"/>
                  <a:pt x="938938" y="923001"/>
                  <a:pt x="1108581" y="923001"/>
                </a:cubicBezTo>
                <a:cubicBezTo>
                  <a:pt x="1278224" y="923001"/>
                  <a:pt x="1415746" y="785479"/>
                  <a:pt x="1415746" y="615836"/>
                </a:cubicBezTo>
                <a:cubicBezTo>
                  <a:pt x="1415746" y="446193"/>
                  <a:pt x="1278224" y="308671"/>
                  <a:pt x="1108581" y="308671"/>
                </a:cubicBezTo>
                <a:close/>
                <a:moveTo>
                  <a:pt x="554291" y="0"/>
                </a:moveTo>
                <a:lnTo>
                  <a:pt x="1662872" y="0"/>
                </a:lnTo>
                <a:lnTo>
                  <a:pt x="2217162" y="1231673"/>
                </a:lnTo>
                <a:lnTo>
                  <a:pt x="0" y="1231673"/>
                </a:lnTo>
                <a:close/>
              </a:path>
            </a:pathLst>
          </a:custGeom>
          <a:blipFill dpi="0" rotWithShape="1">
            <a:blip r:embed="rId2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30817" tIns="82550" rIns="1030816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6" name="任意多边形 15"/>
          <p:cNvSpPr/>
          <p:nvPr/>
        </p:nvSpPr>
        <p:spPr>
          <a:xfrm>
            <a:off x="4366292" y="4465865"/>
            <a:ext cx="3475949" cy="1231673"/>
          </a:xfrm>
          <a:custGeom>
            <a:avLst/>
            <a:gdLst>
              <a:gd name="connsiteX0" fmla="*/ 1721484 w 3475949"/>
              <a:gd name="connsiteY0" fmla="*/ 200002 h 1231673"/>
              <a:gd name="connsiteX1" fmla="*/ 1414319 w 3475949"/>
              <a:gd name="connsiteY1" fmla="*/ 507167 h 1231673"/>
              <a:gd name="connsiteX2" fmla="*/ 1721484 w 3475949"/>
              <a:gd name="connsiteY2" fmla="*/ 814332 h 1231673"/>
              <a:gd name="connsiteX3" fmla="*/ 2028649 w 3475949"/>
              <a:gd name="connsiteY3" fmla="*/ 507167 h 1231673"/>
              <a:gd name="connsiteX4" fmla="*/ 1721484 w 3475949"/>
              <a:gd name="connsiteY4" fmla="*/ 200002 h 1231673"/>
              <a:gd name="connsiteX5" fmla="*/ 579325 w 3475949"/>
              <a:gd name="connsiteY5" fmla="*/ 0 h 1231673"/>
              <a:gd name="connsiteX6" fmla="*/ 2896625 w 3475949"/>
              <a:gd name="connsiteY6" fmla="*/ 0 h 1231673"/>
              <a:gd name="connsiteX7" fmla="*/ 3475949 w 3475949"/>
              <a:gd name="connsiteY7" fmla="*/ 1231673 h 1231673"/>
              <a:gd name="connsiteX8" fmla="*/ 0 w 3475949"/>
              <a:gd name="connsiteY8" fmla="*/ 1231673 h 1231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75949" h="1231673">
                <a:moveTo>
                  <a:pt x="1721484" y="200002"/>
                </a:moveTo>
                <a:cubicBezTo>
                  <a:pt x="1551841" y="200002"/>
                  <a:pt x="1414319" y="337524"/>
                  <a:pt x="1414319" y="507167"/>
                </a:cubicBezTo>
                <a:cubicBezTo>
                  <a:pt x="1414319" y="676810"/>
                  <a:pt x="1551841" y="814332"/>
                  <a:pt x="1721484" y="814332"/>
                </a:cubicBezTo>
                <a:cubicBezTo>
                  <a:pt x="1891127" y="814332"/>
                  <a:pt x="2028649" y="676810"/>
                  <a:pt x="2028649" y="507167"/>
                </a:cubicBezTo>
                <a:cubicBezTo>
                  <a:pt x="2028649" y="337524"/>
                  <a:pt x="1891127" y="200002"/>
                  <a:pt x="1721484" y="200002"/>
                </a:cubicBezTo>
                <a:close/>
                <a:moveTo>
                  <a:pt x="579325" y="0"/>
                </a:moveTo>
                <a:lnTo>
                  <a:pt x="2896625" y="0"/>
                </a:lnTo>
                <a:lnTo>
                  <a:pt x="3475949" y="1231673"/>
                </a:lnTo>
                <a:lnTo>
                  <a:pt x="0" y="1231673"/>
                </a:lnTo>
                <a:close/>
              </a:path>
            </a:pathLst>
          </a:custGeom>
          <a:blipFill dpi="0" rotWithShape="1">
            <a:blip r:embed="rId3" cstate="screen"/>
            <a:srcRect/>
            <a:tile tx="0" ty="0" sx="70000" sy="70000" flip="none" algn="tl"/>
          </a:blipFill>
          <a:ln w="25400">
            <a:solidFill>
              <a:schemeClr val="bg1"/>
            </a:solidFill>
          </a:ln>
          <a:scene3d>
            <a:camera prst="orthographicFront"/>
            <a:lightRig rig="threePt" dir="t">
              <a:rot lat="0" lon="0" rev="0"/>
            </a:lightRig>
          </a:scene3d>
          <a:sp3d>
            <a:bevelB w="0" h="0"/>
            <a:contourClr>
              <a:srgbClr val="69431D"/>
            </a:contourClr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504949" tIns="82550" rIns="1504951" bIns="82550" numCol="1" spcCol="1270" anchor="ctr" anchorCtr="0">
            <a:noAutofit/>
          </a:bodyPr>
          <a:lstStyle/>
          <a:p>
            <a:pPr lvl="0" algn="ctr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6500" kern="1200"/>
          </a:p>
        </p:txBody>
      </p:sp>
      <p:sp>
        <p:nvSpPr>
          <p:cNvPr id="17" name="Freeform 111"/>
          <p:cNvSpPr>
            <a:spLocks noEditPoints="1"/>
          </p:cNvSpPr>
          <p:nvPr/>
        </p:nvSpPr>
        <p:spPr bwMode="auto">
          <a:xfrm>
            <a:off x="5930047" y="2276431"/>
            <a:ext cx="315458" cy="317714"/>
          </a:xfrm>
          <a:custGeom>
            <a:avLst/>
            <a:gdLst/>
            <a:ahLst/>
            <a:cxnLst>
              <a:cxn ang="0">
                <a:pos x="36" y="38"/>
              </a:cxn>
              <a:cxn ang="0">
                <a:pos x="5" y="38"/>
              </a:cxn>
              <a:cxn ang="0">
                <a:pos x="0" y="45"/>
              </a:cxn>
              <a:cxn ang="0">
                <a:pos x="0" y="69"/>
              </a:cxn>
              <a:cxn ang="0">
                <a:pos x="9" y="74"/>
              </a:cxn>
              <a:cxn ang="0">
                <a:pos x="9" y="94"/>
              </a:cxn>
              <a:cxn ang="0">
                <a:pos x="1" y="96"/>
              </a:cxn>
              <a:cxn ang="0">
                <a:pos x="0" y="121"/>
              </a:cxn>
              <a:cxn ang="0">
                <a:pos x="1" y="128"/>
              </a:cxn>
              <a:cxn ang="0">
                <a:pos x="36" y="130"/>
              </a:cxn>
              <a:cxn ang="0">
                <a:pos x="9" y="150"/>
              </a:cxn>
              <a:cxn ang="0">
                <a:pos x="0" y="156"/>
              </a:cxn>
              <a:cxn ang="0">
                <a:pos x="0" y="177"/>
              </a:cxn>
              <a:cxn ang="0">
                <a:pos x="5" y="186"/>
              </a:cxn>
              <a:cxn ang="0">
                <a:pos x="36" y="206"/>
              </a:cxn>
              <a:cxn ang="0">
                <a:pos x="5" y="206"/>
              </a:cxn>
              <a:cxn ang="0">
                <a:pos x="0" y="215"/>
              </a:cxn>
              <a:cxn ang="0">
                <a:pos x="0" y="237"/>
              </a:cxn>
              <a:cxn ang="0">
                <a:pos x="9" y="243"/>
              </a:cxn>
              <a:cxn ang="0">
                <a:pos x="262" y="281"/>
              </a:cxn>
              <a:cxn ang="0">
                <a:pos x="275" y="275"/>
              </a:cxn>
              <a:cxn ang="0">
                <a:pos x="281" y="18"/>
              </a:cxn>
              <a:cxn ang="0">
                <a:pos x="275" y="5"/>
              </a:cxn>
              <a:cxn ang="0">
                <a:pos x="262" y="0"/>
              </a:cxn>
              <a:cxn ang="0">
                <a:pos x="56" y="243"/>
              </a:cxn>
              <a:cxn ang="0">
                <a:pos x="69" y="243"/>
              </a:cxn>
              <a:cxn ang="0">
                <a:pos x="74" y="234"/>
              </a:cxn>
              <a:cxn ang="0">
                <a:pos x="74" y="212"/>
              </a:cxn>
              <a:cxn ang="0">
                <a:pos x="65" y="206"/>
              </a:cxn>
              <a:cxn ang="0">
                <a:pos x="65" y="186"/>
              </a:cxn>
              <a:cxn ang="0">
                <a:pos x="72" y="185"/>
              </a:cxn>
              <a:cxn ang="0">
                <a:pos x="74" y="159"/>
              </a:cxn>
              <a:cxn ang="0">
                <a:pos x="72" y="152"/>
              </a:cxn>
              <a:cxn ang="0">
                <a:pos x="56" y="150"/>
              </a:cxn>
              <a:cxn ang="0">
                <a:pos x="65" y="130"/>
              </a:cxn>
              <a:cxn ang="0">
                <a:pos x="74" y="125"/>
              </a:cxn>
              <a:cxn ang="0">
                <a:pos x="74" y="103"/>
              </a:cxn>
              <a:cxn ang="0">
                <a:pos x="69" y="94"/>
              </a:cxn>
              <a:cxn ang="0">
                <a:pos x="56" y="74"/>
              </a:cxn>
              <a:cxn ang="0">
                <a:pos x="69" y="74"/>
              </a:cxn>
              <a:cxn ang="0">
                <a:pos x="74" y="65"/>
              </a:cxn>
              <a:cxn ang="0">
                <a:pos x="74" y="41"/>
              </a:cxn>
              <a:cxn ang="0">
                <a:pos x="65" y="38"/>
              </a:cxn>
              <a:cxn ang="0">
                <a:pos x="92" y="18"/>
              </a:cxn>
            </a:cxnLst>
            <a:rect l="0" t="0" r="r" b="b"/>
            <a:pathLst>
              <a:path w="281" h="281">
                <a:moveTo>
                  <a:pt x="262" y="0"/>
                </a:moveTo>
                <a:lnTo>
                  <a:pt x="36" y="0"/>
                </a:lnTo>
                <a:lnTo>
                  <a:pt x="36" y="38"/>
                </a:lnTo>
                <a:lnTo>
                  <a:pt x="9" y="38"/>
                </a:lnTo>
                <a:lnTo>
                  <a:pt x="9" y="38"/>
                </a:lnTo>
                <a:lnTo>
                  <a:pt x="5" y="38"/>
                </a:lnTo>
                <a:lnTo>
                  <a:pt x="1" y="40"/>
                </a:lnTo>
                <a:lnTo>
                  <a:pt x="0" y="41"/>
                </a:lnTo>
                <a:lnTo>
                  <a:pt x="0" y="45"/>
                </a:lnTo>
                <a:lnTo>
                  <a:pt x="0" y="65"/>
                </a:lnTo>
                <a:lnTo>
                  <a:pt x="0" y="65"/>
                </a:lnTo>
                <a:lnTo>
                  <a:pt x="0" y="69"/>
                </a:lnTo>
                <a:lnTo>
                  <a:pt x="1" y="72"/>
                </a:lnTo>
                <a:lnTo>
                  <a:pt x="5" y="74"/>
                </a:lnTo>
                <a:lnTo>
                  <a:pt x="9" y="74"/>
                </a:lnTo>
                <a:lnTo>
                  <a:pt x="36" y="74"/>
                </a:lnTo>
                <a:lnTo>
                  <a:pt x="36" y="94"/>
                </a:lnTo>
                <a:lnTo>
                  <a:pt x="9" y="94"/>
                </a:lnTo>
                <a:lnTo>
                  <a:pt x="9" y="94"/>
                </a:lnTo>
                <a:lnTo>
                  <a:pt x="5" y="94"/>
                </a:lnTo>
                <a:lnTo>
                  <a:pt x="1" y="96"/>
                </a:lnTo>
                <a:lnTo>
                  <a:pt x="0" y="99"/>
                </a:lnTo>
                <a:lnTo>
                  <a:pt x="0" y="103"/>
                </a:lnTo>
                <a:lnTo>
                  <a:pt x="0" y="121"/>
                </a:lnTo>
                <a:lnTo>
                  <a:pt x="0" y="121"/>
                </a:lnTo>
                <a:lnTo>
                  <a:pt x="0" y="125"/>
                </a:lnTo>
                <a:lnTo>
                  <a:pt x="1" y="128"/>
                </a:lnTo>
                <a:lnTo>
                  <a:pt x="5" y="130"/>
                </a:lnTo>
                <a:lnTo>
                  <a:pt x="9" y="130"/>
                </a:lnTo>
                <a:lnTo>
                  <a:pt x="36" y="130"/>
                </a:lnTo>
                <a:lnTo>
                  <a:pt x="36" y="150"/>
                </a:lnTo>
                <a:lnTo>
                  <a:pt x="9" y="150"/>
                </a:lnTo>
                <a:lnTo>
                  <a:pt x="9" y="150"/>
                </a:lnTo>
                <a:lnTo>
                  <a:pt x="5" y="150"/>
                </a:lnTo>
                <a:lnTo>
                  <a:pt x="1" y="152"/>
                </a:lnTo>
                <a:lnTo>
                  <a:pt x="0" y="156"/>
                </a:lnTo>
                <a:lnTo>
                  <a:pt x="0" y="159"/>
                </a:lnTo>
                <a:lnTo>
                  <a:pt x="0" y="177"/>
                </a:lnTo>
                <a:lnTo>
                  <a:pt x="0" y="177"/>
                </a:lnTo>
                <a:lnTo>
                  <a:pt x="0" y="181"/>
                </a:lnTo>
                <a:lnTo>
                  <a:pt x="1" y="185"/>
                </a:lnTo>
                <a:lnTo>
                  <a:pt x="5" y="186"/>
                </a:lnTo>
                <a:lnTo>
                  <a:pt x="9" y="186"/>
                </a:lnTo>
                <a:lnTo>
                  <a:pt x="36" y="186"/>
                </a:lnTo>
                <a:lnTo>
                  <a:pt x="36" y="206"/>
                </a:lnTo>
                <a:lnTo>
                  <a:pt x="9" y="206"/>
                </a:lnTo>
                <a:lnTo>
                  <a:pt x="9" y="206"/>
                </a:lnTo>
                <a:lnTo>
                  <a:pt x="5" y="206"/>
                </a:lnTo>
                <a:lnTo>
                  <a:pt x="1" y="208"/>
                </a:lnTo>
                <a:lnTo>
                  <a:pt x="0" y="212"/>
                </a:lnTo>
                <a:lnTo>
                  <a:pt x="0" y="215"/>
                </a:lnTo>
                <a:lnTo>
                  <a:pt x="0" y="234"/>
                </a:lnTo>
                <a:lnTo>
                  <a:pt x="0" y="234"/>
                </a:lnTo>
                <a:lnTo>
                  <a:pt x="0" y="237"/>
                </a:lnTo>
                <a:lnTo>
                  <a:pt x="1" y="241"/>
                </a:lnTo>
                <a:lnTo>
                  <a:pt x="5" y="243"/>
                </a:lnTo>
                <a:lnTo>
                  <a:pt x="9" y="243"/>
                </a:lnTo>
                <a:lnTo>
                  <a:pt x="36" y="243"/>
                </a:lnTo>
                <a:lnTo>
                  <a:pt x="36" y="281"/>
                </a:lnTo>
                <a:lnTo>
                  <a:pt x="262" y="281"/>
                </a:lnTo>
                <a:lnTo>
                  <a:pt x="262" y="281"/>
                </a:lnTo>
                <a:lnTo>
                  <a:pt x="270" y="279"/>
                </a:lnTo>
                <a:lnTo>
                  <a:pt x="275" y="275"/>
                </a:lnTo>
                <a:lnTo>
                  <a:pt x="279" y="270"/>
                </a:lnTo>
                <a:lnTo>
                  <a:pt x="281" y="261"/>
                </a:lnTo>
                <a:lnTo>
                  <a:pt x="281" y="18"/>
                </a:lnTo>
                <a:lnTo>
                  <a:pt x="281" y="18"/>
                </a:lnTo>
                <a:lnTo>
                  <a:pt x="279" y="11"/>
                </a:lnTo>
                <a:lnTo>
                  <a:pt x="275" y="5"/>
                </a:lnTo>
                <a:lnTo>
                  <a:pt x="270" y="1"/>
                </a:lnTo>
                <a:lnTo>
                  <a:pt x="262" y="0"/>
                </a:lnTo>
                <a:lnTo>
                  <a:pt x="262" y="0"/>
                </a:lnTo>
                <a:close/>
                <a:moveTo>
                  <a:pt x="92" y="263"/>
                </a:moveTo>
                <a:lnTo>
                  <a:pt x="56" y="263"/>
                </a:lnTo>
                <a:lnTo>
                  <a:pt x="56" y="243"/>
                </a:lnTo>
                <a:lnTo>
                  <a:pt x="65" y="243"/>
                </a:lnTo>
                <a:lnTo>
                  <a:pt x="65" y="243"/>
                </a:lnTo>
                <a:lnTo>
                  <a:pt x="69" y="243"/>
                </a:lnTo>
                <a:lnTo>
                  <a:pt x="72" y="241"/>
                </a:lnTo>
                <a:lnTo>
                  <a:pt x="74" y="237"/>
                </a:lnTo>
                <a:lnTo>
                  <a:pt x="74" y="234"/>
                </a:lnTo>
                <a:lnTo>
                  <a:pt x="74" y="215"/>
                </a:lnTo>
                <a:lnTo>
                  <a:pt x="74" y="215"/>
                </a:lnTo>
                <a:lnTo>
                  <a:pt x="74" y="212"/>
                </a:lnTo>
                <a:lnTo>
                  <a:pt x="72" y="208"/>
                </a:lnTo>
                <a:lnTo>
                  <a:pt x="69" y="206"/>
                </a:lnTo>
                <a:lnTo>
                  <a:pt x="65" y="206"/>
                </a:lnTo>
                <a:lnTo>
                  <a:pt x="56" y="206"/>
                </a:lnTo>
                <a:lnTo>
                  <a:pt x="56" y="186"/>
                </a:lnTo>
                <a:lnTo>
                  <a:pt x="65" y="186"/>
                </a:lnTo>
                <a:lnTo>
                  <a:pt x="65" y="186"/>
                </a:lnTo>
                <a:lnTo>
                  <a:pt x="69" y="186"/>
                </a:lnTo>
                <a:lnTo>
                  <a:pt x="72" y="185"/>
                </a:lnTo>
                <a:lnTo>
                  <a:pt x="74" y="181"/>
                </a:lnTo>
                <a:lnTo>
                  <a:pt x="74" y="177"/>
                </a:lnTo>
                <a:lnTo>
                  <a:pt x="74" y="159"/>
                </a:lnTo>
                <a:lnTo>
                  <a:pt x="74" y="159"/>
                </a:lnTo>
                <a:lnTo>
                  <a:pt x="74" y="156"/>
                </a:lnTo>
                <a:lnTo>
                  <a:pt x="72" y="152"/>
                </a:lnTo>
                <a:lnTo>
                  <a:pt x="69" y="150"/>
                </a:lnTo>
                <a:lnTo>
                  <a:pt x="65" y="150"/>
                </a:lnTo>
                <a:lnTo>
                  <a:pt x="56" y="150"/>
                </a:lnTo>
                <a:lnTo>
                  <a:pt x="56" y="130"/>
                </a:lnTo>
                <a:lnTo>
                  <a:pt x="65" y="130"/>
                </a:lnTo>
                <a:lnTo>
                  <a:pt x="65" y="130"/>
                </a:lnTo>
                <a:lnTo>
                  <a:pt x="69" y="130"/>
                </a:lnTo>
                <a:lnTo>
                  <a:pt x="72" y="128"/>
                </a:lnTo>
                <a:lnTo>
                  <a:pt x="74" y="125"/>
                </a:lnTo>
                <a:lnTo>
                  <a:pt x="74" y="121"/>
                </a:lnTo>
                <a:lnTo>
                  <a:pt x="74" y="103"/>
                </a:lnTo>
                <a:lnTo>
                  <a:pt x="74" y="103"/>
                </a:lnTo>
                <a:lnTo>
                  <a:pt x="74" y="99"/>
                </a:lnTo>
                <a:lnTo>
                  <a:pt x="72" y="96"/>
                </a:lnTo>
                <a:lnTo>
                  <a:pt x="69" y="94"/>
                </a:lnTo>
                <a:lnTo>
                  <a:pt x="65" y="94"/>
                </a:lnTo>
                <a:lnTo>
                  <a:pt x="56" y="94"/>
                </a:lnTo>
                <a:lnTo>
                  <a:pt x="56" y="74"/>
                </a:lnTo>
                <a:lnTo>
                  <a:pt x="65" y="74"/>
                </a:lnTo>
                <a:lnTo>
                  <a:pt x="65" y="74"/>
                </a:lnTo>
                <a:lnTo>
                  <a:pt x="69" y="74"/>
                </a:lnTo>
                <a:lnTo>
                  <a:pt x="72" y="72"/>
                </a:lnTo>
                <a:lnTo>
                  <a:pt x="74" y="69"/>
                </a:lnTo>
                <a:lnTo>
                  <a:pt x="74" y="65"/>
                </a:lnTo>
                <a:lnTo>
                  <a:pt x="74" y="45"/>
                </a:lnTo>
                <a:lnTo>
                  <a:pt x="74" y="45"/>
                </a:lnTo>
                <a:lnTo>
                  <a:pt x="74" y="41"/>
                </a:lnTo>
                <a:lnTo>
                  <a:pt x="72" y="40"/>
                </a:lnTo>
                <a:lnTo>
                  <a:pt x="69" y="38"/>
                </a:lnTo>
                <a:lnTo>
                  <a:pt x="65" y="38"/>
                </a:lnTo>
                <a:lnTo>
                  <a:pt x="56" y="38"/>
                </a:lnTo>
                <a:lnTo>
                  <a:pt x="56" y="18"/>
                </a:lnTo>
                <a:lnTo>
                  <a:pt x="92" y="18"/>
                </a:lnTo>
                <a:lnTo>
                  <a:pt x="92" y="26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85E0FF"/>
              </a:solidFill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5907767" y="3465478"/>
            <a:ext cx="360019" cy="351879"/>
          </a:xfrm>
          <a:custGeom>
            <a:avLst/>
            <a:gdLst>
              <a:gd name="connsiteX0" fmla="*/ 286576 w 742282"/>
              <a:gd name="connsiteY0" fmla="*/ 501627 h 725499"/>
              <a:gd name="connsiteX1" fmla="*/ 282247 w 742282"/>
              <a:gd name="connsiteY1" fmla="*/ 515157 h 725499"/>
              <a:gd name="connsiteX2" fmla="*/ 294167 w 742282"/>
              <a:gd name="connsiteY2" fmla="*/ 506746 h 725499"/>
              <a:gd name="connsiteX3" fmla="*/ 455733 w 742282"/>
              <a:gd name="connsiteY3" fmla="*/ 499003 h 725499"/>
              <a:gd name="connsiteX4" fmla="*/ 449076 w 742282"/>
              <a:gd name="connsiteY4" fmla="*/ 503491 h 725499"/>
              <a:gd name="connsiteX5" fmla="*/ 459430 w 742282"/>
              <a:gd name="connsiteY5" fmla="*/ 510942 h 725499"/>
              <a:gd name="connsiteX6" fmla="*/ 506731 w 742282"/>
              <a:gd name="connsiteY6" fmla="*/ 349716 h 725499"/>
              <a:gd name="connsiteX7" fmla="*/ 506756 w 742282"/>
              <a:gd name="connsiteY7" fmla="*/ 349838 h 725499"/>
              <a:gd name="connsiteX8" fmla="*/ 506919 w 742282"/>
              <a:gd name="connsiteY8" fmla="*/ 349718 h 725499"/>
              <a:gd name="connsiteX9" fmla="*/ 364475 w 742282"/>
              <a:gd name="connsiteY9" fmla="*/ 0 h 725499"/>
              <a:gd name="connsiteX10" fmla="*/ 373993 w 742282"/>
              <a:gd name="connsiteY10" fmla="*/ 257 h 725499"/>
              <a:gd name="connsiteX11" fmla="*/ 383512 w 742282"/>
              <a:gd name="connsiteY11" fmla="*/ 89 h 725499"/>
              <a:gd name="connsiteX12" fmla="*/ 437298 w 742282"/>
              <a:gd name="connsiteY12" fmla="*/ 42417 h 725499"/>
              <a:gd name="connsiteX13" fmla="*/ 497786 w 742282"/>
              <a:gd name="connsiteY13" fmla="*/ 225750 h 725499"/>
              <a:gd name="connsiteX14" fmla="*/ 678299 w 742282"/>
              <a:gd name="connsiteY14" fmla="*/ 228243 h 725499"/>
              <a:gd name="connsiteX15" fmla="*/ 734821 w 742282"/>
              <a:gd name="connsiteY15" fmla="*/ 266842 h 725499"/>
              <a:gd name="connsiteX16" fmla="*/ 737517 w 742282"/>
              <a:gd name="connsiteY16" fmla="*/ 275973 h 725499"/>
              <a:gd name="connsiteX17" fmla="*/ 740619 w 742282"/>
              <a:gd name="connsiteY17" fmla="*/ 284975 h 725499"/>
              <a:gd name="connsiteX18" fmla="*/ 716983 w 742282"/>
              <a:gd name="connsiteY18" fmla="*/ 349208 h 725499"/>
              <a:gd name="connsiteX19" fmla="*/ 571925 w 742282"/>
              <a:gd name="connsiteY19" fmla="*/ 455606 h 725499"/>
              <a:gd name="connsiteX20" fmla="*/ 627920 w 742282"/>
              <a:gd name="connsiteY20" fmla="*/ 636396 h 725499"/>
              <a:gd name="connsiteX21" fmla="*/ 608676 w 742282"/>
              <a:gd name="connsiteY21" fmla="*/ 702079 h 725499"/>
              <a:gd name="connsiteX22" fmla="*/ 600825 w 742282"/>
              <a:gd name="connsiteY22" fmla="*/ 707466 h 725499"/>
              <a:gd name="connsiteX23" fmla="*/ 593222 w 742282"/>
              <a:gd name="connsiteY23" fmla="*/ 713198 h 725499"/>
              <a:gd name="connsiteX24" fmla="*/ 524828 w 742282"/>
              <a:gd name="connsiteY24" fmla="*/ 710568 h 725499"/>
              <a:gd name="connsiteX25" fmla="*/ 373960 w 742282"/>
              <a:gd name="connsiteY25" fmla="*/ 601996 h 725499"/>
              <a:gd name="connsiteX26" fmla="*/ 214999 w 742282"/>
              <a:gd name="connsiteY26" fmla="*/ 714168 h 725499"/>
              <a:gd name="connsiteX27" fmla="*/ 146584 w 742282"/>
              <a:gd name="connsiteY27" fmla="*/ 716163 h 725499"/>
              <a:gd name="connsiteX28" fmla="*/ 139035 w 742282"/>
              <a:gd name="connsiteY28" fmla="*/ 710361 h 725499"/>
              <a:gd name="connsiteX29" fmla="*/ 131234 w 742282"/>
              <a:gd name="connsiteY29" fmla="*/ 704902 h 725499"/>
              <a:gd name="connsiteX30" fmla="*/ 112601 w 742282"/>
              <a:gd name="connsiteY30" fmla="*/ 639042 h 725499"/>
              <a:gd name="connsiteX31" fmla="*/ 169534 w 742282"/>
              <a:gd name="connsiteY31" fmla="*/ 461082 h 725499"/>
              <a:gd name="connsiteX32" fmla="*/ 24837 w 742282"/>
              <a:gd name="connsiteY32" fmla="*/ 352870 h 725499"/>
              <a:gd name="connsiteX33" fmla="*/ 1798 w 742282"/>
              <a:gd name="connsiteY33" fmla="*/ 288420 h 725499"/>
              <a:gd name="connsiteX34" fmla="*/ 4984 w 742282"/>
              <a:gd name="connsiteY34" fmla="*/ 279448 h 725499"/>
              <a:gd name="connsiteX35" fmla="*/ 7765 w 742282"/>
              <a:gd name="connsiteY35" fmla="*/ 270342 h 725499"/>
              <a:gd name="connsiteX36" fmla="*/ 64643 w 742282"/>
              <a:gd name="connsiteY36" fmla="*/ 232269 h 725499"/>
              <a:gd name="connsiteX37" fmla="*/ 245779 w 742282"/>
              <a:gd name="connsiteY37" fmla="*/ 231448 h 725499"/>
              <a:gd name="connsiteX38" fmla="*/ 310299 w 742282"/>
              <a:gd name="connsiteY38" fmla="*/ 41828 h 725499"/>
              <a:gd name="connsiteX39" fmla="*/ 364475 w 742282"/>
              <a:gd name="connsiteY39" fmla="*/ 0 h 725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742282" h="725499">
                <a:moveTo>
                  <a:pt x="286576" y="501627"/>
                </a:moveTo>
                <a:lnTo>
                  <a:pt x="282247" y="515157"/>
                </a:lnTo>
                <a:lnTo>
                  <a:pt x="294167" y="506746"/>
                </a:lnTo>
                <a:close/>
                <a:moveTo>
                  <a:pt x="455733" y="499003"/>
                </a:moveTo>
                <a:lnTo>
                  <a:pt x="449076" y="503491"/>
                </a:lnTo>
                <a:lnTo>
                  <a:pt x="459430" y="510942"/>
                </a:lnTo>
                <a:close/>
                <a:moveTo>
                  <a:pt x="506731" y="349716"/>
                </a:moveTo>
                <a:lnTo>
                  <a:pt x="506756" y="349838"/>
                </a:lnTo>
                <a:lnTo>
                  <a:pt x="506919" y="349718"/>
                </a:lnTo>
                <a:close/>
                <a:moveTo>
                  <a:pt x="364475" y="0"/>
                </a:moveTo>
                <a:lnTo>
                  <a:pt x="373993" y="257"/>
                </a:lnTo>
                <a:lnTo>
                  <a:pt x="383512" y="89"/>
                </a:lnTo>
                <a:cubicBezTo>
                  <a:pt x="407561" y="2052"/>
                  <a:pt x="429263" y="18063"/>
                  <a:pt x="437298" y="42417"/>
                </a:cubicBezTo>
                <a:lnTo>
                  <a:pt x="497786" y="225750"/>
                </a:lnTo>
                <a:lnTo>
                  <a:pt x="678299" y="228243"/>
                </a:lnTo>
                <a:cubicBezTo>
                  <a:pt x="703942" y="228597"/>
                  <a:pt x="725729" y="244492"/>
                  <a:pt x="734821" y="266842"/>
                </a:cubicBezTo>
                <a:lnTo>
                  <a:pt x="737517" y="275973"/>
                </a:lnTo>
                <a:lnTo>
                  <a:pt x="740619" y="284975"/>
                </a:lnTo>
                <a:cubicBezTo>
                  <a:pt x="746183" y="308453"/>
                  <a:pt x="737663" y="334040"/>
                  <a:pt x="716983" y="349208"/>
                </a:cubicBezTo>
                <a:lnTo>
                  <a:pt x="571925" y="455606"/>
                </a:lnTo>
                <a:lnTo>
                  <a:pt x="627920" y="636396"/>
                </a:lnTo>
                <a:cubicBezTo>
                  <a:pt x="635507" y="660894"/>
                  <a:pt x="627122" y="686526"/>
                  <a:pt x="608676" y="702079"/>
                </a:cubicBezTo>
                <a:lnTo>
                  <a:pt x="600825" y="707466"/>
                </a:lnTo>
                <a:lnTo>
                  <a:pt x="593222" y="713198"/>
                </a:lnTo>
                <a:cubicBezTo>
                  <a:pt x="572613" y="725745"/>
                  <a:pt x="545645" y="725548"/>
                  <a:pt x="524828" y="710568"/>
                </a:cubicBezTo>
                <a:lnTo>
                  <a:pt x="373960" y="601996"/>
                </a:lnTo>
                <a:lnTo>
                  <a:pt x="214999" y="714168"/>
                </a:lnTo>
                <a:cubicBezTo>
                  <a:pt x="194045" y="728954"/>
                  <a:pt x="167076" y="728900"/>
                  <a:pt x="146584" y="716163"/>
                </a:cubicBezTo>
                <a:lnTo>
                  <a:pt x="139035" y="710361"/>
                </a:lnTo>
                <a:lnTo>
                  <a:pt x="131234" y="704902"/>
                </a:lnTo>
                <a:cubicBezTo>
                  <a:pt x="112933" y="689178"/>
                  <a:pt x="104786" y="663469"/>
                  <a:pt x="112601" y="639042"/>
                </a:cubicBezTo>
                <a:lnTo>
                  <a:pt x="169534" y="461082"/>
                </a:lnTo>
                <a:lnTo>
                  <a:pt x="24837" y="352870"/>
                </a:lnTo>
                <a:cubicBezTo>
                  <a:pt x="4299" y="337511"/>
                  <a:pt x="-3983" y="311845"/>
                  <a:pt x="1798" y="288420"/>
                </a:cubicBezTo>
                <a:lnTo>
                  <a:pt x="4984" y="279448"/>
                </a:lnTo>
                <a:lnTo>
                  <a:pt x="7765" y="270342"/>
                </a:lnTo>
                <a:cubicBezTo>
                  <a:pt x="17064" y="248077"/>
                  <a:pt x="38997" y="232385"/>
                  <a:pt x="64643" y="232269"/>
                </a:cubicBezTo>
                <a:lnTo>
                  <a:pt x="245779" y="231448"/>
                </a:lnTo>
                <a:lnTo>
                  <a:pt x="310299" y="41828"/>
                </a:lnTo>
                <a:cubicBezTo>
                  <a:pt x="318560" y="17549"/>
                  <a:pt x="340410" y="1740"/>
                  <a:pt x="3644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5E0FF"/>
              </a:solidFill>
            </a:endParaRPr>
          </a:p>
        </p:txBody>
      </p:sp>
      <p:sp>
        <p:nvSpPr>
          <p:cNvPr id="25" name="Freeform 32"/>
          <p:cNvSpPr>
            <a:spLocks noEditPoints="1"/>
          </p:cNvSpPr>
          <p:nvPr/>
        </p:nvSpPr>
        <p:spPr bwMode="auto">
          <a:xfrm>
            <a:off x="5893576" y="4829591"/>
            <a:ext cx="388194" cy="317417"/>
          </a:xfrm>
          <a:custGeom>
            <a:avLst/>
            <a:gdLst/>
            <a:ahLst/>
            <a:cxnLst>
              <a:cxn ang="0">
                <a:pos x="254" y="0"/>
              </a:cxn>
              <a:cxn ang="0">
                <a:pos x="239" y="2"/>
              </a:cxn>
              <a:cxn ang="0">
                <a:pos x="210" y="15"/>
              </a:cxn>
              <a:cxn ang="0">
                <a:pos x="74" y="149"/>
              </a:cxn>
              <a:cxn ang="0">
                <a:pos x="69" y="154"/>
              </a:cxn>
              <a:cxn ang="0">
                <a:pos x="65" y="165"/>
              </a:cxn>
              <a:cxn ang="0">
                <a:pos x="65" y="178"/>
              </a:cxn>
              <a:cxn ang="0">
                <a:pos x="69" y="189"/>
              </a:cxn>
              <a:cxn ang="0">
                <a:pos x="167" y="288"/>
              </a:cxn>
              <a:cxn ang="0">
                <a:pos x="172" y="292"/>
              </a:cxn>
              <a:cxn ang="0">
                <a:pos x="183" y="297"/>
              </a:cxn>
              <a:cxn ang="0">
                <a:pos x="196" y="297"/>
              </a:cxn>
              <a:cxn ang="0">
                <a:pos x="208" y="292"/>
              </a:cxn>
              <a:cxn ang="0">
                <a:pos x="339" y="162"/>
              </a:cxn>
              <a:cxn ang="0">
                <a:pos x="348" y="151"/>
              </a:cxn>
              <a:cxn ang="0">
                <a:pos x="359" y="122"/>
              </a:cxn>
              <a:cxn ang="0">
                <a:pos x="361" y="33"/>
              </a:cxn>
              <a:cxn ang="0">
                <a:pos x="361" y="26"/>
              </a:cxn>
              <a:cxn ang="0">
                <a:pos x="355" y="15"/>
              </a:cxn>
              <a:cxn ang="0">
                <a:pos x="346" y="6"/>
              </a:cxn>
              <a:cxn ang="0">
                <a:pos x="335" y="2"/>
              </a:cxn>
              <a:cxn ang="0">
                <a:pos x="330" y="0"/>
              </a:cxn>
              <a:cxn ang="0">
                <a:pos x="286" y="107"/>
              </a:cxn>
              <a:cxn ang="0">
                <a:pos x="274" y="105"/>
              </a:cxn>
              <a:cxn ang="0">
                <a:pos x="263" y="98"/>
              </a:cxn>
              <a:cxn ang="0">
                <a:pos x="257" y="87"/>
              </a:cxn>
              <a:cxn ang="0">
                <a:pos x="254" y="74"/>
              </a:cxn>
              <a:cxn ang="0">
                <a:pos x="256" y="69"/>
              </a:cxn>
              <a:cxn ang="0">
                <a:pos x="259" y="58"/>
              </a:cxn>
              <a:cxn ang="0">
                <a:pos x="268" y="49"/>
              </a:cxn>
              <a:cxn ang="0">
                <a:pos x="279" y="44"/>
              </a:cxn>
              <a:cxn ang="0">
                <a:pos x="286" y="44"/>
              </a:cxn>
              <a:cxn ang="0">
                <a:pos x="299" y="45"/>
              </a:cxn>
              <a:cxn ang="0">
                <a:pos x="308" y="53"/>
              </a:cxn>
              <a:cxn ang="0">
                <a:pos x="315" y="64"/>
              </a:cxn>
              <a:cxn ang="0">
                <a:pos x="319" y="74"/>
              </a:cxn>
              <a:cxn ang="0">
                <a:pos x="317" y="82"/>
              </a:cxn>
              <a:cxn ang="0">
                <a:pos x="314" y="93"/>
              </a:cxn>
              <a:cxn ang="0">
                <a:pos x="304" y="102"/>
              </a:cxn>
              <a:cxn ang="0">
                <a:pos x="292" y="107"/>
              </a:cxn>
              <a:cxn ang="0">
                <a:pos x="286" y="107"/>
              </a:cxn>
              <a:cxn ang="0">
                <a:pos x="141" y="294"/>
              </a:cxn>
              <a:cxn ang="0">
                <a:pos x="130" y="297"/>
              </a:cxn>
              <a:cxn ang="0">
                <a:pos x="112" y="294"/>
              </a:cxn>
              <a:cxn ang="0">
                <a:pos x="9" y="194"/>
              </a:cxn>
              <a:cxn ang="0">
                <a:pos x="5" y="189"/>
              </a:cxn>
              <a:cxn ang="0">
                <a:pos x="0" y="178"/>
              </a:cxn>
              <a:cxn ang="0">
                <a:pos x="0" y="165"/>
              </a:cxn>
              <a:cxn ang="0">
                <a:pos x="5" y="154"/>
              </a:cxn>
              <a:cxn ang="0">
                <a:pos x="136" y="24"/>
              </a:cxn>
              <a:cxn ang="0">
                <a:pos x="147" y="15"/>
              </a:cxn>
              <a:cxn ang="0">
                <a:pos x="176" y="2"/>
              </a:cxn>
              <a:cxn ang="0">
                <a:pos x="27" y="163"/>
              </a:cxn>
              <a:cxn ang="0">
                <a:pos x="23" y="167"/>
              </a:cxn>
              <a:cxn ang="0">
                <a:pos x="23" y="176"/>
              </a:cxn>
              <a:cxn ang="0">
                <a:pos x="27" y="180"/>
              </a:cxn>
            </a:cxnLst>
            <a:rect l="0" t="0" r="r" b="b"/>
            <a:pathLst>
              <a:path w="361" h="297">
                <a:moveTo>
                  <a:pt x="330" y="0"/>
                </a:moveTo>
                <a:lnTo>
                  <a:pt x="254" y="0"/>
                </a:lnTo>
                <a:lnTo>
                  <a:pt x="254" y="0"/>
                </a:lnTo>
                <a:lnTo>
                  <a:pt x="239" y="2"/>
                </a:lnTo>
                <a:lnTo>
                  <a:pt x="225" y="7"/>
                </a:lnTo>
                <a:lnTo>
                  <a:pt x="210" y="15"/>
                </a:lnTo>
                <a:lnTo>
                  <a:pt x="199" y="24"/>
                </a:lnTo>
                <a:lnTo>
                  <a:pt x="74" y="149"/>
                </a:lnTo>
                <a:lnTo>
                  <a:pt x="74" y="149"/>
                </a:lnTo>
                <a:lnTo>
                  <a:pt x="69" y="154"/>
                </a:lnTo>
                <a:lnTo>
                  <a:pt x="67" y="160"/>
                </a:lnTo>
                <a:lnTo>
                  <a:pt x="65" y="165"/>
                </a:lnTo>
                <a:lnTo>
                  <a:pt x="63" y="172"/>
                </a:lnTo>
                <a:lnTo>
                  <a:pt x="65" y="178"/>
                </a:lnTo>
                <a:lnTo>
                  <a:pt x="67" y="183"/>
                </a:lnTo>
                <a:lnTo>
                  <a:pt x="69" y="189"/>
                </a:lnTo>
                <a:lnTo>
                  <a:pt x="74" y="194"/>
                </a:lnTo>
                <a:lnTo>
                  <a:pt x="167" y="288"/>
                </a:lnTo>
                <a:lnTo>
                  <a:pt x="167" y="288"/>
                </a:lnTo>
                <a:lnTo>
                  <a:pt x="172" y="292"/>
                </a:lnTo>
                <a:lnTo>
                  <a:pt x="178" y="296"/>
                </a:lnTo>
                <a:lnTo>
                  <a:pt x="183" y="297"/>
                </a:lnTo>
                <a:lnTo>
                  <a:pt x="190" y="297"/>
                </a:lnTo>
                <a:lnTo>
                  <a:pt x="196" y="297"/>
                </a:lnTo>
                <a:lnTo>
                  <a:pt x="201" y="296"/>
                </a:lnTo>
                <a:lnTo>
                  <a:pt x="208" y="292"/>
                </a:lnTo>
                <a:lnTo>
                  <a:pt x="212" y="288"/>
                </a:lnTo>
                <a:lnTo>
                  <a:pt x="339" y="162"/>
                </a:lnTo>
                <a:lnTo>
                  <a:pt x="339" y="162"/>
                </a:lnTo>
                <a:lnTo>
                  <a:pt x="348" y="151"/>
                </a:lnTo>
                <a:lnTo>
                  <a:pt x="355" y="136"/>
                </a:lnTo>
                <a:lnTo>
                  <a:pt x="359" y="122"/>
                </a:lnTo>
                <a:lnTo>
                  <a:pt x="361" y="107"/>
                </a:lnTo>
                <a:lnTo>
                  <a:pt x="361" y="33"/>
                </a:lnTo>
                <a:lnTo>
                  <a:pt x="361" y="33"/>
                </a:lnTo>
                <a:lnTo>
                  <a:pt x="361" y="26"/>
                </a:lnTo>
                <a:lnTo>
                  <a:pt x="359" y="20"/>
                </a:lnTo>
                <a:lnTo>
                  <a:pt x="355" y="15"/>
                </a:lnTo>
                <a:lnTo>
                  <a:pt x="352" y="9"/>
                </a:lnTo>
                <a:lnTo>
                  <a:pt x="346" y="6"/>
                </a:lnTo>
                <a:lnTo>
                  <a:pt x="341" y="4"/>
                </a:lnTo>
                <a:lnTo>
                  <a:pt x="335" y="2"/>
                </a:lnTo>
                <a:lnTo>
                  <a:pt x="330" y="0"/>
                </a:lnTo>
                <a:lnTo>
                  <a:pt x="330" y="0"/>
                </a:lnTo>
                <a:close/>
                <a:moveTo>
                  <a:pt x="286" y="107"/>
                </a:moveTo>
                <a:lnTo>
                  <a:pt x="286" y="107"/>
                </a:lnTo>
                <a:lnTo>
                  <a:pt x="279" y="107"/>
                </a:lnTo>
                <a:lnTo>
                  <a:pt x="274" y="105"/>
                </a:lnTo>
                <a:lnTo>
                  <a:pt x="268" y="102"/>
                </a:lnTo>
                <a:lnTo>
                  <a:pt x="263" y="98"/>
                </a:lnTo>
                <a:lnTo>
                  <a:pt x="259" y="93"/>
                </a:lnTo>
                <a:lnTo>
                  <a:pt x="257" y="87"/>
                </a:lnTo>
                <a:lnTo>
                  <a:pt x="256" y="82"/>
                </a:lnTo>
                <a:lnTo>
                  <a:pt x="254" y="74"/>
                </a:lnTo>
                <a:lnTo>
                  <a:pt x="254" y="74"/>
                </a:lnTo>
                <a:lnTo>
                  <a:pt x="256" y="69"/>
                </a:lnTo>
                <a:lnTo>
                  <a:pt x="257" y="64"/>
                </a:lnTo>
                <a:lnTo>
                  <a:pt x="259" y="58"/>
                </a:lnTo>
                <a:lnTo>
                  <a:pt x="263" y="53"/>
                </a:lnTo>
                <a:lnTo>
                  <a:pt x="268" y="49"/>
                </a:lnTo>
                <a:lnTo>
                  <a:pt x="274" y="45"/>
                </a:lnTo>
                <a:lnTo>
                  <a:pt x="279" y="44"/>
                </a:lnTo>
                <a:lnTo>
                  <a:pt x="286" y="44"/>
                </a:lnTo>
                <a:lnTo>
                  <a:pt x="286" y="44"/>
                </a:lnTo>
                <a:lnTo>
                  <a:pt x="292" y="44"/>
                </a:lnTo>
                <a:lnTo>
                  <a:pt x="299" y="45"/>
                </a:lnTo>
                <a:lnTo>
                  <a:pt x="304" y="49"/>
                </a:lnTo>
                <a:lnTo>
                  <a:pt x="308" y="53"/>
                </a:lnTo>
                <a:lnTo>
                  <a:pt x="314" y="58"/>
                </a:lnTo>
                <a:lnTo>
                  <a:pt x="315" y="64"/>
                </a:lnTo>
                <a:lnTo>
                  <a:pt x="317" y="69"/>
                </a:lnTo>
                <a:lnTo>
                  <a:pt x="319" y="74"/>
                </a:lnTo>
                <a:lnTo>
                  <a:pt x="319" y="74"/>
                </a:lnTo>
                <a:lnTo>
                  <a:pt x="317" y="82"/>
                </a:lnTo>
                <a:lnTo>
                  <a:pt x="315" y="87"/>
                </a:lnTo>
                <a:lnTo>
                  <a:pt x="314" y="93"/>
                </a:lnTo>
                <a:lnTo>
                  <a:pt x="308" y="98"/>
                </a:lnTo>
                <a:lnTo>
                  <a:pt x="304" y="102"/>
                </a:lnTo>
                <a:lnTo>
                  <a:pt x="299" y="105"/>
                </a:lnTo>
                <a:lnTo>
                  <a:pt x="292" y="107"/>
                </a:lnTo>
                <a:lnTo>
                  <a:pt x="286" y="107"/>
                </a:lnTo>
                <a:lnTo>
                  <a:pt x="286" y="107"/>
                </a:lnTo>
                <a:close/>
                <a:moveTo>
                  <a:pt x="27" y="180"/>
                </a:moveTo>
                <a:lnTo>
                  <a:pt x="141" y="294"/>
                </a:lnTo>
                <a:lnTo>
                  <a:pt x="141" y="294"/>
                </a:lnTo>
                <a:lnTo>
                  <a:pt x="130" y="297"/>
                </a:lnTo>
                <a:lnTo>
                  <a:pt x="121" y="297"/>
                </a:lnTo>
                <a:lnTo>
                  <a:pt x="112" y="294"/>
                </a:lnTo>
                <a:lnTo>
                  <a:pt x="103" y="288"/>
                </a:lnTo>
                <a:lnTo>
                  <a:pt x="9" y="194"/>
                </a:lnTo>
                <a:lnTo>
                  <a:pt x="9" y="194"/>
                </a:lnTo>
                <a:lnTo>
                  <a:pt x="5" y="189"/>
                </a:lnTo>
                <a:lnTo>
                  <a:pt x="2" y="183"/>
                </a:lnTo>
                <a:lnTo>
                  <a:pt x="0" y="178"/>
                </a:lnTo>
                <a:lnTo>
                  <a:pt x="0" y="172"/>
                </a:lnTo>
                <a:lnTo>
                  <a:pt x="0" y="165"/>
                </a:lnTo>
                <a:lnTo>
                  <a:pt x="2" y="160"/>
                </a:lnTo>
                <a:lnTo>
                  <a:pt x="5" y="154"/>
                </a:lnTo>
                <a:lnTo>
                  <a:pt x="9" y="149"/>
                </a:lnTo>
                <a:lnTo>
                  <a:pt x="136" y="24"/>
                </a:lnTo>
                <a:lnTo>
                  <a:pt x="136" y="24"/>
                </a:lnTo>
                <a:lnTo>
                  <a:pt x="147" y="15"/>
                </a:lnTo>
                <a:lnTo>
                  <a:pt x="161" y="7"/>
                </a:lnTo>
                <a:lnTo>
                  <a:pt x="176" y="2"/>
                </a:lnTo>
                <a:lnTo>
                  <a:pt x="190" y="0"/>
                </a:lnTo>
                <a:lnTo>
                  <a:pt x="27" y="163"/>
                </a:lnTo>
                <a:lnTo>
                  <a:pt x="27" y="163"/>
                </a:lnTo>
                <a:lnTo>
                  <a:pt x="23" y="167"/>
                </a:lnTo>
                <a:lnTo>
                  <a:pt x="23" y="172"/>
                </a:lnTo>
                <a:lnTo>
                  <a:pt x="23" y="176"/>
                </a:lnTo>
                <a:lnTo>
                  <a:pt x="27" y="180"/>
                </a:lnTo>
                <a:lnTo>
                  <a:pt x="27" y="18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rgbClr val="85E0FF"/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 rot="10800000" flipV="1">
            <a:off x="3922948" y="3923834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9" name="任意多边形 38"/>
          <p:cNvSpPr/>
          <p:nvPr/>
        </p:nvSpPr>
        <p:spPr>
          <a:xfrm rot="16200000" flipV="1">
            <a:off x="3339307" y="3923834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0" name="任意多边形 39"/>
          <p:cNvSpPr/>
          <p:nvPr/>
        </p:nvSpPr>
        <p:spPr>
          <a:xfrm rot="10800000" flipH="1" flipV="1">
            <a:off x="6661925" y="2576170"/>
            <a:ext cx="1584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1" name="任意多边形 40"/>
          <p:cNvSpPr/>
          <p:nvPr/>
        </p:nvSpPr>
        <p:spPr>
          <a:xfrm rot="5400000" flipH="1" flipV="1">
            <a:off x="7677566" y="2576170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2" name="任意多边形 41"/>
          <p:cNvSpPr/>
          <p:nvPr/>
        </p:nvSpPr>
        <p:spPr>
          <a:xfrm rot="10800000" flipH="1" flipV="1">
            <a:off x="7645643" y="5200986"/>
            <a:ext cx="648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3" name="任意多边形 42"/>
          <p:cNvSpPr/>
          <p:nvPr/>
        </p:nvSpPr>
        <p:spPr>
          <a:xfrm rot="5400000" flipH="1" flipV="1">
            <a:off x="7725284" y="5200986"/>
            <a:ext cx="1152000" cy="0"/>
          </a:xfrm>
          <a:custGeom>
            <a:avLst/>
            <a:gdLst>
              <a:gd name="connsiteX0" fmla="*/ 2867891 w 2867891"/>
              <a:gd name="connsiteY0" fmla="*/ 0 h 457200"/>
              <a:gd name="connsiteX1" fmla="*/ 457200 w 2867891"/>
              <a:gd name="connsiteY1" fmla="*/ 0 h 457200"/>
              <a:gd name="connsiteX2" fmla="*/ 0 w 2867891"/>
              <a:gd name="connsiteY2" fmla="*/ 457200 h 457200"/>
              <a:gd name="connsiteX0-1" fmla="*/ 3251939 w 3251939"/>
              <a:gd name="connsiteY0-2" fmla="*/ 0 h 841248"/>
              <a:gd name="connsiteX1-3" fmla="*/ 841248 w 3251939"/>
              <a:gd name="connsiteY1-4" fmla="*/ 0 h 841248"/>
              <a:gd name="connsiteX2-5" fmla="*/ 0 w 3251939"/>
              <a:gd name="connsiteY2-6" fmla="*/ 841248 h 841248"/>
              <a:gd name="connsiteX0-7" fmla="*/ 2681784 w 2681784"/>
              <a:gd name="connsiteY0-8" fmla="*/ 0 h 260335"/>
              <a:gd name="connsiteX1-9" fmla="*/ 271093 w 2681784"/>
              <a:gd name="connsiteY1-10" fmla="*/ 0 h 260335"/>
              <a:gd name="connsiteX2-11" fmla="*/ 0 w 2681784"/>
              <a:gd name="connsiteY2-12" fmla="*/ 260335 h 260335"/>
              <a:gd name="connsiteX0-13" fmla="*/ 2410691 w 2410691"/>
              <a:gd name="connsiteY0-14" fmla="*/ 0 h 0"/>
              <a:gd name="connsiteX1-15" fmla="*/ 0 w 2410691"/>
              <a:gd name="connsiteY1-16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2410691">
                <a:moveTo>
                  <a:pt x="2410691" y="0"/>
                </a:moveTo>
                <a:lnTo>
                  <a:pt x="0" y="0"/>
                </a:lnTo>
              </a:path>
            </a:pathLst>
          </a:custGeom>
          <a:noFill/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469681" y="1887768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469681" y="234943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511873" y="4499834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511873" y="4961499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907214" y="3264231"/>
            <a:ext cx="17785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1138528" y="372589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51" name="直角三角形 50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直角三角形 51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直角三角形 52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3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3"/>
          <p:cNvSpPr txBox="1"/>
          <p:nvPr/>
        </p:nvSpPr>
        <p:spPr>
          <a:xfrm>
            <a:off x="867790" y="3038873"/>
            <a:ext cx="1057534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First Step</a:t>
            </a:r>
            <a:endParaRPr lang="en-US" sz="20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4" name="Text Placeholder 3"/>
          <p:cNvSpPr txBox="1"/>
          <p:nvPr/>
        </p:nvSpPr>
        <p:spPr>
          <a:xfrm>
            <a:off x="3386167" y="3040624"/>
            <a:ext cx="1450718" cy="307777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Second Step</a:t>
            </a:r>
            <a:endParaRPr lang="en-US" sz="20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5" name="Text Placeholder 3"/>
          <p:cNvSpPr txBox="1"/>
          <p:nvPr/>
        </p:nvSpPr>
        <p:spPr>
          <a:xfrm>
            <a:off x="6298102" y="3073529"/>
            <a:ext cx="1177502" cy="307777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20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Third Step</a:t>
            </a:r>
            <a:endParaRPr lang="en-US" sz="20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6" name="Text Placeholder 3"/>
          <p:cNvSpPr txBox="1"/>
          <p:nvPr/>
        </p:nvSpPr>
        <p:spPr>
          <a:xfrm>
            <a:off x="8993715" y="3078662"/>
            <a:ext cx="1219629" cy="276999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18565">
              <a:spcBef>
                <a:spcPct val="20000"/>
              </a:spcBef>
              <a:defRPr/>
            </a:pPr>
            <a:r>
              <a:rPr lang="en-US" sz="1800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Fourth Step</a:t>
            </a:r>
            <a:endParaRPr lang="en-US" sz="1800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37" name="Chevron 42"/>
          <p:cNvSpPr/>
          <p:nvPr/>
        </p:nvSpPr>
        <p:spPr>
          <a:xfrm>
            <a:off x="2336503" y="2715905"/>
            <a:ext cx="918852" cy="1997043"/>
          </a:xfrm>
          <a:prstGeom prst="chevron">
            <a:avLst/>
          </a:prstGeom>
          <a:blipFill dpi="0" rotWithShape="1">
            <a:blip r:embed="rId2"/>
            <a:srcRect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38" name="Chevron 63"/>
          <p:cNvSpPr/>
          <p:nvPr/>
        </p:nvSpPr>
        <p:spPr>
          <a:xfrm>
            <a:off x="5068775" y="2715905"/>
            <a:ext cx="918852" cy="1997043"/>
          </a:xfrm>
          <a:prstGeom prst="chevron">
            <a:avLst/>
          </a:prstGeom>
          <a:blipFill>
            <a:blip r:embed="rId2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7" name="Chevron 67"/>
          <p:cNvSpPr/>
          <p:nvPr/>
        </p:nvSpPr>
        <p:spPr>
          <a:xfrm>
            <a:off x="7809187" y="2715905"/>
            <a:ext cx="918852" cy="1997043"/>
          </a:xfrm>
          <a:prstGeom prst="chevron">
            <a:avLst/>
          </a:prstGeom>
          <a:blipFill>
            <a:blip r:embed="rId2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8" name="Chevron 86"/>
          <p:cNvSpPr/>
          <p:nvPr/>
        </p:nvSpPr>
        <p:spPr>
          <a:xfrm>
            <a:off x="10581166" y="2715905"/>
            <a:ext cx="918852" cy="1997043"/>
          </a:xfrm>
          <a:prstGeom prst="chevron">
            <a:avLst/>
          </a:prstGeom>
          <a:blipFill>
            <a:blip r:embed="rId2"/>
            <a:stretch>
              <a:fillRect l="-40000" t="-10000" b="-10000"/>
            </a:stretch>
          </a:blip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49" name="Arc 72"/>
          <p:cNvSpPr/>
          <p:nvPr/>
        </p:nvSpPr>
        <p:spPr>
          <a:xfrm rot="19051047">
            <a:off x="2778244" y="2298749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0" name="Arc 74"/>
          <p:cNvSpPr/>
          <p:nvPr/>
        </p:nvSpPr>
        <p:spPr>
          <a:xfrm rot="19051047">
            <a:off x="8519729" y="2324352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1" name="Arc 73"/>
          <p:cNvSpPr/>
          <p:nvPr/>
        </p:nvSpPr>
        <p:spPr>
          <a:xfrm rot="13500000" flipH="1">
            <a:off x="5573481" y="3027264"/>
            <a:ext cx="2181771" cy="2181771"/>
          </a:xfrm>
          <a:prstGeom prst="arc">
            <a:avLst/>
          </a:prstGeom>
          <a:noFill/>
          <a:ln w="19050">
            <a:solidFill>
              <a:schemeClr val="bg1"/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rgbClr val="43D389"/>
              </a:solidFill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743110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261858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217734" y="3415237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939220" y="3429000"/>
            <a:ext cx="192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57" name="直角三角形 56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直角三角形 57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直角三角形 58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4411211" y="1961186"/>
            <a:ext cx="3484560" cy="3386712"/>
            <a:chOff x="2285" y="690"/>
            <a:chExt cx="3027" cy="2942"/>
          </a:xfrm>
        </p:grpSpPr>
        <p:sp>
          <p:nvSpPr>
            <p:cNvPr id="5" name="Freeform 5"/>
            <p:cNvSpPr/>
            <p:nvPr/>
          </p:nvSpPr>
          <p:spPr bwMode="auto">
            <a:xfrm>
              <a:off x="3892" y="877"/>
              <a:ext cx="21" cy="2"/>
            </a:xfrm>
            <a:custGeom>
              <a:avLst/>
              <a:gdLst>
                <a:gd name="T0" fmla="*/ 0 w 9"/>
                <a:gd name="T1" fmla="*/ 0 h 1"/>
                <a:gd name="T2" fmla="*/ 7 w 9"/>
                <a:gd name="T3" fmla="*/ 1 h 1"/>
                <a:gd name="T4" fmla="*/ 0 w 9"/>
                <a:gd name="T5" fmla="*/ 0 h 1"/>
                <a:gd name="T6" fmla="*/ 0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0" y="0"/>
                  </a:moveTo>
                  <a:cubicBezTo>
                    <a:pt x="2" y="0"/>
                    <a:pt x="9" y="1"/>
                    <a:pt x="7" y="1"/>
                  </a:cubicBezTo>
                  <a:cubicBezTo>
                    <a:pt x="4" y="1"/>
                    <a:pt x="2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3565" y="820"/>
              <a:ext cx="41" cy="24"/>
            </a:xfrm>
            <a:custGeom>
              <a:avLst/>
              <a:gdLst>
                <a:gd name="T0" fmla="*/ 17 w 17"/>
                <a:gd name="T1" fmla="*/ 4 h 10"/>
                <a:gd name="T2" fmla="*/ 3 w 17"/>
                <a:gd name="T3" fmla="*/ 9 h 10"/>
                <a:gd name="T4" fmla="*/ 8 w 17"/>
                <a:gd name="T5" fmla="*/ 1 h 10"/>
                <a:gd name="T6" fmla="*/ 17 w 17"/>
                <a:gd name="T7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0">
                  <a:moveTo>
                    <a:pt x="17" y="4"/>
                  </a:moveTo>
                  <a:cubicBezTo>
                    <a:pt x="12" y="6"/>
                    <a:pt x="7" y="10"/>
                    <a:pt x="3" y="9"/>
                  </a:cubicBezTo>
                  <a:cubicBezTo>
                    <a:pt x="0" y="8"/>
                    <a:pt x="5" y="2"/>
                    <a:pt x="8" y="1"/>
                  </a:cubicBezTo>
                  <a:cubicBezTo>
                    <a:pt x="11" y="0"/>
                    <a:pt x="17" y="4"/>
                    <a:pt x="17" y="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719" y="707"/>
              <a:ext cx="90" cy="19"/>
            </a:xfrm>
            <a:custGeom>
              <a:avLst/>
              <a:gdLst>
                <a:gd name="T0" fmla="*/ 23 w 38"/>
                <a:gd name="T1" fmla="*/ 4 h 8"/>
                <a:gd name="T2" fmla="*/ 1 w 38"/>
                <a:gd name="T3" fmla="*/ 8 h 8"/>
                <a:gd name="T4" fmla="*/ 1 w 38"/>
                <a:gd name="T5" fmla="*/ 6 h 8"/>
                <a:gd name="T6" fmla="*/ 15 w 38"/>
                <a:gd name="T7" fmla="*/ 0 h 8"/>
                <a:gd name="T8" fmla="*/ 20 w 38"/>
                <a:gd name="T9" fmla="*/ 3 h 8"/>
                <a:gd name="T10" fmla="*/ 24 w 38"/>
                <a:gd name="T11" fmla="*/ 2 h 8"/>
                <a:gd name="T12" fmla="*/ 36 w 38"/>
                <a:gd name="T13" fmla="*/ 0 h 8"/>
                <a:gd name="T14" fmla="*/ 33 w 38"/>
                <a:gd name="T15" fmla="*/ 2 h 8"/>
                <a:gd name="T16" fmla="*/ 37 w 38"/>
                <a:gd name="T17" fmla="*/ 3 h 8"/>
                <a:gd name="T18" fmla="*/ 26 w 38"/>
                <a:gd name="T19" fmla="*/ 3 h 8"/>
                <a:gd name="T20" fmla="*/ 23 w 38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8">
                  <a:moveTo>
                    <a:pt x="23" y="4"/>
                  </a:moveTo>
                  <a:cubicBezTo>
                    <a:pt x="16" y="5"/>
                    <a:pt x="9" y="7"/>
                    <a:pt x="1" y="8"/>
                  </a:cubicBezTo>
                  <a:cubicBezTo>
                    <a:pt x="1" y="8"/>
                    <a:pt x="0" y="6"/>
                    <a:pt x="1" y="6"/>
                  </a:cubicBezTo>
                  <a:cubicBezTo>
                    <a:pt x="1" y="5"/>
                    <a:pt x="12" y="0"/>
                    <a:pt x="15" y="0"/>
                  </a:cubicBezTo>
                  <a:cubicBezTo>
                    <a:pt x="17" y="1"/>
                    <a:pt x="18" y="2"/>
                    <a:pt x="20" y="3"/>
                  </a:cubicBezTo>
                  <a:cubicBezTo>
                    <a:pt x="21" y="3"/>
                    <a:pt x="23" y="2"/>
                    <a:pt x="24" y="2"/>
                  </a:cubicBezTo>
                  <a:cubicBezTo>
                    <a:pt x="28" y="1"/>
                    <a:pt x="32" y="1"/>
                    <a:pt x="36" y="0"/>
                  </a:cubicBezTo>
                  <a:cubicBezTo>
                    <a:pt x="36" y="0"/>
                    <a:pt x="33" y="1"/>
                    <a:pt x="33" y="2"/>
                  </a:cubicBezTo>
                  <a:cubicBezTo>
                    <a:pt x="34" y="3"/>
                    <a:pt x="38" y="3"/>
                    <a:pt x="37" y="3"/>
                  </a:cubicBezTo>
                  <a:cubicBezTo>
                    <a:pt x="33" y="4"/>
                    <a:pt x="29" y="3"/>
                    <a:pt x="26" y="3"/>
                  </a:cubicBezTo>
                  <a:cubicBezTo>
                    <a:pt x="25" y="3"/>
                    <a:pt x="24" y="4"/>
                    <a:pt x="23" y="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3902" y="872"/>
              <a:ext cx="42" cy="22"/>
            </a:xfrm>
            <a:custGeom>
              <a:avLst/>
              <a:gdLst>
                <a:gd name="T0" fmla="*/ 18 w 18"/>
                <a:gd name="T1" fmla="*/ 6 h 9"/>
                <a:gd name="T2" fmla="*/ 14 w 18"/>
                <a:gd name="T3" fmla="*/ 9 h 9"/>
                <a:gd name="T4" fmla="*/ 12 w 18"/>
                <a:gd name="T5" fmla="*/ 8 h 9"/>
                <a:gd name="T6" fmla="*/ 1 w 18"/>
                <a:gd name="T7" fmla="*/ 5 h 9"/>
                <a:gd name="T8" fmla="*/ 10 w 18"/>
                <a:gd name="T9" fmla="*/ 0 h 9"/>
                <a:gd name="T10" fmla="*/ 18 w 18"/>
                <a:gd name="T11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6" y="7"/>
                    <a:pt x="16" y="8"/>
                    <a:pt x="14" y="9"/>
                  </a:cubicBezTo>
                  <a:cubicBezTo>
                    <a:pt x="14" y="9"/>
                    <a:pt x="13" y="8"/>
                    <a:pt x="12" y="8"/>
                  </a:cubicBezTo>
                  <a:cubicBezTo>
                    <a:pt x="8" y="7"/>
                    <a:pt x="2" y="8"/>
                    <a:pt x="1" y="5"/>
                  </a:cubicBezTo>
                  <a:cubicBezTo>
                    <a:pt x="0" y="2"/>
                    <a:pt x="7" y="0"/>
                    <a:pt x="10" y="0"/>
                  </a:cubicBezTo>
                  <a:cubicBezTo>
                    <a:pt x="13" y="0"/>
                    <a:pt x="18" y="6"/>
                    <a:pt x="18" y="6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3956" y="894"/>
              <a:ext cx="28" cy="11"/>
            </a:xfrm>
            <a:custGeom>
              <a:avLst/>
              <a:gdLst>
                <a:gd name="T0" fmla="*/ 0 w 12"/>
                <a:gd name="T1" fmla="*/ 5 h 5"/>
                <a:gd name="T2" fmla="*/ 12 w 12"/>
                <a:gd name="T3" fmla="*/ 0 h 5"/>
                <a:gd name="T4" fmla="*/ 11 w 12"/>
                <a:gd name="T5" fmla="*/ 1 h 5"/>
                <a:gd name="T6" fmla="*/ 0 w 12"/>
                <a:gd name="T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5">
                  <a:moveTo>
                    <a:pt x="0" y="5"/>
                  </a:moveTo>
                  <a:cubicBezTo>
                    <a:pt x="4" y="3"/>
                    <a:pt x="8" y="1"/>
                    <a:pt x="12" y="0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7" y="3"/>
                    <a:pt x="3" y="4"/>
                    <a:pt x="0" y="5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480" y="818"/>
              <a:ext cx="102" cy="40"/>
            </a:xfrm>
            <a:custGeom>
              <a:avLst/>
              <a:gdLst>
                <a:gd name="T0" fmla="*/ 32 w 43"/>
                <a:gd name="T1" fmla="*/ 0 h 17"/>
                <a:gd name="T2" fmla="*/ 38 w 43"/>
                <a:gd name="T3" fmla="*/ 2 h 17"/>
                <a:gd name="T4" fmla="*/ 42 w 43"/>
                <a:gd name="T5" fmla="*/ 1 h 17"/>
                <a:gd name="T6" fmla="*/ 39 w 43"/>
                <a:gd name="T7" fmla="*/ 4 h 17"/>
                <a:gd name="T8" fmla="*/ 32 w 43"/>
                <a:gd name="T9" fmla="*/ 10 h 17"/>
                <a:gd name="T10" fmla="*/ 26 w 43"/>
                <a:gd name="T11" fmla="*/ 10 h 17"/>
                <a:gd name="T12" fmla="*/ 8 w 43"/>
                <a:gd name="T13" fmla="*/ 14 h 17"/>
                <a:gd name="T14" fmla="*/ 1 w 43"/>
                <a:gd name="T15" fmla="*/ 16 h 17"/>
                <a:gd name="T16" fmla="*/ 16 w 43"/>
                <a:gd name="T17" fmla="*/ 7 h 17"/>
                <a:gd name="T18" fmla="*/ 24 w 43"/>
                <a:gd name="T19" fmla="*/ 9 h 17"/>
                <a:gd name="T20" fmla="*/ 18 w 43"/>
                <a:gd name="T21" fmla="*/ 6 h 17"/>
                <a:gd name="T22" fmla="*/ 22 w 43"/>
                <a:gd name="T23" fmla="*/ 5 h 17"/>
                <a:gd name="T24" fmla="*/ 32 w 43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17">
                  <a:moveTo>
                    <a:pt x="32" y="0"/>
                  </a:moveTo>
                  <a:cubicBezTo>
                    <a:pt x="34" y="1"/>
                    <a:pt x="36" y="2"/>
                    <a:pt x="38" y="2"/>
                  </a:cubicBezTo>
                  <a:cubicBezTo>
                    <a:pt x="39" y="2"/>
                    <a:pt x="41" y="1"/>
                    <a:pt x="42" y="1"/>
                  </a:cubicBezTo>
                  <a:cubicBezTo>
                    <a:pt x="43" y="2"/>
                    <a:pt x="40" y="3"/>
                    <a:pt x="39" y="4"/>
                  </a:cubicBezTo>
                  <a:cubicBezTo>
                    <a:pt x="37" y="6"/>
                    <a:pt x="35" y="9"/>
                    <a:pt x="32" y="10"/>
                  </a:cubicBezTo>
                  <a:cubicBezTo>
                    <a:pt x="30" y="11"/>
                    <a:pt x="28" y="9"/>
                    <a:pt x="26" y="10"/>
                  </a:cubicBezTo>
                  <a:cubicBezTo>
                    <a:pt x="20" y="11"/>
                    <a:pt x="14" y="13"/>
                    <a:pt x="8" y="14"/>
                  </a:cubicBezTo>
                  <a:cubicBezTo>
                    <a:pt x="6" y="15"/>
                    <a:pt x="0" y="17"/>
                    <a:pt x="1" y="16"/>
                  </a:cubicBezTo>
                  <a:cubicBezTo>
                    <a:pt x="6" y="12"/>
                    <a:pt x="11" y="9"/>
                    <a:pt x="16" y="7"/>
                  </a:cubicBezTo>
                  <a:cubicBezTo>
                    <a:pt x="19" y="7"/>
                    <a:pt x="22" y="10"/>
                    <a:pt x="24" y="9"/>
                  </a:cubicBezTo>
                  <a:cubicBezTo>
                    <a:pt x="25" y="7"/>
                    <a:pt x="19" y="8"/>
                    <a:pt x="18" y="6"/>
                  </a:cubicBezTo>
                  <a:cubicBezTo>
                    <a:pt x="17" y="5"/>
                    <a:pt x="20" y="6"/>
                    <a:pt x="22" y="5"/>
                  </a:cubicBezTo>
                  <a:cubicBezTo>
                    <a:pt x="25" y="4"/>
                    <a:pt x="32" y="0"/>
                    <a:pt x="32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4186" y="875"/>
              <a:ext cx="56" cy="21"/>
            </a:xfrm>
            <a:custGeom>
              <a:avLst/>
              <a:gdLst>
                <a:gd name="T0" fmla="*/ 20 w 24"/>
                <a:gd name="T1" fmla="*/ 9 h 9"/>
                <a:gd name="T2" fmla="*/ 3 w 24"/>
                <a:gd name="T3" fmla="*/ 2 h 9"/>
                <a:gd name="T4" fmla="*/ 12 w 24"/>
                <a:gd name="T5" fmla="*/ 4 h 9"/>
                <a:gd name="T6" fmla="*/ 20 w 24"/>
                <a:gd name="T7" fmla="*/ 0 h 9"/>
                <a:gd name="T8" fmla="*/ 24 w 24"/>
                <a:gd name="T9" fmla="*/ 5 h 9"/>
                <a:gd name="T10" fmla="*/ 20 w 24"/>
                <a:gd name="T11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9">
                  <a:moveTo>
                    <a:pt x="20" y="9"/>
                  </a:moveTo>
                  <a:cubicBezTo>
                    <a:pt x="14" y="7"/>
                    <a:pt x="8" y="6"/>
                    <a:pt x="3" y="2"/>
                  </a:cubicBezTo>
                  <a:cubicBezTo>
                    <a:pt x="0" y="1"/>
                    <a:pt x="9" y="4"/>
                    <a:pt x="12" y="4"/>
                  </a:cubicBezTo>
                  <a:cubicBezTo>
                    <a:pt x="15" y="3"/>
                    <a:pt x="17" y="0"/>
                    <a:pt x="20" y="0"/>
                  </a:cubicBezTo>
                  <a:cubicBezTo>
                    <a:pt x="22" y="0"/>
                    <a:pt x="24" y="3"/>
                    <a:pt x="24" y="5"/>
                  </a:cubicBezTo>
                  <a:cubicBezTo>
                    <a:pt x="24" y="7"/>
                    <a:pt x="20" y="9"/>
                    <a:pt x="20" y="9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596" y="924"/>
              <a:ext cx="147" cy="41"/>
            </a:xfrm>
            <a:custGeom>
              <a:avLst/>
              <a:gdLst>
                <a:gd name="T0" fmla="*/ 19 w 62"/>
                <a:gd name="T1" fmla="*/ 11 h 17"/>
                <a:gd name="T2" fmla="*/ 61 w 62"/>
                <a:gd name="T3" fmla="*/ 4 h 17"/>
                <a:gd name="T4" fmla="*/ 56 w 62"/>
                <a:gd name="T5" fmla="*/ 5 h 17"/>
                <a:gd name="T6" fmla="*/ 30 w 62"/>
                <a:gd name="T7" fmla="*/ 10 h 17"/>
                <a:gd name="T8" fmla="*/ 30 w 62"/>
                <a:gd name="T9" fmla="*/ 12 h 17"/>
                <a:gd name="T10" fmla="*/ 19 w 62"/>
                <a:gd name="T11" fmla="*/ 17 h 17"/>
                <a:gd name="T12" fmla="*/ 18 w 62"/>
                <a:gd name="T13" fmla="*/ 15 h 17"/>
                <a:gd name="T14" fmla="*/ 3 w 62"/>
                <a:gd name="T15" fmla="*/ 16 h 17"/>
                <a:gd name="T16" fmla="*/ 12 w 62"/>
                <a:gd name="T17" fmla="*/ 15 h 17"/>
                <a:gd name="T18" fmla="*/ 19 w 62"/>
                <a:gd name="T1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2" h="17">
                  <a:moveTo>
                    <a:pt x="19" y="11"/>
                  </a:moveTo>
                  <a:cubicBezTo>
                    <a:pt x="33" y="1"/>
                    <a:pt x="43" y="0"/>
                    <a:pt x="61" y="4"/>
                  </a:cubicBezTo>
                  <a:cubicBezTo>
                    <a:pt x="62" y="4"/>
                    <a:pt x="57" y="5"/>
                    <a:pt x="56" y="5"/>
                  </a:cubicBezTo>
                  <a:cubicBezTo>
                    <a:pt x="47" y="7"/>
                    <a:pt x="39" y="8"/>
                    <a:pt x="30" y="10"/>
                  </a:cubicBezTo>
                  <a:cubicBezTo>
                    <a:pt x="30" y="10"/>
                    <a:pt x="31" y="12"/>
                    <a:pt x="30" y="12"/>
                  </a:cubicBezTo>
                  <a:cubicBezTo>
                    <a:pt x="27" y="14"/>
                    <a:pt x="23" y="16"/>
                    <a:pt x="19" y="17"/>
                  </a:cubicBezTo>
                  <a:cubicBezTo>
                    <a:pt x="19" y="17"/>
                    <a:pt x="19" y="15"/>
                    <a:pt x="18" y="15"/>
                  </a:cubicBezTo>
                  <a:cubicBezTo>
                    <a:pt x="13" y="14"/>
                    <a:pt x="8" y="16"/>
                    <a:pt x="3" y="16"/>
                  </a:cubicBezTo>
                  <a:cubicBezTo>
                    <a:pt x="0" y="15"/>
                    <a:pt x="9" y="15"/>
                    <a:pt x="12" y="15"/>
                  </a:cubicBezTo>
                  <a:cubicBezTo>
                    <a:pt x="15" y="14"/>
                    <a:pt x="17" y="12"/>
                    <a:pt x="19" y="11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/>
            <p:nvPr/>
          </p:nvSpPr>
          <p:spPr bwMode="auto">
            <a:xfrm>
              <a:off x="4181" y="924"/>
              <a:ext cx="40" cy="43"/>
            </a:xfrm>
            <a:custGeom>
              <a:avLst/>
              <a:gdLst>
                <a:gd name="T0" fmla="*/ 0 w 17"/>
                <a:gd name="T1" fmla="*/ 14 h 18"/>
                <a:gd name="T2" fmla="*/ 16 w 17"/>
                <a:gd name="T3" fmla="*/ 16 h 18"/>
                <a:gd name="T4" fmla="*/ 9 w 17"/>
                <a:gd name="T5" fmla="*/ 15 h 18"/>
                <a:gd name="T6" fmla="*/ 0 w 17"/>
                <a:gd name="T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18">
                  <a:moveTo>
                    <a:pt x="0" y="14"/>
                  </a:moveTo>
                  <a:cubicBezTo>
                    <a:pt x="4" y="11"/>
                    <a:pt x="13" y="0"/>
                    <a:pt x="16" y="16"/>
                  </a:cubicBezTo>
                  <a:cubicBezTo>
                    <a:pt x="17" y="18"/>
                    <a:pt x="12" y="15"/>
                    <a:pt x="9" y="15"/>
                  </a:cubicBezTo>
                  <a:cubicBezTo>
                    <a:pt x="6" y="14"/>
                    <a:pt x="0" y="14"/>
                    <a:pt x="0" y="1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4"/>
            <p:cNvSpPr/>
            <p:nvPr/>
          </p:nvSpPr>
          <p:spPr bwMode="auto">
            <a:xfrm>
              <a:off x="4221" y="943"/>
              <a:ext cx="2" cy="17"/>
            </a:xfrm>
            <a:custGeom>
              <a:avLst/>
              <a:gdLst>
                <a:gd name="T0" fmla="*/ 0 w 1"/>
                <a:gd name="T1" fmla="*/ 7 h 7"/>
                <a:gd name="T2" fmla="*/ 0 w 1"/>
                <a:gd name="T3" fmla="*/ 0 h 7"/>
                <a:gd name="T4" fmla="*/ 0 w 1"/>
                <a:gd name="T5" fmla="*/ 3 h 7"/>
                <a:gd name="T6" fmla="*/ 0 w 1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7">
                  <a:moveTo>
                    <a:pt x="0" y="7"/>
                  </a:moveTo>
                  <a:cubicBezTo>
                    <a:pt x="0" y="5"/>
                    <a:pt x="0" y="3"/>
                    <a:pt x="0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4"/>
                    <a:pt x="0" y="5"/>
                    <a:pt x="0" y="7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5"/>
            <p:cNvSpPr/>
            <p:nvPr/>
          </p:nvSpPr>
          <p:spPr bwMode="auto">
            <a:xfrm>
              <a:off x="3989" y="702"/>
              <a:ext cx="26" cy="5"/>
            </a:xfrm>
            <a:custGeom>
              <a:avLst/>
              <a:gdLst>
                <a:gd name="T0" fmla="*/ 11 w 11"/>
                <a:gd name="T1" fmla="*/ 2 h 2"/>
                <a:gd name="T2" fmla="*/ 0 w 1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2">
                  <a:moveTo>
                    <a:pt x="11" y="2"/>
                  </a:moveTo>
                  <a:cubicBezTo>
                    <a:pt x="7" y="1"/>
                    <a:pt x="3" y="1"/>
                    <a:pt x="0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6"/>
            <p:cNvSpPr/>
            <p:nvPr/>
          </p:nvSpPr>
          <p:spPr bwMode="auto">
            <a:xfrm>
              <a:off x="3996" y="704"/>
              <a:ext cx="114" cy="14"/>
            </a:xfrm>
            <a:custGeom>
              <a:avLst/>
              <a:gdLst>
                <a:gd name="T0" fmla="*/ 30 w 48"/>
                <a:gd name="T1" fmla="*/ 3 h 6"/>
                <a:gd name="T2" fmla="*/ 8 w 48"/>
                <a:gd name="T3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8" h="6">
                  <a:moveTo>
                    <a:pt x="30" y="3"/>
                  </a:moveTo>
                  <a:cubicBezTo>
                    <a:pt x="0" y="0"/>
                    <a:pt x="48" y="6"/>
                    <a:pt x="8" y="1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7"/>
            <p:cNvSpPr/>
            <p:nvPr/>
          </p:nvSpPr>
          <p:spPr bwMode="auto">
            <a:xfrm>
              <a:off x="3551" y="960"/>
              <a:ext cx="69" cy="66"/>
            </a:xfrm>
            <a:custGeom>
              <a:avLst/>
              <a:gdLst>
                <a:gd name="T0" fmla="*/ 1 w 29"/>
                <a:gd name="T1" fmla="*/ 14 h 28"/>
                <a:gd name="T2" fmla="*/ 28 w 29"/>
                <a:gd name="T3" fmla="*/ 7 h 28"/>
                <a:gd name="T4" fmla="*/ 25 w 29"/>
                <a:gd name="T5" fmla="*/ 7 h 28"/>
                <a:gd name="T6" fmla="*/ 15 w 29"/>
                <a:gd name="T7" fmla="*/ 16 h 28"/>
                <a:gd name="T8" fmla="*/ 17 w 29"/>
                <a:gd name="T9" fmla="*/ 27 h 28"/>
                <a:gd name="T10" fmla="*/ 14 w 29"/>
                <a:gd name="T11" fmla="*/ 26 h 28"/>
                <a:gd name="T12" fmla="*/ 2 w 29"/>
                <a:gd name="T13" fmla="*/ 23 h 28"/>
                <a:gd name="T14" fmla="*/ 1 w 29"/>
                <a:gd name="T15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8">
                  <a:moveTo>
                    <a:pt x="1" y="14"/>
                  </a:moveTo>
                  <a:cubicBezTo>
                    <a:pt x="14" y="7"/>
                    <a:pt x="16" y="0"/>
                    <a:pt x="28" y="7"/>
                  </a:cubicBezTo>
                  <a:cubicBezTo>
                    <a:pt x="29" y="7"/>
                    <a:pt x="26" y="7"/>
                    <a:pt x="25" y="7"/>
                  </a:cubicBezTo>
                  <a:cubicBezTo>
                    <a:pt x="21" y="10"/>
                    <a:pt x="17" y="12"/>
                    <a:pt x="15" y="16"/>
                  </a:cubicBezTo>
                  <a:cubicBezTo>
                    <a:pt x="14" y="19"/>
                    <a:pt x="18" y="23"/>
                    <a:pt x="17" y="27"/>
                  </a:cubicBezTo>
                  <a:cubicBezTo>
                    <a:pt x="17" y="28"/>
                    <a:pt x="15" y="27"/>
                    <a:pt x="14" y="26"/>
                  </a:cubicBezTo>
                  <a:cubicBezTo>
                    <a:pt x="10" y="25"/>
                    <a:pt x="5" y="26"/>
                    <a:pt x="2" y="23"/>
                  </a:cubicBezTo>
                  <a:cubicBezTo>
                    <a:pt x="0" y="21"/>
                    <a:pt x="1" y="17"/>
                    <a:pt x="1" y="14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8"/>
            <p:cNvSpPr/>
            <p:nvPr/>
          </p:nvSpPr>
          <p:spPr bwMode="auto">
            <a:xfrm>
              <a:off x="3296" y="799"/>
              <a:ext cx="14" cy="7"/>
            </a:xfrm>
            <a:custGeom>
              <a:avLst/>
              <a:gdLst>
                <a:gd name="T0" fmla="*/ 0 w 6"/>
                <a:gd name="T1" fmla="*/ 3 h 3"/>
                <a:gd name="T2" fmla="*/ 6 w 6"/>
                <a:gd name="T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cubicBezTo>
                    <a:pt x="2" y="2"/>
                    <a:pt x="4" y="1"/>
                    <a:pt x="6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9"/>
            <p:cNvSpPr/>
            <p:nvPr/>
          </p:nvSpPr>
          <p:spPr bwMode="auto">
            <a:xfrm>
              <a:off x="3296" y="704"/>
              <a:ext cx="421" cy="114"/>
            </a:xfrm>
            <a:custGeom>
              <a:avLst/>
              <a:gdLst>
                <a:gd name="T0" fmla="*/ 64 w 178"/>
                <a:gd name="T1" fmla="*/ 20 h 48"/>
                <a:gd name="T2" fmla="*/ 88 w 178"/>
                <a:gd name="T3" fmla="*/ 14 h 48"/>
                <a:gd name="T4" fmla="*/ 84 w 178"/>
                <a:gd name="T5" fmla="*/ 15 h 48"/>
                <a:gd name="T6" fmla="*/ 75 w 178"/>
                <a:gd name="T7" fmla="*/ 17 h 48"/>
                <a:gd name="T8" fmla="*/ 99 w 178"/>
                <a:gd name="T9" fmla="*/ 12 h 48"/>
                <a:gd name="T10" fmla="*/ 126 w 178"/>
                <a:gd name="T11" fmla="*/ 7 h 48"/>
                <a:gd name="T12" fmla="*/ 137 w 178"/>
                <a:gd name="T13" fmla="*/ 6 h 48"/>
                <a:gd name="T14" fmla="*/ 158 w 178"/>
                <a:gd name="T15" fmla="*/ 2 h 48"/>
                <a:gd name="T16" fmla="*/ 170 w 178"/>
                <a:gd name="T17" fmla="*/ 2 h 48"/>
                <a:gd name="T18" fmla="*/ 160 w 178"/>
                <a:gd name="T19" fmla="*/ 4 h 48"/>
                <a:gd name="T20" fmla="*/ 166 w 178"/>
                <a:gd name="T21" fmla="*/ 2 h 48"/>
                <a:gd name="T22" fmla="*/ 169 w 178"/>
                <a:gd name="T23" fmla="*/ 2 h 48"/>
                <a:gd name="T24" fmla="*/ 168 w 178"/>
                <a:gd name="T25" fmla="*/ 4 h 48"/>
                <a:gd name="T26" fmla="*/ 176 w 178"/>
                <a:gd name="T27" fmla="*/ 8 h 48"/>
                <a:gd name="T28" fmla="*/ 167 w 178"/>
                <a:gd name="T29" fmla="*/ 9 h 48"/>
                <a:gd name="T30" fmla="*/ 176 w 178"/>
                <a:gd name="T31" fmla="*/ 9 h 48"/>
                <a:gd name="T32" fmla="*/ 160 w 178"/>
                <a:gd name="T33" fmla="*/ 16 h 48"/>
                <a:gd name="T34" fmla="*/ 169 w 178"/>
                <a:gd name="T35" fmla="*/ 14 h 48"/>
                <a:gd name="T36" fmla="*/ 164 w 178"/>
                <a:gd name="T37" fmla="*/ 19 h 48"/>
                <a:gd name="T38" fmla="*/ 156 w 178"/>
                <a:gd name="T39" fmla="*/ 21 h 48"/>
                <a:gd name="T40" fmla="*/ 157 w 178"/>
                <a:gd name="T41" fmla="*/ 17 h 48"/>
                <a:gd name="T42" fmla="*/ 132 w 178"/>
                <a:gd name="T43" fmla="*/ 29 h 48"/>
                <a:gd name="T44" fmla="*/ 123 w 178"/>
                <a:gd name="T45" fmla="*/ 25 h 48"/>
                <a:gd name="T46" fmla="*/ 120 w 178"/>
                <a:gd name="T47" fmla="*/ 28 h 48"/>
                <a:gd name="T48" fmla="*/ 117 w 178"/>
                <a:gd name="T49" fmla="*/ 26 h 48"/>
                <a:gd name="T50" fmla="*/ 80 w 178"/>
                <a:gd name="T51" fmla="*/ 33 h 48"/>
                <a:gd name="T52" fmla="*/ 82 w 178"/>
                <a:gd name="T53" fmla="*/ 30 h 48"/>
                <a:gd name="T54" fmla="*/ 75 w 178"/>
                <a:gd name="T55" fmla="*/ 32 h 48"/>
                <a:gd name="T56" fmla="*/ 63 w 178"/>
                <a:gd name="T57" fmla="*/ 36 h 48"/>
                <a:gd name="T58" fmla="*/ 53 w 178"/>
                <a:gd name="T59" fmla="*/ 38 h 48"/>
                <a:gd name="T60" fmla="*/ 57 w 178"/>
                <a:gd name="T61" fmla="*/ 35 h 48"/>
                <a:gd name="T62" fmla="*/ 52 w 178"/>
                <a:gd name="T63" fmla="*/ 36 h 48"/>
                <a:gd name="T64" fmla="*/ 43 w 178"/>
                <a:gd name="T65" fmla="*/ 39 h 48"/>
                <a:gd name="T66" fmla="*/ 52 w 178"/>
                <a:gd name="T67" fmla="*/ 33 h 48"/>
                <a:gd name="T68" fmla="*/ 48 w 178"/>
                <a:gd name="T69" fmla="*/ 34 h 48"/>
                <a:gd name="T70" fmla="*/ 29 w 178"/>
                <a:gd name="T71" fmla="*/ 41 h 48"/>
                <a:gd name="T72" fmla="*/ 13 w 178"/>
                <a:gd name="T73" fmla="*/ 47 h 48"/>
                <a:gd name="T74" fmla="*/ 13 w 178"/>
                <a:gd name="T75" fmla="*/ 46 h 48"/>
                <a:gd name="T76" fmla="*/ 18 w 178"/>
                <a:gd name="T77" fmla="*/ 43 h 48"/>
                <a:gd name="T78" fmla="*/ 26 w 178"/>
                <a:gd name="T79" fmla="*/ 41 h 48"/>
                <a:gd name="T80" fmla="*/ 31 w 178"/>
                <a:gd name="T81" fmla="*/ 38 h 48"/>
                <a:gd name="T82" fmla="*/ 40 w 178"/>
                <a:gd name="T83" fmla="*/ 34 h 48"/>
                <a:gd name="T84" fmla="*/ 26 w 178"/>
                <a:gd name="T85" fmla="*/ 40 h 48"/>
                <a:gd name="T86" fmla="*/ 24 w 178"/>
                <a:gd name="T87" fmla="*/ 38 h 48"/>
                <a:gd name="T88" fmla="*/ 9 w 178"/>
                <a:gd name="T89" fmla="*/ 47 h 48"/>
                <a:gd name="T90" fmla="*/ 2 w 178"/>
                <a:gd name="T91" fmla="*/ 46 h 48"/>
                <a:gd name="T92" fmla="*/ 14 w 178"/>
                <a:gd name="T93" fmla="*/ 39 h 48"/>
                <a:gd name="T94" fmla="*/ 6 w 178"/>
                <a:gd name="T95" fmla="*/ 42 h 48"/>
                <a:gd name="T96" fmla="*/ 0 w 178"/>
                <a:gd name="T9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78" h="48">
                  <a:moveTo>
                    <a:pt x="64" y="20"/>
                  </a:moveTo>
                  <a:cubicBezTo>
                    <a:pt x="75" y="17"/>
                    <a:pt x="77" y="17"/>
                    <a:pt x="88" y="14"/>
                  </a:cubicBezTo>
                  <a:cubicBezTo>
                    <a:pt x="89" y="14"/>
                    <a:pt x="86" y="15"/>
                    <a:pt x="84" y="15"/>
                  </a:cubicBezTo>
                  <a:cubicBezTo>
                    <a:pt x="81" y="16"/>
                    <a:pt x="72" y="18"/>
                    <a:pt x="75" y="17"/>
                  </a:cubicBezTo>
                  <a:cubicBezTo>
                    <a:pt x="83" y="16"/>
                    <a:pt x="91" y="13"/>
                    <a:pt x="99" y="12"/>
                  </a:cubicBezTo>
                  <a:cubicBezTo>
                    <a:pt x="108" y="10"/>
                    <a:pt x="117" y="9"/>
                    <a:pt x="126" y="7"/>
                  </a:cubicBezTo>
                  <a:cubicBezTo>
                    <a:pt x="130" y="7"/>
                    <a:pt x="134" y="7"/>
                    <a:pt x="137" y="6"/>
                  </a:cubicBezTo>
                  <a:cubicBezTo>
                    <a:pt x="144" y="5"/>
                    <a:pt x="151" y="3"/>
                    <a:pt x="158" y="2"/>
                  </a:cubicBezTo>
                  <a:cubicBezTo>
                    <a:pt x="162" y="2"/>
                    <a:pt x="166" y="0"/>
                    <a:pt x="170" y="2"/>
                  </a:cubicBezTo>
                  <a:cubicBezTo>
                    <a:pt x="172" y="3"/>
                    <a:pt x="163" y="3"/>
                    <a:pt x="160" y="4"/>
                  </a:cubicBezTo>
                  <a:cubicBezTo>
                    <a:pt x="158" y="4"/>
                    <a:pt x="163" y="3"/>
                    <a:pt x="166" y="2"/>
                  </a:cubicBezTo>
                  <a:cubicBezTo>
                    <a:pt x="167" y="2"/>
                    <a:pt x="169" y="1"/>
                    <a:pt x="169" y="2"/>
                  </a:cubicBezTo>
                  <a:cubicBezTo>
                    <a:pt x="170" y="3"/>
                    <a:pt x="168" y="4"/>
                    <a:pt x="168" y="4"/>
                  </a:cubicBezTo>
                  <a:cubicBezTo>
                    <a:pt x="171" y="6"/>
                    <a:pt x="177" y="5"/>
                    <a:pt x="176" y="8"/>
                  </a:cubicBezTo>
                  <a:cubicBezTo>
                    <a:pt x="176" y="11"/>
                    <a:pt x="170" y="7"/>
                    <a:pt x="167" y="9"/>
                  </a:cubicBezTo>
                  <a:cubicBezTo>
                    <a:pt x="165" y="11"/>
                    <a:pt x="178" y="7"/>
                    <a:pt x="176" y="9"/>
                  </a:cubicBezTo>
                  <a:cubicBezTo>
                    <a:pt x="171" y="13"/>
                    <a:pt x="164" y="12"/>
                    <a:pt x="160" y="16"/>
                  </a:cubicBezTo>
                  <a:cubicBezTo>
                    <a:pt x="157" y="18"/>
                    <a:pt x="167" y="12"/>
                    <a:pt x="169" y="14"/>
                  </a:cubicBezTo>
                  <a:cubicBezTo>
                    <a:pt x="171" y="15"/>
                    <a:pt x="166" y="17"/>
                    <a:pt x="164" y="19"/>
                  </a:cubicBezTo>
                  <a:cubicBezTo>
                    <a:pt x="162" y="20"/>
                    <a:pt x="159" y="22"/>
                    <a:pt x="156" y="21"/>
                  </a:cubicBezTo>
                  <a:cubicBezTo>
                    <a:pt x="155" y="21"/>
                    <a:pt x="158" y="18"/>
                    <a:pt x="157" y="17"/>
                  </a:cubicBezTo>
                  <a:cubicBezTo>
                    <a:pt x="134" y="13"/>
                    <a:pt x="149" y="27"/>
                    <a:pt x="132" y="29"/>
                  </a:cubicBezTo>
                  <a:cubicBezTo>
                    <a:pt x="128" y="29"/>
                    <a:pt x="126" y="25"/>
                    <a:pt x="123" y="25"/>
                  </a:cubicBezTo>
                  <a:cubicBezTo>
                    <a:pt x="122" y="25"/>
                    <a:pt x="121" y="28"/>
                    <a:pt x="120" y="28"/>
                  </a:cubicBezTo>
                  <a:cubicBezTo>
                    <a:pt x="119" y="29"/>
                    <a:pt x="118" y="26"/>
                    <a:pt x="117" y="26"/>
                  </a:cubicBezTo>
                  <a:cubicBezTo>
                    <a:pt x="105" y="28"/>
                    <a:pt x="92" y="32"/>
                    <a:pt x="80" y="33"/>
                  </a:cubicBezTo>
                  <a:cubicBezTo>
                    <a:pt x="78" y="33"/>
                    <a:pt x="83" y="31"/>
                    <a:pt x="82" y="30"/>
                  </a:cubicBezTo>
                  <a:cubicBezTo>
                    <a:pt x="82" y="30"/>
                    <a:pt x="76" y="32"/>
                    <a:pt x="75" y="32"/>
                  </a:cubicBezTo>
                  <a:cubicBezTo>
                    <a:pt x="71" y="33"/>
                    <a:pt x="67" y="35"/>
                    <a:pt x="63" y="36"/>
                  </a:cubicBezTo>
                  <a:cubicBezTo>
                    <a:pt x="60" y="37"/>
                    <a:pt x="56" y="38"/>
                    <a:pt x="53" y="38"/>
                  </a:cubicBezTo>
                  <a:cubicBezTo>
                    <a:pt x="51" y="38"/>
                    <a:pt x="58" y="37"/>
                    <a:pt x="57" y="35"/>
                  </a:cubicBezTo>
                  <a:cubicBezTo>
                    <a:pt x="56" y="33"/>
                    <a:pt x="54" y="35"/>
                    <a:pt x="52" y="36"/>
                  </a:cubicBezTo>
                  <a:cubicBezTo>
                    <a:pt x="49" y="37"/>
                    <a:pt x="43" y="42"/>
                    <a:pt x="43" y="39"/>
                  </a:cubicBezTo>
                  <a:cubicBezTo>
                    <a:pt x="43" y="36"/>
                    <a:pt x="49" y="35"/>
                    <a:pt x="52" y="33"/>
                  </a:cubicBezTo>
                  <a:cubicBezTo>
                    <a:pt x="53" y="32"/>
                    <a:pt x="49" y="34"/>
                    <a:pt x="48" y="34"/>
                  </a:cubicBezTo>
                  <a:cubicBezTo>
                    <a:pt x="42" y="36"/>
                    <a:pt x="35" y="39"/>
                    <a:pt x="29" y="41"/>
                  </a:cubicBezTo>
                  <a:cubicBezTo>
                    <a:pt x="24" y="43"/>
                    <a:pt x="18" y="45"/>
                    <a:pt x="13" y="47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5" y="45"/>
                    <a:pt x="16" y="44"/>
                    <a:pt x="18" y="43"/>
                  </a:cubicBezTo>
                  <a:cubicBezTo>
                    <a:pt x="21" y="42"/>
                    <a:pt x="23" y="42"/>
                    <a:pt x="26" y="41"/>
                  </a:cubicBezTo>
                  <a:cubicBezTo>
                    <a:pt x="28" y="40"/>
                    <a:pt x="30" y="39"/>
                    <a:pt x="31" y="38"/>
                  </a:cubicBezTo>
                  <a:cubicBezTo>
                    <a:pt x="34" y="36"/>
                    <a:pt x="43" y="33"/>
                    <a:pt x="40" y="34"/>
                  </a:cubicBezTo>
                  <a:cubicBezTo>
                    <a:pt x="36" y="36"/>
                    <a:pt x="31" y="39"/>
                    <a:pt x="26" y="40"/>
                  </a:cubicBezTo>
                  <a:cubicBezTo>
                    <a:pt x="25" y="40"/>
                    <a:pt x="25" y="38"/>
                    <a:pt x="24" y="38"/>
                  </a:cubicBezTo>
                  <a:cubicBezTo>
                    <a:pt x="19" y="40"/>
                    <a:pt x="14" y="45"/>
                    <a:pt x="9" y="47"/>
                  </a:cubicBezTo>
                  <a:cubicBezTo>
                    <a:pt x="7" y="48"/>
                    <a:pt x="1" y="48"/>
                    <a:pt x="2" y="46"/>
                  </a:cubicBezTo>
                  <a:cubicBezTo>
                    <a:pt x="5" y="42"/>
                    <a:pt x="11" y="43"/>
                    <a:pt x="14" y="39"/>
                  </a:cubicBezTo>
                  <a:cubicBezTo>
                    <a:pt x="16" y="37"/>
                    <a:pt x="9" y="41"/>
                    <a:pt x="6" y="42"/>
                  </a:cubicBezTo>
                  <a:cubicBezTo>
                    <a:pt x="4" y="43"/>
                    <a:pt x="2" y="43"/>
                    <a:pt x="0" y="43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0"/>
            <p:cNvSpPr/>
            <p:nvPr/>
          </p:nvSpPr>
          <p:spPr bwMode="auto">
            <a:xfrm>
              <a:off x="4363" y="823"/>
              <a:ext cx="24" cy="14"/>
            </a:xfrm>
            <a:custGeom>
              <a:avLst/>
              <a:gdLst>
                <a:gd name="T0" fmla="*/ 10 w 10"/>
                <a:gd name="T1" fmla="*/ 6 h 6"/>
                <a:gd name="T2" fmla="*/ 0 w 10"/>
                <a:gd name="T3" fmla="*/ 0 h 6"/>
                <a:gd name="T4" fmla="*/ 10 w 10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6">
                  <a:moveTo>
                    <a:pt x="10" y="6"/>
                  </a:moveTo>
                  <a:cubicBezTo>
                    <a:pt x="7" y="4"/>
                    <a:pt x="0" y="0"/>
                    <a:pt x="0" y="0"/>
                  </a:cubicBezTo>
                  <a:cubicBezTo>
                    <a:pt x="0" y="0"/>
                    <a:pt x="7" y="4"/>
                    <a:pt x="10" y="6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1"/>
            <p:cNvSpPr/>
            <p:nvPr/>
          </p:nvSpPr>
          <p:spPr bwMode="auto">
            <a:xfrm>
              <a:off x="3367" y="948"/>
              <a:ext cx="4" cy="0"/>
            </a:xfrm>
            <a:custGeom>
              <a:avLst/>
              <a:gdLst>
                <a:gd name="T0" fmla="*/ 0 w 2"/>
                <a:gd name="T1" fmla="*/ 2 w 2"/>
                <a:gd name="T2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1" y="0"/>
                    <a:pt x="0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2"/>
            <p:cNvSpPr/>
            <p:nvPr/>
          </p:nvSpPr>
          <p:spPr bwMode="auto">
            <a:xfrm>
              <a:off x="3471" y="740"/>
              <a:ext cx="26" cy="7"/>
            </a:xfrm>
            <a:custGeom>
              <a:avLst/>
              <a:gdLst>
                <a:gd name="T0" fmla="*/ 11 w 11"/>
                <a:gd name="T1" fmla="*/ 0 h 3"/>
                <a:gd name="T2" fmla="*/ 0 w 11"/>
                <a:gd name="T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1" h="3">
                  <a:moveTo>
                    <a:pt x="11" y="0"/>
                  </a:moveTo>
                  <a:cubicBezTo>
                    <a:pt x="7" y="1"/>
                    <a:pt x="3" y="2"/>
                    <a:pt x="0" y="3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3"/>
            <p:cNvSpPr/>
            <p:nvPr/>
          </p:nvSpPr>
          <p:spPr bwMode="auto">
            <a:xfrm>
              <a:off x="3478" y="740"/>
              <a:ext cx="19" cy="5"/>
            </a:xfrm>
            <a:custGeom>
              <a:avLst/>
              <a:gdLst>
                <a:gd name="T0" fmla="*/ 0 w 8"/>
                <a:gd name="T1" fmla="*/ 2 h 2"/>
                <a:gd name="T2" fmla="*/ 8 w 8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" h="2">
                  <a:moveTo>
                    <a:pt x="0" y="2"/>
                  </a:moveTo>
                  <a:cubicBezTo>
                    <a:pt x="3" y="1"/>
                    <a:pt x="5" y="0"/>
                    <a:pt x="8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4"/>
            <p:cNvSpPr/>
            <p:nvPr/>
          </p:nvSpPr>
          <p:spPr bwMode="auto">
            <a:xfrm>
              <a:off x="3262" y="946"/>
              <a:ext cx="10" cy="9"/>
            </a:xfrm>
            <a:custGeom>
              <a:avLst/>
              <a:gdLst>
                <a:gd name="T0" fmla="*/ 1 w 4"/>
                <a:gd name="T1" fmla="*/ 1 h 4"/>
                <a:gd name="T2" fmla="*/ 4 w 4"/>
                <a:gd name="T3" fmla="*/ 0 h 4"/>
                <a:gd name="T4" fmla="*/ 1 w 4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4">
                  <a:moveTo>
                    <a:pt x="1" y="1"/>
                  </a:moveTo>
                  <a:cubicBezTo>
                    <a:pt x="2" y="1"/>
                    <a:pt x="3" y="0"/>
                    <a:pt x="4" y="0"/>
                  </a:cubicBezTo>
                  <a:cubicBezTo>
                    <a:pt x="4" y="0"/>
                    <a:pt x="0" y="4"/>
                    <a:pt x="1" y="1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5"/>
            <p:cNvSpPr/>
            <p:nvPr/>
          </p:nvSpPr>
          <p:spPr bwMode="auto">
            <a:xfrm>
              <a:off x="3168" y="837"/>
              <a:ext cx="68" cy="52"/>
            </a:xfrm>
            <a:custGeom>
              <a:avLst/>
              <a:gdLst>
                <a:gd name="T0" fmla="*/ 0 w 29"/>
                <a:gd name="T1" fmla="*/ 15 h 22"/>
                <a:gd name="T2" fmla="*/ 15 w 29"/>
                <a:gd name="T3" fmla="*/ 7 h 22"/>
                <a:gd name="T4" fmla="*/ 16 w 29"/>
                <a:gd name="T5" fmla="*/ 8 h 22"/>
                <a:gd name="T6" fmla="*/ 22 w 29"/>
                <a:gd name="T7" fmla="*/ 4 h 22"/>
                <a:gd name="T8" fmla="*/ 28 w 29"/>
                <a:gd name="T9" fmla="*/ 3 h 22"/>
                <a:gd name="T10" fmla="*/ 13 w 29"/>
                <a:gd name="T11" fmla="*/ 10 h 22"/>
                <a:gd name="T12" fmla="*/ 19 w 29"/>
                <a:gd name="T13" fmla="*/ 12 h 22"/>
                <a:gd name="T14" fmla="*/ 14 w 29"/>
                <a:gd name="T15" fmla="*/ 15 h 22"/>
                <a:gd name="T16" fmla="*/ 5 w 29"/>
                <a:gd name="T17" fmla="*/ 21 h 22"/>
                <a:gd name="T18" fmla="*/ 0 w 29"/>
                <a:gd name="T19" fmla="*/ 1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2">
                  <a:moveTo>
                    <a:pt x="0" y="15"/>
                  </a:moveTo>
                  <a:cubicBezTo>
                    <a:pt x="5" y="13"/>
                    <a:pt x="10" y="10"/>
                    <a:pt x="15" y="7"/>
                  </a:cubicBezTo>
                  <a:cubicBezTo>
                    <a:pt x="16" y="7"/>
                    <a:pt x="16" y="9"/>
                    <a:pt x="16" y="8"/>
                  </a:cubicBezTo>
                  <a:cubicBezTo>
                    <a:pt x="19" y="7"/>
                    <a:pt x="20" y="5"/>
                    <a:pt x="22" y="4"/>
                  </a:cubicBezTo>
                  <a:cubicBezTo>
                    <a:pt x="24" y="3"/>
                    <a:pt x="29" y="0"/>
                    <a:pt x="28" y="3"/>
                  </a:cubicBezTo>
                  <a:cubicBezTo>
                    <a:pt x="27" y="8"/>
                    <a:pt x="15" y="6"/>
                    <a:pt x="13" y="10"/>
                  </a:cubicBezTo>
                  <a:cubicBezTo>
                    <a:pt x="12" y="12"/>
                    <a:pt x="18" y="10"/>
                    <a:pt x="19" y="12"/>
                  </a:cubicBezTo>
                  <a:cubicBezTo>
                    <a:pt x="19" y="14"/>
                    <a:pt x="15" y="14"/>
                    <a:pt x="14" y="15"/>
                  </a:cubicBezTo>
                  <a:cubicBezTo>
                    <a:pt x="11" y="17"/>
                    <a:pt x="8" y="19"/>
                    <a:pt x="5" y="21"/>
                  </a:cubicBezTo>
                  <a:cubicBezTo>
                    <a:pt x="3" y="22"/>
                    <a:pt x="0" y="15"/>
                    <a:pt x="0" y="15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6"/>
            <p:cNvSpPr/>
            <p:nvPr/>
          </p:nvSpPr>
          <p:spPr bwMode="auto">
            <a:xfrm>
              <a:off x="3165" y="1114"/>
              <a:ext cx="12" cy="5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5 w 5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cubicBezTo>
                    <a:pt x="3" y="1"/>
                    <a:pt x="0" y="2"/>
                    <a:pt x="0" y="2"/>
                  </a:cubicBezTo>
                  <a:cubicBezTo>
                    <a:pt x="0" y="2"/>
                    <a:pt x="3" y="1"/>
                    <a:pt x="5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7"/>
            <p:cNvSpPr/>
            <p:nvPr/>
          </p:nvSpPr>
          <p:spPr bwMode="auto">
            <a:xfrm>
              <a:off x="2962" y="1149"/>
              <a:ext cx="31" cy="19"/>
            </a:xfrm>
            <a:custGeom>
              <a:avLst/>
              <a:gdLst>
                <a:gd name="T0" fmla="*/ 13 w 13"/>
                <a:gd name="T1" fmla="*/ 0 h 8"/>
                <a:gd name="T2" fmla="*/ 1 w 13"/>
                <a:gd name="T3" fmla="*/ 8 h 8"/>
                <a:gd name="T4" fmla="*/ 4 w 13"/>
                <a:gd name="T5" fmla="*/ 5 h 8"/>
                <a:gd name="T6" fmla="*/ 13 w 1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8">
                  <a:moveTo>
                    <a:pt x="13" y="0"/>
                  </a:moveTo>
                  <a:cubicBezTo>
                    <a:pt x="9" y="3"/>
                    <a:pt x="5" y="6"/>
                    <a:pt x="1" y="8"/>
                  </a:cubicBezTo>
                  <a:cubicBezTo>
                    <a:pt x="0" y="8"/>
                    <a:pt x="3" y="5"/>
                    <a:pt x="4" y="5"/>
                  </a:cubicBezTo>
                  <a:cubicBezTo>
                    <a:pt x="7" y="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8"/>
            <p:cNvSpPr/>
            <p:nvPr/>
          </p:nvSpPr>
          <p:spPr bwMode="auto">
            <a:xfrm>
              <a:off x="2917" y="1149"/>
              <a:ext cx="28" cy="19"/>
            </a:xfrm>
            <a:custGeom>
              <a:avLst/>
              <a:gdLst>
                <a:gd name="T0" fmla="*/ 12 w 12"/>
                <a:gd name="T1" fmla="*/ 0 h 8"/>
                <a:gd name="T2" fmla="*/ 2 w 12"/>
                <a:gd name="T3" fmla="*/ 7 h 8"/>
                <a:gd name="T4" fmla="*/ 2 w 12"/>
                <a:gd name="T5" fmla="*/ 3 h 8"/>
                <a:gd name="T6" fmla="*/ 12 w 12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8">
                  <a:moveTo>
                    <a:pt x="12" y="0"/>
                  </a:moveTo>
                  <a:cubicBezTo>
                    <a:pt x="9" y="2"/>
                    <a:pt x="6" y="6"/>
                    <a:pt x="2" y="7"/>
                  </a:cubicBezTo>
                  <a:cubicBezTo>
                    <a:pt x="0" y="8"/>
                    <a:pt x="1" y="4"/>
                    <a:pt x="2" y="3"/>
                  </a:cubicBezTo>
                  <a:cubicBezTo>
                    <a:pt x="5" y="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9"/>
            <p:cNvSpPr/>
            <p:nvPr/>
          </p:nvSpPr>
          <p:spPr bwMode="auto">
            <a:xfrm>
              <a:off x="2798" y="1010"/>
              <a:ext cx="197" cy="163"/>
            </a:xfrm>
            <a:custGeom>
              <a:avLst/>
              <a:gdLst>
                <a:gd name="T0" fmla="*/ 83 w 83"/>
                <a:gd name="T1" fmla="*/ 0 h 69"/>
                <a:gd name="T2" fmla="*/ 72 w 83"/>
                <a:gd name="T3" fmla="*/ 9 h 69"/>
                <a:gd name="T4" fmla="*/ 72 w 83"/>
                <a:gd name="T5" fmla="*/ 14 h 69"/>
                <a:gd name="T6" fmla="*/ 62 w 83"/>
                <a:gd name="T7" fmla="*/ 19 h 69"/>
                <a:gd name="T8" fmla="*/ 57 w 83"/>
                <a:gd name="T9" fmla="*/ 20 h 69"/>
                <a:gd name="T10" fmla="*/ 55 w 83"/>
                <a:gd name="T11" fmla="*/ 25 h 69"/>
                <a:gd name="T12" fmla="*/ 43 w 83"/>
                <a:gd name="T13" fmla="*/ 36 h 69"/>
                <a:gd name="T14" fmla="*/ 33 w 83"/>
                <a:gd name="T15" fmla="*/ 47 h 69"/>
                <a:gd name="T16" fmla="*/ 22 w 83"/>
                <a:gd name="T17" fmla="*/ 59 h 69"/>
                <a:gd name="T18" fmla="*/ 14 w 83"/>
                <a:gd name="T19" fmla="*/ 63 h 69"/>
                <a:gd name="T20" fmla="*/ 8 w 83"/>
                <a:gd name="T21" fmla="*/ 68 h 69"/>
                <a:gd name="T22" fmla="*/ 10 w 83"/>
                <a:gd name="T23" fmla="*/ 62 h 69"/>
                <a:gd name="T24" fmla="*/ 18 w 83"/>
                <a:gd name="T25" fmla="*/ 54 h 69"/>
                <a:gd name="T26" fmla="*/ 29 w 83"/>
                <a:gd name="T27" fmla="*/ 39 h 69"/>
                <a:gd name="T28" fmla="*/ 32 w 83"/>
                <a:gd name="T29" fmla="*/ 41 h 69"/>
                <a:gd name="T30" fmla="*/ 40 w 83"/>
                <a:gd name="T31" fmla="*/ 35 h 69"/>
                <a:gd name="T32" fmla="*/ 47 w 83"/>
                <a:gd name="T33" fmla="*/ 29 h 69"/>
                <a:gd name="T34" fmla="*/ 48 w 83"/>
                <a:gd name="T35" fmla="*/ 25 h 69"/>
                <a:gd name="T36" fmla="*/ 61 w 83"/>
                <a:gd name="T37" fmla="*/ 16 h 69"/>
                <a:gd name="T38" fmla="*/ 53 w 83"/>
                <a:gd name="T39" fmla="*/ 20 h 69"/>
                <a:gd name="T40" fmla="*/ 72 w 83"/>
                <a:gd name="T41" fmla="*/ 7 h 69"/>
                <a:gd name="T42" fmla="*/ 83 w 83"/>
                <a:gd name="T4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3" h="69">
                  <a:moveTo>
                    <a:pt x="83" y="0"/>
                  </a:moveTo>
                  <a:cubicBezTo>
                    <a:pt x="80" y="3"/>
                    <a:pt x="75" y="5"/>
                    <a:pt x="72" y="9"/>
                  </a:cubicBezTo>
                  <a:cubicBezTo>
                    <a:pt x="71" y="10"/>
                    <a:pt x="73" y="13"/>
                    <a:pt x="72" y="14"/>
                  </a:cubicBezTo>
                  <a:cubicBezTo>
                    <a:pt x="69" y="16"/>
                    <a:pt x="65" y="18"/>
                    <a:pt x="62" y="19"/>
                  </a:cubicBezTo>
                  <a:cubicBezTo>
                    <a:pt x="61" y="20"/>
                    <a:pt x="59" y="19"/>
                    <a:pt x="57" y="20"/>
                  </a:cubicBezTo>
                  <a:cubicBezTo>
                    <a:pt x="56" y="21"/>
                    <a:pt x="56" y="23"/>
                    <a:pt x="55" y="25"/>
                  </a:cubicBezTo>
                  <a:cubicBezTo>
                    <a:pt x="54" y="26"/>
                    <a:pt x="43" y="35"/>
                    <a:pt x="43" y="36"/>
                  </a:cubicBezTo>
                  <a:cubicBezTo>
                    <a:pt x="39" y="39"/>
                    <a:pt x="36" y="43"/>
                    <a:pt x="33" y="47"/>
                  </a:cubicBezTo>
                  <a:cubicBezTo>
                    <a:pt x="29" y="51"/>
                    <a:pt x="27" y="56"/>
                    <a:pt x="22" y="59"/>
                  </a:cubicBezTo>
                  <a:cubicBezTo>
                    <a:pt x="20" y="61"/>
                    <a:pt x="16" y="62"/>
                    <a:pt x="14" y="63"/>
                  </a:cubicBezTo>
                  <a:cubicBezTo>
                    <a:pt x="11" y="65"/>
                    <a:pt x="10" y="69"/>
                    <a:pt x="8" y="68"/>
                  </a:cubicBezTo>
                  <a:cubicBezTo>
                    <a:pt x="5" y="68"/>
                    <a:pt x="9" y="64"/>
                    <a:pt x="10" y="62"/>
                  </a:cubicBezTo>
                  <a:cubicBezTo>
                    <a:pt x="12" y="59"/>
                    <a:pt x="16" y="57"/>
                    <a:pt x="18" y="54"/>
                  </a:cubicBezTo>
                  <a:cubicBezTo>
                    <a:pt x="25" y="42"/>
                    <a:pt x="0" y="57"/>
                    <a:pt x="29" y="39"/>
                  </a:cubicBezTo>
                  <a:cubicBezTo>
                    <a:pt x="30" y="39"/>
                    <a:pt x="31" y="42"/>
                    <a:pt x="32" y="41"/>
                  </a:cubicBezTo>
                  <a:cubicBezTo>
                    <a:pt x="35" y="40"/>
                    <a:pt x="37" y="37"/>
                    <a:pt x="40" y="35"/>
                  </a:cubicBezTo>
                  <a:cubicBezTo>
                    <a:pt x="42" y="33"/>
                    <a:pt x="45" y="31"/>
                    <a:pt x="47" y="29"/>
                  </a:cubicBezTo>
                  <a:cubicBezTo>
                    <a:pt x="48" y="28"/>
                    <a:pt x="47" y="26"/>
                    <a:pt x="48" y="25"/>
                  </a:cubicBezTo>
                  <a:cubicBezTo>
                    <a:pt x="49" y="23"/>
                    <a:pt x="62" y="19"/>
                    <a:pt x="61" y="16"/>
                  </a:cubicBezTo>
                  <a:cubicBezTo>
                    <a:pt x="60" y="13"/>
                    <a:pt x="50" y="22"/>
                    <a:pt x="53" y="20"/>
                  </a:cubicBezTo>
                  <a:cubicBezTo>
                    <a:pt x="53" y="19"/>
                    <a:pt x="70" y="8"/>
                    <a:pt x="72" y="7"/>
                  </a:cubicBezTo>
                  <a:cubicBezTo>
                    <a:pt x="76" y="5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30"/>
            <p:cNvSpPr/>
            <p:nvPr/>
          </p:nvSpPr>
          <p:spPr bwMode="auto">
            <a:xfrm>
              <a:off x="2855" y="1045"/>
              <a:ext cx="74" cy="59"/>
            </a:xfrm>
            <a:custGeom>
              <a:avLst/>
              <a:gdLst>
                <a:gd name="T0" fmla="*/ 18 w 31"/>
                <a:gd name="T1" fmla="*/ 12 h 25"/>
                <a:gd name="T2" fmla="*/ 1 w 31"/>
                <a:gd name="T3" fmla="*/ 25 h 25"/>
                <a:gd name="T4" fmla="*/ 0 w 31"/>
                <a:gd name="T5" fmla="*/ 21 h 25"/>
                <a:gd name="T6" fmla="*/ 7 w 31"/>
                <a:gd name="T7" fmla="*/ 14 h 25"/>
                <a:gd name="T8" fmla="*/ 9 w 31"/>
                <a:gd name="T9" fmla="*/ 16 h 25"/>
                <a:gd name="T10" fmla="*/ 17 w 31"/>
                <a:gd name="T11" fmla="*/ 7 h 25"/>
                <a:gd name="T12" fmla="*/ 28 w 31"/>
                <a:gd name="T13" fmla="*/ 3 h 25"/>
                <a:gd name="T14" fmla="*/ 18 w 31"/>
                <a:gd name="T15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25">
                  <a:moveTo>
                    <a:pt x="18" y="12"/>
                  </a:moveTo>
                  <a:cubicBezTo>
                    <a:pt x="18" y="12"/>
                    <a:pt x="3" y="25"/>
                    <a:pt x="1" y="25"/>
                  </a:cubicBezTo>
                  <a:cubicBezTo>
                    <a:pt x="0" y="25"/>
                    <a:pt x="0" y="22"/>
                    <a:pt x="0" y="21"/>
                  </a:cubicBezTo>
                  <a:cubicBezTo>
                    <a:pt x="2" y="18"/>
                    <a:pt x="5" y="16"/>
                    <a:pt x="7" y="14"/>
                  </a:cubicBezTo>
                  <a:cubicBezTo>
                    <a:pt x="8" y="14"/>
                    <a:pt x="8" y="16"/>
                    <a:pt x="9" y="16"/>
                  </a:cubicBezTo>
                  <a:cubicBezTo>
                    <a:pt x="14" y="13"/>
                    <a:pt x="13" y="11"/>
                    <a:pt x="17" y="7"/>
                  </a:cubicBezTo>
                  <a:cubicBezTo>
                    <a:pt x="18" y="6"/>
                    <a:pt x="25" y="0"/>
                    <a:pt x="28" y="3"/>
                  </a:cubicBezTo>
                  <a:cubicBezTo>
                    <a:pt x="31" y="6"/>
                    <a:pt x="18" y="12"/>
                    <a:pt x="18" y="12"/>
                  </a:cubicBezTo>
                  <a:close/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31"/>
            <p:cNvSpPr/>
            <p:nvPr/>
          </p:nvSpPr>
          <p:spPr bwMode="auto">
            <a:xfrm>
              <a:off x="2843" y="1161"/>
              <a:ext cx="22" cy="17"/>
            </a:xfrm>
            <a:custGeom>
              <a:avLst/>
              <a:gdLst>
                <a:gd name="T0" fmla="*/ 9 w 9"/>
                <a:gd name="T1" fmla="*/ 0 h 7"/>
                <a:gd name="T2" fmla="*/ 3 w 9"/>
                <a:gd name="T3" fmla="*/ 7 h 7"/>
                <a:gd name="T4" fmla="*/ 9 w 9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0"/>
                  </a:moveTo>
                  <a:cubicBezTo>
                    <a:pt x="7" y="2"/>
                    <a:pt x="6" y="6"/>
                    <a:pt x="3" y="7"/>
                  </a:cubicBezTo>
                  <a:cubicBezTo>
                    <a:pt x="0" y="7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1B75BB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32"/>
            <p:cNvSpPr/>
            <p:nvPr/>
          </p:nvSpPr>
          <p:spPr bwMode="auto">
            <a:xfrm>
              <a:off x="4747" y="1246"/>
              <a:ext cx="168" cy="204"/>
            </a:xfrm>
            <a:custGeom>
              <a:avLst/>
              <a:gdLst>
                <a:gd name="T0" fmla="*/ 6 w 71"/>
                <a:gd name="T1" fmla="*/ 13 h 86"/>
                <a:gd name="T2" fmla="*/ 0 w 71"/>
                <a:gd name="T3" fmla="*/ 1 h 86"/>
                <a:gd name="T4" fmla="*/ 2 w 71"/>
                <a:gd name="T5" fmla="*/ 4 h 86"/>
                <a:gd name="T6" fmla="*/ 13 w 71"/>
                <a:gd name="T7" fmla="*/ 12 h 86"/>
                <a:gd name="T8" fmla="*/ 17 w 71"/>
                <a:gd name="T9" fmla="*/ 17 h 86"/>
                <a:gd name="T10" fmla="*/ 24 w 71"/>
                <a:gd name="T11" fmla="*/ 25 h 86"/>
                <a:gd name="T12" fmla="*/ 27 w 71"/>
                <a:gd name="T13" fmla="*/ 26 h 86"/>
                <a:gd name="T14" fmla="*/ 37 w 71"/>
                <a:gd name="T15" fmla="*/ 35 h 86"/>
                <a:gd name="T16" fmla="*/ 53 w 71"/>
                <a:gd name="T17" fmla="*/ 49 h 86"/>
                <a:gd name="T18" fmla="*/ 43 w 71"/>
                <a:gd name="T19" fmla="*/ 46 h 86"/>
                <a:gd name="T20" fmla="*/ 46 w 71"/>
                <a:gd name="T21" fmla="*/ 51 h 86"/>
                <a:gd name="T22" fmla="*/ 54 w 71"/>
                <a:gd name="T23" fmla="*/ 64 h 86"/>
                <a:gd name="T24" fmla="*/ 69 w 71"/>
                <a:gd name="T25" fmla="*/ 75 h 86"/>
                <a:gd name="T26" fmla="*/ 68 w 71"/>
                <a:gd name="T27" fmla="*/ 85 h 86"/>
                <a:gd name="T28" fmla="*/ 52 w 71"/>
                <a:gd name="T29" fmla="*/ 63 h 86"/>
                <a:gd name="T30" fmla="*/ 44 w 71"/>
                <a:gd name="T31" fmla="*/ 56 h 86"/>
                <a:gd name="T32" fmla="*/ 38 w 71"/>
                <a:gd name="T33" fmla="*/ 47 h 86"/>
                <a:gd name="T34" fmla="*/ 30 w 71"/>
                <a:gd name="T35" fmla="*/ 38 h 86"/>
                <a:gd name="T36" fmla="*/ 25 w 71"/>
                <a:gd name="T37" fmla="*/ 32 h 86"/>
                <a:gd name="T38" fmla="*/ 17 w 71"/>
                <a:gd name="T39" fmla="*/ 26 h 86"/>
                <a:gd name="T40" fmla="*/ 16 w 71"/>
                <a:gd name="T41" fmla="*/ 25 h 86"/>
                <a:gd name="T42" fmla="*/ 6 w 71"/>
                <a:gd name="T4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" h="86">
                  <a:moveTo>
                    <a:pt x="6" y="13"/>
                  </a:moveTo>
                  <a:cubicBezTo>
                    <a:pt x="4" y="9"/>
                    <a:pt x="2" y="5"/>
                    <a:pt x="0" y="1"/>
                  </a:cubicBezTo>
                  <a:cubicBezTo>
                    <a:pt x="0" y="0"/>
                    <a:pt x="1" y="3"/>
                    <a:pt x="2" y="4"/>
                  </a:cubicBezTo>
                  <a:cubicBezTo>
                    <a:pt x="5" y="7"/>
                    <a:pt x="10" y="9"/>
                    <a:pt x="13" y="12"/>
                  </a:cubicBezTo>
                  <a:cubicBezTo>
                    <a:pt x="15" y="14"/>
                    <a:pt x="16" y="16"/>
                    <a:pt x="17" y="17"/>
                  </a:cubicBezTo>
                  <a:cubicBezTo>
                    <a:pt x="19" y="20"/>
                    <a:pt x="22" y="23"/>
                    <a:pt x="24" y="25"/>
                  </a:cubicBezTo>
                  <a:cubicBezTo>
                    <a:pt x="25" y="26"/>
                    <a:pt x="26" y="26"/>
                    <a:pt x="27" y="26"/>
                  </a:cubicBezTo>
                  <a:cubicBezTo>
                    <a:pt x="30" y="29"/>
                    <a:pt x="33" y="33"/>
                    <a:pt x="37" y="35"/>
                  </a:cubicBezTo>
                  <a:cubicBezTo>
                    <a:pt x="40" y="38"/>
                    <a:pt x="54" y="47"/>
                    <a:pt x="53" y="49"/>
                  </a:cubicBezTo>
                  <a:cubicBezTo>
                    <a:pt x="53" y="52"/>
                    <a:pt x="46" y="45"/>
                    <a:pt x="43" y="46"/>
                  </a:cubicBezTo>
                  <a:cubicBezTo>
                    <a:pt x="41" y="46"/>
                    <a:pt x="45" y="49"/>
                    <a:pt x="46" y="51"/>
                  </a:cubicBezTo>
                  <a:cubicBezTo>
                    <a:pt x="49" y="55"/>
                    <a:pt x="51" y="60"/>
                    <a:pt x="54" y="64"/>
                  </a:cubicBezTo>
                  <a:cubicBezTo>
                    <a:pt x="55" y="65"/>
                    <a:pt x="69" y="74"/>
                    <a:pt x="69" y="75"/>
                  </a:cubicBezTo>
                  <a:cubicBezTo>
                    <a:pt x="70" y="78"/>
                    <a:pt x="71" y="83"/>
                    <a:pt x="68" y="85"/>
                  </a:cubicBezTo>
                  <a:cubicBezTo>
                    <a:pt x="66" y="86"/>
                    <a:pt x="52" y="64"/>
                    <a:pt x="52" y="63"/>
                  </a:cubicBezTo>
                  <a:cubicBezTo>
                    <a:pt x="49" y="61"/>
                    <a:pt x="46" y="59"/>
                    <a:pt x="44" y="56"/>
                  </a:cubicBezTo>
                  <a:cubicBezTo>
                    <a:pt x="42" y="54"/>
                    <a:pt x="40" y="50"/>
                    <a:pt x="38" y="47"/>
                  </a:cubicBezTo>
                  <a:cubicBezTo>
                    <a:pt x="36" y="43"/>
                    <a:pt x="33" y="42"/>
                    <a:pt x="30" y="38"/>
                  </a:cubicBezTo>
                  <a:cubicBezTo>
                    <a:pt x="28" y="36"/>
                    <a:pt x="27" y="33"/>
                    <a:pt x="25" y="32"/>
                  </a:cubicBezTo>
                  <a:cubicBezTo>
                    <a:pt x="23" y="29"/>
                    <a:pt x="19" y="28"/>
                    <a:pt x="17" y="26"/>
                  </a:cubicBezTo>
                  <a:cubicBezTo>
                    <a:pt x="16" y="26"/>
                    <a:pt x="16" y="25"/>
                    <a:pt x="16" y="25"/>
                  </a:cubicBezTo>
                  <a:cubicBezTo>
                    <a:pt x="13" y="21"/>
                    <a:pt x="6" y="13"/>
                    <a:pt x="6" y="13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33"/>
            <p:cNvSpPr/>
            <p:nvPr/>
          </p:nvSpPr>
          <p:spPr bwMode="auto">
            <a:xfrm>
              <a:off x="2723" y="1391"/>
              <a:ext cx="4" cy="2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34"/>
            <p:cNvSpPr/>
            <p:nvPr/>
          </p:nvSpPr>
          <p:spPr bwMode="auto">
            <a:xfrm>
              <a:off x="4915" y="1457"/>
              <a:ext cx="68" cy="123"/>
            </a:xfrm>
            <a:custGeom>
              <a:avLst/>
              <a:gdLst>
                <a:gd name="T0" fmla="*/ 0 w 29"/>
                <a:gd name="T1" fmla="*/ 0 h 52"/>
                <a:gd name="T2" fmla="*/ 16 w 29"/>
                <a:gd name="T3" fmla="*/ 9 h 52"/>
                <a:gd name="T4" fmla="*/ 27 w 29"/>
                <a:gd name="T5" fmla="*/ 9 h 52"/>
                <a:gd name="T6" fmla="*/ 28 w 29"/>
                <a:gd name="T7" fmla="*/ 16 h 52"/>
                <a:gd name="T8" fmla="*/ 21 w 29"/>
                <a:gd name="T9" fmla="*/ 31 h 52"/>
                <a:gd name="T10" fmla="*/ 16 w 29"/>
                <a:gd name="T11" fmla="*/ 36 h 52"/>
                <a:gd name="T12" fmla="*/ 18 w 29"/>
                <a:gd name="T13" fmla="*/ 41 h 52"/>
                <a:gd name="T14" fmla="*/ 23 w 29"/>
                <a:gd name="T15" fmla="*/ 50 h 52"/>
                <a:gd name="T16" fmla="*/ 19 w 29"/>
                <a:gd name="T17" fmla="*/ 44 h 52"/>
                <a:gd name="T18" fmla="*/ 14 w 29"/>
                <a:gd name="T19" fmla="*/ 38 h 52"/>
                <a:gd name="T20" fmla="*/ 13 w 29"/>
                <a:gd name="T21" fmla="*/ 32 h 52"/>
                <a:gd name="T22" fmla="*/ 10 w 29"/>
                <a:gd name="T23" fmla="*/ 18 h 52"/>
                <a:gd name="T24" fmla="*/ 6 w 29"/>
                <a:gd name="T25" fmla="*/ 10 h 52"/>
                <a:gd name="T26" fmla="*/ 0 w 29"/>
                <a:gd name="T2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52">
                  <a:moveTo>
                    <a:pt x="0" y="0"/>
                  </a:moveTo>
                  <a:cubicBezTo>
                    <a:pt x="5" y="3"/>
                    <a:pt x="10" y="7"/>
                    <a:pt x="16" y="9"/>
                  </a:cubicBezTo>
                  <a:cubicBezTo>
                    <a:pt x="19" y="10"/>
                    <a:pt x="24" y="7"/>
                    <a:pt x="27" y="9"/>
                  </a:cubicBezTo>
                  <a:cubicBezTo>
                    <a:pt x="29" y="10"/>
                    <a:pt x="28" y="14"/>
                    <a:pt x="28" y="16"/>
                  </a:cubicBezTo>
                  <a:cubicBezTo>
                    <a:pt x="26" y="21"/>
                    <a:pt x="23" y="27"/>
                    <a:pt x="21" y="31"/>
                  </a:cubicBezTo>
                  <a:cubicBezTo>
                    <a:pt x="20" y="33"/>
                    <a:pt x="17" y="34"/>
                    <a:pt x="16" y="36"/>
                  </a:cubicBezTo>
                  <a:cubicBezTo>
                    <a:pt x="16" y="38"/>
                    <a:pt x="17" y="39"/>
                    <a:pt x="18" y="41"/>
                  </a:cubicBezTo>
                  <a:cubicBezTo>
                    <a:pt x="19" y="44"/>
                    <a:pt x="21" y="47"/>
                    <a:pt x="23" y="50"/>
                  </a:cubicBezTo>
                  <a:cubicBezTo>
                    <a:pt x="24" y="52"/>
                    <a:pt x="21" y="46"/>
                    <a:pt x="19" y="44"/>
                  </a:cubicBezTo>
                  <a:cubicBezTo>
                    <a:pt x="18" y="42"/>
                    <a:pt x="15" y="41"/>
                    <a:pt x="14" y="38"/>
                  </a:cubicBezTo>
                  <a:cubicBezTo>
                    <a:pt x="13" y="36"/>
                    <a:pt x="14" y="34"/>
                    <a:pt x="13" y="32"/>
                  </a:cubicBezTo>
                  <a:cubicBezTo>
                    <a:pt x="13" y="27"/>
                    <a:pt x="12" y="22"/>
                    <a:pt x="10" y="18"/>
                  </a:cubicBezTo>
                  <a:cubicBezTo>
                    <a:pt x="9" y="15"/>
                    <a:pt x="7" y="12"/>
                    <a:pt x="6" y="10"/>
                  </a:cubicBezTo>
                  <a:cubicBezTo>
                    <a:pt x="4" y="7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35"/>
            <p:cNvSpPr/>
            <p:nvPr/>
          </p:nvSpPr>
          <p:spPr bwMode="auto">
            <a:xfrm>
              <a:off x="2602" y="1433"/>
              <a:ext cx="40" cy="55"/>
            </a:xfrm>
            <a:custGeom>
              <a:avLst/>
              <a:gdLst>
                <a:gd name="T0" fmla="*/ 17 w 17"/>
                <a:gd name="T1" fmla="*/ 1 h 23"/>
                <a:gd name="T2" fmla="*/ 10 w 17"/>
                <a:gd name="T3" fmla="*/ 12 h 23"/>
                <a:gd name="T4" fmla="*/ 4 w 17"/>
                <a:gd name="T5" fmla="*/ 21 h 23"/>
                <a:gd name="T6" fmla="*/ 1 w 17"/>
                <a:gd name="T7" fmla="*/ 22 h 23"/>
                <a:gd name="T8" fmla="*/ 7 w 17"/>
                <a:gd name="T9" fmla="*/ 11 h 23"/>
                <a:gd name="T10" fmla="*/ 13 w 17"/>
                <a:gd name="T11" fmla="*/ 1 h 23"/>
                <a:gd name="T12" fmla="*/ 17 w 17"/>
                <a:gd name="T13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">
                  <a:moveTo>
                    <a:pt x="17" y="1"/>
                  </a:moveTo>
                  <a:cubicBezTo>
                    <a:pt x="15" y="4"/>
                    <a:pt x="13" y="8"/>
                    <a:pt x="10" y="12"/>
                  </a:cubicBezTo>
                  <a:cubicBezTo>
                    <a:pt x="8" y="15"/>
                    <a:pt x="6" y="18"/>
                    <a:pt x="4" y="21"/>
                  </a:cubicBezTo>
                  <a:cubicBezTo>
                    <a:pt x="3" y="22"/>
                    <a:pt x="0" y="23"/>
                    <a:pt x="1" y="22"/>
                  </a:cubicBezTo>
                  <a:cubicBezTo>
                    <a:pt x="2" y="18"/>
                    <a:pt x="5" y="15"/>
                    <a:pt x="7" y="11"/>
                  </a:cubicBezTo>
                  <a:cubicBezTo>
                    <a:pt x="9" y="8"/>
                    <a:pt x="10" y="4"/>
                    <a:pt x="13" y="1"/>
                  </a:cubicBezTo>
                  <a:cubicBezTo>
                    <a:pt x="14" y="0"/>
                    <a:pt x="17" y="1"/>
                    <a:pt x="17" y="1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36"/>
            <p:cNvSpPr/>
            <p:nvPr/>
          </p:nvSpPr>
          <p:spPr bwMode="auto">
            <a:xfrm>
              <a:off x="2694" y="1625"/>
              <a:ext cx="7" cy="21"/>
            </a:xfrm>
            <a:custGeom>
              <a:avLst/>
              <a:gdLst>
                <a:gd name="T0" fmla="*/ 3 w 3"/>
                <a:gd name="T1" fmla="*/ 4 h 9"/>
                <a:gd name="T2" fmla="*/ 1 w 3"/>
                <a:gd name="T3" fmla="*/ 8 h 9"/>
                <a:gd name="T4" fmla="*/ 0 w 3"/>
                <a:gd name="T5" fmla="*/ 6 h 9"/>
                <a:gd name="T6" fmla="*/ 3 w 3"/>
                <a:gd name="T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9">
                  <a:moveTo>
                    <a:pt x="3" y="4"/>
                  </a:moveTo>
                  <a:cubicBezTo>
                    <a:pt x="2" y="6"/>
                    <a:pt x="2" y="8"/>
                    <a:pt x="1" y="8"/>
                  </a:cubicBezTo>
                  <a:cubicBezTo>
                    <a:pt x="0" y="9"/>
                    <a:pt x="0" y="7"/>
                    <a:pt x="0" y="6"/>
                  </a:cubicBezTo>
                  <a:cubicBezTo>
                    <a:pt x="2" y="0"/>
                    <a:pt x="2" y="3"/>
                    <a:pt x="3" y="4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37"/>
            <p:cNvSpPr/>
            <p:nvPr/>
          </p:nvSpPr>
          <p:spPr bwMode="auto">
            <a:xfrm>
              <a:off x="4969" y="1566"/>
              <a:ext cx="107" cy="303"/>
            </a:xfrm>
            <a:custGeom>
              <a:avLst/>
              <a:gdLst>
                <a:gd name="T0" fmla="*/ 4 w 45"/>
                <a:gd name="T1" fmla="*/ 0 h 128"/>
                <a:gd name="T2" fmla="*/ 20 w 45"/>
                <a:gd name="T3" fmla="*/ 17 h 128"/>
                <a:gd name="T4" fmla="*/ 26 w 45"/>
                <a:gd name="T5" fmla="*/ 34 h 128"/>
                <a:gd name="T6" fmla="*/ 25 w 45"/>
                <a:gd name="T7" fmla="*/ 37 h 128"/>
                <a:gd name="T8" fmla="*/ 26 w 45"/>
                <a:gd name="T9" fmla="*/ 40 h 128"/>
                <a:gd name="T10" fmla="*/ 32 w 45"/>
                <a:gd name="T11" fmla="*/ 50 h 128"/>
                <a:gd name="T12" fmla="*/ 35 w 45"/>
                <a:gd name="T13" fmla="*/ 60 h 128"/>
                <a:gd name="T14" fmla="*/ 40 w 45"/>
                <a:gd name="T15" fmla="*/ 65 h 128"/>
                <a:gd name="T16" fmla="*/ 27 w 45"/>
                <a:gd name="T17" fmla="*/ 89 h 128"/>
                <a:gd name="T18" fmla="*/ 27 w 45"/>
                <a:gd name="T19" fmla="*/ 95 h 128"/>
                <a:gd name="T20" fmla="*/ 25 w 45"/>
                <a:gd name="T21" fmla="*/ 110 h 128"/>
                <a:gd name="T22" fmla="*/ 21 w 45"/>
                <a:gd name="T23" fmla="*/ 99 h 128"/>
                <a:gd name="T24" fmla="*/ 16 w 45"/>
                <a:gd name="T25" fmla="*/ 104 h 128"/>
                <a:gd name="T26" fmla="*/ 2 w 45"/>
                <a:gd name="T27" fmla="*/ 127 h 128"/>
                <a:gd name="T28" fmla="*/ 0 w 45"/>
                <a:gd name="T29" fmla="*/ 121 h 128"/>
                <a:gd name="T30" fmla="*/ 2 w 45"/>
                <a:gd name="T31" fmla="*/ 119 h 128"/>
                <a:gd name="T32" fmla="*/ 2 w 45"/>
                <a:gd name="T33" fmla="*/ 115 h 128"/>
                <a:gd name="T34" fmla="*/ 12 w 45"/>
                <a:gd name="T35" fmla="*/ 93 h 128"/>
                <a:gd name="T36" fmla="*/ 19 w 45"/>
                <a:gd name="T37" fmla="*/ 89 h 128"/>
                <a:gd name="T38" fmla="*/ 13 w 45"/>
                <a:gd name="T39" fmla="*/ 63 h 128"/>
                <a:gd name="T40" fmla="*/ 21 w 45"/>
                <a:gd name="T41" fmla="*/ 56 h 128"/>
                <a:gd name="T42" fmla="*/ 19 w 45"/>
                <a:gd name="T43" fmla="*/ 49 h 128"/>
                <a:gd name="T44" fmla="*/ 19 w 45"/>
                <a:gd name="T45" fmla="*/ 43 h 128"/>
                <a:gd name="T46" fmla="*/ 11 w 45"/>
                <a:gd name="T47" fmla="*/ 22 h 128"/>
                <a:gd name="T48" fmla="*/ 5 w 45"/>
                <a:gd name="T49" fmla="*/ 14 h 128"/>
                <a:gd name="T50" fmla="*/ 5 w 45"/>
                <a:gd name="T51" fmla="*/ 10 h 128"/>
                <a:gd name="T52" fmla="*/ 4 w 45"/>
                <a:gd name="T5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128">
                  <a:moveTo>
                    <a:pt x="4" y="0"/>
                  </a:moveTo>
                  <a:cubicBezTo>
                    <a:pt x="9" y="6"/>
                    <a:pt x="16" y="11"/>
                    <a:pt x="20" y="17"/>
                  </a:cubicBezTo>
                  <a:cubicBezTo>
                    <a:pt x="23" y="22"/>
                    <a:pt x="25" y="28"/>
                    <a:pt x="26" y="34"/>
                  </a:cubicBezTo>
                  <a:cubicBezTo>
                    <a:pt x="27" y="35"/>
                    <a:pt x="25" y="36"/>
                    <a:pt x="25" y="37"/>
                  </a:cubicBezTo>
                  <a:cubicBezTo>
                    <a:pt x="25" y="38"/>
                    <a:pt x="26" y="39"/>
                    <a:pt x="26" y="40"/>
                  </a:cubicBezTo>
                  <a:cubicBezTo>
                    <a:pt x="28" y="42"/>
                    <a:pt x="31" y="47"/>
                    <a:pt x="32" y="50"/>
                  </a:cubicBezTo>
                  <a:cubicBezTo>
                    <a:pt x="33" y="53"/>
                    <a:pt x="34" y="57"/>
                    <a:pt x="35" y="60"/>
                  </a:cubicBezTo>
                  <a:cubicBezTo>
                    <a:pt x="36" y="62"/>
                    <a:pt x="39" y="63"/>
                    <a:pt x="40" y="65"/>
                  </a:cubicBezTo>
                  <a:cubicBezTo>
                    <a:pt x="45" y="78"/>
                    <a:pt x="35" y="76"/>
                    <a:pt x="27" y="89"/>
                  </a:cubicBezTo>
                  <a:cubicBezTo>
                    <a:pt x="25" y="90"/>
                    <a:pt x="27" y="93"/>
                    <a:pt x="27" y="95"/>
                  </a:cubicBezTo>
                  <a:cubicBezTo>
                    <a:pt x="27" y="100"/>
                    <a:pt x="29" y="107"/>
                    <a:pt x="25" y="110"/>
                  </a:cubicBezTo>
                  <a:cubicBezTo>
                    <a:pt x="22" y="113"/>
                    <a:pt x="25" y="102"/>
                    <a:pt x="21" y="99"/>
                  </a:cubicBezTo>
                  <a:cubicBezTo>
                    <a:pt x="20" y="98"/>
                    <a:pt x="17" y="102"/>
                    <a:pt x="16" y="104"/>
                  </a:cubicBezTo>
                  <a:cubicBezTo>
                    <a:pt x="12" y="110"/>
                    <a:pt x="11" y="124"/>
                    <a:pt x="2" y="127"/>
                  </a:cubicBezTo>
                  <a:cubicBezTo>
                    <a:pt x="0" y="128"/>
                    <a:pt x="0" y="123"/>
                    <a:pt x="0" y="121"/>
                  </a:cubicBezTo>
                  <a:cubicBezTo>
                    <a:pt x="0" y="120"/>
                    <a:pt x="2" y="120"/>
                    <a:pt x="2" y="119"/>
                  </a:cubicBezTo>
                  <a:cubicBezTo>
                    <a:pt x="3" y="118"/>
                    <a:pt x="2" y="116"/>
                    <a:pt x="2" y="115"/>
                  </a:cubicBezTo>
                  <a:cubicBezTo>
                    <a:pt x="5" y="108"/>
                    <a:pt x="7" y="100"/>
                    <a:pt x="12" y="93"/>
                  </a:cubicBezTo>
                  <a:cubicBezTo>
                    <a:pt x="13" y="91"/>
                    <a:pt x="20" y="92"/>
                    <a:pt x="19" y="89"/>
                  </a:cubicBezTo>
                  <a:cubicBezTo>
                    <a:pt x="18" y="80"/>
                    <a:pt x="13" y="72"/>
                    <a:pt x="13" y="63"/>
                  </a:cubicBezTo>
                  <a:cubicBezTo>
                    <a:pt x="13" y="59"/>
                    <a:pt x="19" y="59"/>
                    <a:pt x="21" y="56"/>
                  </a:cubicBezTo>
                  <a:cubicBezTo>
                    <a:pt x="21" y="54"/>
                    <a:pt x="19" y="52"/>
                    <a:pt x="19" y="49"/>
                  </a:cubicBezTo>
                  <a:cubicBezTo>
                    <a:pt x="19" y="47"/>
                    <a:pt x="20" y="45"/>
                    <a:pt x="19" y="43"/>
                  </a:cubicBezTo>
                  <a:cubicBezTo>
                    <a:pt x="18" y="37"/>
                    <a:pt x="15" y="28"/>
                    <a:pt x="11" y="22"/>
                  </a:cubicBezTo>
                  <a:cubicBezTo>
                    <a:pt x="9" y="20"/>
                    <a:pt x="6" y="17"/>
                    <a:pt x="5" y="14"/>
                  </a:cubicBezTo>
                  <a:cubicBezTo>
                    <a:pt x="4" y="13"/>
                    <a:pt x="5" y="12"/>
                    <a:pt x="5" y="10"/>
                  </a:cubicBezTo>
                  <a:cubicBezTo>
                    <a:pt x="5" y="7"/>
                    <a:pt x="4" y="4"/>
                    <a:pt x="4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38"/>
            <p:cNvSpPr/>
            <p:nvPr/>
          </p:nvSpPr>
          <p:spPr bwMode="auto">
            <a:xfrm>
              <a:off x="2585" y="1564"/>
              <a:ext cx="26" cy="33"/>
            </a:xfrm>
            <a:custGeom>
              <a:avLst/>
              <a:gdLst>
                <a:gd name="T0" fmla="*/ 11 w 11"/>
                <a:gd name="T1" fmla="*/ 0 h 14"/>
                <a:gd name="T2" fmla="*/ 0 w 11"/>
                <a:gd name="T3" fmla="*/ 14 h 14"/>
                <a:gd name="T4" fmla="*/ 11 w 11"/>
                <a:gd name="T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0"/>
                  </a:moveTo>
                  <a:cubicBezTo>
                    <a:pt x="8" y="4"/>
                    <a:pt x="0" y="14"/>
                    <a:pt x="0" y="14"/>
                  </a:cubicBezTo>
                  <a:cubicBezTo>
                    <a:pt x="0" y="14"/>
                    <a:pt x="8" y="4"/>
                    <a:pt x="11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39"/>
            <p:cNvSpPr/>
            <p:nvPr/>
          </p:nvSpPr>
          <p:spPr bwMode="auto">
            <a:xfrm>
              <a:off x="2690" y="1803"/>
              <a:ext cx="52" cy="47"/>
            </a:xfrm>
            <a:custGeom>
              <a:avLst/>
              <a:gdLst>
                <a:gd name="T0" fmla="*/ 22 w 22"/>
                <a:gd name="T1" fmla="*/ 4 h 20"/>
                <a:gd name="T2" fmla="*/ 6 w 22"/>
                <a:gd name="T3" fmla="*/ 2 h 20"/>
                <a:gd name="T4" fmla="*/ 9 w 22"/>
                <a:gd name="T5" fmla="*/ 3 h 20"/>
                <a:gd name="T6" fmla="*/ 22 w 22"/>
                <a:gd name="T7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20">
                  <a:moveTo>
                    <a:pt x="22" y="4"/>
                  </a:moveTo>
                  <a:cubicBezTo>
                    <a:pt x="17" y="6"/>
                    <a:pt x="0" y="20"/>
                    <a:pt x="6" y="2"/>
                  </a:cubicBezTo>
                  <a:cubicBezTo>
                    <a:pt x="6" y="0"/>
                    <a:pt x="8" y="3"/>
                    <a:pt x="9" y="3"/>
                  </a:cubicBezTo>
                  <a:cubicBezTo>
                    <a:pt x="13" y="4"/>
                    <a:pt x="18" y="3"/>
                    <a:pt x="22" y="4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40"/>
            <p:cNvSpPr/>
            <p:nvPr/>
          </p:nvSpPr>
          <p:spPr bwMode="auto">
            <a:xfrm>
              <a:off x="4993" y="1826"/>
              <a:ext cx="28" cy="59"/>
            </a:xfrm>
            <a:custGeom>
              <a:avLst/>
              <a:gdLst>
                <a:gd name="T0" fmla="*/ 11 w 12"/>
                <a:gd name="T1" fmla="*/ 0 h 25"/>
                <a:gd name="T2" fmla="*/ 9 w 12"/>
                <a:gd name="T3" fmla="*/ 16 h 25"/>
                <a:gd name="T4" fmla="*/ 10 w 12"/>
                <a:gd name="T5" fmla="*/ 23 h 25"/>
                <a:gd name="T6" fmla="*/ 1 w 12"/>
                <a:gd name="T7" fmla="*/ 20 h 25"/>
                <a:gd name="T8" fmla="*/ 3 w 12"/>
                <a:gd name="T9" fmla="*/ 13 h 25"/>
                <a:gd name="T10" fmla="*/ 11 w 12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5">
                  <a:moveTo>
                    <a:pt x="11" y="0"/>
                  </a:moveTo>
                  <a:cubicBezTo>
                    <a:pt x="10" y="5"/>
                    <a:pt x="9" y="10"/>
                    <a:pt x="9" y="16"/>
                  </a:cubicBezTo>
                  <a:cubicBezTo>
                    <a:pt x="9" y="18"/>
                    <a:pt x="12" y="22"/>
                    <a:pt x="10" y="23"/>
                  </a:cubicBezTo>
                  <a:cubicBezTo>
                    <a:pt x="7" y="25"/>
                    <a:pt x="3" y="22"/>
                    <a:pt x="1" y="20"/>
                  </a:cubicBezTo>
                  <a:cubicBezTo>
                    <a:pt x="0" y="18"/>
                    <a:pt x="2" y="15"/>
                    <a:pt x="3" y="13"/>
                  </a:cubicBezTo>
                  <a:cubicBezTo>
                    <a:pt x="5" y="8"/>
                    <a:pt x="11" y="0"/>
                    <a:pt x="11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41"/>
            <p:cNvSpPr/>
            <p:nvPr/>
          </p:nvSpPr>
          <p:spPr bwMode="auto">
            <a:xfrm>
              <a:off x="4960" y="1862"/>
              <a:ext cx="49" cy="80"/>
            </a:xfrm>
            <a:custGeom>
              <a:avLst/>
              <a:gdLst>
                <a:gd name="T0" fmla="*/ 18 w 21"/>
                <a:gd name="T1" fmla="*/ 17 h 34"/>
                <a:gd name="T2" fmla="*/ 21 w 21"/>
                <a:gd name="T3" fmla="*/ 31 h 34"/>
                <a:gd name="T4" fmla="*/ 17 w 21"/>
                <a:gd name="T5" fmla="*/ 33 h 34"/>
                <a:gd name="T6" fmla="*/ 15 w 21"/>
                <a:gd name="T7" fmla="*/ 30 h 34"/>
                <a:gd name="T8" fmla="*/ 11 w 21"/>
                <a:gd name="T9" fmla="*/ 27 h 34"/>
                <a:gd name="T10" fmla="*/ 11 w 21"/>
                <a:gd name="T11" fmla="*/ 19 h 34"/>
                <a:gd name="T12" fmla="*/ 1 w 21"/>
                <a:gd name="T13" fmla="*/ 14 h 34"/>
                <a:gd name="T14" fmla="*/ 3 w 21"/>
                <a:gd name="T15" fmla="*/ 14 h 34"/>
                <a:gd name="T16" fmla="*/ 6 w 21"/>
                <a:gd name="T17" fmla="*/ 1 h 34"/>
                <a:gd name="T18" fmla="*/ 8 w 21"/>
                <a:gd name="T19" fmla="*/ 5 h 34"/>
                <a:gd name="T20" fmla="*/ 13 w 21"/>
                <a:gd name="T21" fmla="*/ 7 h 34"/>
                <a:gd name="T22" fmla="*/ 18 w 21"/>
                <a:gd name="T2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34">
                  <a:moveTo>
                    <a:pt x="18" y="17"/>
                  </a:moveTo>
                  <a:cubicBezTo>
                    <a:pt x="19" y="22"/>
                    <a:pt x="21" y="26"/>
                    <a:pt x="21" y="31"/>
                  </a:cubicBezTo>
                  <a:cubicBezTo>
                    <a:pt x="21" y="33"/>
                    <a:pt x="19" y="34"/>
                    <a:pt x="17" y="33"/>
                  </a:cubicBezTo>
                  <a:cubicBezTo>
                    <a:pt x="16" y="33"/>
                    <a:pt x="16" y="31"/>
                    <a:pt x="15" y="30"/>
                  </a:cubicBezTo>
                  <a:cubicBezTo>
                    <a:pt x="14" y="29"/>
                    <a:pt x="11" y="29"/>
                    <a:pt x="11" y="27"/>
                  </a:cubicBezTo>
                  <a:cubicBezTo>
                    <a:pt x="10" y="25"/>
                    <a:pt x="13" y="21"/>
                    <a:pt x="11" y="19"/>
                  </a:cubicBezTo>
                  <a:cubicBezTo>
                    <a:pt x="9" y="16"/>
                    <a:pt x="4" y="16"/>
                    <a:pt x="1" y="14"/>
                  </a:cubicBezTo>
                  <a:cubicBezTo>
                    <a:pt x="0" y="14"/>
                    <a:pt x="3" y="15"/>
                    <a:pt x="3" y="14"/>
                  </a:cubicBezTo>
                  <a:cubicBezTo>
                    <a:pt x="5" y="10"/>
                    <a:pt x="4" y="5"/>
                    <a:pt x="6" y="1"/>
                  </a:cubicBezTo>
                  <a:cubicBezTo>
                    <a:pt x="7" y="0"/>
                    <a:pt x="7" y="4"/>
                    <a:pt x="8" y="5"/>
                  </a:cubicBezTo>
                  <a:cubicBezTo>
                    <a:pt x="10" y="6"/>
                    <a:pt x="12" y="6"/>
                    <a:pt x="13" y="7"/>
                  </a:cubicBezTo>
                  <a:cubicBezTo>
                    <a:pt x="15" y="10"/>
                    <a:pt x="18" y="17"/>
                    <a:pt x="18" y="1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42"/>
            <p:cNvSpPr/>
            <p:nvPr/>
          </p:nvSpPr>
          <p:spPr bwMode="auto">
            <a:xfrm>
              <a:off x="4879" y="2226"/>
              <a:ext cx="36" cy="100"/>
            </a:xfrm>
            <a:custGeom>
              <a:avLst/>
              <a:gdLst>
                <a:gd name="T0" fmla="*/ 7 w 15"/>
                <a:gd name="T1" fmla="*/ 0 h 42"/>
                <a:gd name="T2" fmla="*/ 14 w 15"/>
                <a:gd name="T3" fmla="*/ 4 h 42"/>
                <a:gd name="T4" fmla="*/ 9 w 15"/>
                <a:gd name="T5" fmla="*/ 39 h 42"/>
                <a:gd name="T6" fmla="*/ 3 w 15"/>
                <a:gd name="T7" fmla="*/ 31 h 42"/>
                <a:gd name="T8" fmla="*/ 5 w 15"/>
                <a:gd name="T9" fmla="*/ 2 h 42"/>
                <a:gd name="T10" fmla="*/ 7 w 15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42">
                  <a:moveTo>
                    <a:pt x="7" y="0"/>
                  </a:moveTo>
                  <a:cubicBezTo>
                    <a:pt x="10" y="1"/>
                    <a:pt x="14" y="1"/>
                    <a:pt x="14" y="4"/>
                  </a:cubicBezTo>
                  <a:cubicBezTo>
                    <a:pt x="15" y="15"/>
                    <a:pt x="14" y="28"/>
                    <a:pt x="9" y="39"/>
                  </a:cubicBezTo>
                  <a:cubicBezTo>
                    <a:pt x="8" y="42"/>
                    <a:pt x="4" y="34"/>
                    <a:pt x="3" y="31"/>
                  </a:cubicBezTo>
                  <a:cubicBezTo>
                    <a:pt x="0" y="26"/>
                    <a:pt x="5" y="4"/>
                    <a:pt x="5" y="2"/>
                  </a:cubicBezTo>
                  <a:cubicBezTo>
                    <a:pt x="6" y="1"/>
                    <a:pt x="7" y="0"/>
                    <a:pt x="7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43"/>
            <p:cNvSpPr/>
            <p:nvPr/>
          </p:nvSpPr>
          <p:spPr bwMode="auto">
            <a:xfrm>
              <a:off x="4086" y="2506"/>
              <a:ext cx="5" cy="19"/>
            </a:xfrm>
            <a:custGeom>
              <a:avLst/>
              <a:gdLst>
                <a:gd name="T0" fmla="*/ 2 w 2"/>
                <a:gd name="T1" fmla="*/ 0 h 8"/>
                <a:gd name="T2" fmla="*/ 2 w 2"/>
                <a:gd name="T3" fmla="*/ 2 h 8"/>
                <a:gd name="T4" fmla="*/ 2 w 2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8">
                  <a:moveTo>
                    <a:pt x="2" y="0"/>
                  </a:moveTo>
                  <a:cubicBezTo>
                    <a:pt x="2" y="1"/>
                    <a:pt x="2" y="1"/>
                    <a:pt x="2" y="2"/>
                  </a:cubicBezTo>
                  <a:cubicBezTo>
                    <a:pt x="0" y="8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3DCEB5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44"/>
            <p:cNvSpPr/>
            <p:nvPr/>
          </p:nvSpPr>
          <p:spPr bwMode="auto">
            <a:xfrm>
              <a:off x="2576" y="839"/>
              <a:ext cx="2365" cy="2235"/>
            </a:xfrm>
            <a:custGeom>
              <a:avLst/>
              <a:gdLst>
                <a:gd name="T0" fmla="*/ 76 w 999"/>
                <a:gd name="T1" fmla="*/ 397 h 944"/>
                <a:gd name="T2" fmla="*/ 71 w 999"/>
                <a:gd name="T3" fmla="*/ 335 h 944"/>
                <a:gd name="T4" fmla="*/ 148 w 999"/>
                <a:gd name="T5" fmla="*/ 336 h 944"/>
                <a:gd name="T6" fmla="*/ 132 w 999"/>
                <a:gd name="T7" fmla="*/ 287 h 944"/>
                <a:gd name="T8" fmla="*/ 75 w 999"/>
                <a:gd name="T9" fmla="*/ 327 h 944"/>
                <a:gd name="T10" fmla="*/ 25 w 999"/>
                <a:gd name="T11" fmla="*/ 352 h 944"/>
                <a:gd name="T12" fmla="*/ 53 w 999"/>
                <a:gd name="T13" fmla="*/ 254 h 944"/>
                <a:gd name="T14" fmla="*/ 21 w 999"/>
                <a:gd name="T15" fmla="*/ 301 h 944"/>
                <a:gd name="T16" fmla="*/ 4 w 999"/>
                <a:gd name="T17" fmla="*/ 243 h 944"/>
                <a:gd name="T18" fmla="*/ 85 w 999"/>
                <a:gd name="T19" fmla="*/ 152 h 944"/>
                <a:gd name="T20" fmla="*/ 163 w 999"/>
                <a:gd name="T21" fmla="*/ 117 h 944"/>
                <a:gd name="T22" fmla="*/ 197 w 999"/>
                <a:gd name="T23" fmla="*/ 143 h 944"/>
                <a:gd name="T24" fmla="*/ 277 w 999"/>
                <a:gd name="T25" fmla="*/ 79 h 944"/>
                <a:gd name="T26" fmla="*/ 185 w 999"/>
                <a:gd name="T27" fmla="*/ 122 h 944"/>
                <a:gd name="T28" fmla="*/ 196 w 999"/>
                <a:gd name="T29" fmla="*/ 85 h 944"/>
                <a:gd name="T30" fmla="*/ 289 w 999"/>
                <a:gd name="T31" fmla="*/ 51 h 944"/>
                <a:gd name="T32" fmla="*/ 295 w 999"/>
                <a:gd name="T33" fmla="*/ 108 h 944"/>
                <a:gd name="T34" fmla="*/ 356 w 999"/>
                <a:gd name="T35" fmla="*/ 95 h 944"/>
                <a:gd name="T36" fmla="*/ 471 w 999"/>
                <a:gd name="T37" fmla="*/ 99 h 944"/>
                <a:gd name="T38" fmla="*/ 484 w 999"/>
                <a:gd name="T39" fmla="*/ 113 h 944"/>
                <a:gd name="T40" fmla="*/ 494 w 999"/>
                <a:gd name="T41" fmla="*/ 99 h 944"/>
                <a:gd name="T42" fmla="*/ 534 w 999"/>
                <a:gd name="T43" fmla="*/ 88 h 944"/>
                <a:gd name="T44" fmla="*/ 591 w 999"/>
                <a:gd name="T45" fmla="*/ 41 h 944"/>
                <a:gd name="T46" fmla="*/ 652 w 999"/>
                <a:gd name="T47" fmla="*/ 50 h 944"/>
                <a:gd name="T48" fmla="*/ 742 w 999"/>
                <a:gd name="T49" fmla="*/ 36 h 944"/>
                <a:gd name="T50" fmla="*/ 787 w 999"/>
                <a:gd name="T51" fmla="*/ 4 h 944"/>
                <a:gd name="T52" fmla="*/ 854 w 999"/>
                <a:gd name="T53" fmla="*/ 36 h 944"/>
                <a:gd name="T54" fmla="*/ 932 w 999"/>
                <a:gd name="T55" fmla="*/ 115 h 944"/>
                <a:gd name="T56" fmla="*/ 885 w 999"/>
                <a:gd name="T57" fmla="*/ 82 h 944"/>
                <a:gd name="T58" fmla="*/ 881 w 999"/>
                <a:gd name="T59" fmla="*/ 116 h 944"/>
                <a:gd name="T60" fmla="*/ 927 w 999"/>
                <a:gd name="T61" fmla="*/ 194 h 944"/>
                <a:gd name="T62" fmla="*/ 961 w 999"/>
                <a:gd name="T63" fmla="*/ 318 h 944"/>
                <a:gd name="T64" fmla="*/ 983 w 999"/>
                <a:gd name="T65" fmla="*/ 442 h 944"/>
                <a:gd name="T66" fmla="*/ 934 w 999"/>
                <a:gd name="T67" fmla="*/ 388 h 944"/>
                <a:gd name="T68" fmla="*/ 942 w 999"/>
                <a:gd name="T69" fmla="*/ 428 h 944"/>
                <a:gd name="T70" fmla="*/ 965 w 999"/>
                <a:gd name="T71" fmla="*/ 507 h 944"/>
                <a:gd name="T72" fmla="*/ 959 w 999"/>
                <a:gd name="T73" fmla="*/ 581 h 944"/>
                <a:gd name="T74" fmla="*/ 948 w 999"/>
                <a:gd name="T75" fmla="*/ 622 h 944"/>
                <a:gd name="T76" fmla="*/ 911 w 999"/>
                <a:gd name="T77" fmla="*/ 661 h 944"/>
                <a:gd name="T78" fmla="*/ 841 w 999"/>
                <a:gd name="T79" fmla="*/ 734 h 944"/>
                <a:gd name="T80" fmla="*/ 856 w 999"/>
                <a:gd name="T81" fmla="*/ 829 h 944"/>
                <a:gd name="T82" fmla="*/ 796 w 999"/>
                <a:gd name="T83" fmla="*/ 820 h 944"/>
                <a:gd name="T84" fmla="*/ 811 w 999"/>
                <a:gd name="T85" fmla="*/ 943 h 944"/>
                <a:gd name="T86" fmla="*/ 748 w 999"/>
                <a:gd name="T87" fmla="*/ 883 h 944"/>
                <a:gd name="T88" fmla="*/ 726 w 999"/>
                <a:gd name="T89" fmla="*/ 779 h 944"/>
                <a:gd name="T90" fmla="*/ 684 w 999"/>
                <a:gd name="T91" fmla="*/ 742 h 944"/>
                <a:gd name="T92" fmla="*/ 637 w 999"/>
                <a:gd name="T93" fmla="*/ 703 h 944"/>
                <a:gd name="T94" fmla="*/ 572 w 999"/>
                <a:gd name="T95" fmla="*/ 753 h 944"/>
                <a:gd name="T96" fmla="*/ 497 w 999"/>
                <a:gd name="T97" fmla="*/ 827 h 944"/>
                <a:gd name="T98" fmla="*/ 423 w 999"/>
                <a:gd name="T99" fmla="*/ 829 h 944"/>
                <a:gd name="T100" fmla="*/ 402 w 999"/>
                <a:gd name="T101" fmla="*/ 731 h 944"/>
                <a:gd name="T102" fmla="*/ 343 w 999"/>
                <a:gd name="T103" fmla="*/ 681 h 944"/>
                <a:gd name="T104" fmla="*/ 266 w 999"/>
                <a:gd name="T105" fmla="*/ 645 h 944"/>
                <a:gd name="T106" fmla="*/ 164 w 999"/>
                <a:gd name="T107" fmla="*/ 563 h 944"/>
                <a:gd name="T108" fmla="*/ 147 w 999"/>
                <a:gd name="T109" fmla="*/ 601 h 944"/>
                <a:gd name="T110" fmla="*/ 207 w 999"/>
                <a:gd name="T111" fmla="*/ 622 h 944"/>
                <a:gd name="T112" fmla="*/ 184 w 999"/>
                <a:gd name="T113" fmla="*/ 724 h 944"/>
                <a:gd name="T114" fmla="*/ 63 w 999"/>
                <a:gd name="T115" fmla="*/ 734 h 944"/>
                <a:gd name="T116" fmla="*/ 42 w 999"/>
                <a:gd name="T117" fmla="*/ 487 h 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99" h="944">
                  <a:moveTo>
                    <a:pt x="26" y="445"/>
                  </a:moveTo>
                  <a:cubicBezTo>
                    <a:pt x="29" y="446"/>
                    <a:pt x="32" y="448"/>
                    <a:pt x="34" y="449"/>
                  </a:cubicBezTo>
                  <a:cubicBezTo>
                    <a:pt x="35" y="450"/>
                    <a:pt x="35" y="455"/>
                    <a:pt x="34" y="454"/>
                  </a:cubicBezTo>
                  <a:cubicBezTo>
                    <a:pt x="33" y="453"/>
                    <a:pt x="35" y="450"/>
                    <a:pt x="34" y="449"/>
                  </a:cubicBezTo>
                  <a:cubicBezTo>
                    <a:pt x="33" y="449"/>
                    <a:pt x="32" y="451"/>
                    <a:pt x="32" y="452"/>
                  </a:cubicBezTo>
                  <a:cubicBezTo>
                    <a:pt x="34" y="455"/>
                    <a:pt x="40" y="463"/>
                    <a:pt x="46" y="462"/>
                  </a:cubicBezTo>
                  <a:cubicBezTo>
                    <a:pt x="50" y="461"/>
                    <a:pt x="57" y="447"/>
                    <a:pt x="59" y="444"/>
                  </a:cubicBezTo>
                  <a:cubicBezTo>
                    <a:pt x="60" y="443"/>
                    <a:pt x="71" y="431"/>
                    <a:pt x="72" y="429"/>
                  </a:cubicBezTo>
                  <a:cubicBezTo>
                    <a:pt x="74" y="426"/>
                    <a:pt x="75" y="422"/>
                    <a:pt x="76" y="419"/>
                  </a:cubicBezTo>
                  <a:cubicBezTo>
                    <a:pt x="76" y="418"/>
                    <a:pt x="75" y="417"/>
                    <a:pt x="76" y="416"/>
                  </a:cubicBezTo>
                  <a:cubicBezTo>
                    <a:pt x="78" y="411"/>
                    <a:pt x="84" y="407"/>
                    <a:pt x="85" y="401"/>
                  </a:cubicBezTo>
                  <a:cubicBezTo>
                    <a:pt x="85" y="399"/>
                    <a:pt x="81" y="404"/>
                    <a:pt x="79" y="403"/>
                  </a:cubicBezTo>
                  <a:cubicBezTo>
                    <a:pt x="77" y="402"/>
                    <a:pt x="78" y="398"/>
                    <a:pt x="76" y="397"/>
                  </a:cubicBezTo>
                  <a:cubicBezTo>
                    <a:pt x="74" y="397"/>
                    <a:pt x="72" y="401"/>
                    <a:pt x="69" y="402"/>
                  </a:cubicBezTo>
                  <a:cubicBezTo>
                    <a:pt x="67" y="402"/>
                    <a:pt x="64" y="401"/>
                    <a:pt x="62" y="399"/>
                  </a:cubicBezTo>
                  <a:cubicBezTo>
                    <a:pt x="61" y="399"/>
                    <a:pt x="61" y="397"/>
                    <a:pt x="60" y="396"/>
                  </a:cubicBezTo>
                  <a:cubicBezTo>
                    <a:pt x="56" y="392"/>
                    <a:pt x="51" y="390"/>
                    <a:pt x="47" y="386"/>
                  </a:cubicBezTo>
                  <a:cubicBezTo>
                    <a:pt x="46" y="384"/>
                    <a:pt x="47" y="382"/>
                    <a:pt x="46" y="380"/>
                  </a:cubicBezTo>
                  <a:cubicBezTo>
                    <a:pt x="44" y="377"/>
                    <a:pt x="41" y="374"/>
                    <a:pt x="40" y="370"/>
                  </a:cubicBezTo>
                  <a:cubicBezTo>
                    <a:pt x="38" y="362"/>
                    <a:pt x="43" y="368"/>
                    <a:pt x="45" y="364"/>
                  </a:cubicBezTo>
                  <a:cubicBezTo>
                    <a:pt x="47" y="360"/>
                    <a:pt x="49" y="354"/>
                    <a:pt x="50" y="349"/>
                  </a:cubicBezTo>
                  <a:cubicBezTo>
                    <a:pt x="51" y="348"/>
                    <a:pt x="49" y="346"/>
                    <a:pt x="50" y="345"/>
                  </a:cubicBezTo>
                  <a:cubicBezTo>
                    <a:pt x="50" y="344"/>
                    <a:pt x="52" y="345"/>
                    <a:pt x="53" y="344"/>
                  </a:cubicBezTo>
                  <a:cubicBezTo>
                    <a:pt x="58" y="333"/>
                    <a:pt x="43" y="340"/>
                    <a:pt x="61" y="326"/>
                  </a:cubicBezTo>
                  <a:cubicBezTo>
                    <a:pt x="63" y="325"/>
                    <a:pt x="63" y="329"/>
                    <a:pt x="64" y="330"/>
                  </a:cubicBezTo>
                  <a:cubicBezTo>
                    <a:pt x="66" y="332"/>
                    <a:pt x="68" y="335"/>
                    <a:pt x="71" y="335"/>
                  </a:cubicBezTo>
                  <a:cubicBezTo>
                    <a:pt x="74" y="334"/>
                    <a:pt x="75" y="328"/>
                    <a:pt x="79" y="327"/>
                  </a:cubicBezTo>
                  <a:cubicBezTo>
                    <a:pt x="82" y="327"/>
                    <a:pt x="83" y="333"/>
                    <a:pt x="86" y="334"/>
                  </a:cubicBezTo>
                  <a:cubicBezTo>
                    <a:pt x="104" y="337"/>
                    <a:pt x="90" y="319"/>
                    <a:pt x="111" y="335"/>
                  </a:cubicBezTo>
                  <a:cubicBezTo>
                    <a:pt x="112" y="336"/>
                    <a:pt x="109" y="339"/>
                    <a:pt x="110" y="341"/>
                  </a:cubicBezTo>
                  <a:cubicBezTo>
                    <a:pt x="111" y="342"/>
                    <a:pt x="113" y="342"/>
                    <a:pt x="114" y="344"/>
                  </a:cubicBezTo>
                  <a:cubicBezTo>
                    <a:pt x="115" y="346"/>
                    <a:pt x="113" y="348"/>
                    <a:pt x="113" y="350"/>
                  </a:cubicBezTo>
                  <a:cubicBezTo>
                    <a:pt x="114" y="352"/>
                    <a:pt x="116" y="351"/>
                    <a:pt x="117" y="352"/>
                  </a:cubicBezTo>
                  <a:cubicBezTo>
                    <a:pt x="119" y="355"/>
                    <a:pt x="120" y="359"/>
                    <a:pt x="123" y="361"/>
                  </a:cubicBezTo>
                  <a:cubicBezTo>
                    <a:pt x="125" y="362"/>
                    <a:pt x="128" y="361"/>
                    <a:pt x="130" y="362"/>
                  </a:cubicBezTo>
                  <a:cubicBezTo>
                    <a:pt x="132" y="363"/>
                    <a:pt x="132" y="365"/>
                    <a:pt x="134" y="367"/>
                  </a:cubicBezTo>
                  <a:cubicBezTo>
                    <a:pt x="135" y="367"/>
                    <a:pt x="136" y="366"/>
                    <a:pt x="136" y="366"/>
                  </a:cubicBezTo>
                  <a:cubicBezTo>
                    <a:pt x="141" y="364"/>
                    <a:pt x="147" y="364"/>
                    <a:pt x="150" y="361"/>
                  </a:cubicBezTo>
                  <a:cubicBezTo>
                    <a:pt x="159" y="352"/>
                    <a:pt x="151" y="344"/>
                    <a:pt x="148" y="336"/>
                  </a:cubicBezTo>
                  <a:cubicBezTo>
                    <a:pt x="147" y="330"/>
                    <a:pt x="145" y="325"/>
                    <a:pt x="144" y="319"/>
                  </a:cubicBezTo>
                  <a:cubicBezTo>
                    <a:pt x="142" y="304"/>
                    <a:pt x="153" y="308"/>
                    <a:pt x="158" y="300"/>
                  </a:cubicBezTo>
                  <a:cubicBezTo>
                    <a:pt x="159" y="298"/>
                    <a:pt x="155" y="293"/>
                    <a:pt x="158" y="291"/>
                  </a:cubicBezTo>
                  <a:cubicBezTo>
                    <a:pt x="161" y="288"/>
                    <a:pt x="167" y="292"/>
                    <a:pt x="170" y="290"/>
                  </a:cubicBezTo>
                  <a:cubicBezTo>
                    <a:pt x="172" y="289"/>
                    <a:pt x="166" y="288"/>
                    <a:pt x="164" y="287"/>
                  </a:cubicBezTo>
                  <a:cubicBezTo>
                    <a:pt x="161" y="286"/>
                    <a:pt x="158" y="286"/>
                    <a:pt x="155" y="286"/>
                  </a:cubicBezTo>
                  <a:cubicBezTo>
                    <a:pt x="154" y="287"/>
                    <a:pt x="153" y="288"/>
                    <a:pt x="152" y="288"/>
                  </a:cubicBezTo>
                  <a:cubicBezTo>
                    <a:pt x="150" y="288"/>
                    <a:pt x="149" y="286"/>
                    <a:pt x="147" y="286"/>
                  </a:cubicBezTo>
                  <a:cubicBezTo>
                    <a:pt x="144" y="286"/>
                    <a:pt x="141" y="286"/>
                    <a:pt x="139" y="288"/>
                  </a:cubicBezTo>
                  <a:cubicBezTo>
                    <a:pt x="138" y="288"/>
                    <a:pt x="135" y="305"/>
                    <a:pt x="130" y="304"/>
                  </a:cubicBezTo>
                  <a:cubicBezTo>
                    <a:pt x="127" y="304"/>
                    <a:pt x="126" y="299"/>
                    <a:pt x="124" y="296"/>
                  </a:cubicBezTo>
                  <a:cubicBezTo>
                    <a:pt x="123" y="294"/>
                    <a:pt x="120" y="291"/>
                    <a:pt x="121" y="289"/>
                  </a:cubicBezTo>
                  <a:cubicBezTo>
                    <a:pt x="124" y="287"/>
                    <a:pt x="128" y="289"/>
                    <a:pt x="132" y="287"/>
                  </a:cubicBezTo>
                  <a:cubicBezTo>
                    <a:pt x="137" y="285"/>
                    <a:pt x="129" y="283"/>
                    <a:pt x="125" y="277"/>
                  </a:cubicBezTo>
                  <a:cubicBezTo>
                    <a:pt x="125" y="277"/>
                    <a:pt x="127" y="277"/>
                    <a:pt x="127" y="277"/>
                  </a:cubicBezTo>
                  <a:cubicBezTo>
                    <a:pt x="129" y="274"/>
                    <a:pt x="131" y="270"/>
                    <a:pt x="132" y="267"/>
                  </a:cubicBezTo>
                  <a:cubicBezTo>
                    <a:pt x="133" y="264"/>
                    <a:pt x="130" y="272"/>
                    <a:pt x="128" y="274"/>
                  </a:cubicBezTo>
                  <a:cubicBezTo>
                    <a:pt x="127" y="274"/>
                    <a:pt x="128" y="270"/>
                    <a:pt x="127" y="271"/>
                  </a:cubicBezTo>
                  <a:cubicBezTo>
                    <a:pt x="123" y="272"/>
                    <a:pt x="119" y="275"/>
                    <a:pt x="115" y="277"/>
                  </a:cubicBezTo>
                  <a:cubicBezTo>
                    <a:pt x="112" y="279"/>
                    <a:pt x="108" y="282"/>
                    <a:pt x="108" y="282"/>
                  </a:cubicBezTo>
                  <a:cubicBezTo>
                    <a:pt x="102" y="287"/>
                    <a:pt x="97" y="291"/>
                    <a:pt x="92" y="295"/>
                  </a:cubicBezTo>
                  <a:cubicBezTo>
                    <a:pt x="91" y="296"/>
                    <a:pt x="90" y="298"/>
                    <a:pt x="89" y="299"/>
                  </a:cubicBezTo>
                  <a:cubicBezTo>
                    <a:pt x="86" y="301"/>
                    <a:pt x="81" y="302"/>
                    <a:pt x="79" y="305"/>
                  </a:cubicBezTo>
                  <a:cubicBezTo>
                    <a:pt x="77" y="307"/>
                    <a:pt x="78" y="310"/>
                    <a:pt x="77" y="313"/>
                  </a:cubicBezTo>
                  <a:cubicBezTo>
                    <a:pt x="77" y="315"/>
                    <a:pt x="75" y="316"/>
                    <a:pt x="75" y="318"/>
                  </a:cubicBezTo>
                  <a:cubicBezTo>
                    <a:pt x="74" y="321"/>
                    <a:pt x="77" y="326"/>
                    <a:pt x="75" y="327"/>
                  </a:cubicBezTo>
                  <a:cubicBezTo>
                    <a:pt x="72" y="328"/>
                    <a:pt x="71" y="323"/>
                    <a:pt x="68" y="322"/>
                  </a:cubicBezTo>
                  <a:cubicBezTo>
                    <a:pt x="67" y="322"/>
                    <a:pt x="67" y="324"/>
                    <a:pt x="66" y="324"/>
                  </a:cubicBezTo>
                  <a:cubicBezTo>
                    <a:pt x="63" y="326"/>
                    <a:pt x="59" y="330"/>
                    <a:pt x="57" y="327"/>
                  </a:cubicBezTo>
                  <a:cubicBezTo>
                    <a:pt x="55" y="325"/>
                    <a:pt x="60" y="322"/>
                    <a:pt x="61" y="319"/>
                  </a:cubicBezTo>
                  <a:cubicBezTo>
                    <a:pt x="61" y="317"/>
                    <a:pt x="61" y="314"/>
                    <a:pt x="60" y="313"/>
                  </a:cubicBezTo>
                  <a:cubicBezTo>
                    <a:pt x="58" y="311"/>
                    <a:pt x="55" y="312"/>
                    <a:pt x="53" y="311"/>
                  </a:cubicBezTo>
                  <a:cubicBezTo>
                    <a:pt x="51" y="310"/>
                    <a:pt x="49" y="309"/>
                    <a:pt x="47" y="309"/>
                  </a:cubicBezTo>
                  <a:cubicBezTo>
                    <a:pt x="45" y="310"/>
                    <a:pt x="45" y="313"/>
                    <a:pt x="44" y="314"/>
                  </a:cubicBezTo>
                  <a:cubicBezTo>
                    <a:pt x="44" y="315"/>
                    <a:pt x="44" y="315"/>
                    <a:pt x="44" y="315"/>
                  </a:cubicBezTo>
                  <a:cubicBezTo>
                    <a:pt x="42" y="319"/>
                    <a:pt x="38" y="323"/>
                    <a:pt x="36" y="327"/>
                  </a:cubicBezTo>
                  <a:cubicBezTo>
                    <a:pt x="36" y="328"/>
                    <a:pt x="38" y="329"/>
                    <a:pt x="37" y="330"/>
                  </a:cubicBezTo>
                  <a:cubicBezTo>
                    <a:pt x="35" y="334"/>
                    <a:pt x="31" y="337"/>
                    <a:pt x="29" y="341"/>
                  </a:cubicBezTo>
                  <a:cubicBezTo>
                    <a:pt x="27" y="345"/>
                    <a:pt x="26" y="348"/>
                    <a:pt x="25" y="352"/>
                  </a:cubicBezTo>
                  <a:cubicBezTo>
                    <a:pt x="25" y="353"/>
                    <a:pt x="24" y="357"/>
                    <a:pt x="23" y="356"/>
                  </a:cubicBezTo>
                  <a:cubicBezTo>
                    <a:pt x="22" y="352"/>
                    <a:pt x="24" y="349"/>
                    <a:pt x="24" y="345"/>
                  </a:cubicBezTo>
                  <a:cubicBezTo>
                    <a:pt x="23" y="344"/>
                    <a:pt x="21" y="346"/>
                    <a:pt x="21" y="345"/>
                  </a:cubicBezTo>
                  <a:cubicBezTo>
                    <a:pt x="21" y="343"/>
                    <a:pt x="24" y="341"/>
                    <a:pt x="25" y="338"/>
                  </a:cubicBezTo>
                  <a:cubicBezTo>
                    <a:pt x="25" y="336"/>
                    <a:pt x="24" y="333"/>
                    <a:pt x="26" y="332"/>
                  </a:cubicBezTo>
                  <a:cubicBezTo>
                    <a:pt x="27" y="331"/>
                    <a:pt x="30" y="331"/>
                    <a:pt x="31" y="332"/>
                  </a:cubicBezTo>
                  <a:cubicBezTo>
                    <a:pt x="33" y="333"/>
                    <a:pt x="32" y="338"/>
                    <a:pt x="34" y="337"/>
                  </a:cubicBezTo>
                  <a:cubicBezTo>
                    <a:pt x="41" y="332"/>
                    <a:pt x="29" y="329"/>
                    <a:pt x="29" y="327"/>
                  </a:cubicBezTo>
                  <a:cubicBezTo>
                    <a:pt x="29" y="321"/>
                    <a:pt x="33" y="314"/>
                    <a:pt x="35" y="308"/>
                  </a:cubicBezTo>
                  <a:cubicBezTo>
                    <a:pt x="36" y="305"/>
                    <a:pt x="36" y="301"/>
                    <a:pt x="38" y="297"/>
                  </a:cubicBezTo>
                  <a:cubicBezTo>
                    <a:pt x="45" y="284"/>
                    <a:pt x="46" y="291"/>
                    <a:pt x="48" y="283"/>
                  </a:cubicBezTo>
                  <a:cubicBezTo>
                    <a:pt x="50" y="275"/>
                    <a:pt x="52" y="267"/>
                    <a:pt x="54" y="258"/>
                  </a:cubicBezTo>
                  <a:cubicBezTo>
                    <a:pt x="54" y="257"/>
                    <a:pt x="52" y="255"/>
                    <a:pt x="53" y="254"/>
                  </a:cubicBezTo>
                  <a:cubicBezTo>
                    <a:pt x="54" y="251"/>
                    <a:pt x="56" y="248"/>
                    <a:pt x="58" y="245"/>
                  </a:cubicBezTo>
                  <a:cubicBezTo>
                    <a:pt x="59" y="243"/>
                    <a:pt x="59" y="242"/>
                    <a:pt x="59" y="240"/>
                  </a:cubicBezTo>
                  <a:cubicBezTo>
                    <a:pt x="61" y="237"/>
                    <a:pt x="66" y="231"/>
                    <a:pt x="65" y="226"/>
                  </a:cubicBezTo>
                  <a:cubicBezTo>
                    <a:pt x="65" y="224"/>
                    <a:pt x="64" y="222"/>
                    <a:pt x="62" y="223"/>
                  </a:cubicBezTo>
                  <a:cubicBezTo>
                    <a:pt x="55" y="225"/>
                    <a:pt x="51" y="240"/>
                    <a:pt x="49" y="245"/>
                  </a:cubicBezTo>
                  <a:cubicBezTo>
                    <a:pt x="48" y="249"/>
                    <a:pt x="45" y="252"/>
                    <a:pt x="43" y="255"/>
                  </a:cubicBezTo>
                  <a:cubicBezTo>
                    <a:pt x="40" y="261"/>
                    <a:pt x="39" y="268"/>
                    <a:pt x="38" y="275"/>
                  </a:cubicBezTo>
                  <a:cubicBezTo>
                    <a:pt x="37" y="276"/>
                    <a:pt x="38" y="278"/>
                    <a:pt x="37" y="279"/>
                  </a:cubicBezTo>
                  <a:cubicBezTo>
                    <a:pt x="34" y="285"/>
                    <a:pt x="29" y="289"/>
                    <a:pt x="27" y="295"/>
                  </a:cubicBezTo>
                  <a:cubicBezTo>
                    <a:pt x="26" y="296"/>
                    <a:pt x="27" y="299"/>
                    <a:pt x="26" y="300"/>
                  </a:cubicBezTo>
                  <a:cubicBezTo>
                    <a:pt x="23" y="304"/>
                    <a:pt x="19" y="308"/>
                    <a:pt x="14" y="311"/>
                  </a:cubicBezTo>
                  <a:cubicBezTo>
                    <a:pt x="13" y="311"/>
                    <a:pt x="13" y="309"/>
                    <a:pt x="14" y="308"/>
                  </a:cubicBezTo>
                  <a:cubicBezTo>
                    <a:pt x="16" y="306"/>
                    <a:pt x="19" y="304"/>
                    <a:pt x="21" y="301"/>
                  </a:cubicBezTo>
                  <a:cubicBezTo>
                    <a:pt x="23" y="299"/>
                    <a:pt x="27" y="289"/>
                    <a:pt x="27" y="288"/>
                  </a:cubicBezTo>
                  <a:cubicBezTo>
                    <a:pt x="29" y="285"/>
                    <a:pt x="30" y="281"/>
                    <a:pt x="30" y="278"/>
                  </a:cubicBezTo>
                  <a:cubicBezTo>
                    <a:pt x="30" y="277"/>
                    <a:pt x="30" y="275"/>
                    <a:pt x="30" y="274"/>
                  </a:cubicBezTo>
                  <a:cubicBezTo>
                    <a:pt x="32" y="267"/>
                    <a:pt x="34" y="260"/>
                    <a:pt x="36" y="254"/>
                  </a:cubicBezTo>
                  <a:cubicBezTo>
                    <a:pt x="37" y="249"/>
                    <a:pt x="39" y="245"/>
                    <a:pt x="41" y="240"/>
                  </a:cubicBezTo>
                  <a:cubicBezTo>
                    <a:pt x="44" y="234"/>
                    <a:pt x="47" y="242"/>
                    <a:pt x="49" y="229"/>
                  </a:cubicBezTo>
                  <a:cubicBezTo>
                    <a:pt x="50" y="222"/>
                    <a:pt x="39" y="218"/>
                    <a:pt x="35" y="219"/>
                  </a:cubicBezTo>
                  <a:cubicBezTo>
                    <a:pt x="33" y="219"/>
                    <a:pt x="33" y="223"/>
                    <a:pt x="31" y="224"/>
                  </a:cubicBezTo>
                  <a:cubicBezTo>
                    <a:pt x="30" y="225"/>
                    <a:pt x="29" y="225"/>
                    <a:pt x="27" y="225"/>
                  </a:cubicBezTo>
                  <a:cubicBezTo>
                    <a:pt x="25" y="227"/>
                    <a:pt x="22" y="228"/>
                    <a:pt x="20" y="230"/>
                  </a:cubicBezTo>
                  <a:cubicBezTo>
                    <a:pt x="19" y="231"/>
                    <a:pt x="5" y="250"/>
                    <a:pt x="3" y="250"/>
                  </a:cubicBezTo>
                  <a:cubicBezTo>
                    <a:pt x="0" y="250"/>
                    <a:pt x="4" y="245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8" y="237"/>
                    <a:pt x="11" y="232"/>
                    <a:pt x="14" y="226"/>
                  </a:cubicBezTo>
                  <a:cubicBezTo>
                    <a:pt x="23" y="211"/>
                    <a:pt x="35" y="196"/>
                    <a:pt x="46" y="182"/>
                  </a:cubicBezTo>
                  <a:cubicBezTo>
                    <a:pt x="47" y="181"/>
                    <a:pt x="47" y="180"/>
                    <a:pt x="48" y="179"/>
                  </a:cubicBezTo>
                  <a:cubicBezTo>
                    <a:pt x="50" y="177"/>
                    <a:pt x="52" y="174"/>
                    <a:pt x="54" y="172"/>
                  </a:cubicBezTo>
                  <a:cubicBezTo>
                    <a:pt x="55" y="171"/>
                    <a:pt x="57" y="170"/>
                    <a:pt x="57" y="170"/>
                  </a:cubicBezTo>
                  <a:cubicBezTo>
                    <a:pt x="54" y="175"/>
                    <a:pt x="51" y="180"/>
                    <a:pt x="48" y="185"/>
                  </a:cubicBezTo>
                  <a:cubicBezTo>
                    <a:pt x="47" y="187"/>
                    <a:pt x="46" y="191"/>
                    <a:pt x="45" y="194"/>
                  </a:cubicBezTo>
                  <a:cubicBezTo>
                    <a:pt x="45" y="195"/>
                    <a:pt x="60" y="178"/>
                    <a:pt x="60" y="178"/>
                  </a:cubicBezTo>
                  <a:cubicBezTo>
                    <a:pt x="62" y="176"/>
                    <a:pt x="64" y="174"/>
                    <a:pt x="66" y="172"/>
                  </a:cubicBezTo>
                  <a:cubicBezTo>
                    <a:pt x="68" y="169"/>
                    <a:pt x="69" y="167"/>
                    <a:pt x="71" y="164"/>
                  </a:cubicBezTo>
                  <a:cubicBezTo>
                    <a:pt x="73" y="161"/>
                    <a:pt x="76" y="159"/>
                    <a:pt x="78" y="156"/>
                  </a:cubicBezTo>
                  <a:cubicBezTo>
                    <a:pt x="79" y="155"/>
                    <a:pt x="84" y="141"/>
                    <a:pt x="87" y="143"/>
                  </a:cubicBezTo>
                  <a:cubicBezTo>
                    <a:pt x="90" y="145"/>
                    <a:pt x="85" y="149"/>
                    <a:pt x="85" y="152"/>
                  </a:cubicBezTo>
                  <a:cubicBezTo>
                    <a:pt x="85" y="153"/>
                    <a:pt x="85" y="151"/>
                    <a:pt x="86" y="151"/>
                  </a:cubicBezTo>
                  <a:cubicBezTo>
                    <a:pt x="87" y="149"/>
                    <a:pt x="89" y="148"/>
                    <a:pt x="90" y="147"/>
                  </a:cubicBezTo>
                  <a:cubicBezTo>
                    <a:pt x="91" y="146"/>
                    <a:pt x="94" y="140"/>
                    <a:pt x="94" y="142"/>
                  </a:cubicBezTo>
                  <a:cubicBezTo>
                    <a:pt x="94" y="145"/>
                    <a:pt x="91" y="148"/>
                    <a:pt x="90" y="151"/>
                  </a:cubicBezTo>
                  <a:cubicBezTo>
                    <a:pt x="89" y="153"/>
                    <a:pt x="103" y="145"/>
                    <a:pt x="104" y="144"/>
                  </a:cubicBezTo>
                  <a:cubicBezTo>
                    <a:pt x="112" y="141"/>
                    <a:pt x="98" y="152"/>
                    <a:pt x="106" y="148"/>
                  </a:cubicBezTo>
                  <a:cubicBezTo>
                    <a:pt x="111" y="144"/>
                    <a:pt x="115" y="138"/>
                    <a:pt x="121" y="135"/>
                  </a:cubicBezTo>
                  <a:cubicBezTo>
                    <a:pt x="123" y="134"/>
                    <a:pt x="125" y="145"/>
                    <a:pt x="129" y="144"/>
                  </a:cubicBezTo>
                  <a:cubicBezTo>
                    <a:pt x="131" y="144"/>
                    <a:pt x="131" y="140"/>
                    <a:pt x="132" y="138"/>
                  </a:cubicBezTo>
                  <a:cubicBezTo>
                    <a:pt x="136" y="134"/>
                    <a:pt x="142" y="130"/>
                    <a:pt x="146" y="126"/>
                  </a:cubicBezTo>
                  <a:cubicBezTo>
                    <a:pt x="147" y="125"/>
                    <a:pt x="146" y="124"/>
                    <a:pt x="147" y="124"/>
                  </a:cubicBezTo>
                  <a:cubicBezTo>
                    <a:pt x="150" y="121"/>
                    <a:pt x="153" y="118"/>
                    <a:pt x="157" y="116"/>
                  </a:cubicBezTo>
                  <a:cubicBezTo>
                    <a:pt x="159" y="115"/>
                    <a:pt x="161" y="118"/>
                    <a:pt x="163" y="117"/>
                  </a:cubicBezTo>
                  <a:cubicBezTo>
                    <a:pt x="164" y="116"/>
                    <a:pt x="158" y="115"/>
                    <a:pt x="159" y="114"/>
                  </a:cubicBezTo>
                  <a:cubicBezTo>
                    <a:pt x="163" y="113"/>
                    <a:pt x="167" y="112"/>
                    <a:pt x="170" y="113"/>
                  </a:cubicBezTo>
                  <a:cubicBezTo>
                    <a:pt x="172" y="114"/>
                    <a:pt x="167" y="116"/>
                    <a:pt x="165" y="117"/>
                  </a:cubicBezTo>
                  <a:cubicBezTo>
                    <a:pt x="165" y="117"/>
                    <a:pt x="164" y="116"/>
                    <a:pt x="163" y="117"/>
                  </a:cubicBezTo>
                  <a:cubicBezTo>
                    <a:pt x="161" y="119"/>
                    <a:pt x="160" y="122"/>
                    <a:pt x="158" y="124"/>
                  </a:cubicBezTo>
                  <a:cubicBezTo>
                    <a:pt x="154" y="129"/>
                    <a:pt x="146" y="129"/>
                    <a:pt x="141" y="133"/>
                  </a:cubicBezTo>
                  <a:cubicBezTo>
                    <a:pt x="140" y="133"/>
                    <a:pt x="141" y="134"/>
                    <a:pt x="141" y="135"/>
                  </a:cubicBezTo>
                  <a:cubicBezTo>
                    <a:pt x="137" y="141"/>
                    <a:pt x="128" y="146"/>
                    <a:pt x="137" y="154"/>
                  </a:cubicBezTo>
                  <a:cubicBezTo>
                    <a:pt x="138" y="156"/>
                    <a:pt x="142" y="153"/>
                    <a:pt x="145" y="155"/>
                  </a:cubicBezTo>
                  <a:cubicBezTo>
                    <a:pt x="148" y="156"/>
                    <a:pt x="150" y="160"/>
                    <a:pt x="154" y="162"/>
                  </a:cubicBezTo>
                  <a:cubicBezTo>
                    <a:pt x="168" y="167"/>
                    <a:pt x="172" y="142"/>
                    <a:pt x="184" y="142"/>
                  </a:cubicBezTo>
                  <a:cubicBezTo>
                    <a:pt x="187" y="142"/>
                    <a:pt x="189" y="148"/>
                    <a:pt x="192" y="148"/>
                  </a:cubicBezTo>
                  <a:cubicBezTo>
                    <a:pt x="195" y="149"/>
                    <a:pt x="195" y="145"/>
                    <a:pt x="197" y="143"/>
                  </a:cubicBezTo>
                  <a:cubicBezTo>
                    <a:pt x="199" y="142"/>
                    <a:pt x="201" y="141"/>
                    <a:pt x="203" y="139"/>
                  </a:cubicBezTo>
                  <a:cubicBezTo>
                    <a:pt x="205" y="136"/>
                    <a:pt x="205" y="131"/>
                    <a:pt x="209" y="129"/>
                  </a:cubicBezTo>
                  <a:cubicBezTo>
                    <a:pt x="223" y="121"/>
                    <a:pt x="223" y="149"/>
                    <a:pt x="236" y="136"/>
                  </a:cubicBezTo>
                  <a:cubicBezTo>
                    <a:pt x="238" y="134"/>
                    <a:pt x="236" y="129"/>
                    <a:pt x="234" y="127"/>
                  </a:cubicBezTo>
                  <a:cubicBezTo>
                    <a:pt x="233" y="125"/>
                    <a:pt x="231" y="127"/>
                    <a:pt x="229" y="126"/>
                  </a:cubicBezTo>
                  <a:cubicBezTo>
                    <a:pt x="225" y="122"/>
                    <a:pt x="220" y="119"/>
                    <a:pt x="217" y="114"/>
                  </a:cubicBezTo>
                  <a:cubicBezTo>
                    <a:pt x="217" y="112"/>
                    <a:pt x="227" y="107"/>
                    <a:pt x="228" y="107"/>
                  </a:cubicBezTo>
                  <a:cubicBezTo>
                    <a:pt x="236" y="100"/>
                    <a:pt x="224" y="104"/>
                    <a:pt x="239" y="96"/>
                  </a:cubicBezTo>
                  <a:cubicBezTo>
                    <a:pt x="241" y="95"/>
                    <a:pt x="244" y="96"/>
                    <a:pt x="247" y="95"/>
                  </a:cubicBezTo>
                  <a:cubicBezTo>
                    <a:pt x="248" y="94"/>
                    <a:pt x="248" y="93"/>
                    <a:pt x="249" y="93"/>
                  </a:cubicBezTo>
                  <a:cubicBezTo>
                    <a:pt x="252" y="92"/>
                    <a:pt x="255" y="92"/>
                    <a:pt x="258" y="91"/>
                  </a:cubicBezTo>
                  <a:cubicBezTo>
                    <a:pt x="261" y="90"/>
                    <a:pt x="264" y="88"/>
                    <a:pt x="268" y="87"/>
                  </a:cubicBezTo>
                  <a:cubicBezTo>
                    <a:pt x="274" y="85"/>
                    <a:pt x="274" y="95"/>
                    <a:pt x="277" y="79"/>
                  </a:cubicBezTo>
                  <a:cubicBezTo>
                    <a:pt x="278" y="77"/>
                    <a:pt x="276" y="75"/>
                    <a:pt x="274" y="76"/>
                  </a:cubicBezTo>
                  <a:cubicBezTo>
                    <a:pt x="268" y="77"/>
                    <a:pt x="263" y="82"/>
                    <a:pt x="258" y="85"/>
                  </a:cubicBezTo>
                  <a:cubicBezTo>
                    <a:pt x="255" y="86"/>
                    <a:pt x="252" y="87"/>
                    <a:pt x="249" y="88"/>
                  </a:cubicBezTo>
                  <a:cubicBezTo>
                    <a:pt x="247" y="88"/>
                    <a:pt x="246" y="87"/>
                    <a:pt x="244" y="87"/>
                  </a:cubicBezTo>
                  <a:cubicBezTo>
                    <a:pt x="236" y="90"/>
                    <a:pt x="228" y="95"/>
                    <a:pt x="220" y="98"/>
                  </a:cubicBezTo>
                  <a:cubicBezTo>
                    <a:pt x="220" y="98"/>
                    <a:pt x="219" y="97"/>
                    <a:pt x="219" y="98"/>
                  </a:cubicBezTo>
                  <a:cubicBezTo>
                    <a:pt x="216" y="100"/>
                    <a:pt x="213" y="102"/>
                    <a:pt x="210" y="104"/>
                  </a:cubicBezTo>
                  <a:cubicBezTo>
                    <a:pt x="209" y="105"/>
                    <a:pt x="211" y="106"/>
                    <a:pt x="210" y="107"/>
                  </a:cubicBezTo>
                  <a:cubicBezTo>
                    <a:pt x="209" y="110"/>
                    <a:pt x="207" y="115"/>
                    <a:pt x="204" y="116"/>
                  </a:cubicBezTo>
                  <a:cubicBezTo>
                    <a:pt x="201" y="117"/>
                    <a:pt x="199" y="110"/>
                    <a:pt x="196" y="111"/>
                  </a:cubicBezTo>
                  <a:cubicBezTo>
                    <a:pt x="193" y="112"/>
                    <a:pt x="198" y="118"/>
                    <a:pt x="196" y="119"/>
                  </a:cubicBezTo>
                  <a:cubicBezTo>
                    <a:pt x="194" y="121"/>
                    <a:pt x="190" y="118"/>
                    <a:pt x="187" y="118"/>
                  </a:cubicBezTo>
                  <a:cubicBezTo>
                    <a:pt x="186" y="119"/>
                    <a:pt x="186" y="121"/>
                    <a:pt x="185" y="122"/>
                  </a:cubicBezTo>
                  <a:cubicBezTo>
                    <a:pt x="183" y="125"/>
                    <a:pt x="173" y="132"/>
                    <a:pt x="169" y="134"/>
                  </a:cubicBezTo>
                  <a:cubicBezTo>
                    <a:pt x="167" y="136"/>
                    <a:pt x="164" y="140"/>
                    <a:pt x="161" y="138"/>
                  </a:cubicBezTo>
                  <a:cubicBezTo>
                    <a:pt x="158" y="137"/>
                    <a:pt x="160" y="132"/>
                    <a:pt x="158" y="128"/>
                  </a:cubicBezTo>
                  <a:cubicBezTo>
                    <a:pt x="158" y="128"/>
                    <a:pt x="158" y="130"/>
                    <a:pt x="158" y="130"/>
                  </a:cubicBezTo>
                  <a:cubicBezTo>
                    <a:pt x="161" y="128"/>
                    <a:pt x="162" y="126"/>
                    <a:pt x="164" y="123"/>
                  </a:cubicBezTo>
                  <a:cubicBezTo>
                    <a:pt x="167" y="121"/>
                    <a:pt x="169" y="118"/>
                    <a:pt x="171" y="116"/>
                  </a:cubicBezTo>
                  <a:cubicBezTo>
                    <a:pt x="181" y="107"/>
                    <a:pt x="175" y="116"/>
                    <a:pt x="184" y="105"/>
                  </a:cubicBezTo>
                  <a:cubicBezTo>
                    <a:pt x="185" y="104"/>
                    <a:pt x="185" y="103"/>
                    <a:pt x="186" y="102"/>
                  </a:cubicBezTo>
                  <a:cubicBezTo>
                    <a:pt x="188" y="100"/>
                    <a:pt x="190" y="99"/>
                    <a:pt x="192" y="97"/>
                  </a:cubicBezTo>
                  <a:cubicBezTo>
                    <a:pt x="193" y="96"/>
                    <a:pt x="190" y="99"/>
                    <a:pt x="188" y="99"/>
                  </a:cubicBezTo>
                  <a:cubicBezTo>
                    <a:pt x="183" y="103"/>
                    <a:pt x="180" y="105"/>
                    <a:pt x="172" y="105"/>
                  </a:cubicBezTo>
                  <a:cubicBezTo>
                    <a:pt x="168" y="104"/>
                    <a:pt x="171" y="99"/>
                    <a:pt x="177" y="94"/>
                  </a:cubicBezTo>
                  <a:cubicBezTo>
                    <a:pt x="197" y="75"/>
                    <a:pt x="170" y="102"/>
                    <a:pt x="196" y="85"/>
                  </a:cubicBezTo>
                  <a:cubicBezTo>
                    <a:pt x="197" y="84"/>
                    <a:pt x="195" y="81"/>
                    <a:pt x="196" y="80"/>
                  </a:cubicBezTo>
                  <a:cubicBezTo>
                    <a:pt x="199" y="79"/>
                    <a:pt x="202" y="83"/>
                    <a:pt x="204" y="82"/>
                  </a:cubicBezTo>
                  <a:cubicBezTo>
                    <a:pt x="205" y="81"/>
                    <a:pt x="200" y="79"/>
                    <a:pt x="201" y="77"/>
                  </a:cubicBezTo>
                  <a:cubicBezTo>
                    <a:pt x="203" y="75"/>
                    <a:pt x="207" y="77"/>
                    <a:pt x="210" y="76"/>
                  </a:cubicBezTo>
                  <a:cubicBezTo>
                    <a:pt x="212" y="75"/>
                    <a:pt x="211" y="71"/>
                    <a:pt x="212" y="70"/>
                  </a:cubicBezTo>
                  <a:cubicBezTo>
                    <a:pt x="215" y="69"/>
                    <a:pt x="218" y="69"/>
                    <a:pt x="221" y="69"/>
                  </a:cubicBezTo>
                  <a:cubicBezTo>
                    <a:pt x="222" y="69"/>
                    <a:pt x="222" y="70"/>
                    <a:pt x="222" y="71"/>
                  </a:cubicBezTo>
                  <a:cubicBezTo>
                    <a:pt x="225" y="73"/>
                    <a:pt x="229" y="69"/>
                    <a:pt x="232" y="68"/>
                  </a:cubicBezTo>
                  <a:cubicBezTo>
                    <a:pt x="241" y="66"/>
                    <a:pt x="249" y="62"/>
                    <a:pt x="258" y="60"/>
                  </a:cubicBezTo>
                  <a:cubicBezTo>
                    <a:pt x="260" y="60"/>
                    <a:pt x="262" y="60"/>
                    <a:pt x="263" y="59"/>
                  </a:cubicBezTo>
                  <a:cubicBezTo>
                    <a:pt x="265" y="59"/>
                    <a:pt x="266" y="57"/>
                    <a:pt x="268" y="56"/>
                  </a:cubicBezTo>
                  <a:cubicBezTo>
                    <a:pt x="268" y="56"/>
                    <a:pt x="269" y="57"/>
                    <a:pt x="270" y="56"/>
                  </a:cubicBezTo>
                  <a:cubicBezTo>
                    <a:pt x="276" y="55"/>
                    <a:pt x="282" y="52"/>
                    <a:pt x="289" y="51"/>
                  </a:cubicBezTo>
                  <a:cubicBezTo>
                    <a:pt x="289" y="51"/>
                    <a:pt x="288" y="52"/>
                    <a:pt x="289" y="52"/>
                  </a:cubicBezTo>
                  <a:cubicBezTo>
                    <a:pt x="296" y="51"/>
                    <a:pt x="330" y="39"/>
                    <a:pt x="341" y="47"/>
                  </a:cubicBezTo>
                  <a:cubicBezTo>
                    <a:pt x="342" y="48"/>
                    <a:pt x="341" y="55"/>
                    <a:pt x="340" y="57"/>
                  </a:cubicBezTo>
                  <a:cubicBezTo>
                    <a:pt x="338" y="58"/>
                    <a:pt x="335" y="58"/>
                    <a:pt x="334" y="60"/>
                  </a:cubicBezTo>
                  <a:cubicBezTo>
                    <a:pt x="333" y="61"/>
                    <a:pt x="338" y="62"/>
                    <a:pt x="337" y="64"/>
                  </a:cubicBezTo>
                  <a:cubicBezTo>
                    <a:pt x="337" y="65"/>
                    <a:pt x="334" y="66"/>
                    <a:pt x="334" y="67"/>
                  </a:cubicBezTo>
                  <a:cubicBezTo>
                    <a:pt x="336" y="69"/>
                    <a:pt x="341" y="68"/>
                    <a:pt x="342" y="70"/>
                  </a:cubicBezTo>
                  <a:cubicBezTo>
                    <a:pt x="343" y="73"/>
                    <a:pt x="342" y="76"/>
                    <a:pt x="342" y="79"/>
                  </a:cubicBezTo>
                  <a:cubicBezTo>
                    <a:pt x="341" y="85"/>
                    <a:pt x="341" y="90"/>
                    <a:pt x="338" y="95"/>
                  </a:cubicBezTo>
                  <a:cubicBezTo>
                    <a:pt x="331" y="104"/>
                    <a:pt x="315" y="91"/>
                    <a:pt x="312" y="88"/>
                  </a:cubicBezTo>
                  <a:cubicBezTo>
                    <a:pt x="310" y="86"/>
                    <a:pt x="313" y="79"/>
                    <a:pt x="311" y="80"/>
                  </a:cubicBezTo>
                  <a:cubicBezTo>
                    <a:pt x="308" y="82"/>
                    <a:pt x="310" y="87"/>
                    <a:pt x="308" y="91"/>
                  </a:cubicBezTo>
                  <a:cubicBezTo>
                    <a:pt x="307" y="93"/>
                    <a:pt x="291" y="105"/>
                    <a:pt x="295" y="108"/>
                  </a:cubicBezTo>
                  <a:cubicBezTo>
                    <a:pt x="310" y="119"/>
                    <a:pt x="299" y="108"/>
                    <a:pt x="308" y="103"/>
                  </a:cubicBezTo>
                  <a:cubicBezTo>
                    <a:pt x="309" y="102"/>
                    <a:pt x="309" y="106"/>
                    <a:pt x="310" y="107"/>
                  </a:cubicBezTo>
                  <a:cubicBezTo>
                    <a:pt x="312" y="110"/>
                    <a:pt x="313" y="112"/>
                    <a:pt x="315" y="113"/>
                  </a:cubicBezTo>
                  <a:cubicBezTo>
                    <a:pt x="316" y="114"/>
                    <a:pt x="317" y="112"/>
                    <a:pt x="317" y="111"/>
                  </a:cubicBezTo>
                  <a:cubicBezTo>
                    <a:pt x="319" y="109"/>
                    <a:pt x="320" y="105"/>
                    <a:pt x="322" y="103"/>
                  </a:cubicBezTo>
                  <a:cubicBezTo>
                    <a:pt x="325" y="101"/>
                    <a:pt x="330" y="102"/>
                    <a:pt x="334" y="101"/>
                  </a:cubicBezTo>
                  <a:cubicBezTo>
                    <a:pt x="336" y="100"/>
                    <a:pt x="337" y="97"/>
                    <a:pt x="339" y="98"/>
                  </a:cubicBezTo>
                  <a:cubicBezTo>
                    <a:pt x="341" y="100"/>
                    <a:pt x="339" y="105"/>
                    <a:pt x="341" y="106"/>
                  </a:cubicBezTo>
                  <a:cubicBezTo>
                    <a:pt x="342" y="107"/>
                    <a:pt x="343" y="104"/>
                    <a:pt x="344" y="102"/>
                  </a:cubicBezTo>
                  <a:cubicBezTo>
                    <a:pt x="346" y="100"/>
                    <a:pt x="348" y="97"/>
                    <a:pt x="350" y="94"/>
                  </a:cubicBezTo>
                  <a:cubicBezTo>
                    <a:pt x="354" y="91"/>
                    <a:pt x="363" y="84"/>
                    <a:pt x="369" y="87"/>
                  </a:cubicBezTo>
                  <a:cubicBezTo>
                    <a:pt x="371" y="87"/>
                    <a:pt x="368" y="92"/>
                    <a:pt x="367" y="93"/>
                  </a:cubicBezTo>
                  <a:cubicBezTo>
                    <a:pt x="363" y="95"/>
                    <a:pt x="357" y="91"/>
                    <a:pt x="356" y="95"/>
                  </a:cubicBezTo>
                  <a:cubicBezTo>
                    <a:pt x="355" y="98"/>
                    <a:pt x="359" y="101"/>
                    <a:pt x="363" y="102"/>
                  </a:cubicBezTo>
                  <a:cubicBezTo>
                    <a:pt x="365" y="102"/>
                    <a:pt x="366" y="97"/>
                    <a:pt x="369" y="96"/>
                  </a:cubicBezTo>
                  <a:cubicBezTo>
                    <a:pt x="371" y="95"/>
                    <a:pt x="373" y="97"/>
                    <a:pt x="375" y="97"/>
                  </a:cubicBezTo>
                  <a:cubicBezTo>
                    <a:pt x="381" y="95"/>
                    <a:pt x="387" y="90"/>
                    <a:pt x="394" y="91"/>
                  </a:cubicBezTo>
                  <a:cubicBezTo>
                    <a:pt x="396" y="92"/>
                    <a:pt x="399" y="93"/>
                    <a:pt x="400" y="95"/>
                  </a:cubicBezTo>
                  <a:cubicBezTo>
                    <a:pt x="401" y="96"/>
                    <a:pt x="395" y="95"/>
                    <a:pt x="396" y="95"/>
                  </a:cubicBezTo>
                  <a:cubicBezTo>
                    <a:pt x="406" y="97"/>
                    <a:pt x="415" y="99"/>
                    <a:pt x="424" y="100"/>
                  </a:cubicBezTo>
                  <a:cubicBezTo>
                    <a:pt x="426" y="100"/>
                    <a:pt x="426" y="97"/>
                    <a:pt x="427" y="97"/>
                  </a:cubicBezTo>
                  <a:cubicBezTo>
                    <a:pt x="429" y="96"/>
                    <a:pt x="431" y="97"/>
                    <a:pt x="433" y="95"/>
                  </a:cubicBezTo>
                  <a:cubicBezTo>
                    <a:pt x="437" y="93"/>
                    <a:pt x="425" y="86"/>
                    <a:pt x="438" y="87"/>
                  </a:cubicBezTo>
                  <a:cubicBezTo>
                    <a:pt x="439" y="87"/>
                    <a:pt x="457" y="96"/>
                    <a:pt x="461" y="99"/>
                  </a:cubicBezTo>
                  <a:cubicBezTo>
                    <a:pt x="463" y="101"/>
                    <a:pt x="464" y="105"/>
                    <a:pt x="466" y="105"/>
                  </a:cubicBezTo>
                  <a:cubicBezTo>
                    <a:pt x="469" y="105"/>
                    <a:pt x="471" y="102"/>
                    <a:pt x="471" y="99"/>
                  </a:cubicBezTo>
                  <a:cubicBezTo>
                    <a:pt x="472" y="98"/>
                    <a:pt x="468" y="100"/>
                    <a:pt x="468" y="99"/>
                  </a:cubicBezTo>
                  <a:cubicBezTo>
                    <a:pt x="467" y="97"/>
                    <a:pt x="469" y="95"/>
                    <a:pt x="468" y="93"/>
                  </a:cubicBezTo>
                  <a:cubicBezTo>
                    <a:pt x="467" y="92"/>
                    <a:pt x="464" y="94"/>
                    <a:pt x="462" y="93"/>
                  </a:cubicBezTo>
                  <a:cubicBezTo>
                    <a:pt x="460" y="90"/>
                    <a:pt x="467" y="88"/>
                    <a:pt x="469" y="83"/>
                  </a:cubicBezTo>
                  <a:cubicBezTo>
                    <a:pt x="470" y="82"/>
                    <a:pt x="466" y="81"/>
                    <a:pt x="467" y="80"/>
                  </a:cubicBezTo>
                  <a:cubicBezTo>
                    <a:pt x="470" y="77"/>
                    <a:pt x="474" y="78"/>
                    <a:pt x="477" y="75"/>
                  </a:cubicBezTo>
                  <a:cubicBezTo>
                    <a:pt x="481" y="72"/>
                    <a:pt x="483" y="64"/>
                    <a:pt x="486" y="65"/>
                  </a:cubicBezTo>
                  <a:cubicBezTo>
                    <a:pt x="490" y="66"/>
                    <a:pt x="495" y="68"/>
                    <a:pt x="497" y="72"/>
                  </a:cubicBezTo>
                  <a:cubicBezTo>
                    <a:pt x="498" y="75"/>
                    <a:pt x="491" y="75"/>
                    <a:pt x="490" y="78"/>
                  </a:cubicBezTo>
                  <a:cubicBezTo>
                    <a:pt x="490" y="80"/>
                    <a:pt x="494" y="82"/>
                    <a:pt x="493" y="84"/>
                  </a:cubicBezTo>
                  <a:cubicBezTo>
                    <a:pt x="492" y="89"/>
                    <a:pt x="488" y="94"/>
                    <a:pt x="487" y="100"/>
                  </a:cubicBezTo>
                  <a:cubicBezTo>
                    <a:pt x="486" y="112"/>
                    <a:pt x="501" y="97"/>
                    <a:pt x="487" y="112"/>
                  </a:cubicBezTo>
                  <a:cubicBezTo>
                    <a:pt x="486" y="113"/>
                    <a:pt x="485" y="112"/>
                    <a:pt x="484" y="113"/>
                  </a:cubicBezTo>
                  <a:cubicBezTo>
                    <a:pt x="481" y="115"/>
                    <a:pt x="478" y="116"/>
                    <a:pt x="476" y="119"/>
                  </a:cubicBezTo>
                  <a:cubicBezTo>
                    <a:pt x="475" y="119"/>
                    <a:pt x="477" y="120"/>
                    <a:pt x="476" y="120"/>
                  </a:cubicBezTo>
                  <a:cubicBezTo>
                    <a:pt x="475" y="122"/>
                    <a:pt x="473" y="123"/>
                    <a:pt x="471" y="123"/>
                  </a:cubicBezTo>
                  <a:cubicBezTo>
                    <a:pt x="468" y="122"/>
                    <a:pt x="466" y="119"/>
                    <a:pt x="463" y="119"/>
                  </a:cubicBezTo>
                  <a:cubicBezTo>
                    <a:pt x="462" y="119"/>
                    <a:pt x="463" y="122"/>
                    <a:pt x="464" y="122"/>
                  </a:cubicBezTo>
                  <a:cubicBezTo>
                    <a:pt x="467" y="124"/>
                    <a:pt x="471" y="123"/>
                    <a:pt x="474" y="124"/>
                  </a:cubicBezTo>
                  <a:cubicBezTo>
                    <a:pt x="475" y="125"/>
                    <a:pt x="476" y="126"/>
                    <a:pt x="477" y="126"/>
                  </a:cubicBezTo>
                  <a:cubicBezTo>
                    <a:pt x="481" y="125"/>
                    <a:pt x="493" y="118"/>
                    <a:pt x="495" y="113"/>
                  </a:cubicBezTo>
                  <a:cubicBezTo>
                    <a:pt x="496" y="110"/>
                    <a:pt x="494" y="105"/>
                    <a:pt x="496" y="103"/>
                  </a:cubicBezTo>
                  <a:cubicBezTo>
                    <a:pt x="505" y="94"/>
                    <a:pt x="506" y="101"/>
                    <a:pt x="510" y="106"/>
                  </a:cubicBezTo>
                  <a:cubicBezTo>
                    <a:pt x="512" y="109"/>
                    <a:pt x="515" y="118"/>
                    <a:pt x="517" y="115"/>
                  </a:cubicBezTo>
                  <a:cubicBezTo>
                    <a:pt x="522" y="107"/>
                    <a:pt x="508" y="99"/>
                    <a:pt x="502" y="98"/>
                  </a:cubicBezTo>
                  <a:cubicBezTo>
                    <a:pt x="499" y="98"/>
                    <a:pt x="496" y="101"/>
                    <a:pt x="494" y="99"/>
                  </a:cubicBezTo>
                  <a:cubicBezTo>
                    <a:pt x="488" y="96"/>
                    <a:pt x="498" y="92"/>
                    <a:pt x="498" y="88"/>
                  </a:cubicBezTo>
                  <a:cubicBezTo>
                    <a:pt x="498" y="85"/>
                    <a:pt x="494" y="82"/>
                    <a:pt x="495" y="79"/>
                  </a:cubicBezTo>
                  <a:cubicBezTo>
                    <a:pt x="497" y="76"/>
                    <a:pt x="502" y="76"/>
                    <a:pt x="505" y="73"/>
                  </a:cubicBezTo>
                  <a:cubicBezTo>
                    <a:pt x="506" y="72"/>
                    <a:pt x="506" y="65"/>
                    <a:pt x="507" y="67"/>
                  </a:cubicBezTo>
                  <a:cubicBezTo>
                    <a:pt x="508" y="71"/>
                    <a:pt x="506" y="75"/>
                    <a:pt x="506" y="78"/>
                  </a:cubicBezTo>
                  <a:cubicBezTo>
                    <a:pt x="506" y="79"/>
                    <a:pt x="505" y="80"/>
                    <a:pt x="505" y="80"/>
                  </a:cubicBezTo>
                  <a:cubicBezTo>
                    <a:pt x="507" y="82"/>
                    <a:pt x="510" y="81"/>
                    <a:pt x="512" y="82"/>
                  </a:cubicBezTo>
                  <a:cubicBezTo>
                    <a:pt x="514" y="82"/>
                    <a:pt x="519" y="86"/>
                    <a:pt x="518" y="85"/>
                  </a:cubicBezTo>
                  <a:cubicBezTo>
                    <a:pt x="514" y="78"/>
                    <a:pt x="496" y="77"/>
                    <a:pt x="520" y="72"/>
                  </a:cubicBezTo>
                  <a:cubicBezTo>
                    <a:pt x="521" y="71"/>
                    <a:pt x="523" y="71"/>
                    <a:pt x="524" y="72"/>
                  </a:cubicBezTo>
                  <a:cubicBezTo>
                    <a:pt x="527" y="73"/>
                    <a:pt x="529" y="76"/>
                    <a:pt x="532" y="78"/>
                  </a:cubicBezTo>
                  <a:cubicBezTo>
                    <a:pt x="535" y="78"/>
                    <a:pt x="539" y="75"/>
                    <a:pt x="539" y="78"/>
                  </a:cubicBezTo>
                  <a:cubicBezTo>
                    <a:pt x="540" y="81"/>
                    <a:pt x="534" y="84"/>
                    <a:pt x="534" y="88"/>
                  </a:cubicBezTo>
                  <a:cubicBezTo>
                    <a:pt x="534" y="90"/>
                    <a:pt x="537" y="93"/>
                    <a:pt x="539" y="92"/>
                  </a:cubicBezTo>
                  <a:cubicBezTo>
                    <a:pt x="541" y="90"/>
                    <a:pt x="540" y="85"/>
                    <a:pt x="539" y="83"/>
                  </a:cubicBezTo>
                  <a:cubicBezTo>
                    <a:pt x="531" y="67"/>
                    <a:pt x="527" y="77"/>
                    <a:pt x="529" y="62"/>
                  </a:cubicBezTo>
                  <a:cubicBezTo>
                    <a:pt x="529" y="62"/>
                    <a:pt x="530" y="62"/>
                    <a:pt x="530" y="62"/>
                  </a:cubicBezTo>
                  <a:cubicBezTo>
                    <a:pt x="538" y="64"/>
                    <a:pt x="545" y="67"/>
                    <a:pt x="553" y="67"/>
                  </a:cubicBezTo>
                  <a:cubicBezTo>
                    <a:pt x="555" y="67"/>
                    <a:pt x="550" y="65"/>
                    <a:pt x="549" y="63"/>
                  </a:cubicBezTo>
                  <a:cubicBezTo>
                    <a:pt x="543" y="48"/>
                    <a:pt x="548" y="57"/>
                    <a:pt x="555" y="51"/>
                  </a:cubicBezTo>
                  <a:cubicBezTo>
                    <a:pt x="555" y="50"/>
                    <a:pt x="551" y="50"/>
                    <a:pt x="552" y="50"/>
                  </a:cubicBezTo>
                  <a:cubicBezTo>
                    <a:pt x="559" y="47"/>
                    <a:pt x="566" y="46"/>
                    <a:pt x="574" y="43"/>
                  </a:cubicBezTo>
                  <a:cubicBezTo>
                    <a:pt x="575" y="43"/>
                    <a:pt x="569" y="44"/>
                    <a:pt x="570" y="44"/>
                  </a:cubicBezTo>
                  <a:cubicBezTo>
                    <a:pt x="576" y="42"/>
                    <a:pt x="581" y="39"/>
                    <a:pt x="587" y="40"/>
                  </a:cubicBezTo>
                  <a:cubicBezTo>
                    <a:pt x="591" y="40"/>
                    <a:pt x="592" y="46"/>
                    <a:pt x="596" y="47"/>
                  </a:cubicBezTo>
                  <a:cubicBezTo>
                    <a:pt x="598" y="48"/>
                    <a:pt x="593" y="42"/>
                    <a:pt x="591" y="41"/>
                  </a:cubicBezTo>
                  <a:cubicBezTo>
                    <a:pt x="590" y="39"/>
                    <a:pt x="585" y="39"/>
                    <a:pt x="586" y="38"/>
                  </a:cubicBezTo>
                  <a:cubicBezTo>
                    <a:pt x="589" y="36"/>
                    <a:pt x="594" y="40"/>
                    <a:pt x="597" y="38"/>
                  </a:cubicBezTo>
                  <a:cubicBezTo>
                    <a:pt x="599" y="35"/>
                    <a:pt x="593" y="31"/>
                    <a:pt x="595" y="28"/>
                  </a:cubicBezTo>
                  <a:cubicBezTo>
                    <a:pt x="597" y="26"/>
                    <a:pt x="601" y="29"/>
                    <a:pt x="603" y="30"/>
                  </a:cubicBezTo>
                  <a:cubicBezTo>
                    <a:pt x="610" y="31"/>
                    <a:pt x="617" y="33"/>
                    <a:pt x="624" y="34"/>
                  </a:cubicBezTo>
                  <a:cubicBezTo>
                    <a:pt x="644" y="39"/>
                    <a:pt x="630" y="54"/>
                    <a:pt x="623" y="63"/>
                  </a:cubicBezTo>
                  <a:cubicBezTo>
                    <a:pt x="622" y="64"/>
                    <a:pt x="624" y="60"/>
                    <a:pt x="626" y="59"/>
                  </a:cubicBezTo>
                  <a:cubicBezTo>
                    <a:pt x="629" y="57"/>
                    <a:pt x="633" y="57"/>
                    <a:pt x="637" y="55"/>
                  </a:cubicBezTo>
                  <a:cubicBezTo>
                    <a:pt x="640" y="53"/>
                    <a:pt x="635" y="47"/>
                    <a:pt x="644" y="50"/>
                  </a:cubicBezTo>
                  <a:cubicBezTo>
                    <a:pt x="646" y="51"/>
                    <a:pt x="648" y="54"/>
                    <a:pt x="650" y="56"/>
                  </a:cubicBezTo>
                  <a:cubicBezTo>
                    <a:pt x="652" y="57"/>
                    <a:pt x="655" y="61"/>
                    <a:pt x="654" y="59"/>
                  </a:cubicBezTo>
                  <a:cubicBezTo>
                    <a:pt x="652" y="57"/>
                    <a:pt x="648" y="56"/>
                    <a:pt x="647" y="53"/>
                  </a:cubicBezTo>
                  <a:cubicBezTo>
                    <a:pt x="647" y="51"/>
                    <a:pt x="650" y="51"/>
                    <a:pt x="652" y="50"/>
                  </a:cubicBezTo>
                  <a:cubicBezTo>
                    <a:pt x="671" y="45"/>
                    <a:pt x="655" y="51"/>
                    <a:pt x="671" y="53"/>
                  </a:cubicBezTo>
                  <a:cubicBezTo>
                    <a:pt x="673" y="53"/>
                    <a:pt x="675" y="51"/>
                    <a:pt x="677" y="51"/>
                  </a:cubicBezTo>
                  <a:cubicBezTo>
                    <a:pt x="681" y="50"/>
                    <a:pt x="692" y="51"/>
                    <a:pt x="697" y="52"/>
                  </a:cubicBezTo>
                  <a:cubicBezTo>
                    <a:pt x="700" y="53"/>
                    <a:pt x="702" y="57"/>
                    <a:pt x="706" y="57"/>
                  </a:cubicBezTo>
                  <a:cubicBezTo>
                    <a:pt x="707" y="57"/>
                    <a:pt x="707" y="54"/>
                    <a:pt x="707" y="53"/>
                  </a:cubicBezTo>
                  <a:cubicBezTo>
                    <a:pt x="707" y="52"/>
                    <a:pt x="704" y="51"/>
                    <a:pt x="705" y="51"/>
                  </a:cubicBezTo>
                  <a:cubicBezTo>
                    <a:pt x="709" y="50"/>
                    <a:pt x="718" y="62"/>
                    <a:pt x="722" y="58"/>
                  </a:cubicBezTo>
                  <a:cubicBezTo>
                    <a:pt x="725" y="55"/>
                    <a:pt x="712" y="49"/>
                    <a:pt x="715" y="48"/>
                  </a:cubicBezTo>
                  <a:cubicBezTo>
                    <a:pt x="717" y="46"/>
                    <a:pt x="720" y="51"/>
                    <a:pt x="723" y="50"/>
                  </a:cubicBezTo>
                  <a:cubicBezTo>
                    <a:pt x="728" y="49"/>
                    <a:pt x="733" y="47"/>
                    <a:pt x="735" y="43"/>
                  </a:cubicBezTo>
                  <a:cubicBezTo>
                    <a:pt x="737" y="41"/>
                    <a:pt x="731" y="42"/>
                    <a:pt x="729" y="41"/>
                  </a:cubicBezTo>
                  <a:cubicBezTo>
                    <a:pt x="726" y="39"/>
                    <a:pt x="720" y="37"/>
                    <a:pt x="721" y="34"/>
                  </a:cubicBezTo>
                  <a:cubicBezTo>
                    <a:pt x="726" y="20"/>
                    <a:pt x="738" y="37"/>
                    <a:pt x="742" y="36"/>
                  </a:cubicBezTo>
                  <a:cubicBezTo>
                    <a:pt x="744" y="36"/>
                    <a:pt x="738" y="31"/>
                    <a:pt x="740" y="29"/>
                  </a:cubicBezTo>
                  <a:cubicBezTo>
                    <a:pt x="741" y="27"/>
                    <a:pt x="744" y="29"/>
                    <a:pt x="746" y="29"/>
                  </a:cubicBezTo>
                  <a:cubicBezTo>
                    <a:pt x="761" y="26"/>
                    <a:pt x="763" y="21"/>
                    <a:pt x="774" y="25"/>
                  </a:cubicBezTo>
                  <a:cubicBezTo>
                    <a:pt x="776" y="26"/>
                    <a:pt x="778" y="28"/>
                    <a:pt x="780" y="28"/>
                  </a:cubicBezTo>
                  <a:cubicBezTo>
                    <a:pt x="781" y="29"/>
                    <a:pt x="782" y="27"/>
                    <a:pt x="782" y="27"/>
                  </a:cubicBezTo>
                  <a:cubicBezTo>
                    <a:pt x="784" y="28"/>
                    <a:pt x="786" y="29"/>
                    <a:pt x="788" y="30"/>
                  </a:cubicBezTo>
                  <a:cubicBezTo>
                    <a:pt x="790" y="31"/>
                    <a:pt x="796" y="34"/>
                    <a:pt x="794" y="33"/>
                  </a:cubicBezTo>
                  <a:cubicBezTo>
                    <a:pt x="792" y="31"/>
                    <a:pt x="775" y="26"/>
                    <a:pt x="785" y="20"/>
                  </a:cubicBezTo>
                  <a:cubicBezTo>
                    <a:pt x="787" y="18"/>
                    <a:pt x="791" y="20"/>
                    <a:pt x="793" y="18"/>
                  </a:cubicBezTo>
                  <a:cubicBezTo>
                    <a:pt x="794" y="17"/>
                    <a:pt x="791" y="17"/>
                    <a:pt x="789" y="16"/>
                  </a:cubicBezTo>
                  <a:cubicBezTo>
                    <a:pt x="786" y="15"/>
                    <a:pt x="775" y="14"/>
                    <a:pt x="778" y="6"/>
                  </a:cubicBezTo>
                  <a:cubicBezTo>
                    <a:pt x="779" y="2"/>
                    <a:pt x="788" y="5"/>
                    <a:pt x="790" y="5"/>
                  </a:cubicBezTo>
                  <a:cubicBezTo>
                    <a:pt x="791" y="5"/>
                    <a:pt x="786" y="4"/>
                    <a:pt x="787" y="4"/>
                  </a:cubicBezTo>
                  <a:cubicBezTo>
                    <a:pt x="793" y="0"/>
                    <a:pt x="800" y="7"/>
                    <a:pt x="805" y="7"/>
                  </a:cubicBezTo>
                  <a:cubicBezTo>
                    <a:pt x="809" y="7"/>
                    <a:pt x="798" y="5"/>
                    <a:pt x="795" y="3"/>
                  </a:cubicBezTo>
                  <a:cubicBezTo>
                    <a:pt x="795" y="2"/>
                    <a:pt x="797" y="1"/>
                    <a:pt x="798" y="1"/>
                  </a:cubicBezTo>
                  <a:cubicBezTo>
                    <a:pt x="802" y="2"/>
                    <a:pt x="805" y="5"/>
                    <a:pt x="808" y="7"/>
                  </a:cubicBezTo>
                  <a:cubicBezTo>
                    <a:pt x="813" y="10"/>
                    <a:pt x="818" y="11"/>
                    <a:pt x="823" y="14"/>
                  </a:cubicBezTo>
                  <a:cubicBezTo>
                    <a:pt x="824" y="14"/>
                    <a:pt x="821" y="12"/>
                    <a:pt x="820" y="12"/>
                  </a:cubicBezTo>
                  <a:cubicBezTo>
                    <a:pt x="818" y="13"/>
                    <a:pt x="816" y="15"/>
                    <a:pt x="816" y="17"/>
                  </a:cubicBezTo>
                  <a:cubicBezTo>
                    <a:pt x="816" y="18"/>
                    <a:pt x="819" y="17"/>
                    <a:pt x="820" y="18"/>
                  </a:cubicBezTo>
                  <a:cubicBezTo>
                    <a:pt x="823" y="19"/>
                    <a:pt x="826" y="20"/>
                    <a:pt x="828" y="23"/>
                  </a:cubicBezTo>
                  <a:cubicBezTo>
                    <a:pt x="831" y="25"/>
                    <a:pt x="832" y="29"/>
                    <a:pt x="835" y="32"/>
                  </a:cubicBezTo>
                  <a:cubicBezTo>
                    <a:pt x="836" y="33"/>
                    <a:pt x="832" y="27"/>
                    <a:pt x="834" y="27"/>
                  </a:cubicBezTo>
                  <a:cubicBezTo>
                    <a:pt x="843" y="23"/>
                    <a:pt x="839" y="29"/>
                    <a:pt x="843" y="31"/>
                  </a:cubicBezTo>
                  <a:cubicBezTo>
                    <a:pt x="846" y="33"/>
                    <a:pt x="851" y="33"/>
                    <a:pt x="854" y="36"/>
                  </a:cubicBezTo>
                  <a:cubicBezTo>
                    <a:pt x="855" y="36"/>
                    <a:pt x="850" y="36"/>
                    <a:pt x="851" y="36"/>
                  </a:cubicBezTo>
                  <a:cubicBezTo>
                    <a:pt x="852" y="37"/>
                    <a:pt x="867" y="50"/>
                    <a:pt x="870" y="52"/>
                  </a:cubicBezTo>
                  <a:cubicBezTo>
                    <a:pt x="874" y="55"/>
                    <a:pt x="877" y="59"/>
                    <a:pt x="881" y="62"/>
                  </a:cubicBezTo>
                  <a:cubicBezTo>
                    <a:pt x="883" y="63"/>
                    <a:pt x="888" y="64"/>
                    <a:pt x="887" y="66"/>
                  </a:cubicBezTo>
                  <a:cubicBezTo>
                    <a:pt x="885" y="68"/>
                    <a:pt x="880" y="61"/>
                    <a:pt x="880" y="64"/>
                  </a:cubicBezTo>
                  <a:cubicBezTo>
                    <a:pt x="880" y="69"/>
                    <a:pt x="885" y="74"/>
                    <a:pt x="887" y="79"/>
                  </a:cubicBezTo>
                  <a:cubicBezTo>
                    <a:pt x="889" y="82"/>
                    <a:pt x="894" y="84"/>
                    <a:pt x="897" y="86"/>
                  </a:cubicBezTo>
                  <a:cubicBezTo>
                    <a:pt x="909" y="96"/>
                    <a:pt x="904" y="94"/>
                    <a:pt x="914" y="99"/>
                  </a:cubicBezTo>
                  <a:cubicBezTo>
                    <a:pt x="917" y="101"/>
                    <a:pt x="922" y="103"/>
                    <a:pt x="925" y="106"/>
                  </a:cubicBezTo>
                  <a:cubicBezTo>
                    <a:pt x="926" y="106"/>
                    <a:pt x="928" y="109"/>
                    <a:pt x="927" y="108"/>
                  </a:cubicBezTo>
                  <a:cubicBezTo>
                    <a:pt x="925" y="107"/>
                    <a:pt x="924" y="105"/>
                    <a:pt x="923" y="105"/>
                  </a:cubicBezTo>
                  <a:cubicBezTo>
                    <a:pt x="922" y="104"/>
                    <a:pt x="923" y="106"/>
                    <a:pt x="923" y="107"/>
                  </a:cubicBezTo>
                  <a:cubicBezTo>
                    <a:pt x="926" y="110"/>
                    <a:pt x="929" y="112"/>
                    <a:pt x="932" y="115"/>
                  </a:cubicBezTo>
                  <a:cubicBezTo>
                    <a:pt x="934" y="117"/>
                    <a:pt x="937" y="117"/>
                    <a:pt x="939" y="119"/>
                  </a:cubicBezTo>
                  <a:cubicBezTo>
                    <a:pt x="941" y="122"/>
                    <a:pt x="941" y="126"/>
                    <a:pt x="943" y="129"/>
                  </a:cubicBezTo>
                  <a:cubicBezTo>
                    <a:pt x="945" y="131"/>
                    <a:pt x="948" y="133"/>
                    <a:pt x="950" y="135"/>
                  </a:cubicBezTo>
                  <a:cubicBezTo>
                    <a:pt x="951" y="136"/>
                    <a:pt x="953" y="136"/>
                    <a:pt x="954" y="137"/>
                  </a:cubicBezTo>
                  <a:cubicBezTo>
                    <a:pt x="955" y="139"/>
                    <a:pt x="954" y="141"/>
                    <a:pt x="955" y="143"/>
                  </a:cubicBezTo>
                  <a:cubicBezTo>
                    <a:pt x="958" y="148"/>
                    <a:pt x="972" y="158"/>
                    <a:pt x="972" y="165"/>
                  </a:cubicBezTo>
                  <a:cubicBezTo>
                    <a:pt x="972" y="166"/>
                    <a:pt x="963" y="157"/>
                    <a:pt x="962" y="157"/>
                  </a:cubicBezTo>
                  <a:cubicBezTo>
                    <a:pt x="956" y="152"/>
                    <a:pt x="950" y="147"/>
                    <a:pt x="944" y="142"/>
                  </a:cubicBezTo>
                  <a:cubicBezTo>
                    <a:pt x="935" y="135"/>
                    <a:pt x="925" y="129"/>
                    <a:pt x="917" y="120"/>
                  </a:cubicBezTo>
                  <a:cubicBezTo>
                    <a:pt x="916" y="118"/>
                    <a:pt x="915" y="116"/>
                    <a:pt x="913" y="115"/>
                  </a:cubicBezTo>
                  <a:cubicBezTo>
                    <a:pt x="911" y="113"/>
                    <a:pt x="908" y="112"/>
                    <a:pt x="906" y="109"/>
                  </a:cubicBezTo>
                  <a:cubicBezTo>
                    <a:pt x="906" y="108"/>
                    <a:pt x="907" y="106"/>
                    <a:pt x="906" y="105"/>
                  </a:cubicBezTo>
                  <a:cubicBezTo>
                    <a:pt x="903" y="100"/>
                    <a:pt x="889" y="86"/>
                    <a:pt x="885" y="82"/>
                  </a:cubicBezTo>
                  <a:cubicBezTo>
                    <a:pt x="881" y="77"/>
                    <a:pt x="879" y="73"/>
                    <a:pt x="874" y="70"/>
                  </a:cubicBezTo>
                  <a:cubicBezTo>
                    <a:pt x="871" y="67"/>
                    <a:pt x="867" y="66"/>
                    <a:pt x="864" y="64"/>
                  </a:cubicBezTo>
                  <a:cubicBezTo>
                    <a:pt x="863" y="63"/>
                    <a:pt x="861" y="58"/>
                    <a:pt x="862" y="60"/>
                  </a:cubicBezTo>
                  <a:cubicBezTo>
                    <a:pt x="867" y="65"/>
                    <a:pt x="871" y="71"/>
                    <a:pt x="875" y="76"/>
                  </a:cubicBezTo>
                  <a:cubicBezTo>
                    <a:pt x="877" y="78"/>
                    <a:pt x="880" y="80"/>
                    <a:pt x="880" y="82"/>
                  </a:cubicBezTo>
                  <a:cubicBezTo>
                    <a:pt x="881" y="84"/>
                    <a:pt x="877" y="80"/>
                    <a:pt x="876" y="79"/>
                  </a:cubicBezTo>
                  <a:cubicBezTo>
                    <a:pt x="873" y="77"/>
                    <a:pt x="871" y="74"/>
                    <a:pt x="868" y="74"/>
                  </a:cubicBezTo>
                  <a:cubicBezTo>
                    <a:pt x="866" y="74"/>
                    <a:pt x="865" y="78"/>
                    <a:pt x="866" y="79"/>
                  </a:cubicBezTo>
                  <a:cubicBezTo>
                    <a:pt x="869" y="89"/>
                    <a:pt x="872" y="85"/>
                    <a:pt x="876" y="90"/>
                  </a:cubicBezTo>
                  <a:cubicBezTo>
                    <a:pt x="878" y="93"/>
                    <a:pt x="880" y="97"/>
                    <a:pt x="883" y="99"/>
                  </a:cubicBezTo>
                  <a:cubicBezTo>
                    <a:pt x="885" y="101"/>
                    <a:pt x="889" y="100"/>
                    <a:pt x="891" y="103"/>
                  </a:cubicBezTo>
                  <a:cubicBezTo>
                    <a:pt x="898" y="111"/>
                    <a:pt x="880" y="113"/>
                    <a:pt x="879" y="114"/>
                  </a:cubicBezTo>
                  <a:cubicBezTo>
                    <a:pt x="878" y="115"/>
                    <a:pt x="882" y="115"/>
                    <a:pt x="881" y="116"/>
                  </a:cubicBezTo>
                  <a:cubicBezTo>
                    <a:pt x="880" y="118"/>
                    <a:pt x="876" y="117"/>
                    <a:pt x="874" y="119"/>
                  </a:cubicBezTo>
                  <a:cubicBezTo>
                    <a:pt x="874" y="120"/>
                    <a:pt x="877" y="121"/>
                    <a:pt x="877" y="122"/>
                  </a:cubicBezTo>
                  <a:cubicBezTo>
                    <a:pt x="875" y="125"/>
                    <a:pt x="870" y="126"/>
                    <a:pt x="867" y="129"/>
                  </a:cubicBezTo>
                  <a:cubicBezTo>
                    <a:pt x="865" y="132"/>
                    <a:pt x="875" y="143"/>
                    <a:pt x="875" y="146"/>
                  </a:cubicBezTo>
                  <a:cubicBezTo>
                    <a:pt x="877" y="149"/>
                    <a:pt x="876" y="154"/>
                    <a:pt x="878" y="157"/>
                  </a:cubicBezTo>
                  <a:cubicBezTo>
                    <a:pt x="884" y="176"/>
                    <a:pt x="880" y="151"/>
                    <a:pt x="883" y="170"/>
                  </a:cubicBezTo>
                  <a:cubicBezTo>
                    <a:pt x="884" y="173"/>
                    <a:pt x="883" y="176"/>
                    <a:pt x="885" y="179"/>
                  </a:cubicBezTo>
                  <a:cubicBezTo>
                    <a:pt x="886" y="181"/>
                    <a:pt x="890" y="182"/>
                    <a:pt x="893" y="183"/>
                  </a:cubicBezTo>
                  <a:cubicBezTo>
                    <a:pt x="897" y="186"/>
                    <a:pt x="900" y="192"/>
                    <a:pt x="905" y="193"/>
                  </a:cubicBezTo>
                  <a:cubicBezTo>
                    <a:pt x="907" y="193"/>
                    <a:pt x="904" y="188"/>
                    <a:pt x="905" y="185"/>
                  </a:cubicBezTo>
                  <a:cubicBezTo>
                    <a:pt x="906" y="183"/>
                    <a:pt x="908" y="181"/>
                    <a:pt x="910" y="181"/>
                  </a:cubicBezTo>
                  <a:cubicBezTo>
                    <a:pt x="940" y="180"/>
                    <a:pt x="915" y="183"/>
                    <a:pt x="920" y="189"/>
                  </a:cubicBezTo>
                  <a:cubicBezTo>
                    <a:pt x="922" y="191"/>
                    <a:pt x="925" y="193"/>
                    <a:pt x="927" y="194"/>
                  </a:cubicBezTo>
                  <a:cubicBezTo>
                    <a:pt x="928" y="195"/>
                    <a:pt x="930" y="195"/>
                    <a:pt x="931" y="196"/>
                  </a:cubicBezTo>
                  <a:cubicBezTo>
                    <a:pt x="932" y="198"/>
                    <a:pt x="932" y="200"/>
                    <a:pt x="934" y="202"/>
                  </a:cubicBezTo>
                  <a:cubicBezTo>
                    <a:pt x="936" y="206"/>
                    <a:pt x="938" y="210"/>
                    <a:pt x="940" y="213"/>
                  </a:cubicBezTo>
                  <a:cubicBezTo>
                    <a:pt x="942" y="215"/>
                    <a:pt x="944" y="216"/>
                    <a:pt x="946" y="218"/>
                  </a:cubicBezTo>
                  <a:cubicBezTo>
                    <a:pt x="947" y="219"/>
                    <a:pt x="946" y="220"/>
                    <a:pt x="947" y="221"/>
                  </a:cubicBezTo>
                  <a:cubicBezTo>
                    <a:pt x="948" y="222"/>
                    <a:pt x="949" y="223"/>
                    <a:pt x="950" y="224"/>
                  </a:cubicBezTo>
                  <a:cubicBezTo>
                    <a:pt x="951" y="226"/>
                    <a:pt x="952" y="228"/>
                    <a:pt x="954" y="231"/>
                  </a:cubicBezTo>
                  <a:cubicBezTo>
                    <a:pt x="955" y="233"/>
                    <a:pt x="957" y="234"/>
                    <a:pt x="958" y="236"/>
                  </a:cubicBezTo>
                  <a:cubicBezTo>
                    <a:pt x="959" y="239"/>
                    <a:pt x="959" y="242"/>
                    <a:pt x="960" y="245"/>
                  </a:cubicBezTo>
                  <a:cubicBezTo>
                    <a:pt x="963" y="254"/>
                    <a:pt x="968" y="263"/>
                    <a:pt x="970" y="272"/>
                  </a:cubicBezTo>
                  <a:cubicBezTo>
                    <a:pt x="971" y="279"/>
                    <a:pt x="972" y="286"/>
                    <a:pt x="973" y="294"/>
                  </a:cubicBezTo>
                  <a:cubicBezTo>
                    <a:pt x="973" y="296"/>
                    <a:pt x="977" y="299"/>
                    <a:pt x="975" y="302"/>
                  </a:cubicBezTo>
                  <a:cubicBezTo>
                    <a:pt x="972" y="308"/>
                    <a:pt x="964" y="312"/>
                    <a:pt x="961" y="318"/>
                  </a:cubicBezTo>
                  <a:cubicBezTo>
                    <a:pt x="960" y="321"/>
                    <a:pt x="962" y="325"/>
                    <a:pt x="963" y="328"/>
                  </a:cubicBezTo>
                  <a:cubicBezTo>
                    <a:pt x="964" y="337"/>
                    <a:pt x="966" y="346"/>
                    <a:pt x="966" y="355"/>
                  </a:cubicBezTo>
                  <a:cubicBezTo>
                    <a:pt x="966" y="356"/>
                    <a:pt x="965" y="357"/>
                    <a:pt x="964" y="358"/>
                  </a:cubicBezTo>
                  <a:cubicBezTo>
                    <a:pt x="964" y="359"/>
                    <a:pt x="965" y="360"/>
                    <a:pt x="965" y="361"/>
                  </a:cubicBezTo>
                  <a:cubicBezTo>
                    <a:pt x="967" y="370"/>
                    <a:pt x="969" y="378"/>
                    <a:pt x="972" y="386"/>
                  </a:cubicBezTo>
                  <a:cubicBezTo>
                    <a:pt x="974" y="393"/>
                    <a:pt x="986" y="397"/>
                    <a:pt x="989" y="405"/>
                  </a:cubicBezTo>
                  <a:cubicBezTo>
                    <a:pt x="991" y="410"/>
                    <a:pt x="999" y="423"/>
                    <a:pt x="996" y="428"/>
                  </a:cubicBezTo>
                  <a:cubicBezTo>
                    <a:pt x="995" y="429"/>
                    <a:pt x="993" y="426"/>
                    <a:pt x="992" y="427"/>
                  </a:cubicBezTo>
                  <a:cubicBezTo>
                    <a:pt x="991" y="428"/>
                    <a:pt x="993" y="429"/>
                    <a:pt x="993" y="430"/>
                  </a:cubicBezTo>
                  <a:cubicBezTo>
                    <a:pt x="992" y="432"/>
                    <a:pt x="989" y="432"/>
                    <a:pt x="988" y="433"/>
                  </a:cubicBezTo>
                  <a:cubicBezTo>
                    <a:pt x="987" y="435"/>
                    <a:pt x="990" y="437"/>
                    <a:pt x="989" y="438"/>
                  </a:cubicBezTo>
                  <a:cubicBezTo>
                    <a:pt x="987" y="441"/>
                    <a:pt x="983" y="441"/>
                    <a:pt x="980" y="443"/>
                  </a:cubicBezTo>
                  <a:cubicBezTo>
                    <a:pt x="979" y="443"/>
                    <a:pt x="983" y="443"/>
                    <a:pt x="983" y="442"/>
                  </a:cubicBezTo>
                  <a:cubicBezTo>
                    <a:pt x="982" y="440"/>
                    <a:pt x="979" y="439"/>
                    <a:pt x="978" y="437"/>
                  </a:cubicBezTo>
                  <a:cubicBezTo>
                    <a:pt x="977" y="437"/>
                    <a:pt x="979" y="439"/>
                    <a:pt x="979" y="438"/>
                  </a:cubicBezTo>
                  <a:cubicBezTo>
                    <a:pt x="980" y="435"/>
                    <a:pt x="979" y="433"/>
                    <a:pt x="978" y="431"/>
                  </a:cubicBezTo>
                  <a:cubicBezTo>
                    <a:pt x="978" y="430"/>
                    <a:pt x="977" y="431"/>
                    <a:pt x="976" y="430"/>
                  </a:cubicBezTo>
                  <a:cubicBezTo>
                    <a:pt x="976" y="429"/>
                    <a:pt x="976" y="427"/>
                    <a:pt x="976" y="426"/>
                  </a:cubicBezTo>
                  <a:cubicBezTo>
                    <a:pt x="974" y="423"/>
                    <a:pt x="972" y="420"/>
                    <a:pt x="971" y="416"/>
                  </a:cubicBezTo>
                  <a:cubicBezTo>
                    <a:pt x="970" y="415"/>
                    <a:pt x="973" y="413"/>
                    <a:pt x="972" y="411"/>
                  </a:cubicBezTo>
                  <a:cubicBezTo>
                    <a:pt x="971" y="410"/>
                    <a:pt x="961" y="403"/>
                    <a:pt x="958" y="403"/>
                  </a:cubicBezTo>
                  <a:cubicBezTo>
                    <a:pt x="955" y="403"/>
                    <a:pt x="952" y="408"/>
                    <a:pt x="951" y="405"/>
                  </a:cubicBezTo>
                  <a:cubicBezTo>
                    <a:pt x="950" y="402"/>
                    <a:pt x="955" y="399"/>
                    <a:pt x="955" y="396"/>
                  </a:cubicBezTo>
                  <a:cubicBezTo>
                    <a:pt x="954" y="394"/>
                    <a:pt x="951" y="396"/>
                    <a:pt x="950" y="395"/>
                  </a:cubicBezTo>
                  <a:cubicBezTo>
                    <a:pt x="946" y="389"/>
                    <a:pt x="952" y="378"/>
                    <a:pt x="938" y="382"/>
                  </a:cubicBezTo>
                  <a:cubicBezTo>
                    <a:pt x="935" y="382"/>
                    <a:pt x="935" y="386"/>
                    <a:pt x="934" y="388"/>
                  </a:cubicBezTo>
                  <a:cubicBezTo>
                    <a:pt x="932" y="391"/>
                    <a:pt x="929" y="393"/>
                    <a:pt x="928" y="397"/>
                  </a:cubicBezTo>
                  <a:cubicBezTo>
                    <a:pt x="924" y="404"/>
                    <a:pt x="932" y="402"/>
                    <a:pt x="923" y="409"/>
                  </a:cubicBezTo>
                  <a:cubicBezTo>
                    <a:pt x="922" y="410"/>
                    <a:pt x="921" y="408"/>
                    <a:pt x="921" y="407"/>
                  </a:cubicBezTo>
                  <a:cubicBezTo>
                    <a:pt x="918" y="394"/>
                    <a:pt x="923" y="370"/>
                    <a:pt x="910" y="381"/>
                  </a:cubicBezTo>
                  <a:cubicBezTo>
                    <a:pt x="906" y="385"/>
                    <a:pt x="908" y="392"/>
                    <a:pt x="906" y="397"/>
                  </a:cubicBezTo>
                  <a:cubicBezTo>
                    <a:pt x="904" y="404"/>
                    <a:pt x="895" y="408"/>
                    <a:pt x="894" y="415"/>
                  </a:cubicBezTo>
                  <a:cubicBezTo>
                    <a:pt x="893" y="419"/>
                    <a:pt x="895" y="424"/>
                    <a:pt x="898" y="426"/>
                  </a:cubicBezTo>
                  <a:cubicBezTo>
                    <a:pt x="901" y="427"/>
                    <a:pt x="905" y="423"/>
                    <a:pt x="908" y="424"/>
                  </a:cubicBezTo>
                  <a:cubicBezTo>
                    <a:pt x="908" y="424"/>
                    <a:pt x="912" y="442"/>
                    <a:pt x="920" y="434"/>
                  </a:cubicBezTo>
                  <a:cubicBezTo>
                    <a:pt x="923" y="431"/>
                    <a:pt x="921" y="425"/>
                    <a:pt x="924" y="422"/>
                  </a:cubicBezTo>
                  <a:cubicBezTo>
                    <a:pt x="926" y="420"/>
                    <a:pt x="929" y="425"/>
                    <a:pt x="932" y="425"/>
                  </a:cubicBezTo>
                  <a:cubicBezTo>
                    <a:pt x="935" y="425"/>
                    <a:pt x="938" y="420"/>
                    <a:pt x="941" y="421"/>
                  </a:cubicBezTo>
                  <a:cubicBezTo>
                    <a:pt x="943" y="422"/>
                    <a:pt x="943" y="426"/>
                    <a:pt x="942" y="428"/>
                  </a:cubicBezTo>
                  <a:cubicBezTo>
                    <a:pt x="939" y="433"/>
                    <a:pt x="934" y="434"/>
                    <a:pt x="930" y="438"/>
                  </a:cubicBezTo>
                  <a:cubicBezTo>
                    <a:pt x="930" y="438"/>
                    <a:pt x="932" y="438"/>
                    <a:pt x="932" y="438"/>
                  </a:cubicBezTo>
                  <a:cubicBezTo>
                    <a:pt x="933" y="439"/>
                    <a:pt x="932" y="446"/>
                    <a:pt x="930" y="447"/>
                  </a:cubicBezTo>
                  <a:cubicBezTo>
                    <a:pt x="929" y="447"/>
                    <a:pt x="927" y="444"/>
                    <a:pt x="927" y="445"/>
                  </a:cubicBezTo>
                  <a:cubicBezTo>
                    <a:pt x="937" y="478"/>
                    <a:pt x="935" y="462"/>
                    <a:pt x="948" y="484"/>
                  </a:cubicBezTo>
                  <a:cubicBezTo>
                    <a:pt x="949" y="486"/>
                    <a:pt x="948" y="488"/>
                    <a:pt x="949" y="490"/>
                  </a:cubicBezTo>
                  <a:cubicBezTo>
                    <a:pt x="952" y="492"/>
                    <a:pt x="963" y="487"/>
                    <a:pt x="962" y="497"/>
                  </a:cubicBezTo>
                  <a:cubicBezTo>
                    <a:pt x="962" y="498"/>
                    <a:pt x="947" y="501"/>
                    <a:pt x="946" y="501"/>
                  </a:cubicBezTo>
                  <a:cubicBezTo>
                    <a:pt x="944" y="501"/>
                    <a:pt x="943" y="497"/>
                    <a:pt x="941" y="498"/>
                  </a:cubicBezTo>
                  <a:cubicBezTo>
                    <a:pt x="939" y="498"/>
                    <a:pt x="943" y="501"/>
                    <a:pt x="945" y="501"/>
                  </a:cubicBezTo>
                  <a:cubicBezTo>
                    <a:pt x="947" y="502"/>
                    <a:pt x="949" y="499"/>
                    <a:pt x="951" y="498"/>
                  </a:cubicBezTo>
                  <a:cubicBezTo>
                    <a:pt x="952" y="498"/>
                    <a:pt x="951" y="500"/>
                    <a:pt x="952" y="501"/>
                  </a:cubicBezTo>
                  <a:cubicBezTo>
                    <a:pt x="957" y="503"/>
                    <a:pt x="966" y="503"/>
                    <a:pt x="965" y="507"/>
                  </a:cubicBezTo>
                  <a:cubicBezTo>
                    <a:pt x="964" y="509"/>
                    <a:pt x="955" y="522"/>
                    <a:pt x="954" y="524"/>
                  </a:cubicBezTo>
                  <a:cubicBezTo>
                    <a:pt x="953" y="525"/>
                    <a:pt x="955" y="521"/>
                    <a:pt x="956" y="521"/>
                  </a:cubicBezTo>
                  <a:cubicBezTo>
                    <a:pt x="958" y="521"/>
                    <a:pt x="958" y="523"/>
                    <a:pt x="960" y="523"/>
                  </a:cubicBezTo>
                  <a:cubicBezTo>
                    <a:pt x="964" y="523"/>
                    <a:pt x="968" y="518"/>
                    <a:pt x="971" y="520"/>
                  </a:cubicBezTo>
                  <a:cubicBezTo>
                    <a:pt x="973" y="522"/>
                    <a:pt x="967" y="525"/>
                    <a:pt x="967" y="528"/>
                  </a:cubicBezTo>
                  <a:cubicBezTo>
                    <a:pt x="967" y="530"/>
                    <a:pt x="970" y="530"/>
                    <a:pt x="972" y="530"/>
                  </a:cubicBezTo>
                  <a:cubicBezTo>
                    <a:pt x="973" y="530"/>
                    <a:pt x="971" y="528"/>
                    <a:pt x="970" y="528"/>
                  </a:cubicBezTo>
                  <a:cubicBezTo>
                    <a:pt x="969" y="529"/>
                    <a:pt x="968" y="531"/>
                    <a:pt x="968" y="533"/>
                  </a:cubicBezTo>
                  <a:cubicBezTo>
                    <a:pt x="969" y="536"/>
                    <a:pt x="972" y="539"/>
                    <a:pt x="973" y="543"/>
                  </a:cubicBezTo>
                  <a:cubicBezTo>
                    <a:pt x="974" y="548"/>
                    <a:pt x="965" y="547"/>
                    <a:pt x="965" y="550"/>
                  </a:cubicBezTo>
                  <a:cubicBezTo>
                    <a:pt x="964" y="554"/>
                    <a:pt x="964" y="558"/>
                    <a:pt x="965" y="562"/>
                  </a:cubicBezTo>
                  <a:cubicBezTo>
                    <a:pt x="965" y="564"/>
                    <a:pt x="966" y="567"/>
                    <a:pt x="966" y="569"/>
                  </a:cubicBezTo>
                  <a:cubicBezTo>
                    <a:pt x="966" y="574"/>
                    <a:pt x="959" y="577"/>
                    <a:pt x="959" y="581"/>
                  </a:cubicBezTo>
                  <a:cubicBezTo>
                    <a:pt x="959" y="583"/>
                    <a:pt x="963" y="579"/>
                    <a:pt x="964" y="581"/>
                  </a:cubicBezTo>
                  <a:cubicBezTo>
                    <a:pt x="966" y="582"/>
                    <a:pt x="963" y="584"/>
                    <a:pt x="963" y="586"/>
                  </a:cubicBezTo>
                  <a:cubicBezTo>
                    <a:pt x="963" y="587"/>
                    <a:pt x="967" y="588"/>
                    <a:pt x="966" y="589"/>
                  </a:cubicBezTo>
                  <a:cubicBezTo>
                    <a:pt x="965" y="591"/>
                    <a:pt x="964" y="587"/>
                    <a:pt x="962" y="588"/>
                  </a:cubicBezTo>
                  <a:cubicBezTo>
                    <a:pt x="961" y="588"/>
                    <a:pt x="961" y="590"/>
                    <a:pt x="961" y="591"/>
                  </a:cubicBezTo>
                  <a:cubicBezTo>
                    <a:pt x="960" y="592"/>
                    <a:pt x="959" y="593"/>
                    <a:pt x="959" y="594"/>
                  </a:cubicBezTo>
                  <a:cubicBezTo>
                    <a:pt x="960" y="595"/>
                    <a:pt x="962" y="597"/>
                    <a:pt x="961" y="598"/>
                  </a:cubicBezTo>
                  <a:cubicBezTo>
                    <a:pt x="961" y="600"/>
                    <a:pt x="958" y="599"/>
                    <a:pt x="958" y="600"/>
                  </a:cubicBezTo>
                  <a:cubicBezTo>
                    <a:pt x="957" y="601"/>
                    <a:pt x="960" y="603"/>
                    <a:pt x="959" y="604"/>
                  </a:cubicBezTo>
                  <a:cubicBezTo>
                    <a:pt x="958" y="606"/>
                    <a:pt x="953" y="606"/>
                    <a:pt x="952" y="609"/>
                  </a:cubicBezTo>
                  <a:cubicBezTo>
                    <a:pt x="951" y="610"/>
                    <a:pt x="955" y="609"/>
                    <a:pt x="955" y="610"/>
                  </a:cubicBezTo>
                  <a:cubicBezTo>
                    <a:pt x="955" y="612"/>
                    <a:pt x="953" y="613"/>
                    <a:pt x="952" y="615"/>
                  </a:cubicBezTo>
                  <a:cubicBezTo>
                    <a:pt x="950" y="617"/>
                    <a:pt x="950" y="620"/>
                    <a:pt x="948" y="622"/>
                  </a:cubicBezTo>
                  <a:cubicBezTo>
                    <a:pt x="947" y="624"/>
                    <a:pt x="944" y="625"/>
                    <a:pt x="943" y="628"/>
                  </a:cubicBezTo>
                  <a:cubicBezTo>
                    <a:pt x="942" y="629"/>
                    <a:pt x="946" y="628"/>
                    <a:pt x="946" y="629"/>
                  </a:cubicBezTo>
                  <a:cubicBezTo>
                    <a:pt x="944" y="633"/>
                    <a:pt x="941" y="637"/>
                    <a:pt x="937" y="639"/>
                  </a:cubicBezTo>
                  <a:cubicBezTo>
                    <a:pt x="936" y="640"/>
                    <a:pt x="934" y="638"/>
                    <a:pt x="933" y="639"/>
                  </a:cubicBezTo>
                  <a:cubicBezTo>
                    <a:pt x="932" y="639"/>
                    <a:pt x="936" y="641"/>
                    <a:pt x="935" y="641"/>
                  </a:cubicBezTo>
                  <a:cubicBezTo>
                    <a:pt x="933" y="643"/>
                    <a:pt x="930" y="642"/>
                    <a:pt x="928" y="643"/>
                  </a:cubicBezTo>
                  <a:cubicBezTo>
                    <a:pt x="926" y="644"/>
                    <a:pt x="925" y="648"/>
                    <a:pt x="922" y="648"/>
                  </a:cubicBezTo>
                  <a:cubicBezTo>
                    <a:pt x="919" y="648"/>
                    <a:pt x="916" y="645"/>
                    <a:pt x="913" y="644"/>
                  </a:cubicBezTo>
                  <a:cubicBezTo>
                    <a:pt x="912" y="644"/>
                    <a:pt x="914" y="645"/>
                    <a:pt x="914" y="646"/>
                  </a:cubicBezTo>
                  <a:cubicBezTo>
                    <a:pt x="914" y="648"/>
                    <a:pt x="912" y="650"/>
                    <a:pt x="912" y="652"/>
                  </a:cubicBezTo>
                  <a:cubicBezTo>
                    <a:pt x="911" y="654"/>
                    <a:pt x="913" y="656"/>
                    <a:pt x="913" y="659"/>
                  </a:cubicBezTo>
                  <a:cubicBezTo>
                    <a:pt x="913" y="660"/>
                    <a:pt x="912" y="656"/>
                    <a:pt x="912" y="657"/>
                  </a:cubicBezTo>
                  <a:cubicBezTo>
                    <a:pt x="911" y="658"/>
                    <a:pt x="912" y="660"/>
                    <a:pt x="911" y="661"/>
                  </a:cubicBezTo>
                  <a:cubicBezTo>
                    <a:pt x="907" y="665"/>
                    <a:pt x="903" y="669"/>
                    <a:pt x="898" y="672"/>
                  </a:cubicBezTo>
                  <a:cubicBezTo>
                    <a:pt x="894" y="674"/>
                    <a:pt x="887" y="673"/>
                    <a:pt x="884" y="677"/>
                  </a:cubicBezTo>
                  <a:cubicBezTo>
                    <a:pt x="884" y="677"/>
                    <a:pt x="882" y="695"/>
                    <a:pt x="882" y="695"/>
                  </a:cubicBezTo>
                  <a:cubicBezTo>
                    <a:pt x="877" y="691"/>
                    <a:pt x="879" y="684"/>
                    <a:pt x="875" y="680"/>
                  </a:cubicBezTo>
                  <a:cubicBezTo>
                    <a:pt x="874" y="678"/>
                    <a:pt x="873" y="682"/>
                    <a:pt x="871" y="682"/>
                  </a:cubicBezTo>
                  <a:cubicBezTo>
                    <a:pt x="869" y="682"/>
                    <a:pt x="869" y="677"/>
                    <a:pt x="867" y="678"/>
                  </a:cubicBezTo>
                  <a:cubicBezTo>
                    <a:pt x="863" y="678"/>
                    <a:pt x="861" y="682"/>
                    <a:pt x="858" y="684"/>
                  </a:cubicBezTo>
                  <a:cubicBezTo>
                    <a:pt x="856" y="685"/>
                    <a:pt x="853" y="687"/>
                    <a:pt x="852" y="689"/>
                  </a:cubicBezTo>
                  <a:cubicBezTo>
                    <a:pt x="851" y="690"/>
                    <a:pt x="853" y="692"/>
                    <a:pt x="852" y="693"/>
                  </a:cubicBezTo>
                  <a:cubicBezTo>
                    <a:pt x="850" y="695"/>
                    <a:pt x="846" y="693"/>
                    <a:pt x="844" y="695"/>
                  </a:cubicBezTo>
                  <a:cubicBezTo>
                    <a:pt x="843" y="697"/>
                    <a:pt x="846" y="698"/>
                    <a:pt x="846" y="699"/>
                  </a:cubicBezTo>
                  <a:cubicBezTo>
                    <a:pt x="841" y="714"/>
                    <a:pt x="838" y="706"/>
                    <a:pt x="836" y="717"/>
                  </a:cubicBezTo>
                  <a:cubicBezTo>
                    <a:pt x="834" y="726"/>
                    <a:pt x="833" y="728"/>
                    <a:pt x="841" y="734"/>
                  </a:cubicBezTo>
                  <a:cubicBezTo>
                    <a:pt x="842" y="735"/>
                    <a:pt x="844" y="734"/>
                    <a:pt x="845" y="735"/>
                  </a:cubicBezTo>
                  <a:cubicBezTo>
                    <a:pt x="847" y="737"/>
                    <a:pt x="846" y="740"/>
                    <a:pt x="847" y="741"/>
                  </a:cubicBezTo>
                  <a:cubicBezTo>
                    <a:pt x="849" y="744"/>
                    <a:pt x="852" y="744"/>
                    <a:pt x="854" y="746"/>
                  </a:cubicBezTo>
                  <a:cubicBezTo>
                    <a:pt x="857" y="748"/>
                    <a:pt x="860" y="752"/>
                    <a:pt x="863" y="754"/>
                  </a:cubicBezTo>
                  <a:cubicBezTo>
                    <a:pt x="865" y="755"/>
                    <a:pt x="867" y="753"/>
                    <a:pt x="869" y="754"/>
                  </a:cubicBezTo>
                  <a:cubicBezTo>
                    <a:pt x="872" y="756"/>
                    <a:pt x="875" y="759"/>
                    <a:pt x="877" y="763"/>
                  </a:cubicBezTo>
                  <a:cubicBezTo>
                    <a:pt x="877" y="763"/>
                    <a:pt x="876" y="764"/>
                    <a:pt x="876" y="764"/>
                  </a:cubicBezTo>
                  <a:cubicBezTo>
                    <a:pt x="877" y="769"/>
                    <a:pt x="881" y="774"/>
                    <a:pt x="882" y="779"/>
                  </a:cubicBezTo>
                  <a:cubicBezTo>
                    <a:pt x="883" y="782"/>
                    <a:pt x="884" y="786"/>
                    <a:pt x="884" y="790"/>
                  </a:cubicBezTo>
                  <a:cubicBezTo>
                    <a:pt x="886" y="806"/>
                    <a:pt x="878" y="808"/>
                    <a:pt x="869" y="819"/>
                  </a:cubicBezTo>
                  <a:cubicBezTo>
                    <a:pt x="869" y="820"/>
                    <a:pt x="869" y="822"/>
                    <a:pt x="868" y="822"/>
                  </a:cubicBezTo>
                  <a:cubicBezTo>
                    <a:pt x="866" y="825"/>
                    <a:pt x="863" y="827"/>
                    <a:pt x="860" y="829"/>
                  </a:cubicBezTo>
                  <a:cubicBezTo>
                    <a:pt x="859" y="830"/>
                    <a:pt x="857" y="829"/>
                    <a:pt x="856" y="829"/>
                  </a:cubicBezTo>
                  <a:cubicBezTo>
                    <a:pt x="855" y="829"/>
                    <a:pt x="855" y="827"/>
                    <a:pt x="854" y="828"/>
                  </a:cubicBezTo>
                  <a:cubicBezTo>
                    <a:pt x="852" y="828"/>
                    <a:pt x="853" y="830"/>
                    <a:pt x="852" y="830"/>
                  </a:cubicBezTo>
                  <a:cubicBezTo>
                    <a:pt x="849" y="833"/>
                    <a:pt x="844" y="835"/>
                    <a:pt x="843" y="839"/>
                  </a:cubicBezTo>
                  <a:cubicBezTo>
                    <a:pt x="842" y="841"/>
                    <a:pt x="848" y="842"/>
                    <a:pt x="847" y="845"/>
                  </a:cubicBezTo>
                  <a:cubicBezTo>
                    <a:pt x="846" y="848"/>
                    <a:pt x="842" y="848"/>
                    <a:pt x="839" y="850"/>
                  </a:cubicBezTo>
                  <a:cubicBezTo>
                    <a:pt x="838" y="851"/>
                    <a:pt x="838" y="854"/>
                    <a:pt x="837" y="855"/>
                  </a:cubicBezTo>
                  <a:cubicBezTo>
                    <a:pt x="835" y="857"/>
                    <a:pt x="833" y="858"/>
                    <a:pt x="831" y="859"/>
                  </a:cubicBezTo>
                  <a:cubicBezTo>
                    <a:pt x="830" y="859"/>
                    <a:pt x="833" y="858"/>
                    <a:pt x="832" y="857"/>
                  </a:cubicBezTo>
                  <a:cubicBezTo>
                    <a:pt x="831" y="851"/>
                    <a:pt x="830" y="844"/>
                    <a:pt x="826" y="839"/>
                  </a:cubicBezTo>
                  <a:cubicBezTo>
                    <a:pt x="825" y="837"/>
                    <a:pt x="821" y="838"/>
                    <a:pt x="819" y="837"/>
                  </a:cubicBezTo>
                  <a:cubicBezTo>
                    <a:pt x="817" y="836"/>
                    <a:pt x="816" y="834"/>
                    <a:pt x="814" y="832"/>
                  </a:cubicBezTo>
                  <a:cubicBezTo>
                    <a:pt x="805" y="826"/>
                    <a:pt x="809" y="831"/>
                    <a:pt x="799" y="824"/>
                  </a:cubicBezTo>
                  <a:cubicBezTo>
                    <a:pt x="798" y="823"/>
                    <a:pt x="798" y="821"/>
                    <a:pt x="796" y="820"/>
                  </a:cubicBezTo>
                  <a:cubicBezTo>
                    <a:pt x="795" y="819"/>
                    <a:pt x="794" y="820"/>
                    <a:pt x="794" y="819"/>
                  </a:cubicBezTo>
                  <a:cubicBezTo>
                    <a:pt x="790" y="817"/>
                    <a:pt x="787" y="812"/>
                    <a:pt x="782" y="811"/>
                  </a:cubicBezTo>
                  <a:cubicBezTo>
                    <a:pt x="780" y="810"/>
                    <a:pt x="770" y="812"/>
                    <a:pt x="769" y="816"/>
                  </a:cubicBezTo>
                  <a:cubicBezTo>
                    <a:pt x="769" y="817"/>
                    <a:pt x="771" y="818"/>
                    <a:pt x="771" y="819"/>
                  </a:cubicBezTo>
                  <a:cubicBezTo>
                    <a:pt x="766" y="847"/>
                    <a:pt x="760" y="839"/>
                    <a:pt x="768" y="866"/>
                  </a:cubicBezTo>
                  <a:cubicBezTo>
                    <a:pt x="770" y="869"/>
                    <a:pt x="772" y="872"/>
                    <a:pt x="773" y="875"/>
                  </a:cubicBezTo>
                  <a:cubicBezTo>
                    <a:pt x="773" y="875"/>
                    <a:pt x="774" y="876"/>
                    <a:pt x="774" y="876"/>
                  </a:cubicBezTo>
                  <a:cubicBezTo>
                    <a:pt x="775" y="880"/>
                    <a:pt x="777" y="884"/>
                    <a:pt x="778" y="888"/>
                  </a:cubicBezTo>
                  <a:cubicBezTo>
                    <a:pt x="778" y="889"/>
                    <a:pt x="775" y="889"/>
                    <a:pt x="776" y="889"/>
                  </a:cubicBezTo>
                  <a:cubicBezTo>
                    <a:pt x="787" y="893"/>
                    <a:pt x="807" y="892"/>
                    <a:pt x="813" y="906"/>
                  </a:cubicBezTo>
                  <a:cubicBezTo>
                    <a:pt x="816" y="913"/>
                    <a:pt x="808" y="919"/>
                    <a:pt x="812" y="926"/>
                  </a:cubicBezTo>
                  <a:cubicBezTo>
                    <a:pt x="814" y="932"/>
                    <a:pt x="826" y="923"/>
                    <a:pt x="821" y="939"/>
                  </a:cubicBezTo>
                  <a:cubicBezTo>
                    <a:pt x="820" y="942"/>
                    <a:pt x="815" y="943"/>
                    <a:pt x="811" y="943"/>
                  </a:cubicBezTo>
                  <a:cubicBezTo>
                    <a:pt x="810" y="944"/>
                    <a:pt x="810" y="942"/>
                    <a:pt x="810" y="941"/>
                  </a:cubicBezTo>
                  <a:cubicBezTo>
                    <a:pt x="807" y="940"/>
                    <a:pt x="804" y="941"/>
                    <a:pt x="802" y="940"/>
                  </a:cubicBezTo>
                  <a:cubicBezTo>
                    <a:pt x="801" y="940"/>
                    <a:pt x="801" y="939"/>
                    <a:pt x="800" y="939"/>
                  </a:cubicBezTo>
                  <a:cubicBezTo>
                    <a:pt x="795" y="937"/>
                    <a:pt x="789" y="937"/>
                    <a:pt x="785" y="934"/>
                  </a:cubicBezTo>
                  <a:cubicBezTo>
                    <a:pt x="783" y="934"/>
                    <a:pt x="786" y="931"/>
                    <a:pt x="785" y="930"/>
                  </a:cubicBezTo>
                  <a:cubicBezTo>
                    <a:pt x="784" y="927"/>
                    <a:pt x="782" y="925"/>
                    <a:pt x="780" y="923"/>
                  </a:cubicBezTo>
                  <a:cubicBezTo>
                    <a:pt x="779" y="922"/>
                    <a:pt x="777" y="922"/>
                    <a:pt x="776" y="921"/>
                  </a:cubicBezTo>
                  <a:cubicBezTo>
                    <a:pt x="776" y="919"/>
                    <a:pt x="778" y="918"/>
                    <a:pt x="778" y="916"/>
                  </a:cubicBezTo>
                  <a:cubicBezTo>
                    <a:pt x="777" y="915"/>
                    <a:pt x="775" y="914"/>
                    <a:pt x="774" y="913"/>
                  </a:cubicBezTo>
                  <a:cubicBezTo>
                    <a:pt x="770" y="895"/>
                    <a:pt x="784" y="909"/>
                    <a:pt x="765" y="889"/>
                  </a:cubicBezTo>
                  <a:cubicBezTo>
                    <a:pt x="764" y="888"/>
                    <a:pt x="763" y="891"/>
                    <a:pt x="763" y="890"/>
                  </a:cubicBezTo>
                  <a:cubicBezTo>
                    <a:pt x="760" y="889"/>
                    <a:pt x="761" y="885"/>
                    <a:pt x="758" y="884"/>
                  </a:cubicBezTo>
                  <a:cubicBezTo>
                    <a:pt x="755" y="882"/>
                    <a:pt x="750" y="885"/>
                    <a:pt x="748" y="883"/>
                  </a:cubicBezTo>
                  <a:cubicBezTo>
                    <a:pt x="744" y="877"/>
                    <a:pt x="753" y="859"/>
                    <a:pt x="754" y="856"/>
                  </a:cubicBezTo>
                  <a:cubicBezTo>
                    <a:pt x="755" y="854"/>
                    <a:pt x="753" y="862"/>
                    <a:pt x="751" y="861"/>
                  </a:cubicBezTo>
                  <a:cubicBezTo>
                    <a:pt x="743" y="853"/>
                    <a:pt x="758" y="850"/>
                    <a:pt x="756" y="839"/>
                  </a:cubicBezTo>
                  <a:cubicBezTo>
                    <a:pt x="755" y="838"/>
                    <a:pt x="752" y="839"/>
                    <a:pt x="751" y="838"/>
                  </a:cubicBezTo>
                  <a:cubicBezTo>
                    <a:pt x="751" y="837"/>
                    <a:pt x="752" y="835"/>
                    <a:pt x="752" y="834"/>
                  </a:cubicBezTo>
                  <a:cubicBezTo>
                    <a:pt x="753" y="834"/>
                    <a:pt x="754" y="834"/>
                    <a:pt x="753" y="833"/>
                  </a:cubicBezTo>
                  <a:cubicBezTo>
                    <a:pt x="752" y="827"/>
                    <a:pt x="749" y="821"/>
                    <a:pt x="747" y="815"/>
                  </a:cubicBezTo>
                  <a:cubicBezTo>
                    <a:pt x="746" y="814"/>
                    <a:pt x="747" y="812"/>
                    <a:pt x="746" y="811"/>
                  </a:cubicBezTo>
                  <a:cubicBezTo>
                    <a:pt x="744" y="808"/>
                    <a:pt x="742" y="805"/>
                    <a:pt x="741" y="801"/>
                  </a:cubicBezTo>
                  <a:cubicBezTo>
                    <a:pt x="737" y="795"/>
                    <a:pt x="736" y="788"/>
                    <a:pt x="734" y="781"/>
                  </a:cubicBezTo>
                  <a:cubicBezTo>
                    <a:pt x="733" y="779"/>
                    <a:pt x="733" y="776"/>
                    <a:pt x="732" y="773"/>
                  </a:cubicBezTo>
                  <a:cubicBezTo>
                    <a:pt x="731" y="772"/>
                    <a:pt x="729" y="768"/>
                    <a:pt x="727" y="769"/>
                  </a:cubicBezTo>
                  <a:cubicBezTo>
                    <a:pt x="725" y="772"/>
                    <a:pt x="728" y="776"/>
                    <a:pt x="726" y="779"/>
                  </a:cubicBezTo>
                  <a:cubicBezTo>
                    <a:pt x="725" y="781"/>
                    <a:pt x="723" y="783"/>
                    <a:pt x="721" y="783"/>
                  </a:cubicBezTo>
                  <a:cubicBezTo>
                    <a:pt x="720" y="783"/>
                    <a:pt x="719" y="779"/>
                    <a:pt x="718" y="780"/>
                  </a:cubicBezTo>
                  <a:cubicBezTo>
                    <a:pt x="706" y="791"/>
                    <a:pt x="718" y="790"/>
                    <a:pt x="707" y="796"/>
                  </a:cubicBezTo>
                  <a:cubicBezTo>
                    <a:pt x="705" y="797"/>
                    <a:pt x="706" y="791"/>
                    <a:pt x="705" y="790"/>
                  </a:cubicBezTo>
                  <a:cubicBezTo>
                    <a:pt x="701" y="788"/>
                    <a:pt x="695" y="790"/>
                    <a:pt x="693" y="787"/>
                  </a:cubicBezTo>
                  <a:cubicBezTo>
                    <a:pt x="689" y="782"/>
                    <a:pt x="698" y="777"/>
                    <a:pt x="697" y="772"/>
                  </a:cubicBezTo>
                  <a:cubicBezTo>
                    <a:pt x="695" y="762"/>
                    <a:pt x="691" y="766"/>
                    <a:pt x="689" y="756"/>
                  </a:cubicBezTo>
                  <a:cubicBezTo>
                    <a:pt x="688" y="754"/>
                    <a:pt x="690" y="751"/>
                    <a:pt x="689" y="749"/>
                  </a:cubicBezTo>
                  <a:cubicBezTo>
                    <a:pt x="688" y="747"/>
                    <a:pt x="689" y="752"/>
                    <a:pt x="687" y="754"/>
                  </a:cubicBezTo>
                  <a:cubicBezTo>
                    <a:pt x="686" y="756"/>
                    <a:pt x="679" y="752"/>
                    <a:pt x="681" y="749"/>
                  </a:cubicBezTo>
                  <a:cubicBezTo>
                    <a:pt x="682" y="748"/>
                    <a:pt x="687" y="751"/>
                    <a:pt x="688" y="749"/>
                  </a:cubicBezTo>
                  <a:cubicBezTo>
                    <a:pt x="688" y="746"/>
                    <a:pt x="683" y="747"/>
                    <a:pt x="682" y="745"/>
                  </a:cubicBezTo>
                  <a:cubicBezTo>
                    <a:pt x="682" y="744"/>
                    <a:pt x="685" y="742"/>
                    <a:pt x="684" y="742"/>
                  </a:cubicBezTo>
                  <a:cubicBezTo>
                    <a:pt x="680" y="739"/>
                    <a:pt x="676" y="742"/>
                    <a:pt x="676" y="742"/>
                  </a:cubicBezTo>
                  <a:cubicBezTo>
                    <a:pt x="676" y="741"/>
                    <a:pt x="665" y="727"/>
                    <a:pt x="663" y="727"/>
                  </a:cubicBezTo>
                  <a:cubicBezTo>
                    <a:pt x="661" y="727"/>
                    <a:pt x="665" y="734"/>
                    <a:pt x="664" y="732"/>
                  </a:cubicBezTo>
                  <a:cubicBezTo>
                    <a:pt x="662" y="725"/>
                    <a:pt x="660" y="718"/>
                    <a:pt x="657" y="712"/>
                  </a:cubicBezTo>
                  <a:cubicBezTo>
                    <a:pt x="656" y="709"/>
                    <a:pt x="655" y="704"/>
                    <a:pt x="652" y="703"/>
                  </a:cubicBezTo>
                  <a:cubicBezTo>
                    <a:pt x="649" y="701"/>
                    <a:pt x="645" y="706"/>
                    <a:pt x="642" y="704"/>
                  </a:cubicBezTo>
                  <a:cubicBezTo>
                    <a:pt x="640" y="702"/>
                    <a:pt x="642" y="697"/>
                    <a:pt x="639" y="695"/>
                  </a:cubicBezTo>
                  <a:cubicBezTo>
                    <a:pt x="638" y="693"/>
                    <a:pt x="637" y="697"/>
                    <a:pt x="636" y="696"/>
                  </a:cubicBezTo>
                  <a:cubicBezTo>
                    <a:pt x="633" y="695"/>
                    <a:pt x="631" y="691"/>
                    <a:pt x="628" y="690"/>
                  </a:cubicBezTo>
                  <a:cubicBezTo>
                    <a:pt x="626" y="689"/>
                    <a:pt x="620" y="689"/>
                    <a:pt x="622" y="691"/>
                  </a:cubicBezTo>
                  <a:cubicBezTo>
                    <a:pt x="625" y="693"/>
                    <a:pt x="629" y="693"/>
                    <a:pt x="633" y="695"/>
                  </a:cubicBezTo>
                  <a:cubicBezTo>
                    <a:pt x="635" y="696"/>
                    <a:pt x="638" y="696"/>
                    <a:pt x="639" y="698"/>
                  </a:cubicBezTo>
                  <a:cubicBezTo>
                    <a:pt x="640" y="700"/>
                    <a:pt x="638" y="701"/>
                    <a:pt x="637" y="703"/>
                  </a:cubicBezTo>
                  <a:cubicBezTo>
                    <a:pt x="636" y="708"/>
                    <a:pt x="635" y="714"/>
                    <a:pt x="633" y="720"/>
                  </a:cubicBezTo>
                  <a:cubicBezTo>
                    <a:pt x="633" y="721"/>
                    <a:pt x="633" y="717"/>
                    <a:pt x="632" y="717"/>
                  </a:cubicBezTo>
                  <a:cubicBezTo>
                    <a:pt x="628" y="718"/>
                    <a:pt x="625" y="722"/>
                    <a:pt x="621" y="724"/>
                  </a:cubicBezTo>
                  <a:cubicBezTo>
                    <a:pt x="620" y="724"/>
                    <a:pt x="619" y="722"/>
                    <a:pt x="618" y="722"/>
                  </a:cubicBezTo>
                  <a:cubicBezTo>
                    <a:pt x="617" y="722"/>
                    <a:pt x="617" y="725"/>
                    <a:pt x="616" y="725"/>
                  </a:cubicBezTo>
                  <a:cubicBezTo>
                    <a:pt x="611" y="722"/>
                    <a:pt x="608" y="717"/>
                    <a:pt x="604" y="713"/>
                  </a:cubicBezTo>
                  <a:cubicBezTo>
                    <a:pt x="603" y="712"/>
                    <a:pt x="608" y="716"/>
                    <a:pt x="608" y="718"/>
                  </a:cubicBezTo>
                  <a:cubicBezTo>
                    <a:pt x="608" y="720"/>
                    <a:pt x="605" y="722"/>
                    <a:pt x="603" y="724"/>
                  </a:cubicBezTo>
                  <a:cubicBezTo>
                    <a:pt x="603" y="724"/>
                    <a:pt x="602" y="724"/>
                    <a:pt x="602" y="724"/>
                  </a:cubicBezTo>
                  <a:cubicBezTo>
                    <a:pt x="598" y="730"/>
                    <a:pt x="591" y="744"/>
                    <a:pt x="585" y="748"/>
                  </a:cubicBezTo>
                  <a:cubicBezTo>
                    <a:pt x="584" y="749"/>
                    <a:pt x="582" y="746"/>
                    <a:pt x="581" y="747"/>
                  </a:cubicBezTo>
                  <a:cubicBezTo>
                    <a:pt x="580" y="747"/>
                    <a:pt x="584" y="749"/>
                    <a:pt x="583" y="750"/>
                  </a:cubicBezTo>
                  <a:cubicBezTo>
                    <a:pt x="580" y="752"/>
                    <a:pt x="576" y="753"/>
                    <a:pt x="572" y="753"/>
                  </a:cubicBezTo>
                  <a:cubicBezTo>
                    <a:pt x="571" y="753"/>
                    <a:pt x="568" y="752"/>
                    <a:pt x="569" y="752"/>
                  </a:cubicBezTo>
                  <a:cubicBezTo>
                    <a:pt x="571" y="752"/>
                    <a:pt x="573" y="752"/>
                    <a:pt x="574" y="753"/>
                  </a:cubicBezTo>
                  <a:cubicBezTo>
                    <a:pt x="574" y="754"/>
                    <a:pt x="571" y="754"/>
                    <a:pt x="570" y="754"/>
                  </a:cubicBezTo>
                  <a:cubicBezTo>
                    <a:pt x="567" y="756"/>
                    <a:pt x="565" y="759"/>
                    <a:pt x="562" y="761"/>
                  </a:cubicBezTo>
                  <a:cubicBezTo>
                    <a:pt x="559" y="763"/>
                    <a:pt x="558" y="769"/>
                    <a:pt x="554" y="772"/>
                  </a:cubicBezTo>
                  <a:cubicBezTo>
                    <a:pt x="551" y="775"/>
                    <a:pt x="547" y="776"/>
                    <a:pt x="544" y="778"/>
                  </a:cubicBezTo>
                  <a:cubicBezTo>
                    <a:pt x="541" y="780"/>
                    <a:pt x="539" y="783"/>
                    <a:pt x="536" y="785"/>
                  </a:cubicBezTo>
                  <a:cubicBezTo>
                    <a:pt x="534" y="786"/>
                    <a:pt x="530" y="787"/>
                    <a:pt x="529" y="790"/>
                  </a:cubicBezTo>
                  <a:cubicBezTo>
                    <a:pt x="527" y="791"/>
                    <a:pt x="529" y="794"/>
                    <a:pt x="528" y="796"/>
                  </a:cubicBezTo>
                  <a:cubicBezTo>
                    <a:pt x="527" y="798"/>
                    <a:pt x="525" y="797"/>
                    <a:pt x="523" y="798"/>
                  </a:cubicBezTo>
                  <a:cubicBezTo>
                    <a:pt x="519" y="801"/>
                    <a:pt x="515" y="804"/>
                    <a:pt x="510" y="806"/>
                  </a:cubicBezTo>
                  <a:cubicBezTo>
                    <a:pt x="507" y="807"/>
                    <a:pt x="503" y="805"/>
                    <a:pt x="500" y="807"/>
                  </a:cubicBezTo>
                  <a:cubicBezTo>
                    <a:pt x="496" y="810"/>
                    <a:pt x="496" y="824"/>
                    <a:pt x="497" y="827"/>
                  </a:cubicBezTo>
                  <a:cubicBezTo>
                    <a:pt x="497" y="830"/>
                    <a:pt x="500" y="833"/>
                    <a:pt x="501" y="837"/>
                  </a:cubicBezTo>
                  <a:cubicBezTo>
                    <a:pt x="501" y="838"/>
                    <a:pt x="496" y="833"/>
                    <a:pt x="497" y="834"/>
                  </a:cubicBezTo>
                  <a:cubicBezTo>
                    <a:pt x="497" y="836"/>
                    <a:pt x="501" y="836"/>
                    <a:pt x="501" y="838"/>
                  </a:cubicBezTo>
                  <a:cubicBezTo>
                    <a:pt x="502" y="847"/>
                    <a:pt x="496" y="851"/>
                    <a:pt x="493" y="858"/>
                  </a:cubicBezTo>
                  <a:cubicBezTo>
                    <a:pt x="492" y="860"/>
                    <a:pt x="492" y="862"/>
                    <a:pt x="491" y="863"/>
                  </a:cubicBezTo>
                  <a:cubicBezTo>
                    <a:pt x="490" y="868"/>
                    <a:pt x="488" y="872"/>
                    <a:pt x="486" y="876"/>
                  </a:cubicBezTo>
                  <a:cubicBezTo>
                    <a:pt x="485" y="879"/>
                    <a:pt x="480" y="882"/>
                    <a:pt x="481" y="885"/>
                  </a:cubicBezTo>
                  <a:cubicBezTo>
                    <a:pt x="481" y="888"/>
                    <a:pt x="487" y="887"/>
                    <a:pt x="488" y="890"/>
                  </a:cubicBezTo>
                  <a:cubicBezTo>
                    <a:pt x="489" y="892"/>
                    <a:pt x="484" y="887"/>
                    <a:pt x="481" y="888"/>
                  </a:cubicBezTo>
                  <a:cubicBezTo>
                    <a:pt x="477" y="890"/>
                    <a:pt x="467" y="902"/>
                    <a:pt x="461" y="901"/>
                  </a:cubicBezTo>
                  <a:cubicBezTo>
                    <a:pt x="445" y="900"/>
                    <a:pt x="442" y="869"/>
                    <a:pt x="437" y="859"/>
                  </a:cubicBezTo>
                  <a:cubicBezTo>
                    <a:pt x="431" y="851"/>
                    <a:pt x="427" y="849"/>
                    <a:pt x="424" y="840"/>
                  </a:cubicBezTo>
                  <a:cubicBezTo>
                    <a:pt x="423" y="836"/>
                    <a:pt x="424" y="832"/>
                    <a:pt x="423" y="829"/>
                  </a:cubicBezTo>
                  <a:cubicBezTo>
                    <a:pt x="423" y="827"/>
                    <a:pt x="421" y="826"/>
                    <a:pt x="420" y="824"/>
                  </a:cubicBezTo>
                  <a:cubicBezTo>
                    <a:pt x="418" y="820"/>
                    <a:pt x="416" y="817"/>
                    <a:pt x="414" y="813"/>
                  </a:cubicBezTo>
                  <a:cubicBezTo>
                    <a:pt x="414" y="813"/>
                    <a:pt x="415" y="813"/>
                    <a:pt x="415" y="813"/>
                  </a:cubicBezTo>
                  <a:cubicBezTo>
                    <a:pt x="414" y="810"/>
                    <a:pt x="411" y="808"/>
                    <a:pt x="411" y="805"/>
                  </a:cubicBezTo>
                  <a:cubicBezTo>
                    <a:pt x="410" y="804"/>
                    <a:pt x="413" y="806"/>
                    <a:pt x="413" y="806"/>
                  </a:cubicBezTo>
                  <a:cubicBezTo>
                    <a:pt x="413" y="805"/>
                    <a:pt x="411" y="805"/>
                    <a:pt x="411" y="804"/>
                  </a:cubicBezTo>
                  <a:cubicBezTo>
                    <a:pt x="406" y="801"/>
                    <a:pt x="406" y="794"/>
                    <a:pt x="404" y="789"/>
                  </a:cubicBezTo>
                  <a:cubicBezTo>
                    <a:pt x="401" y="780"/>
                    <a:pt x="400" y="770"/>
                    <a:pt x="399" y="760"/>
                  </a:cubicBezTo>
                  <a:cubicBezTo>
                    <a:pt x="399" y="758"/>
                    <a:pt x="402" y="757"/>
                    <a:pt x="402" y="756"/>
                  </a:cubicBezTo>
                  <a:cubicBezTo>
                    <a:pt x="403" y="752"/>
                    <a:pt x="398" y="753"/>
                    <a:pt x="399" y="752"/>
                  </a:cubicBezTo>
                  <a:cubicBezTo>
                    <a:pt x="400" y="752"/>
                    <a:pt x="403" y="754"/>
                    <a:pt x="402" y="753"/>
                  </a:cubicBezTo>
                  <a:cubicBezTo>
                    <a:pt x="402" y="749"/>
                    <a:pt x="399" y="747"/>
                    <a:pt x="397" y="744"/>
                  </a:cubicBezTo>
                  <a:cubicBezTo>
                    <a:pt x="396" y="739"/>
                    <a:pt x="402" y="735"/>
                    <a:pt x="402" y="731"/>
                  </a:cubicBezTo>
                  <a:cubicBezTo>
                    <a:pt x="402" y="728"/>
                    <a:pt x="397" y="725"/>
                    <a:pt x="397" y="722"/>
                  </a:cubicBezTo>
                  <a:cubicBezTo>
                    <a:pt x="398" y="719"/>
                    <a:pt x="404" y="720"/>
                    <a:pt x="405" y="718"/>
                  </a:cubicBezTo>
                  <a:cubicBezTo>
                    <a:pt x="409" y="709"/>
                    <a:pt x="396" y="707"/>
                    <a:pt x="393" y="709"/>
                  </a:cubicBezTo>
                  <a:cubicBezTo>
                    <a:pt x="391" y="709"/>
                    <a:pt x="392" y="713"/>
                    <a:pt x="390" y="714"/>
                  </a:cubicBezTo>
                  <a:cubicBezTo>
                    <a:pt x="387" y="719"/>
                    <a:pt x="384" y="726"/>
                    <a:pt x="378" y="728"/>
                  </a:cubicBezTo>
                  <a:cubicBezTo>
                    <a:pt x="374" y="730"/>
                    <a:pt x="369" y="725"/>
                    <a:pt x="366" y="722"/>
                  </a:cubicBezTo>
                  <a:cubicBezTo>
                    <a:pt x="360" y="719"/>
                    <a:pt x="364" y="719"/>
                    <a:pt x="362" y="716"/>
                  </a:cubicBezTo>
                  <a:cubicBezTo>
                    <a:pt x="358" y="712"/>
                    <a:pt x="353" y="708"/>
                    <a:pt x="351" y="703"/>
                  </a:cubicBezTo>
                  <a:cubicBezTo>
                    <a:pt x="351" y="702"/>
                    <a:pt x="354" y="704"/>
                    <a:pt x="355" y="704"/>
                  </a:cubicBezTo>
                  <a:cubicBezTo>
                    <a:pt x="361" y="701"/>
                    <a:pt x="366" y="697"/>
                    <a:pt x="372" y="694"/>
                  </a:cubicBezTo>
                  <a:cubicBezTo>
                    <a:pt x="373" y="694"/>
                    <a:pt x="371" y="697"/>
                    <a:pt x="370" y="697"/>
                  </a:cubicBezTo>
                  <a:cubicBezTo>
                    <a:pt x="363" y="695"/>
                    <a:pt x="355" y="693"/>
                    <a:pt x="349" y="690"/>
                  </a:cubicBezTo>
                  <a:cubicBezTo>
                    <a:pt x="348" y="690"/>
                    <a:pt x="344" y="681"/>
                    <a:pt x="343" y="681"/>
                  </a:cubicBezTo>
                  <a:cubicBezTo>
                    <a:pt x="341" y="679"/>
                    <a:pt x="337" y="679"/>
                    <a:pt x="335" y="678"/>
                  </a:cubicBezTo>
                  <a:cubicBezTo>
                    <a:pt x="334" y="677"/>
                    <a:pt x="336" y="676"/>
                    <a:pt x="335" y="675"/>
                  </a:cubicBezTo>
                  <a:cubicBezTo>
                    <a:pt x="335" y="672"/>
                    <a:pt x="335" y="668"/>
                    <a:pt x="333" y="665"/>
                  </a:cubicBezTo>
                  <a:cubicBezTo>
                    <a:pt x="331" y="662"/>
                    <a:pt x="328" y="661"/>
                    <a:pt x="327" y="659"/>
                  </a:cubicBezTo>
                  <a:cubicBezTo>
                    <a:pt x="325" y="656"/>
                    <a:pt x="325" y="653"/>
                    <a:pt x="323" y="651"/>
                  </a:cubicBezTo>
                  <a:cubicBezTo>
                    <a:pt x="322" y="650"/>
                    <a:pt x="319" y="651"/>
                    <a:pt x="320" y="652"/>
                  </a:cubicBezTo>
                  <a:cubicBezTo>
                    <a:pt x="320" y="654"/>
                    <a:pt x="323" y="654"/>
                    <a:pt x="325" y="654"/>
                  </a:cubicBezTo>
                  <a:cubicBezTo>
                    <a:pt x="325" y="654"/>
                    <a:pt x="324" y="653"/>
                    <a:pt x="323" y="653"/>
                  </a:cubicBezTo>
                  <a:cubicBezTo>
                    <a:pt x="317" y="652"/>
                    <a:pt x="310" y="651"/>
                    <a:pt x="303" y="651"/>
                  </a:cubicBezTo>
                  <a:cubicBezTo>
                    <a:pt x="302" y="651"/>
                    <a:pt x="303" y="654"/>
                    <a:pt x="302" y="653"/>
                  </a:cubicBezTo>
                  <a:cubicBezTo>
                    <a:pt x="300" y="652"/>
                    <a:pt x="299" y="648"/>
                    <a:pt x="296" y="648"/>
                  </a:cubicBezTo>
                  <a:cubicBezTo>
                    <a:pt x="293" y="647"/>
                    <a:pt x="291" y="650"/>
                    <a:pt x="288" y="650"/>
                  </a:cubicBezTo>
                  <a:cubicBezTo>
                    <a:pt x="281" y="649"/>
                    <a:pt x="273" y="646"/>
                    <a:pt x="266" y="645"/>
                  </a:cubicBezTo>
                  <a:cubicBezTo>
                    <a:pt x="265" y="645"/>
                    <a:pt x="264" y="646"/>
                    <a:pt x="263" y="646"/>
                  </a:cubicBezTo>
                  <a:cubicBezTo>
                    <a:pt x="260" y="644"/>
                    <a:pt x="257" y="641"/>
                    <a:pt x="254" y="639"/>
                  </a:cubicBezTo>
                  <a:cubicBezTo>
                    <a:pt x="254" y="638"/>
                    <a:pt x="253" y="639"/>
                    <a:pt x="252" y="639"/>
                  </a:cubicBezTo>
                  <a:cubicBezTo>
                    <a:pt x="249" y="638"/>
                    <a:pt x="223" y="629"/>
                    <a:pt x="219" y="624"/>
                  </a:cubicBezTo>
                  <a:cubicBezTo>
                    <a:pt x="219" y="624"/>
                    <a:pt x="219" y="623"/>
                    <a:pt x="219" y="622"/>
                  </a:cubicBezTo>
                  <a:cubicBezTo>
                    <a:pt x="217" y="615"/>
                    <a:pt x="218" y="605"/>
                    <a:pt x="212" y="602"/>
                  </a:cubicBezTo>
                  <a:cubicBezTo>
                    <a:pt x="206" y="598"/>
                    <a:pt x="199" y="606"/>
                    <a:pt x="192" y="605"/>
                  </a:cubicBezTo>
                  <a:cubicBezTo>
                    <a:pt x="189" y="605"/>
                    <a:pt x="186" y="602"/>
                    <a:pt x="184" y="600"/>
                  </a:cubicBezTo>
                  <a:cubicBezTo>
                    <a:pt x="182" y="598"/>
                    <a:pt x="182" y="596"/>
                    <a:pt x="181" y="595"/>
                  </a:cubicBezTo>
                  <a:cubicBezTo>
                    <a:pt x="179" y="592"/>
                    <a:pt x="176" y="590"/>
                    <a:pt x="174" y="587"/>
                  </a:cubicBezTo>
                  <a:cubicBezTo>
                    <a:pt x="174" y="586"/>
                    <a:pt x="175" y="584"/>
                    <a:pt x="174" y="583"/>
                  </a:cubicBezTo>
                  <a:cubicBezTo>
                    <a:pt x="171" y="579"/>
                    <a:pt x="166" y="577"/>
                    <a:pt x="164" y="573"/>
                  </a:cubicBezTo>
                  <a:cubicBezTo>
                    <a:pt x="162" y="570"/>
                    <a:pt x="164" y="566"/>
                    <a:pt x="164" y="563"/>
                  </a:cubicBezTo>
                  <a:cubicBezTo>
                    <a:pt x="163" y="560"/>
                    <a:pt x="161" y="558"/>
                    <a:pt x="161" y="556"/>
                  </a:cubicBezTo>
                  <a:cubicBezTo>
                    <a:pt x="161" y="554"/>
                    <a:pt x="163" y="553"/>
                    <a:pt x="162" y="551"/>
                  </a:cubicBezTo>
                  <a:cubicBezTo>
                    <a:pt x="159" y="546"/>
                    <a:pt x="150" y="531"/>
                    <a:pt x="140" y="534"/>
                  </a:cubicBezTo>
                  <a:cubicBezTo>
                    <a:pt x="138" y="535"/>
                    <a:pt x="141" y="539"/>
                    <a:pt x="140" y="541"/>
                  </a:cubicBezTo>
                  <a:cubicBezTo>
                    <a:pt x="139" y="543"/>
                    <a:pt x="135" y="540"/>
                    <a:pt x="135" y="542"/>
                  </a:cubicBezTo>
                  <a:cubicBezTo>
                    <a:pt x="135" y="546"/>
                    <a:pt x="138" y="551"/>
                    <a:pt x="139" y="556"/>
                  </a:cubicBezTo>
                  <a:cubicBezTo>
                    <a:pt x="140" y="559"/>
                    <a:pt x="140" y="563"/>
                    <a:pt x="141" y="567"/>
                  </a:cubicBezTo>
                  <a:cubicBezTo>
                    <a:pt x="141" y="568"/>
                    <a:pt x="139" y="569"/>
                    <a:pt x="139" y="569"/>
                  </a:cubicBezTo>
                  <a:cubicBezTo>
                    <a:pt x="140" y="571"/>
                    <a:pt x="142" y="571"/>
                    <a:pt x="143" y="572"/>
                  </a:cubicBezTo>
                  <a:cubicBezTo>
                    <a:pt x="147" y="576"/>
                    <a:pt x="147" y="582"/>
                    <a:pt x="149" y="587"/>
                  </a:cubicBezTo>
                  <a:cubicBezTo>
                    <a:pt x="150" y="593"/>
                    <a:pt x="147" y="592"/>
                    <a:pt x="145" y="595"/>
                  </a:cubicBezTo>
                  <a:cubicBezTo>
                    <a:pt x="145" y="596"/>
                    <a:pt x="146" y="596"/>
                    <a:pt x="146" y="596"/>
                  </a:cubicBezTo>
                  <a:cubicBezTo>
                    <a:pt x="147" y="598"/>
                    <a:pt x="145" y="601"/>
                    <a:pt x="147" y="601"/>
                  </a:cubicBezTo>
                  <a:cubicBezTo>
                    <a:pt x="151" y="602"/>
                    <a:pt x="154" y="598"/>
                    <a:pt x="158" y="598"/>
                  </a:cubicBezTo>
                  <a:cubicBezTo>
                    <a:pt x="159" y="598"/>
                    <a:pt x="160" y="601"/>
                    <a:pt x="160" y="603"/>
                  </a:cubicBezTo>
                  <a:cubicBezTo>
                    <a:pt x="159" y="608"/>
                    <a:pt x="155" y="613"/>
                    <a:pt x="153" y="618"/>
                  </a:cubicBezTo>
                  <a:cubicBezTo>
                    <a:pt x="153" y="620"/>
                    <a:pt x="155" y="619"/>
                    <a:pt x="156" y="620"/>
                  </a:cubicBezTo>
                  <a:cubicBezTo>
                    <a:pt x="158" y="623"/>
                    <a:pt x="158" y="628"/>
                    <a:pt x="160" y="631"/>
                  </a:cubicBezTo>
                  <a:cubicBezTo>
                    <a:pt x="161" y="632"/>
                    <a:pt x="163" y="630"/>
                    <a:pt x="165" y="630"/>
                  </a:cubicBezTo>
                  <a:cubicBezTo>
                    <a:pt x="172" y="631"/>
                    <a:pt x="180" y="639"/>
                    <a:pt x="185" y="635"/>
                  </a:cubicBezTo>
                  <a:cubicBezTo>
                    <a:pt x="187" y="633"/>
                    <a:pt x="187" y="630"/>
                    <a:pt x="189" y="629"/>
                  </a:cubicBezTo>
                  <a:cubicBezTo>
                    <a:pt x="191" y="627"/>
                    <a:pt x="194" y="627"/>
                    <a:pt x="196" y="626"/>
                  </a:cubicBezTo>
                  <a:cubicBezTo>
                    <a:pt x="198" y="624"/>
                    <a:pt x="198" y="622"/>
                    <a:pt x="200" y="621"/>
                  </a:cubicBezTo>
                  <a:cubicBezTo>
                    <a:pt x="201" y="620"/>
                    <a:pt x="203" y="621"/>
                    <a:pt x="204" y="620"/>
                  </a:cubicBezTo>
                  <a:cubicBezTo>
                    <a:pt x="207" y="618"/>
                    <a:pt x="208" y="611"/>
                    <a:pt x="210" y="613"/>
                  </a:cubicBezTo>
                  <a:cubicBezTo>
                    <a:pt x="213" y="615"/>
                    <a:pt x="207" y="619"/>
                    <a:pt x="207" y="622"/>
                  </a:cubicBezTo>
                  <a:cubicBezTo>
                    <a:pt x="208" y="631"/>
                    <a:pt x="210" y="640"/>
                    <a:pt x="213" y="649"/>
                  </a:cubicBezTo>
                  <a:cubicBezTo>
                    <a:pt x="214" y="650"/>
                    <a:pt x="230" y="659"/>
                    <a:pt x="230" y="659"/>
                  </a:cubicBezTo>
                  <a:cubicBezTo>
                    <a:pt x="231" y="660"/>
                    <a:pt x="230" y="661"/>
                    <a:pt x="230" y="661"/>
                  </a:cubicBezTo>
                  <a:cubicBezTo>
                    <a:pt x="232" y="666"/>
                    <a:pt x="235" y="671"/>
                    <a:pt x="237" y="675"/>
                  </a:cubicBezTo>
                  <a:cubicBezTo>
                    <a:pt x="238" y="677"/>
                    <a:pt x="240" y="679"/>
                    <a:pt x="240" y="681"/>
                  </a:cubicBezTo>
                  <a:cubicBezTo>
                    <a:pt x="237" y="690"/>
                    <a:pt x="231" y="690"/>
                    <a:pt x="225" y="696"/>
                  </a:cubicBezTo>
                  <a:cubicBezTo>
                    <a:pt x="223" y="697"/>
                    <a:pt x="224" y="700"/>
                    <a:pt x="222" y="701"/>
                  </a:cubicBezTo>
                  <a:cubicBezTo>
                    <a:pt x="221" y="701"/>
                    <a:pt x="220" y="700"/>
                    <a:pt x="219" y="700"/>
                  </a:cubicBezTo>
                  <a:cubicBezTo>
                    <a:pt x="217" y="700"/>
                    <a:pt x="215" y="700"/>
                    <a:pt x="214" y="701"/>
                  </a:cubicBezTo>
                  <a:cubicBezTo>
                    <a:pt x="213" y="703"/>
                    <a:pt x="213" y="706"/>
                    <a:pt x="212" y="707"/>
                  </a:cubicBezTo>
                  <a:cubicBezTo>
                    <a:pt x="208" y="711"/>
                    <a:pt x="204" y="713"/>
                    <a:pt x="201" y="717"/>
                  </a:cubicBezTo>
                  <a:cubicBezTo>
                    <a:pt x="198" y="720"/>
                    <a:pt x="198" y="724"/>
                    <a:pt x="194" y="726"/>
                  </a:cubicBezTo>
                  <a:cubicBezTo>
                    <a:pt x="191" y="727"/>
                    <a:pt x="187" y="722"/>
                    <a:pt x="184" y="724"/>
                  </a:cubicBezTo>
                  <a:cubicBezTo>
                    <a:pt x="181" y="725"/>
                    <a:pt x="182" y="732"/>
                    <a:pt x="179" y="733"/>
                  </a:cubicBezTo>
                  <a:cubicBezTo>
                    <a:pt x="176" y="734"/>
                    <a:pt x="172" y="728"/>
                    <a:pt x="169" y="729"/>
                  </a:cubicBezTo>
                  <a:cubicBezTo>
                    <a:pt x="161" y="731"/>
                    <a:pt x="155" y="736"/>
                    <a:pt x="147" y="739"/>
                  </a:cubicBezTo>
                  <a:cubicBezTo>
                    <a:pt x="145" y="740"/>
                    <a:pt x="141" y="740"/>
                    <a:pt x="138" y="740"/>
                  </a:cubicBezTo>
                  <a:cubicBezTo>
                    <a:pt x="129" y="741"/>
                    <a:pt x="120" y="743"/>
                    <a:pt x="111" y="743"/>
                  </a:cubicBezTo>
                  <a:cubicBezTo>
                    <a:pt x="108" y="743"/>
                    <a:pt x="107" y="740"/>
                    <a:pt x="104" y="739"/>
                  </a:cubicBezTo>
                  <a:cubicBezTo>
                    <a:pt x="102" y="739"/>
                    <a:pt x="100" y="741"/>
                    <a:pt x="98" y="741"/>
                  </a:cubicBezTo>
                  <a:cubicBezTo>
                    <a:pt x="96" y="742"/>
                    <a:pt x="94" y="741"/>
                    <a:pt x="92" y="741"/>
                  </a:cubicBezTo>
                  <a:cubicBezTo>
                    <a:pt x="88" y="740"/>
                    <a:pt x="86" y="737"/>
                    <a:pt x="82" y="737"/>
                  </a:cubicBezTo>
                  <a:cubicBezTo>
                    <a:pt x="80" y="737"/>
                    <a:pt x="79" y="740"/>
                    <a:pt x="76" y="741"/>
                  </a:cubicBezTo>
                  <a:cubicBezTo>
                    <a:pt x="76" y="741"/>
                    <a:pt x="77" y="740"/>
                    <a:pt x="76" y="739"/>
                  </a:cubicBezTo>
                  <a:cubicBezTo>
                    <a:pt x="76" y="739"/>
                    <a:pt x="75" y="740"/>
                    <a:pt x="75" y="740"/>
                  </a:cubicBezTo>
                  <a:cubicBezTo>
                    <a:pt x="71" y="738"/>
                    <a:pt x="66" y="737"/>
                    <a:pt x="63" y="734"/>
                  </a:cubicBezTo>
                  <a:cubicBezTo>
                    <a:pt x="58" y="728"/>
                    <a:pt x="63" y="726"/>
                    <a:pt x="62" y="720"/>
                  </a:cubicBezTo>
                  <a:cubicBezTo>
                    <a:pt x="60" y="701"/>
                    <a:pt x="58" y="682"/>
                    <a:pt x="55" y="663"/>
                  </a:cubicBezTo>
                  <a:cubicBezTo>
                    <a:pt x="54" y="654"/>
                    <a:pt x="53" y="644"/>
                    <a:pt x="51" y="635"/>
                  </a:cubicBezTo>
                  <a:cubicBezTo>
                    <a:pt x="49" y="630"/>
                    <a:pt x="44" y="624"/>
                    <a:pt x="44" y="620"/>
                  </a:cubicBezTo>
                  <a:cubicBezTo>
                    <a:pt x="42" y="601"/>
                    <a:pt x="40" y="581"/>
                    <a:pt x="39" y="562"/>
                  </a:cubicBezTo>
                  <a:cubicBezTo>
                    <a:pt x="38" y="560"/>
                    <a:pt x="38" y="557"/>
                    <a:pt x="38" y="555"/>
                  </a:cubicBezTo>
                  <a:cubicBezTo>
                    <a:pt x="38" y="553"/>
                    <a:pt x="40" y="552"/>
                    <a:pt x="40" y="550"/>
                  </a:cubicBezTo>
                  <a:cubicBezTo>
                    <a:pt x="40" y="547"/>
                    <a:pt x="38" y="544"/>
                    <a:pt x="38" y="541"/>
                  </a:cubicBezTo>
                  <a:cubicBezTo>
                    <a:pt x="38" y="540"/>
                    <a:pt x="39" y="539"/>
                    <a:pt x="39" y="537"/>
                  </a:cubicBezTo>
                  <a:cubicBezTo>
                    <a:pt x="38" y="526"/>
                    <a:pt x="34" y="515"/>
                    <a:pt x="34" y="503"/>
                  </a:cubicBezTo>
                  <a:cubicBezTo>
                    <a:pt x="33" y="501"/>
                    <a:pt x="36" y="500"/>
                    <a:pt x="37" y="499"/>
                  </a:cubicBezTo>
                  <a:cubicBezTo>
                    <a:pt x="38" y="496"/>
                    <a:pt x="40" y="492"/>
                    <a:pt x="41" y="489"/>
                  </a:cubicBezTo>
                  <a:cubicBezTo>
                    <a:pt x="42" y="488"/>
                    <a:pt x="43" y="487"/>
                    <a:pt x="42" y="487"/>
                  </a:cubicBezTo>
                  <a:cubicBezTo>
                    <a:pt x="40" y="487"/>
                    <a:pt x="35" y="497"/>
                    <a:pt x="33" y="499"/>
                  </a:cubicBezTo>
                  <a:cubicBezTo>
                    <a:pt x="32" y="502"/>
                    <a:pt x="32" y="508"/>
                    <a:pt x="30" y="506"/>
                  </a:cubicBezTo>
                  <a:cubicBezTo>
                    <a:pt x="27" y="502"/>
                    <a:pt x="28" y="496"/>
                    <a:pt x="28" y="491"/>
                  </a:cubicBezTo>
                  <a:cubicBezTo>
                    <a:pt x="28" y="489"/>
                    <a:pt x="29" y="488"/>
                    <a:pt x="29" y="486"/>
                  </a:cubicBezTo>
                  <a:cubicBezTo>
                    <a:pt x="30" y="483"/>
                    <a:pt x="30" y="479"/>
                    <a:pt x="29" y="476"/>
                  </a:cubicBezTo>
                  <a:cubicBezTo>
                    <a:pt x="29" y="476"/>
                    <a:pt x="28" y="474"/>
                    <a:pt x="27" y="475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45"/>
            <p:cNvSpPr/>
            <p:nvPr/>
          </p:nvSpPr>
          <p:spPr bwMode="auto">
            <a:xfrm>
              <a:off x="4616" y="2494"/>
              <a:ext cx="69" cy="76"/>
            </a:xfrm>
            <a:custGeom>
              <a:avLst/>
              <a:gdLst>
                <a:gd name="T0" fmla="*/ 16 w 29"/>
                <a:gd name="T1" fmla="*/ 0 h 32"/>
                <a:gd name="T2" fmla="*/ 27 w 29"/>
                <a:gd name="T3" fmla="*/ 8 h 32"/>
                <a:gd name="T4" fmla="*/ 8 w 29"/>
                <a:gd name="T5" fmla="*/ 23 h 32"/>
                <a:gd name="T6" fmla="*/ 14 w 29"/>
                <a:gd name="T7" fmla="*/ 5 h 32"/>
                <a:gd name="T8" fmla="*/ 16 w 2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32">
                  <a:moveTo>
                    <a:pt x="16" y="0"/>
                  </a:moveTo>
                  <a:cubicBezTo>
                    <a:pt x="20" y="3"/>
                    <a:pt x="26" y="4"/>
                    <a:pt x="27" y="8"/>
                  </a:cubicBezTo>
                  <a:cubicBezTo>
                    <a:pt x="29" y="12"/>
                    <a:pt x="18" y="32"/>
                    <a:pt x="8" y="23"/>
                  </a:cubicBezTo>
                  <a:cubicBezTo>
                    <a:pt x="0" y="15"/>
                    <a:pt x="10" y="9"/>
                    <a:pt x="14" y="5"/>
                  </a:cubicBezTo>
                  <a:cubicBezTo>
                    <a:pt x="15" y="3"/>
                    <a:pt x="16" y="0"/>
                    <a:pt x="16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46"/>
            <p:cNvSpPr/>
            <p:nvPr/>
          </p:nvSpPr>
          <p:spPr bwMode="auto">
            <a:xfrm>
              <a:off x="4908" y="2416"/>
              <a:ext cx="99" cy="165"/>
            </a:xfrm>
            <a:custGeom>
              <a:avLst/>
              <a:gdLst>
                <a:gd name="T0" fmla="*/ 20 w 42"/>
                <a:gd name="T1" fmla="*/ 0 h 70"/>
                <a:gd name="T2" fmla="*/ 24 w 42"/>
                <a:gd name="T3" fmla="*/ 15 h 70"/>
                <a:gd name="T4" fmla="*/ 22 w 42"/>
                <a:gd name="T5" fmla="*/ 55 h 70"/>
                <a:gd name="T6" fmla="*/ 31 w 42"/>
                <a:gd name="T7" fmla="*/ 48 h 70"/>
                <a:gd name="T8" fmla="*/ 41 w 42"/>
                <a:gd name="T9" fmla="*/ 61 h 70"/>
                <a:gd name="T10" fmla="*/ 39 w 42"/>
                <a:gd name="T11" fmla="*/ 59 h 70"/>
                <a:gd name="T12" fmla="*/ 40 w 42"/>
                <a:gd name="T13" fmla="*/ 57 h 70"/>
                <a:gd name="T14" fmla="*/ 35 w 42"/>
                <a:gd name="T15" fmla="*/ 60 h 70"/>
                <a:gd name="T16" fmla="*/ 27 w 42"/>
                <a:gd name="T17" fmla="*/ 52 h 70"/>
                <a:gd name="T18" fmla="*/ 29 w 42"/>
                <a:gd name="T19" fmla="*/ 61 h 70"/>
                <a:gd name="T20" fmla="*/ 21 w 42"/>
                <a:gd name="T21" fmla="*/ 57 h 70"/>
                <a:gd name="T22" fmla="*/ 17 w 42"/>
                <a:gd name="T23" fmla="*/ 63 h 70"/>
                <a:gd name="T24" fmla="*/ 10 w 42"/>
                <a:gd name="T25" fmla="*/ 51 h 70"/>
                <a:gd name="T26" fmla="*/ 9 w 42"/>
                <a:gd name="T27" fmla="*/ 57 h 70"/>
                <a:gd name="T28" fmla="*/ 3 w 42"/>
                <a:gd name="T29" fmla="*/ 43 h 70"/>
                <a:gd name="T30" fmla="*/ 1 w 42"/>
                <a:gd name="T31" fmla="*/ 37 h 70"/>
                <a:gd name="T32" fmla="*/ 5 w 42"/>
                <a:gd name="T33" fmla="*/ 39 h 70"/>
                <a:gd name="T34" fmla="*/ 4 w 42"/>
                <a:gd name="T35" fmla="*/ 20 h 70"/>
                <a:gd name="T36" fmla="*/ 7 w 42"/>
                <a:gd name="T37" fmla="*/ 4 h 70"/>
                <a:gd name="T38" fmla="*/ 11 w 42"/>
                <a:gd name="T39" fmla="*/ 3 h 70"/>
                <a:gd name="T40" fmla="*/ 20 w 42"/>
                <a:gd name="T4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" h="70">
                  <a:moveTo>
                    <a:pt x="20" y="0"/>
                  </a:moveTo>
                  <a:cubicBezTo>
                    <a:pt x="21" y="5"/>
                    <a:pt x="23" y="10"/>
                    <a:pt x="24" y="15"/>
                  </a:cubicBezTo>
                  <a:cubicBezTo>
                    <a:pt x="27" y="31"/>
                    <a:pt x="7" y="36"/>
                    <a:pt x="22" y="55"/>
                  </a:cubicBezTo>
                  <a:cubicBezTo>
                    <a:pt x="27" y="61"/>
                    <a:pt x="22" y="50"/>
                    <a:pt x="31" y="48"/>
                  </a:cubicBezTo>
                  <a:cubicBezTo>
                    <a:pt x="35" y="48"/>
                    <a:pt x="40" y="57"/>
                    <a:pt x="41" y="61"/>
                  </a:cubicBezTo>
                  <a:cubicBezTo>
                    <a:pt x="42" y="62"/>
                    <a:pt x="39" y="60"/>
                    <a:pt x="39" y="59"/>
                  </a:cubicBezTo>
                  <a:cubicBezTo>
                    <a:pt x="39" y="58"/>
                    <a:pt x="41" y="56"/>
                    <a:pt x="40" y="57"/>
                  </a:cubicBezTo>
                  <a:cubicBezTo>
                    <a:pt x="38" y="57"/>
                    <a:pt x="37" y="60"/>
                    <a:pt x="35" y="60"/>
                  </a:cubicBezTo>
                  <a:cubicBezTo>
                    <a:pt x="31" y="59"/>
                    <a:pt x="31" y="51"/>
                    <a:pt x="27" y="52"/>
                  </a:cubicBezTo>
                  <a:cubicBezTo>
                    <a:pt x="24" y="53"/>
                    <a:pt x="31" y="60"/>
                    <a:pt x="29" y="61"/>
                  </a:cubicBezTo>
                  <a:cubicBezTo>
                    <a:pt x="26" y="63"/>
                    <a:pt x="24" y="56"/>
                    <a:pt x="21" y="57"/>
                  </a:cubicBezTo>
                  <a:cubicBezTo>
                    <a:pt x="18" y="57"/>
                    <a:pt x="19" y="61"/>
                    <a:pt x="17" y="63"/>
                  </a:cubicBezTo>
                  <a:cubicBezTo>
                    <a:pt x="7" y="70"/>
                    <a:pt x="11" y="53"/>
                    <a:pt x="10" y="51"/>
                  </a:cubicBezTo>
                  <a:cubicBezTo>
                    <a:pt x="9" y="49"/>
                    <a:pt x="11" y="59"/>
                    <a:pt x="9" y="57"/>
                  </a:cubicBezTo>
                  <a:cubicBezTo>
                    <a:pt x="6" y="53"/>
                    <a:pt x="5" y="48"/>
                    <a:pt x="3" y="43"/>
                  </a:cubicBezTo>
                  <a:cubicBezTo>
                    <a:pt x="2" y="41"/>
                    <a:pt x="0" y="39"/>
                    <a:pt x="1" y="37"/>
                  </a:cubicBezTo>
                  <a:cubicBezTo>
                    <a:pt x="2" y="36"/>
                    <a:pt x="4" y="40"/>
                    <a:pt x="5" y="39"/>
                  </a:cubicBezTo>
                  <a:cubicBezTo>
                    <a:pt x="6" y="38"/>
                    <a:pt x="4" y="20"/>
                    <a:pt x="4" y="20"/>
                  </a:cubicBezTo>
                  <a:cubicBezTo>
                    <a:pt x="4" y="14"/>
                    <a:pt x="2" y="6"/>
                    <a:pt x="7" y="4"/>
                  </a:cubicBezTo>
                  <a:cubicBezTo>
                    <a:pt x="8" y="3"/>
                    <a:pt x="10" y="3"/>
                    <a:pt x="11" y="3"/>
                  </a:cubicBezTo>
                  <a:cubicBezTo>
                    <a:pt x="14" y="2"/>
                    <a:pt x="17" y="1"/>
                    <a:pt x="2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47"/>
            <p:cNvSpPr/>
            <p:nvPr/>
          </p:nvSpPr>
          <p:spPr bwMode="auto">
            <a:xfrm>
              <a:off x="4929" y="2579"/>
              <a:ext cx="31" cy="26"/>
            </a:xfrm>
            <a:custGeom>
              <a:avLst/>
              <a:gdLst>
                <a:gd name="T0" fmla="*/ 0 w 13"/>
                <a:gd name="T1" fmla="*/ 0 h 11"/>
                <a:gd name="T2" fmla="*/ 10 w 13"/>
                <a:gd name="T3" fmla="*/ 8 h 11"/>
                <a:gd name="T4" fmla="*/ 0 w 13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" h="11">
                  <a:moveTo>
                    <a:pt x="0" y="0"/>
                  </a:moveTo>
                  <a:cubicBezTo>
                    <a:pt x="3" y="2"/>
                    <a:pt x="7" y="5"/>
                    <a:pt x="10" y="8"/>
                  </a:cubicBezTo>
                  <a:cubicBezTo>
                    <a:pt x="13" y="11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48"/>
            <p:cNvSpPr/>
            <p:nvPr/>
          </p:nvSpPr>
          <p:spPr bwMode="auto">
            <a:xfrm>
              <a:off x="4162" y="2799"/>
              <a:ext cx="19" cy="64"/>
            </a:xfrm>
            <a:custGeom>
              <a:avLst/>
              <a:gdLst>
                <a:gd name="T0" fmla="*/ 8 w 8"/>
                <a:gd name="T1" fmla="*/ 0 h 27"/>
                <a:gd name="T2" fmla="*/ 5 w 8"/>
                <a:gd name="T3" fmla="*/ 8 h 27"/>
                <a:gd name="T4" fmla="*/ 7 w 8"/>
                <a:gd name="T5" fmla="*/ 13 h 27"/>
                <a:gd name="T6" fmla="*/ 6 w 8"/>
                <a:gd name="T7" fmla="*/ 17 h 27"/>
                <a:gd name="T8" fmla="*/ 4 w 8"/>
                <a:gd name="T9" fmla="*/ 26 h 27"/>
                <a:gd name="T10" fmla="*/ 1 w 8"/>
                <a:gd name="T11" fmla="*/ 22 h 27"/>
                <a:gd name="T12" fmla="*/ 3 w 8"/>
                <a:gd name="T13" fmla="*/ 17 h 27"/>
                <a:gd name="T14" fmla="*/ 4 w 8"/>
                <a:gd name="T15" fmla="*/ 17 h 27"/>
                <a:gd name="T16" fmla="*/ 8 w 8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27">
                  <a:moveTo>
                    <a:pt x="8" y="0"/>
                  </a:moveTo>
                  <a:cubicBezTo>
                    <a:pt x="7" y="3"/>
                    <a:pt x="5" y="5"/>
                    <a:pt x="5" y="8"/>
                  </a:cubicBezTo>
                  <a:cubicBezTo>
                    <a:pt x="5" y="10"/>
                    <a:pt x="7" y="11"/>
                    <a:pt x="7" y="13"/>
                  </a:cubicBezTo>
                  <a:cubicBezTo>
                    <a:pt x="7" y="14"/>
                    <a:pt x="6" y="16"/>
                    <a:pt x="6" y="17"/>
                  </a:cubicBezTo>
                  <a:cubicBezTo>
                    <a:pt x="5" y="20"/>
                    <a:pt x="6" y="24"/>
                    <a:pt x="4" y="26"/>
                  </a:cubicBezTo>
                  <a:cubicBezTo>
                    <a:pt x="2" y="27"/>
                    <a:pt x="1" y="24"/>
                    <a:pt x="1" y="22"/>
                  </a:cubicBezTo>
                  <a:cubicBezTo>
                    <a:pt x="0" y="20"/>
                    <a:pt x="2" y="19"/>
                    <a:pt x="3" y="17"/>
                  </a:cubicBezTo>
                  <a:cubicBezTo>
                    <a:pt x="3" y="17"/>
                    <a:pt x="4" y="18"/>
                    <a:pt x="4" y="17"/>
                  </a:cubicBezTo>
                  <a:cubicBezTo>
                    <a:pt x="6" y="12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3DCEB5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49"/>
            <p:cNvSpPr/>
            <p:nvPr/>
          </p:nvSpPr>
          <p:spPr bwMode="auto">
            <a:xfrm>
              <a:off x="2948" y="2688"/>
              <a:ext cx="33" cy="16"/>
            </a:xfrm>
            <a:custGeom>
              <a:avLst/>
              <a:gdLst>
                <a:gd name="T0" fmla="*/ 0 w 14"/>
                <a:gd name="T1" fmla="*/ 0 h 7"/>
                <a:gd name="T2" fmla="*/ 12 w 14"/>
                <a:gd name="T3" fmla="*/ 6 h 7"/>
                <a:gd name="T4" fmla="*/ 8 w 14"/>
                <a:gd name="T5" fmla="*/ 6 h 7"/>
                <a:gd name="T6" fmla="*/ 0 w 14"/>
                <a:gd name="T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7">
                  <a:moveTo>
                    <a:pt x="0" y="0"/>
                  </a:moveTo>
                  <a:cubicBezTo>
                    <a:pt x="4" y="2"/>
                    <a:pt x="9" y="3"/>
                    <a:pt x="12" y="6"/>
                  </a:cubicBezTo>
                  <a:cubicBezTo>
                    <a:pt x="14" y="7"/>
                    <a:pt x="9" y="7"/>
                    <a:pt x="8" y="6"/>
                  </a:cubicBezTo>
                  <a:cubicBezTo>
                    <a:pt x="5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892E3F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50"/>
            <p:cNvSpPr/>
            <p:nvPr/>
          </p:nvSpPr>
          <p:spPr bwMode="auto">
            <a:xfrm>
              <a:off x="5009" y="2558"/>
              <a:ext cx="33" cy="23"/>
            </a:xfrm>
            <a:custGeom>
              <a:avLst/>
              <a:gdLst>
                <a:gd name="T0" fmla="*/ 0 w 14"/>
                <a:gd name="T1" fmla="*/ 0 h 10"/>
                <a:gd name="T2" fmla="*/ 10 w 14"/>
                <a:gd name="T3" fmla="*/ 5 h 10"/>
                <a:gd name="T4" fmla="*/ 12 w 14"/>
                <a:gd name="T5" fmla="*/ 9 h 10"/>
                <a:gd name="T6" fmla="*/ 0 w 1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0">
                  <a:moveTo>
                    <a:pt x="0" y="0"/>
                  </a:moveTo>
                  <a:cubicBezTo>
                    <a:pt x="3" y="1"/>
                    <a:pt x="7" y="2"/>
                    <a:pt x="10" y="5"/>
                  </a:cubicBezTo>
                  <a:cubicBezTo>
                    <a:pt x="11" y="6"/>
                    <a:pt x="14" y="10"/>
                    <a:pt x="12" y="9"/>
                  </a:cubicBezTo>
                  <a:cubicBezTo>
                    <a:pt x="7" y="9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51"/>
            <p:cNvSpPr/>
            <p:nvPr/>
          </p:nvSpPr>
          <p:spPr bwMode="auto">
            <a:xfrm>
              <a:off x="4964" y="2603"/>
              <a:ext cx="17" cy="42"/>
            </a:xfrm>
            <a:custGeom>
              <a:avLst/>
              <a:gdLst>
                <a:gd name="T0" fmla="*/ 1 w 7"/>
                <a:gd name="T1" fmla="*/ 0 h 18"/>
                <a:gd name="T2" fmla="*/ 7 w 7"/>
                <a:gd name="T3" fmla="*/ 9 h 18"/>
                <a:gd name="T4" fmla="*/ 0 w 7"/>
                <a:gd name="T5" fmla="*/ 18 h 18"/>
                <a:gd name="T6" fmla="*/ 0 w 7"/>
                <a:gd name="T7" fmla="*/ 16 h 18"/>
                <a:gd name="T8" fmla="*/ 1 w 7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8">
                  <a:moveTo>
                    <a:pt x="1" y="0"/>
                  </a:moveTo>
                  <a:cubicBezTo>
                    <a:pt x="3" y="3"/>
                    <a:pt x="7" y="6"/>
                    <a:pt x="7" y="9"/>
                  </a:cubicBezTo>
                  <a:cubicBezTo>
                    <a:pt x="7" y="13"/>
                    <a:pt x="3" y="15"/>
                    <a:pt x="0" y="18"/>
                  </a:cubicBezTo>
                  <a:cubicBezTo>
                    <a:pt x="0" y="18"/>
                    <a:pt x="0" y="16"/>
                    <a:pt x="0" y="16"/>
                  </a:cubicBezTo>
                  <a:cubicBezTo>
                    <a:pt x="1" y="11"/>
                    <a:pt x="1" y="5"/>
                    <a:pt x="1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52"/>
            <p:cNvSpPr/>
            <p:nvPr/>
          </p:nvSpPr>
          <p:spPr bwMode="auto">
            <a:xfrm>
              <a:off x="4971" y="2612"/>
              <a:ext cx="24" cy="47"/>
            </a:xfrm>
            <a:custGeom>
              <a:avLst/>
              <a:gdLst>
                <a:gd name="T0" fmla="*/ 10 w 10"/>
                <a:gd name="T1" fmla="*/ 0 h 20"/>
                <a:gd name="T2" fmla="*/ 1 w 10"/>
                <a:gd name="T3" fmla="*/ 18 h 20"/>
                <a:gd name="T4" fmla="*/ 5 w 10"/>
                <a:gd name="T5" fmla="*/ 13 h 20"/>
                <a:gd name="T6" fmla="*/ 10 w 10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0">
                  <a:moveTo>
                    <a:pt x="10" y="0"/>
                  </a:moveTo>
                  <a:cubicBezTo>
                    <a:pt x="7" y="6"/>
                    <a:pt x="4" y="12"/>
                    <a:pt x="1" y="18"/>
                  </a:cubicBezTo>
                  <a:cubicBezTo>
                    <a:pt x="0" y="20"/>
                    <a:pt x="4" y="15"/>
                    <a:pt x="5" y="13"/>
                  </a:cubicBezTo>
                  <a:cubicBezTo>
                    <a:pt x="7" y="9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53"/>
            <p:cNvSpPr/>
            <p:nvPr/>
          </p:nvSpPr>
          <p:spPr bwMode="auto">
            <a:xfrm>
              <a:off x="4860" y="2648"/>
              <a:ext cx="55" cy="113"/>
            </a:xfrm>
            <a:custGeom>
              <a:avLst/>
              <a:gdLst>
                <a:gd name="T0" fmla="*/ 23 w 23"/>
                <a:gd name="T1" fmla="*/ 0 h 48"/>
                <a:gd name="T2" fmla="*/ 21 w 23"/>
                <a:gd name="T3" fmla="*/ 13 h 48"/>
                <a:gd name="T4" fmla="*/ 16 w 23"/>
                <a:gd name="T5" fmla="*/ 21 h 48"/>
                <a:gd name="T6" fmla="*/ 14 w 23"/>
                <a:gd name="T7" fmla="*/ 29 h 48"/>
                <a:gd name="T8" fmla="*/ 4 w 23"/>
                <a:gd name="T9" fmla="*/ 43 h 48"/>
                <a:gd name="T10" fmla="*/ 1 w 23"/>
                <a:gd name="T11" fmla="*/ 46 h 48"/>
                <a:gd name="T12" fmla="*/ 9 w 23"/>
                <a:gd name="T13" fmla="*/ 32 h 48"/>
                <a:gd name="T14" fmla="*/ 10 w 23"/>
                <a:gd name="T15" fmla="*/ 30 h 48"/>
                <a:gd name="T16" fmla="*/ 18 w 23"/>
                <a:gd name="T17" fmla="*/ 14 h 48"/>
                <a:gd name="T18" fmla="*/ 21 w 23"/>
                <a:gd name="T19" fmla="*/ 11 h 48"/>
                <a:gd name="T20" fmla="*/ 20 w 23"/>
                <a:gd name="T21" fmla="*/ 6 h 48"/>
                <a:gd name="T22" fmla="*/ 23 w 23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48">
                  <a:moveTo>
                    <a:pt x="23" y="0"/>
                  </a:moveTo>
                  <a:cubicBezTo>
                    <a:pt x="22" y="4"/>
                    <a:pt x="22" y="9"/>
                    <a:pt x="21" y="13"/>
                  </a:cubicBezTo>
                  <a:cubicBezTo>
                    <a:pt x="20" y="16"/>
                    <a:pt x="17" y="18"/>
                    <a:pt x="16" y="21"/>
                  </a:cubicBezTo>
                  <a:cubicBezTo>
                    <a:pt x="15" y="23"/>
                    <a:pt x="15" y="26"/>
                    <a:pt x="14" y="29"/>
                  </a:cubicBezTo>
                  <a:cubicBezTo>
                    <a:pt x="13" y="31"/>
                    <a:pt x="6" y="41"/>
                    <a:pt x="4" y="43"/>
                  </a:cubicBezTo>
                  <a:cubicBezTo>
                    <a:pt x="3" y="44"/>
                    <a:pt x="0" y="48"/>
                    <a:pt x="1" y="46"/>
                  </a:cubicBezTo>
                  <a:cubicBezTo>
                    <a:pt x="3" y="41"/>
                    <a:pt x="6" y="37"/>
                    <a:pt x="9" y="32"/>
                  </a:cubicBezTo>
                  <a:cubicBezTo>
                    <a:pt x="9" y="31"/>
                    <a:pt x="10" y="31"/>
                    <a:pt x="10" y="30"/>
                  </a:cubicBezTo>
                  <a:cubicBezTo>
                    <a:pt x="13" y="25"/>
                    <a:pt x="15" y="19"/>
                    <a:pt x="18" y="14"/>
                  </a:cubicBezTo>
                  <a:cubicBezTo>
                    <a:pt x="19" y="13"/>
                    <a:pt x="20" y="12"/>
                    <a:pt x="21" y="11"/>
                  </a:cubicBezTo>
                  <a:cubicBezTo>
                    <a:pt x="21" y="10"/>
                    <a:pt x="20" y="8"/>
                    <a:pt x="20" y="6"/>
                  </a:cubicBezTo>
                  <a:cubicBezTo>
                    <a:pt x="20" y="4"/>
                    <a:pt x="22" y="2"/>
                    <a:pt x="23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54"/>
            <p:cNvSpPr/>
            <p:nvPr/>
          </p:nvSpPr>
          <p:spPr bwMode="auto">
            <a:xfrm>
              <a:off x="4219" y="745"/>
              <a:ext cx="350" cy="139"/>
            </a:xfrm>
            <a:custGeom>
              <a:avLst/>
              <a:gdLst>
                <a:gd name="T0" fmla="*/ 138 w 148"/>
                <a:gd name="T1" fmla="*/ 53 h 59"/>
                <a:gd name="T2" fmla="*/ 146 w 148"/>
                <a:gd name="T3" fmla="*/ 58 h 59"/>
                <a:gd name="T4" fmla="*/ 119 w 148"/>
                <a:gd name="T5" fmla="*/ 44 h 59"/>
                <a:gd name="T6" fmla="*/ 96 w 148"/>
                <a:gd name="T7" fmla="*/ 33 h 59"/>
                <a:gd name="T8" fmla="*/ 97 w 148"/>
                <a:gd name="T9" fmla="*/ 36 h 59"/>
                <a:gd name="T10" fmla="*/ 95 w 148"/>
                <a:gd name="T11" fmla="*/ 35 h 59"/>
                <a:gd name="T12" fmla="*/ 89 w 148"/>
                <a:gd name="T13" fmla="*/ 32 h 59"/>
                <a:gd name="T14" fmla="*/ 89 w 148"/>
                <a:gd name="T15" fmla="*/ 31 h 59"/>
                <a:gd name="T16" fmla="*/ 24 w 148"/>
                <a:gd name="T17" fmla="*/ 7 h 59"/>
                <a:gd name="T18" fmla="*/ 27 w 148"/>
                <a:gd name="T19" fmla="*/ 8 h 59"/>
                <a:gd name="T20" fmla="*/ 0 w 148"/>
                <a:gd name="T2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59">
                  <a:moveTo>
                    <a:pt x="138" y="53"/>
                  </a:moveTo>
                  <a:cubicBezTo>
                    <a:pt x="141" y="55"/>
                    <a:pt x="148" y="59"/>
                    <a:pt x="146" y="58"/>
                  </a:cubicBezTo>
                  <a:cubicBezTo>
                    <a:pt x="137" y="53"/>
                    <a:pt x="128" y="49"/>
                    <a:pt x="119" y="44"/>
                  </a:cubicBezTo>
                  <a:cubicBezTo>
                    <a:pt x="113" y="41"/>
                    <a:pt x="103" y="34"/>
                    <a:pt x="96" y="33"/>
                  </a:cubicBezTo>
                  <a:cubicBezTo>
                    <a:pt x="95" y="33"/>
                    <a:pt x="98" y="35"/>
                    <a:pt x="97" y="36"/>
                  </a:cubicBezTo>
                  <a:cubicBezTo>
                    <a:pt x="97" y="37"/>
                    <a:pt x="95" y="35"/>
                    <a:pt x="95" y="35"/>
                  </a:cubicBezTo>
                  <a:cubicBezTo>
                    <a:pt x="93" y="34"/>
                    <a:pt x="91" y="33"/>
                    <a:pt x="89" y="32"/>
                  </a:cubicBezTo>
                  <a:cubicBezTo>
                    <a:pt x="89" y="32"/>
                    <a:pt x="89" y="31"/>
                    <a:pt x="89" y="31"/>
                  </a:cubicBezTo>
                  <a:cubicBezTo>
                    <a:pt x="67" y="23"/>
                    <a:pt x="45" y="17"/>
                    <a:pt x="24" y="7"/>
                  </a:cubicBezTo>
                  <a:cubicBezTo>
                    <a:pt x="23" y="7"/>
                    <a:pt x="28" y="9"/>
                    <a:pt x="27" y="8"/>
                  </a:cubicBezTo>
                  <a:cubicBezTo>
                    <a:pt x="18" y="5"/>
                    <a:pt x="10" y="2"/>
                    <a:pt x="0" y="0"/>
                  </a:cubicBezTo>
                </a:path>
              </a:pathLst>
            </a:custGeom>
            <a:solidFill>
              <a:srgbClr val="6ABBD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55"/>
            <p:cNvSpPr/>
            <p:nvPr/>
          </p:nvSpPr>
          <p:spPr bwMode="auto">
            <a:xfrm>
              <a:off x="3741" y="2922"/>
              <a:ext cx="73" cy="123"/>
            </a:xfrm>
            <a:custGeom>
              <a:avLst/>
              <a:gdLst>
                <a:gd name="T0" fmla="*/ 1 w 31"/>
                <a:gd name="T1" fmla="*/ 28 h 52"/>
                <a:gd name="T2" fmla="*/ 5 w 31"/>
                <a:gd name="T3" fmla="*/ 7 h 52"/>
                <a:gd name="T4" fmla="*/ 13 w 31"/>
                <a:gd name="T5" fmla="*/ 7 h 52"/>
                <a:gd name="T6" fmla="*/ 7 w 31"/>
                <a:gd name="T7" fmla="*/ 2 h 52"/>
                <a:gd name="T8" fmla="*/ 20 w 31"/>
                <a:gd name="T9" fmla="*/ 18 h 52"/>
                <a:gd name="T10" fmla="*/ 23 w 31"/>
                <a:gd name="T11" fmla="*/ 19 h 52"/>
                <a:gd name="T12" fmla="*/ 26 w 31"/>
                <a:gd name="T13" fmla="*/ 28 h 52"/>
                <a:gd name="T14" fmla="*/ 30 w 31"/>
                <a:gd name="T15" fmla="*/ 33 h 52"/>
                <a:gd name="T16" fmla="*/ 4 w 31"/>
                <a:gd name="T17" fmla="*/ 42 h 52"/>
                <a:gd name="T18" fmla="*/ 1 w 31"/>
                <a:gd name="T19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52">
                  <a:moveTo>
                    <a:pt x="1" y="28"/>
                  </a:moveTo>
                  <a:cubicBezTo>
                    <a:pt x="1" y="27"/>
                    <a:pt x="2" y="8"/>
                    <a:pt x="5" y="7"/>
                  </a:cubicBezTo>
                  <a:cubicBezTo>
                    <a:pt x="7" y="6"/>
                    <a:pt x="11" y="9"/>
                    <a:pt x="13" y="7"/>
                  </a:cubicBezTo>
                  <a:cubicBezTo>
                    <a:pt x="14" y="5"/>
                    <a:pt x="6" y="0"/>
                    <a:pt x="7" y="2"/>
                  </a:cubicBezTo>
                  <a:cubicBezTo>
                    <a:pt x="24" y="14"/>
                    <a:pt x="7" y="2"/>
                    <a:pt x="20" y="18"/>
                  </a:cubicBezTo>
                  <a:cubicBezTo>
                    <a:pt x="21" y="19"/>
                    <a:pt x="23" y="18"/>
                    <a:pt x="23" y="19"/>
                  </a:cubicBezTo>
                  <a:cubicBezTo>
                    <a:pt x="25" y="21"/>
                    <a:pt x="25" y="25"/>
                    <a:pt x="26" y="28"/>
                  </a:cubicBezTo>
                  <a:cubicBezTo>
                    <a:pt x="27" y="29"/>
                    <a:pt x="31" y="31"/>
                    <a:pt x="30" y="33"/>
                  </a:cubicBezTo>
                  <a:cubicBezTo>
                    <a:pt x="28" y="46"/>
                    <a:pt x="15" y="52"/>
                    <a:pt x="4" y="42"/>
                  </a:cubicBezTo>
                  <a:cubicBezTo>
                    <a:pt x="0" y="39"/>
                    <a:pt x="1" y="28"/>
                    <a:pt x="1" y="28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56"/>
            <p:cNvSpPr/>
            <p:nvPr/>
          </p:nvSpPr>
          <p:spPr bwMode="auto">
            <a:xfrm>
              <a:off x="4964" y="2617"/>
              <a:ext cx="88" cy="128"/>
            </a:xfrm>
            <a:custGeom>
              <a:avLst/>
              <a:gdLst>
                <a:gd name="T0" fmla="*/ 29 w 37"/>
                <a:gd name="T1" fmla="*/ 0 h 54"/>
                <a:gd name="T2" fmla="*/ 36 w 37"/>
                <a:gd name="T3" fmla="*/ 6 h 54"/>
                <a:gd name="T4" fmla="*/ 28 w 37"/>
                <a:gd name="T5" fmla="*/ 35 h 54"/>
                <a:gd name="T6" fmla="*/ 27 w 37"/>
                <a:gd name="T7" fmla="*/ 46 h 54"/>
                <a:gd name="T8" fmla="*/ 26 w 37"/>
                <a:gd name="T9" fmla="*/ 42 h 54"/>
                <a:gd name="T10" fmla="*/ 17 w 37"/>
                <a:gd name="T11" fmla="*/ 40 h 54"/>
                <a:gd name="T12" fmla="*/ 15 w 37"/>
                <a:gd name="T13" fmla="*/ 32 h 54"/>
                <a:gd name="T14" fmla="*/ 13 w 37"/>
                <a:gd name="T15" fmla="*/ 33 h 54"/>
                <a:gd name="T16" fmla="*/ 7 w 37"/>
                <a:gd name="T17" fmla="*/ 40 h 54"/>
                <a:gd name="T18" fmla="*/ 6 w 37"/>
                <a:gd name="T19" fmla="*/ 38 h 54"/>
                <a:gd name="T20" fmla="*/ 2 w 37"/>
                <a:gd name="T21" fmla="*/ 50 h 54"/>
                <a:gd name="T22" fmla="*/ 9 w 37"/>
                <a:gd name="T23" fmla="*/ 32 h 54"/>
                <a:gd name="T24" fmla="*/ 13 w 37"/>
                <a:gd name="T25" fmla="*/ 23 h 54"/>
                <a:gd name="T26" fmla="*/ 19 w 37"/>
                <a:gd name="T27" fmla="*/ 24 h 54"/>
                <a:gd name="T28" fmla="*/ 21 w 37"/>
                <a:gd name="T29" fmla="*/ 19 h 54"/>
                <a:gd name="T30" fmla="*/ 23 w 37"/>
                <a:gd name="T31" fmla="*/ 18 h 54"/>
                <a:gd name="T32" fmla="*/ 29 w 37"/>
                <a:gd name="T33" fmla="*/ 9 h 54"/>
                <a:gd name="T34" fmla="*/ 29 w 37"/>
                <a:gd name="T3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" h="54">
                  <a:moveTo>
                    <a:pt x="29" y="0"/>
                  </a:moveTo>
                  <a:cubicBezTo>
                    <a:pt x="31" y="2"/>
                    <a:pt x="36" y="3"/>
                    <a:pt x="36" y="6"/>
                  </a:cubicBezTo>
                  <a:cubicBezTo>
                    <a:pt x="37" y="25"/>
                    <a:pt x="30" y="22"/>
                    <a:pt x="28" y="35"/>
                  </a:cubicBezTo>
                  <a:cubicBezTo>
                    <a:pt x="27" y="38"/>
                    <a:pt x="28" y="42"/>
                    <a:pt x="27" y="46"/>
                  </a:cubicBezTo>
                  <a:cubicBezTo>
                    <a:pt x="27" y="48"/>
                    <a:pt x="28" y="42"/>
                    <a:pt x="26" y="42"/>
                  </a:cubicBezTo>
                  <a:cubicBezTo>
                    <a:pt x="24" y="40"/>
                    <a:pt x="19" y="42"/>
                    <a:pt x="17" y="40"/>
                  </a:cubicBezTo>
                  <a:cubicBezTo>
                    <a:pt x="15" y="38"/>
                    <a:pt x="16" y="34"/>
                    <a:pt x="15" y="32"/>
                  </a:cubicBezTo>
                  <a:cubicBezTo>
                    <a:pt x="14" y="31"/>
                    <a:pt x="13" y="32"/>
                    <a:pt x="13" y="33"/>
                  </a:cubicBezTo>
                  <a:cubicBezTo>
                    <a:pt x="11" y="35"/>
                    <a:pt x="10" y="39"/>
                    <a:pt x="7" y="40"/>
                  </a:cubicBezTo>
                  <a:cubicBezTo>
                    <a:pt x="7" y="41"/>
                    <a:pt x="7" y="37"/>
                    <a:pt x="6" y="38"/>
                  </a:cubicBezTo>
                  <a:cubicBezTo>
                    <a:pt x="4" y="41"/>
                    <a:pt x="0" y="54"/>
                    <a:pt x="2" y="50"/>
                  </a:cubicBezTo>
                  <a:cubicBezTo>
                    <a:pt x="4" y="44"/>
                    <a:pt x="6" y="38"/>
                    <a:pt x="9" y="32"/>
                  </a:cubicBezTo>
                  <a:cubicBezTo>
                    <a:pt x="10" y="29"/>
                    <a:pt x="10" y="24"/>
                    <a:pt x="13" y="23"/>
                  </a:cubicBezTo>
                  <a:cubicBezTo>
                    <a:pt x="20" y="21"/>
                    <a:pt x="9" y="43"/>
                    <a:pt x="19" y="24"/>
                  </a:cubicBezTo>
                  <a:cubicBezTo>
                    <a:pt x="20" y="23"/>
                    <a:pt x="20" y="20"/>
                    <a:pt x="21" y="19"/>
                  </a:cubicBezTo>
                  <a:cubicBezTo>
                    <a:pt x="21" y="18"/>
                    <a:pt x="23" y="19"/>
                    <a:pt x="23" y="18"/>
                  </a:cubicBezTo>
                  <a:cubicBezTo>
                    <a:pt x="26" y="15"/>
                    <a:pt x="28" y="12"/>
                    <a:pt x="29" y="9"/>
                  </a:cubicBezTo>
                  <a:cubicBezTo>
                    <a:pt x="30" y="6"/>
                    <a:pt x="29" y="3"/>
                    <a:pt x="29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57"/>
            <p:cNvSpPr/>
            <p:nvPr/>
          </p:nvSpPr>
          <p:spPr bwMode="auto">
            <a:xfrm>
              <a:off x="4945" y="2768"/>
              <a:ext cx="0" cy="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58"/>
            <p:cNvSpPr/>
            <p:nvPr/>
          </p:nvSpPr>
          <p:spPr bwMode="auto">
            <a:xfrm>
              <a:off x="4638" y="2783"/>
              <a:ext cx="272" cy="329"/>
            </a:xfrm>
            <a:custGeom>
              <a:avLst/>
              <a:gdLst>
                <a:gd name="T0" fmla="*/ 73 w 115"/>
                <a:gd name="T1" fmla="*/ 37 h 139"/>
                <a:gd name="T2" fmla="*/ 76 w 115"/>
                <a:gd name="T3" fmla="*/ 30 h 139"/>
                <a:gd name="T4" fmla="*/ 81 w 115"/>
                <a:gd name="T5" fmla="*/ 26 h 139"/>
                <a:gd name="T6" fmla="*/ 82 w 115"/>
                <a:gd name="T7" fmla="*/ 24 h 139"/>
                <a:gd name="T8" fmla="*/ 88 w 115"/>
                <a:gd name="T9" fmla="*/ 13 h 139"/>
                <a:gd name="T10" fmla="*/ 94 w 115"/>
                <a:gd name="T11" fmla="*/ 4 h 139"/>
                <a:gd name="T12" fmla="*/ 97 w 115"/>
                <a:gd name="T13" fmla="*/ 15 h 139"/>
                <a:gd name="T14" fmla="*/ 102 w 115"/>
                <a:gd name="T15" fmla="*/ 10 h 139"/>
                <a:gd name="T16" fmla="*/ 113 w 115"/>
                <a:gd name="T17" fmla="*/ 12 h 139"/>
                <a:gd name="T18" fmla="*/ 111 w 115"/>
                <a:gd name="T19" fmla="*/ 16 h 139"/>
                <a:gd name="T20" fmla="*/ 102 w 115"/>
                <a:gd name="T21" fmla="*/ 22 h 139"/>
                <a:gd name="T22" fmla="*/ 106 w 115"/>
                <a:gd name="T23" fmla="*/ 26 h 139"/>
                <a:gd name="T24" fmla="*/ 91 w 115"/>
                <a:gd name="T25" fmla="*/ 41 h 139"/>
                <a:gd name="T26" fmla="*/ 95 w 115"/>
                <a:gd name="T27" fmla="*/ 41 h 139"/>
                <a:gd name="T28" fmla="*/ 96 w 115"/>
                <a:gd name="T29" fmla="*/ 44 h 139"/>
                <a:gd name="T30" fmla="*/ 106 w 115"/>
                <a:gd name="T31" fmla="*/ 58 h 139"/>
                <a:gd name="T32" fmla="*/ 96 w 115"/>
                <a:gd name="T33" fmla="*/ 62 h 139"/>
                <a:gd name="T34" fmla="*/ 97 w 115"/>
                <a:gd name="T35" fmla="*/ 65 h 139"/>
                <a:gd name="T36" fmla="*/ 91 w 115"/>
                <a:gd name="T37" fmla="*/ 74 h 139"/>
                <a:gd name="T38" fmla="*/ 88 w 115"/>
                <a:gd name="T39" fmla="*/ 85 h 139"/>
                <a:gd name="T40" fmla="*/ 76 w 115"/>
                <a:gd name="T41" fmla="*/ 99 h 139"/>
                <a:gd name="T42" fmla="*/ 78 w 115"/>
                <a:gd name="T43" fmla="*/ 98 h 139"/>
                <a:gd name="T44" fmla="*/ 70 w 115"/>
                <a:gd name="T45" fmla="*/ 117 h 139"/>
                <a:gd name="T46" fmla="*/ 62 w 115"/>
                <a:gd name="T47" fmla="*/ 123 h 139"/>
                <a:gd name="T48" fmla="*/ 56 w 115"/>
                <a:gd name="T49" fmla="*/ 129 h 139"/>
                <a:gd name="T50" fmla="*/ 57 w 115"/>
                <a:gd name="T51" fmla="*/ 121 h 139"/>
                <a:gd name="T52" fmla="*/ 47 w 115"/>
                <a:gd name="T53" fmla="*/ 127 h 139"/>
                <a:gd name="T54" fmla="*/ 48 w 115"/>
                <a:gd name="T55" fmla="*/ 124 h 139"/>
                <a:gd name="T56" fmla="*/ 29 w 115"/>
                <a:gd name="T57" fmla="*/ 136 h 139"/>
                <a:gd name="T58" fmla="*/ 29 w 115"/>
                <a:gd name="T59" fmla="*/ 131 h 139"/>
                <a:gd name="T60" fmla="*/ 17 w 115"/>
                <a:gd name="T61" fmla="*/ 137 h 139"/>
                <a:gd name="T62" fmla="*/ 12 w 115"/>
                <a:gd name="T63" fmla="*/ 138 h 139"/>
                <a:gd name="T64" fmla="*/ 11 w 115"/>
                <a:gd name="T65" fmla="*/ 128 h 139"/>
                <a:gd name="T66" fmla="*/ 4 w 115"/>
                <a:gd name="T67" fmla="*/ 119 h 139"/>
                <a:gd name="T68" fmla="*/ 6 w 115"/>
                <a:gd name="T69" fmla="*/ 113 h 139"/>
                <a:gd name="T70" fmla="*/ 2 w 115"/>
                <a:gd name="T71" fmla="*/ 112 h 139"/>
                <a:gd name="T72" fmla="*/ 13 w 115"/>
                <a:gd name="T73" fmla="*/ 91 h 139"/>
                <a:gd name="T74" fmla="*/ 15 w 115"/>
                <a:gd name="T75" fmla="*/ 94 h 139"/>
                <a:gd name="T76" fmla="*/ 27 w 115"/>
                <a:gd name="T77" fmla="*/ 90 h 139"/>
                <a:gd name="T78" fmla="*/ 30 w 115"/>
                <a:gd name="T79" fmla="*/ 89 h 139"/>
                <a:gd name="T80" fmla="*/ 33 w 115"/>
                <a:gd name="T81" fmla="*/ 77 h 139"/>
                <a:gd name="T82" fmla="*/ 50 w 115"/>
                <a:gd name="T83" fmla="*/ 65 h 139"/>
                <a:gd name="T84" fmla="*/ 61 w 115"/>
                <a:gd name="T85" fmla="*/ 49 h 139"/>
                <a:gd name="T86" fmla="*/ 62 w 115"/>
                <a:gd name="T87" fmla="*/ 45 h 139"/>
                <a:gd name="T88" fmla="*/ 67 w 115"/>
                <a:gd name="T89" fmla="*/ 42 h 139"/>
                <a:gd name="T90" fmla="*/ 73 w 115"/>
                <a:gd name="T91" fmla="*/ 35 h 139"/>
                <a:gd name="T92" fmla="*/ 72 w 115"/>
                <a:gd name="T93" fmla="*/ 38 h 139"/>
                <a:gd name="T94" fmla="*/ 73 w 115"/>
                <a:gd name="T95" fmla="*/ 37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5" h="139">
                  <a:moveTo>
                    <a:pt x="73" y="37"/>
                  </a:moveTo>
                  <a:cubicBezTo>
                    <a:pt x="74" y="35"/>
                    <a:pt x="75" y="32"/>
                    <a:pt x="76" y="30"/>
                  </a:cubicBezTo>
                  <a:cubicBezTo>
                    <a:pt x="77" y="29"/>
                    <a:pt x="79" y="28"/>
                    <a:pt x="81" y="26"/>
                  </a:cubicBezTo>
                  <a:cubicBezTo>
                    <a:pt x="81" y="26"/>
                    <a:pt x="81" y="25"/>
                    <a:pt x="82" y="24"/>
                  </a:cubicBezTo>
                  <a:cubicBezTo>
                    <a:pt x="84" y="20"/>
                    <a:pt x="86" y="17"/>
                    <a:pt x="88" y="13"/>
                  </a:cubicBezTo>
                  <a:cubicBezTo>
                    <a:pt x="90" y="8"/>
                    <a:pt x="91" y="0"/>
                    <a:pt x="94" y="4"/>
                  </a:cubicBezTo>
                  <a:cubicBezTo>
                    <a:pt x="97" y="7"/>
                    <a:pt x="94" y="13"/>
                    <a:pt x="97" y="15"/>
                  </a:cubicBezTo>
                  <a:cubicBezTo>
                    <a:pt x="99" y="17"/>
                    <a:pt x="100" y="11"/>
                    <a:pt x="102" y="10"/>
                  </a:cubicBezTo>
                  <a:cubicBezTo>
                    <a:pt x="106" y="9"/>
                    <a:pt x="110" y="10"/>
                    <a:pt x="113" y="12"/>
                  </a:cubicBezTo>
                  <a:cubicBezTo>
                    <a:pt x="115" y="12"/>
                    <a:pt x="112" y="15"/>
                    <a:pt x="111" y="16"/>
                  </a:cubicBezTo>
                  <a:cubicBezTo>
                    <a:pt x="109" y="18"/>
                    <a:pt x="104" y="19"/>
                    <a:pt x="102" y="22"/>
                  </a:cubicBezTo>
                  <a:cubicBezTo>
                    <a:pt x="102" y="24"/>
                    <a:pt x="107" y="24"/>
                    <a:pt x="106" y="26"/>
                  </a:cubicBezTo>
                  <a:cubicBezTo>
                    <a:pt x="98" y="39"/>
                    <a:pt x="95" y="25"/>
                    <a:pt x="91" y="41"/>
                  </a:cubicBezTo>
                  <a:cubicBezTo>
                    <a:pt x="91" y="43"/>
                    <a:pt x="94" y="40"/>
                    <a:pt x="95" y="41"/>
                  </a:cubicBezTo>
                  <a:cubicBezTo>
                    <a:pt x="96" y="42"/>
                    <a:pt x="95" y="43"/>
                    <a:pt x="96" y="44"/>
                  </a:cubicBezTo>
                  <a:cubicBezTo>
                    <a:pt x="99" y="49"/>
                    <a:pt x="106" y="52"/>
                    <a:pt x="106" y="58"/>
                  </a:cubicBezTo>
                  <a:cubicBezTo>
                    <a:pt x="107" y="62"/>
                    <a:pt x="99" y="60"/>
                    <a:pt x="96" y="62"/>
                  </a:cubicBezTo>
                  <a:cubicBezTo>
                    <a:pt x="96" y="63"/>
                    <a:pt x="97" y="64"/>
                    <a:pt x="97" y="65"/>
                  </a:cubicBezTo>
                  <a:cubicBezTo>
                    <a:pt x="96" y="68"/>
                    <a:pt x="92" y="71"/>
                    <a:pt x="91" y="74"/>
                  </a:cubicBezTo>
                  <a:cubicBezTo>
                    <a:pt x="89" y="78"/>
                    <a:pt x="90" y="82"/>
                    <a:pt x="88" y="85"/>
                  </a:cubicBezTo>
                  <a:cubicBezTo>
                    <a:pt x="85" y="90"/>
                    <a:pt x="79" y="94"/>
                    <a:pt x="76" y="99"/>
                  </a:cubicBezTo>
                  <a:cubicBezTo>
                    <a:pt x="75" y="100"/>
                    <a:pt x="78" y="97"/>
                    <a:pt x="78" y="98"/>
                  </a:cubicBezTo>
                  <a:cubicBezTo>
                    <a:pt x="78" y="102"/>
                    <a:pt x="72" y="115"/>
                    <a:pt x="70" y="117"/>
                  </a:cubicBezTo>
                  <a:cubicBezTo>
                    <a:pt x="67" y="119"/>
                    <a:pt x="65" y="121"/>
                    <a:pt x="62" y="123"/>
                  </a:cubicBezTo>
                  <a:cubicBezTo>
                    <a:pt x="60" y="125"/>
                    <a:pt x="58" y="129"/>
                    <a:pt x="56" y="129"/>
                  </a:cubicBezTo>
                  <a:cubicBezTo>
                    <a:pt x="54" y="128"/>
                    <a:pt x="58" y="124"/>
                    <a:pt x="57" y="121"/>
                  </a:cubicBezTo>
                  <a:cubicBezTo>
                    <a:pt x="54" y="117"/>
                    <a:pt x="55" y="126"/>
                    <a:pt x="47" y="127"/>
                  </a:cubicBezTo>
                  <a:cubicBezTo>
                    <a:pt x="47" y="127"/>
                    <a:pt x="48" y="124"/>
                    <a:pt x="48" y="124"/>
                  </a:cubicBezTo>
                  <a:cubicBezTo>
                    <a:pt x="45" y="125"/>
                    <a:pt x="31" y="136"/>
                    <a:pt x="29" y="136"/>
                  </a:cubicBezTo>
                  <a:cubicBezTo>
                    <a:pt x="27" y="136"/>
                    <a:pt x="31" y="131"/>
                    <a:pt x="29" y="131"/>
                  </a:cubicBezTo>
                  <a:cubicBezTo>
                    <a:pt x="25" y="131"/>
                    <a:pt x="21" y="135"/>
                    <a:pt x="17" y="137"/>
                  </a:cubicBezTo>
                  <a:cubicBezTo>
                    <a:pt x="15" y="137"/>
                    <a:pt x="13" y="139"/>
                    <a:pt x="12" y="138"/>
                  </a:cubicBezTo>
                  <a:cubicBezTo>
                    <a:pt x="10" y="135"/>
                    <a:pt x="12" y="131"/>
                    <a:pt x="11" y="128"/>
                  </a:cubicBezTo>
                  <a:cubicBezTo>
                    <a:pt x="9" y="125"/>
                    <a:pt x="5" y="123"/>
                    <a:pt x="4" y="119"/>
                  </a:cubicBezTo>
                  <a:cubicBezTo>
                    <a:pt x="3" y="117"/>
                    <a:pt x="7" y="115"/>
                    <a:pt x="6" y="113"/>
                  </a:cubicBezTo>
                  <a:cubicBezTo>
                    <a:pt x="6" y="112"/>
                    <a:pt x="3" y="113"/>
                    <a:pt x="2" y="112"/>
                  </a:cubicBezTo>
                  <a:cubicBezTo>
                    <a:pt x="0" y="109"/>
                    <a:pt x="11" y="92"/>
                    <a:pt x="13" y="91"/>
                  </a:cubicBezTo>
                  <a:cubicBezTo>
                    <a:pt x="14" y="90"/>
                    <a:pt x="14" y="94"/>
                    <a:pt x="15" y="94"/>
                  </a:cubicBezTo>
                  <a:cubicBezTo>
                    <a:pt x="19" y="94"/>
                    <a:pt x="23" y="92"/>
                    <a:pt x="27" y="90"/>
                  </a:cubicBezTo>
                  <a:cubicBezTo>
                    <a:pt x="28" y="90"/>
                    <a:pt x="29" y="90"/>
                    <a:pt x="30" y="89"/>
                  </a:cubicBezTo>
                  <a:cubicBezTo>
                    <a:pt x="32" y="85"/>
                    <a:pt x="30" y="80"/>
                    <a:pt x="33" y="77"/>
                  </a:cubicBezTo>
                  <a:cubicBezTo>
                    <a:pt x="37" y="72"/>
                    <a:pt x="46" y="71"/>
                    <a:pt x="50" y="65"/>
                  </a:cubicBezTo>
                  <a:cubicBezTo>
                    <a:pt x="54" y="60"/>
                    <a:pt x="57" y="55"/>
                    <a:pt x="61" y="49"/>
                  </a:cubicBezTo>
                  <a:cubicBezTo>
                    <a:pt x="61" y="48"/>
                    <a:pt x="61" y="46"/>
                    <a:pt x="62" y="45"/>
                  </a:cubicBezTo>
                  <a:cubicBezTo>
                    <a:pt x="63" y="44"/>
                    <a:pt x="65" y="43"/>
                    <a:pt x="67" y="42"/>
                  </a:cubicBezTo>
                  <a:cubicBezTo>
                    <a:pt x="69" y="40"/>
                    <a:pt x="71" y="37"/>
                    <a:pt x="73" y="35"/>
                  </a:cubicBezTo>
                  <a:cubicBezTo>
                    <a:pt x="74" y="35"/>
                    <a:pt x="72" y="37"/>
                    <a:pt x="72" y="38"/>
                  </a:cubicBezTo>
                  <a:cubicBezTo>
                    <a:pt x="72" y="38"/>
                    <a:pt x="73" y="37"/>
                    <a:pt x="73" y="37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59"/>
            <p:cNvSpPr/>
            <p:nvPr/>
          </p:nvSpPr>
          <p:spPr bwMode="auto">
            <a:xfrm>
              <a:off x="5050" y="2768"/>
              <a:ext cx="23" cy="74"/>
            </a:xfrm>
            <a:custGeom>
              <a:avLst/>
              <a:gdLst>
                <a:gd name="T0" fmla="*/ 10 w 10"/>
                <a:gd name="T1" fmla="*/ 16 h 31"/>
                <a:gd name="T2" fmla="*/ 5 w 10"/>
                <a:gd name="T3" fmla="*/ 30 h 31"/>
                <a:gd name="T4" fmla="*/ 1 w 10"/>
                <a:gd name="T5" fmla="*/ 22 h 31"/>
                <a:gd name="T6" fmla="*/ 4 w 10"/>
                <a:gd name="T7" fmla="*/ 7 h 31"/>
                <a:gd name="T8" fmla="*/ 7 w 10"/>
                <a:gd name="T9" fmla="*/ 2 h 31"/>
                <a:gd name="T10" fmla="*/ 2 w 10"/>
                <a:gd name="T11" fmla="*/ 17 h 31"/>
                <a:gd name="T12" fmla="*/ 10 w 10"/>
                <a:gd name="T13" fmla="*/ 1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1">
                  <a:moveTo>
                    <a:pt x="10" y="16"/>
                  </a:moveTo>
                  <a:cubicBezTo>
                    <a:pt x="8" y="21"/>
                    <a:pt x="9" y="27"/>
                    <a:pt x="5" y="30"/>
                  </a:cubicBezTo>
                  <a:cubicBezTo>
                    <a:pt x="2" y="31"/>
                    <a:pt x="2" y="25"/>
                    <a:pt x="1" y="22"/>
                  </a:cubicBezTo>
                  <a:cubicBezTo>
                    <a:pt x="0" y="17"/>
                    <a:pt x="2" y="11"/>
                    <a:pt x="4" y="7"/>
                  </a:cubicBezTo>
                  <a:cubicBezTo>
                    <a:pt x="5" y="5"/>
                    <a:pt x="8" y="0"/>
                    <a:pt x="7" y="2"/>
                  </a:cubicBezTo>
                  <a:cubicBezTo>
                    <a:pt x="6" y="7"/>
                    <a:pt x="1" y="12"/>
                    <a:pt x="2" y="17"/>
                  </a:cubicBezTo>
                  <a:cubicBezTo>
                    <a:pt x="3" y="19"/>
                    <a:pt x="7" y="16"/>
                    <a:pt x="10" y="16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60"/>
            <p:cNvSpPr/>
            <p:nvPr/>
          </p:nvSpPr>
          <p:spPr bwMode="auto">
            <a:xfrm>
              <a:off x="4249" y="3017"/>
              <a:ext cx="308" cy="206"/>
            </a:xfrm>
            <a:custGeom>
              <a:avLst/>
              <a:gdLst>
                <a:gd name="T0" fmla="*/ 0 w 130"/>
                <a:gd name="T1" fmla="*/ 0 h 87"/>
                <a:gd name="T2" fmla="*/ 40 w 130"/>
                <a:gd name="T3" fmla="*/ 6 h 87"/>
                <a:gd name="T4" fmla="*/ 42 w 130"/>
                <a:gd name="T5" fmla="*/ 9 h 87"/>
                <a:gd name="T6" fmla="*/ 58 w 130"/>
                <a:gd name="T7" fmla="*/ 15 h 87"/>
                <a:gd name="T8" fmla="*/ 73 w 130"/>
                <a:gd name="T9" fmla="*/ 26 h 87"/>
                <a:gd name="T10" fmla="*/ 72 w 130"/>
                <a:gd name="T11" fmla="*/ 21 h 87"/>
                <a:gd name="T12" fmla="*/ 97 w 130"/>
                <a:gd name="T13" fmla="*/ 31 h 87"/>
                <a:gd name="T14" fmla="*/ 90 w 130"/>
                <a:gd name="T15" fmla="*/ 37 h 87"/>
                <a:gd name="T16" fmla="*/ 92 w 130"/>
                <a:gd name="T17" fmla="*/ 38 h 87"/>
                <a:gd name="T18" fmla="*/ 101 w 130"/>
                <a:gd name="T19" fmla="*/ 31 h 87"/>
                <a:gd name="T20" fmla="*/ 112 w 130"/>
                <a:gd name="T21" fmla="*/ 43 h 87"/>
                <a:gd name="T22" fmla="*/ 112 w 130"/>
                <a:gd name="T23" fmla="*/ 51 h 87"/>
                <a:gd name="T24" fmla="*/ 125 w 130"/>
                <a:gd name="T25" fmla="*/ 52 h 87"/>
                <a:gd name="T26" fmla="*/ 129 w 130"/>
                <a:gd name="T27" fmla="*/ 58 h 87"/>
                <a:gd name="T28" fmla="*/ 126 w 130"/>
                <a:gd name="T29" fmla="*/ 63 h 87"/>
                <a:gd name="T30" fmla="*/ 127 w 130"/>
                <a:gd name="T31" fmla="*/ 64 h 87"/>
                <a:gd name="T32" fmla="*/ 122 w 130"/>
                <a:gd name="T33" fmla="*/ 82 h 87"/>
                <a:gd name="T34" fmla="*/ 117 w 130"/>
                <a:gd name="T35" fmla="*/ 80 h 87"/>
                <a:gd name="T36" fmla="*/ 109 w 130"/>
                <a:gd name="T37" fmla="*/ 87 h 87"/>
                <a:gd name="T38" fmla="*/ 99 w 130"/>
                <a:gd name="T39" fmla="*/ 82 h 87"/>
                <a:gd name="T40" fmla="*/ 96 w 130"/>
                <a:gd name="T41" fmla="*/ 82 h 87"/>
                <a:gd name="T42" fmla="*/ 68 w 130"/>
                <a:gd name="T43" fmla="*/ 67 h 87"/>
                <a:gd name="T44" fmla="*/ 68 w 130"/>
                <a:gd name="T45" fmla="*/ 63 h 87"/>
                <a:gd name="T46" fmla="*/ 63 w 130"/>
                <a:gd name="T47" fmla="*/ 54 h 87"/>
                <a:gd name="T48" fmla="*/ 55 w 130"/>
                <a:gd name="T49" fmla="*/ 47 h 87"/>
                <a:gd name="T50" fmla="*/ 49 w 130"/>
                <a:gd name="T51" fmla="*/ 47 h 87"/>
                <a:gd name="T52" fmla="*/ 44 w 130"/>
                <a:gd name="T53" fmla="*/ 35 h 87"/>
                <a:gd name="T54" fmla="*/ 45 w 130"/>
                <a:gd name="T55" fmla="*/ 33 h 87"/>
                <a:gd name="T56" fmla="*/ 35 w 130"/>
                <a:gd name="T57" fmla="*/ 30 h 87"/>
                <a:gd name="T58" fmla="*/ 32 w 130"/>
                <a:gd name="T59" fmla="*/ 30 h 87"/>
                <a:gd name="T60" fmla="*/ 30 w 130"/>
                <a:gd name="T61" fmla="*/ 24 h 87"/>
                <a:gd name="T62" fmla="*/ 16 w 130"/>
                <a:gd name="T63" fmla="*/ 17 h 87"/>
                <a:gd name="T64" fmla="*/ 12 w 130"/>
                <a:gd name="T65" fmla="*/ 14 h 87"/>
                <a:gd name="T66" fmla="*/ 2 w 130"/>
                <a:gd name="T67" fmla="*/ 8 h 87"/>
                <a:gd name="T68" fmla="*/ 0 w 130"/>
                <a:gd name="T69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0" h="87">
                  <a:moveTo>
                    <a:pt x="0" y="0"/>
                  </a:moveTo>
                  <a:cubicBezTo>
                    <a:pt x="13" y="2"/>
                    <a:pt x="27" y="3"/>
                    <a:pt x="40" y="6"/>
                  </a:cubicBezTo>
                  <a:cubicBezTo>
                    <a:pt x="41" y="6"/>
                    <a:pt x="41" y="9"/>
                    <a:pt x="42" y="9"/>
                  </a:cubicBezTo>
                  <a:cubicBezTo>
                    <a:pt x="47" y="12"/>
                    <a:pt x="53" y="12"/>
                    <a:pt x="58" y="15"/>
                  </a:cubicBezTo>
                  <a:cubicBezTo>
                    <a:pt x="70" y="22"/>
                    <a:pt x="46" y="23"/>
                    <a:pt x="73" y="26"/>
                  </a:cubicBezTo>
                  <a:cubicBezTo>
                    <a:pt x="74" y="26"/>
                    <a:pt x="70" y="22"/>
                    <a:pt x="72" y="21"/>
                  </a:cubicBezTo>
                  <a:cubicBezTo>
                    <a:pt x="73" y="21"/>
                    <a:pt x="96" y="30"/>
                    <a:pt x="97" y="31"/>
                  </a:cubicBezTo>
                  <a:cubicBezTo>
                    <a:pt x="97" y="34"/>
                    <a:pt x="92" y="35"/>
                    <a:pt x="90" y="37"/>
                  </a:cubicBezTo>
                  <a:cubicBezTo>
                    <a:pt x="90" y="38"/>
                    <a:pt x="91" y="38"/>
                    <a:pt x="92" y="38"/>
                  </a:cubicBezTo>
                  <a:cubicBezTo>
                    <a:pt x="95" y="36"/>
                    <a:pt x="98" y="33"/>
                    <a:pt x="101" y="31"/>
                  </a:cubicBezTo>
                  <a:cubicBezTo>
                    <a:pt x="106" y="30"/>
                    <a:pt x="112" y="42"/>
                    <a:pt x="112" y="43"/>
                  </a:cubicBezTo>
                  <a:cubicBezTo>
                    <a:pt x="113" y="46"/>
                    <a:pt x="110" y="50"/>
                    <a:pt x="112" y="51"/>
                  </a:cubicBezTo>
                  <a:cubicBezTo>
                    <a:pt x="116" y="54"/>
                    <a:pt x="121" y="50"/>
                    <a:pt x="125" y="52"/>
                  </a:cubicBezTo>
                  <a:cubicBezTo>
                    <a:pt x="127" y="53"/>
                    <a:pt x="129" y="55"/>
                    <a:pt x="129" y="58"/>
                  </a:cubicBezTo>
                  <a:cubicBezTo>
                    <a:pt x="130" y="60"/>
                    <a:pt x="126" y="61"/>
                    <a:pt x="126" y="63"/>
                  </a:cubicBezTo>
                  <a:cubicBezTo>
                    <a:pt x="125" y="63"/>
                    <a:pt x="127" y="63"/>
                    <a:pt x="127" y="64"/>
                  </a:cubicBezTo>
                  <a:cubicBezTo>
                    <a:pt x="126" y="70"/>
                    <a:pt x="125" y="76"/>
                    <a:pt x="122" y="82"/>
                  </a:cubicBezTo>
                  <a:cubicBezTo>
                    <a:pt x="121" y="83"/>
                    <a:pt x="118" y="80"/>
                    <a:pt x="117" y="80"/>
                  </a:cubicBezTo>
                  <a:cubicBezTo>
                    <a:pt x="114" y="81"/>
                    <a:pt x="112" y="86"/>
                    <a:pt x="109" y="87"/>
                  </a:cubicBezTo>
                  <a:cubicBezTo>
                    <a:pt x="105" y="87"/>
                    <a:pt x="103" y="83"/>
                    <a:pt x="99" y="82"/>
                  </a:cubicBezTo>
                  <a:cubicBezTo>
                    <a:pt x="98" y="81"/>
                    <a:pt x="97" y="82"/>
                    <a:pt x="96" y="82"/>
                  </a:cubicBezTo>
                  <a:cubicBezTo>
                    <a:pt x="87" y="79"/>
                    <a:pt x="74" y="74"/>
                    <a:pt x="68" y="67"/>
                  </a:cubicBezTo>
                  <a:cubicBezTo>
                    <a:pt x="68" y="66"/>
                    <a:pt x="69" y="64"/>
                    <a:pt x="68" y="63"/>
                  </a:cubicBezTo>
                  <a:cubicBezTo>
                    <a:pt x="67" y="60"/>
                    <a:pt x="65" y="57"/>
                    <a:pt x="63" y="54"/>
                  </a:cubicBezTo>
                  <a:cubicBezTo>
                    <a:pt x="60" y="52"/>
                    <a:pt x="58" y="49"/>
                    <a:pt x="55" y="47"/>
                  </a:cubicBezTo>
                  <a:cubicBezTo>
                    <a:pt x="53" y="46"/>
                    <a:pt x="50" y="48"/>
                    <a:pt x="49" y="47"/>
                  </a:cubicBezTo>
                  <a:cubicBezTo>
                    <a:pt x="46" y="44"/>
                    <a:pt x="45" y="39"/>
                    <a:pt x="44" y="35"/>
                  </a:cubicBezTo>
                  <a:cubicBezTo>
                    <a:pt x="44" y="34"/>
                    <a:pt x="46" y="33"/>
                    <a:pt x="45" y="33"/>
                  </a:cubicBezTo>
                  <a:cubicBezTo>
                    <a:pt x="42" y="31"/>
                    <a:pt x="38" y="30"/>
                    <a:pt x="35" y="30"/>
                  </a:cubicBezTo>
                  <a:cubicBezTo>
                    <a:pt x="34" y="29"/>
                    <a:pt x="33" y="31"/>
                    <a:pt x="32" y="30"/>
                  </a:cubicBezTo>
                  <a:cubicBezTo>
                    <a:pt x="31" y="28"/>
                    <a:pt x="32" y="26"/>
                    <a:pt x="30" y="24"/>
                  </a:cubicBezTo>
                  <a:cubicBezTo>
                    <a:pt x="18" y="8"/>
                    <a:pt x="26" y="21"/>
                    <a:pt x="16" y="17"/>
                  </a:cubicBezTo>
                  <a:cubicBezTo>
                    <a:pt x="15" y="17"/>
                    <a:pt x="14" y="15"/>
                    <a:pt x="12" y="14"/>
                  </a:cubicBezTo>
                  <a:cubicBezTo>
                    <a:pt x="9" y="12"/>
                    <a:pt x="5" y="11"/>
                    <a:pt x="2" y="8"/>
                  </a:cubicBezTo>
                  <a:cubicBezTo>
                    <a:pt x="1" y="6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61"/>
            <p:cNvSpPr/>
            <p:nvPr/>
          </p:nvSpPr>
          <p:spPr bwMode="auto">
            <a:xfrm>
              <a:off x="5042" y="2856"/>
              <a:ext cx="3" cy="5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1" y="1"/>
                    <a:pt x="1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62"/>
            <p:cNvSpPr/>
            <p:nvPr/>
          </p:nvSpPr>
          <p:spPr bwMode="auto">
            <a:xfrm>
              <a:off x="4855" y="2823"/>
              <a:ext cx="161" cy="241"/>
            </a:xfrm>
            <a:custGeom>
              <a:avLst/>
              <a:gdLst>
                <a:gd name="T0" fmla="*/ 11 w 68"/>
                <a:gd name="T1" fmla="*/ 96 h 102"/>
                <a:gd name="T2" fmla="*/ 6 w 68"/>
                <a:gd name="T3" fmla="*/ 100 h 102"/>
                <a:gd name="T4" fmla="*/ 11 w 68"/>
                <a:gd name="T5" fmla="*/ 84 h 102"/>
                <a:gd name="T6" fmla="*/ 6 w 68"/>
                <a:gd name="T7" fmla="*/ 77 h 102"/>
                <a:gd name="T8" fmla="*/ 13 w 68"/>
                <a:gd name="T9" fmla="*/ 67 h 102"/>
                <a:gd name="T10" fmla="*/ 14 w 68"/>
                <a:gd name="T11" fmla="*/ 61 h 102"/>
                <a:gd name="T12" fmla="*/ 18 w 68"/>
                <a:gd name="T13" fmla="*/ 53 h 102"/>
                <a:gd name="T14" fmla="*/ 19 w 68"/>
                <a:gd name="T15" fmla="*/ 54 h 102"/>
                <a:gd name="T16" fmla="*/ 26 w 68"/>
                <a:gd name="T17" fmla="*/ 34 h 102"/>
                <a:gd name="T18" fmla="*/ 28 w 68"/>
                <a:gd name="T19" fmla="*/ 35 h 102"/>
                <a:gd name="T20" fmla="*/ 32 w 68"/>
                <a:gd name="T21" fmla="*/ 27 h 102"/>
                <a:gd name="T22" fmla="*/ 48 w 68"/>
                <a:gd name="T23" fmla="*/ 22 h 102"/>
                <a:gd name="T24" fmla="*/ 56 w 68"/>
                <a:gd name="T25" fmla="*/ 16 h 102"/>
                <a:gd name="T26" fmla="*/ 66 w 68"/>
                <a:gd name="T27" fmla="*/ 1 h 102"/>
                <a:gd name="T28" fmla="*/ 68 w 68"/>
                <a:gd name="T29" fmla="*/ 2 h 102"/>
                <a:gd name="T30" fmla="*/ 53 w 68"/>
                <a:gd name="T31" fmla="*/ 23 h 102"/>
                <a:gd name="T32" fmla="*/ 25 w 68"/>
                <a:gd name="T33" fmla="*/ 41 h 102"/>
                <a:gd name="T34" fmla="*/ 21 w 68"/>
                <a:gd name="T35" fmla="*/ 51 h 102"/>
                <a:gd name="T36" fmla="*/ 29 w 68"/>
                <a:gd name="T37" fmla="*/ 53 h 102"/>
                <a:gd name="T38" fmla="*/ 35 w 68"/>
                <a:gd name="T39" fmla="*/ 44 h 102"/>
                <a:gd name="T40" fmla="*/ 44 w 68"/>
                <a:gd name="T41" fmla="*/ 38 h 102"/>
                <a:gd name="T42" fmla="*/ 50 w 68"/>
                <a:gd name="T43" fmla="*/ 34 h 102"/>
                <a:gd name="T44" fmla="*/ 48 w 68"/>
                <a:gd name="T45" fmla="*/ 37 h 102"/>
                <a:gd name="T46" fmla="*/ 33 w 68"/>
                <a:gd name="T47" fmla="*/ 55 h 102"/>
                <a:gd name="T48" fmla="*/ 30 w 68"/>
                <a:gd name="T49" fmla="*/ 56 h 102"/>
                <a:gd name="T50" fmla="*/ 38 w 68"/>
                <a:gd name="T51" fmla="*/ 70 h 102"/>
                <a:gd name="T52" fmla="*/ 31 w 68"/>
                <a:gd name="T53" fmla="*/ 76 h 102"/>
                <a:gd name="T54" fmla="*/ 27 w 68"/>
                <a:gd name="T55" fmla="*/ 78 h 102"/>
                <a:gd name="T56" fmla="*/ 24 w 68"/>
                <a:gd name="T57" fmla="*/ 66 h 102"/>
                <a:gd name="T58" fmla="*/ 18 w 68"/>
                <a:gd name="T59" fmla="*/ 72 h 102"/>
                <a:gd name="T60" fmla="*/ 20 w 68"/>
                <a:gd name="T61" fmla="*/ 74 h 102"/>
                <a:gd name="T62" fmla="*/ 15 w 68"/>
                <a:gd name="T63" fmla="*/ 94 h 102"/>
                <a:gd name="T64" fmla="*/ 11 w 68"/>
                <a:gd name="T65" fmla="*/ 96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8" h="102">
                  <a:moveTo>
                    <a:pt x="11" y="96"/>
                  </a:moveTo>
                  <a:cubicBezTo>
                    <a:pt x="9" y="97"/>
                    <a:pt x="6" y="102"/>
                    <a:pt x="6" y="100"/>
                  </a:cubicBezTo>
                  <a:cubicBezTo>
                    <a:pt x="6" y="94"/>
                    <a:pt x="11" y="90"/>
                    <a:pt x="11" y="84"/>
                  </a:cubicBezTo>
                  <a:cubicBezTo>
                    <a:pt x="11" y="73"/>
                    <a:pt x="0" y="88"/>
                    <a:pt x="6" y="77"/>
                  </a:cubicBezTo>
                  <a:cubicBezTo>
                    <a:pt x="8" y="73"/>
                    <a:pt x="11" y="71"/>
                    <a:pt x="13" y="67"/>
                  </a:cubicBezTo>
                  <a:cubicBezTo>
                    <a:pt x="14" y="65"/>
                    <a:pt x="13" y="63"/>
                    <a:pt x="14" y="61"/>
                  </a:cubicBezTo>
                  <a:cubicBezTo>
                    <a:pt x="15" y="58"/>
                    <a:pt x="16" y="55"/>
                    <a:pt x="18" y="53"/>
                  </a:cubicBezTo>
                  <a:cubicBezTo>
                    <a:pt x="19" y="53"/>
                    <a:pt x="19" y="55"/>
                    <a:pt x="19" y="54"/>
                  </a:cubicBezTo>
                  <a:cubicBezTo>
                    <a:pt x="21" y="48"/>
                    <a:pt x="20" y="38"/>
                    <a:pt x="26" y="34"/>
                  </a:cubicBezTo>
                  <a:cubicBezTo>
                    <a:pt x="27" y="34"/>
                    <a:pt x="28" y="35"/>
                    <a:pt x="28" y="35"/>
                  </a:cubicBezTo>
                  <a:cubicBezTo>
                    <a:pt x="30" y="33"/>
                    <a:pt x="30" y="29"/>
                    <a:pt x="32" y="27"/>
                  </a:cubicBezTo>
                  <a:cubicBezTo>
                    <a:pt x="35" y="23"/>
                    <a:pt x="42" y="24"/>
                    <a:pt x="48" y="22"/>
                  </a:cubicBezTo>
                  <a:cubicBezTo>
                    <a:pt x="51" y="20"/>
                    <a:pt x="54" y="18"/>
                    <a:pt x="56" y="16"/>
                  </a:cubicBezTo>
                  <a:cubicBezTo>
                    <a:pt x="61" y="12"/>
                    <a:pt x="62" y="5"/>
                    <a:pt x="66" y="1"/>
                  </a:cubicBezTo>
                  <a:cubicBezTo>
                    <a:pt x="66" y="0"/>
                    <a:pt x="68" y="1"/>
                    <a:pt x="68" y="2"/>
                  </a:cubicBezTo>
                  <a:cubicBezTo>
                    <a:pt x="64" y="11"/>
                    <a:pt x="61" y="18"/>
                    <a:pt x="53" y="23"/>
                  </a:cubicBezTo>
                  <a:cubicBezTo>
                    <a:pt x="48" y="26"/>
                    <a:pt x="28" y="36"/>
                    <a:pt x="25" y="41"/>
                  </a:cubicBezTo>
                  <a:cubicBezTo>
                    <a:pt x="23" y="44"/>
                    <a:pt x="20" y="48"/>
                    <a:pt x="21" y="51"/>
                  </a:cubicBezTo>
                  <a:cubicBezTo>
                    <a:pt x="22" y="54"/>
                    <a:pt x="27" y="54"/>
                    <a:pt x="29" y="53"/>
                  </a:cubicBezTo>
                  <a:cubicBezTo>
                    <a:pt x="32" y="51"/>
                    <a:pt x="32" y="47"/>
                    <a:pt x="35" y="44"/>
                  </a:cubicBezTo>
                  <a:cubicBezTo>
                    <a:pt x="37" y="42"/>
                    <a:pt x="41" y="40"/>
                    <a:pt x="44" y="38"/>
                  </a:cubicBezTo>
                  <a:cubicBezTo>
                    <a:pt x="46" y="37"/>
                    <a:pt x="47" y="35"/>
                    <a:pt x="50" y="34"/>
                  </a:cubicBezTo>
                  <a:cubicBezTo>
                    <a:pt x="51" y="34"/>
                    <a:pt x="49" y="36"/>
                    <a:pt x="48" y="37"/>
                  </a:cubicBezTo>
                  <a:cubicBezTo>
                    <a:pt x="44" y="43"/>
                    <a:pt x="39" y="49"/>
                    <a:pt x="33" y="55"/>
                  </a:cubicBezTo>
                  <a:cubicBezTo>
                    <a:pt x="32" y="55"/>
                    <a:pt x="29" y="55"/>
                    <a:pt x="30" y="56"/>
                  </a:cubicBezTo>
                  <a:cubicBezTo>
                    <a:pt x="34" y="62"/>
                    <a:pt x="42" y="60"/>
                    <a:pt x="38" y="70"/>
                  </a:cubicBezTo>
                  <a:cubicBezTo>
                    <a:pt x="37" y="73"/>
                    <a:pt x="33" y="74"/>
                    <a:pt x="31" y="76"/>
                  </a:cubicBezTo>
                  <a:cubicBezTo>
                    <a:pt x="30" y="77"/>
                    <a:pt x="27" y="79"/>
                    <a:pt x="27" y="78"/>
                  </a:cubicBezTo>
                  <a:cubicBezTo>
                    <a:pt x="24" y="75"/>
                    <a:pt x="27" y="68"/>
                    <a:pt x="24" y="66"/>
                  </a:cubicBezTo>
                  <a:cubicBezTo>
                    <a:pt x="22" y="64"/>
                    <a:pt x="20" y="70"/>
                    <a:pt x="18" y="72"/>
                  </a:cubicBezTo>
                  <a:cubicBezTo>
                    <a:pt x="18" y="73"/>
                    <a:pt x="20" y="73"/>
                    <a:pt x="20" y="74"/>
                  </a:cubicBezTo>
                  <a:cubicBezTo>
                    <a:pt x="18" y="81"/>
                    <a:pt x="17" y="88"/>
                    <a:pt x="15" y="94"/>
                  </a:cubicBezTo>
                  <a:cubicBezTo>
                    <a:pt x="14" y="96"/>
                    <a:pt x="11" y="96"/>
                    <a:pt x="11" y="96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63"/>
            <p:cNvSpPr/>
            <p:nvPr/>
          </p:nvSpPr>
          <p:spPr bwMode="auto">
            <a:xfrm>
              <a:off x="4529" y="3116"/>
              <a:ext cx="33" cy="33"/>
            </a:xfrm>
            <a:custGeom>
              <a:avLst/>
              <a:gdLst>
                <a:gd name="T0" fmla="*/ 12 w 14"/>
                <a:gd name="T1" fmla="*/ 0 h 14"/>
                <a:gd name="T2" fmla="*/ 11 w 14"/>
                <a:gd name="T3" fmla="*/ 12 h 14"/>
                <a:gd name="T4" fmla="*/ 2 w 14"/>
                <a:gd name="T5" fmla="*/ 8 h 14"/>
                <a:gd name="T6" fmla="*/ 12 w 14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4">
                  <a:moveTo>
                    <a:pt x="12" y="0"/>
                  </a:moveTo>
                  <a:cubicBezTo>
                    <a:pt x="11" y="4"/>
                    <a:pt x="14" y="10"/>
                    <a:pt x="11" y="12"/>
                  </a:cubicBezTo>
                  <a:cubicBezTo>
                    <a:pt x="8" y="14"/>
                    <a:pt x="3" y="11"/>
                    <a:pt x="2" y="8"/>
                  </a:cubicBezTo>
                  <a:cubicBezTo>
                    <a:pt x="0" y="5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64"/>
            <p:cNvSpPr/>
            <p:nvPr/>
          </p:nvSpPr>
          <p:spPr bwMode="auto">
            <a:xfrm>
              <a:off x="5038" y="2854"/>
              <a:ext cx="47" cy="54"/>
            </a:xfrm>
            <a:custGeom>
              <a:avLst/>
              <a:gdLst>
                <a:gd name="T0" fmla="*/ 4 w 20"/>
                <a:gd name="T1" fmla="*/ 13 h 23"/>
                <a:gd name="T2" fmla="*/ 14 w 20"/>
                <a:gd name="T3" fmla="*/ 4 h 23"/>
                <a:gd name="T4" fmla="*/ 19 w 20"/>
                <a:gd name="T5" fmla="*/ 1 h 23"/>
                <a:gd name="T6" fmla="*/ 5 w 20"/>
                <a:gd name="T7" fmla="*/ 17 h 23"/>
                <a:gd name="T8" fmla="*/ 0 w 20"/>
                <a:gd name="T9" fmla="*/ 21 h 23"/>
                <a:gd name="T10" fmla="*/ 4 w 20"/>
                <a:gd name="T11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23">
                  <a:moveTo>
                    <a:pt x="4" y="13"/>
                  </a:moveTo>
                  <a:cubicBezTo>
                    <a:pt x="7" y="10"/>
                    <a:pt x="11" y="7"/>
                    <a:pt x="14" y="4"/>
                  </a:cubicBezTo>
                  <a:cubicBezTo>
                    <a:pt x="16" y="3"/>
                    <a:pt x="20" y="0"/>
                    <a:pt x="19" y="1"/>
                  </a:cubicBezTo>
                  <a:cubicBezTo>
                    <a:pt x="18" y="3"/>
                    <a:pt x="6" y="15"/>
                    <a:pt x="5" y="17"/>
                  </a:cubicBezTo>
                  <a:cubicBezTo>
                    <a:pt x="3" y="18"/>
                    <a:pt x="1" y="23"/>
                    <a:pt x="0" y="21"/>
                  </a:cubicBezTo>
                  <a:cubicBezTo>
                    <a:pt x="0" y="18"/>
                    <a:pt x="4" y="13"/>
                    <a:pt x="4" y="13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65"/>
            <p:cNvSpPr/>
            <p:nvPr/>
          </p:nvSpPr>
          <p:spPr bwMode="auto">
            <a:xfrm>
              <a:off x="4931" y="2988"/>
              <a:ext cx="17" cy="31"/>
            </a:xfrm>
            <a:custGeom>
              <a:avLst/>
              <a:gdLst>
                <a:gd name="T0" fmla="*/ 7 w 7"/>
                <a:gd name="T1" fmla="*/ 0 h 13"/>
                <a:gd name="T2" fmla="*/ 2 w 7"/>
                <a:gd name="T3" fmla="*/ 12 h 13"/>
                <a:gd name="T4" fmla="*/ 0 w 7"/>
                <a:gd name="T5" fmla="*/ 12 h 13"/>
                <a:gd name="T6" fmla="*/ 7 w 7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13">
                  <a:moveTo>
                    <a:pt x="7" y="0"/>
                  </a:moveTo>
                  <a:cubicBezTo>
                    <a:pt x="5" y="4"/>
                    <a:pt x="4" y="8"/>
                    <a:pt x="2" y="12"/>
                  </a:cubicBezTo>
                  <a:cubicBezTo>
                    <a:pt x="2" y="13"/>
                    <a:pt x="0" y="12"/>
                    <a:pt x="0" y="12"/>
                  </a:cubicBezTo>
                  <a:cubicBezTo>
                    <a:pt x="2" y="8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66"/>
            <p:cNvSpPr/>
            <p:nvPr/>
          </p:nvSpPr>
          <p:spPr bwMode="auto">
            <a:xfrm>
              <a:off x="5092" y="2648"/>
              <a:ext cx="149" cy="196"/>
            </a:xfrm>
            <a:custGeom>
              <a:avLst/>
              <a:gdLst>
                <a:gd name="T0" fmla="*/ 31 w 63"/>
                <a:gd name="T1" fmla="*/ 74 h 83"/>
                <a:gd name="T2" fmla="*/ 25 w 63"/>
                <a:gd name="T3" fmla="*/ 81 h 83"/>
                <a:gd name="T4" fmla="*/ 29 w 63"/>
                <a:gd name="T5" fmla="*/ 73 h 83"/>
                <a:gd name="T6" fmla="*/ 28 w 63"/>
                <a:gd name="T7" fmla="*/ 73 h 83"/>
                <a:gd name="T8" fmla="*/ 19 w 63"/>
                <a:gd name="T9" fmla="*/ 72 h 83"/>
                <a:gd name="T10" fmla="*/ 14 w 63"/>
                <a:gd name="T11" fmla="*/ 74 h 83"/>
                <a:gd name="T12" fmla="*/ 16 w 63"/>
                <a:gd name="T13" fmla="*/ 66 h 83"/>
                <a:gd name="T14" fmla="*/ 14 w 63"/>
                <a:gd name="T15" fmla="*/ 69 h 83"/>
                <a:gd name="T16" fmla="*/ 8 w 63"/>
                <a:gd name="T17" fmla="*/ 83 h 83"/>
                <a:gd name="T18" fmla="*/ 5 w 63"/>
                <a:gd name="T19" fmla="*/ 77 h 83"/>
                <a:gd name="T20" fmla="*/ 10 w 63"/>
                <a:gd name="T21" fmla="*/ 72 h 83"/>
                <a:gd name="T22" fmla="*/ 18 w 63"/>
                <a:gd name="T23" fmla="*/ 58 h 83"/>
                <a:gd name="T24" fmla="*/ 17 w 63"/>
                <a:gd name="T25" fmla="*/ 61 h 83"/>
                <a:gd name="T26" fmla="*/ 2 w 63"/>
                <a:gd name="T27" fmla="*/ 70 h 83"/>
                <a:gd name="T28" fmla="*/ 5 w 63"/>
                <a:gd name="T29" fmla="*/ 63 h 83"/>
                <a:gd name="T30" fmla="*/ 9 w 63"/>
                <a:gd name="T31" fmla="*/ 58 h 83"/>
                <a:gd name="T32" fmla="*/ 21 w 63"/>
                <a:gd name="T33" fmla="*/ 50 h 83"/>
                <a:gd name="T34" fmla="*/ 22 w 63"/>
                <a:gd name="T35" fmla="*/ 62 h 83"/>
                <a:gd name="T36" fmla="*/ 27 w 63"/>
                <a:gd name="T37" fmla="*/ 54 h 83"/>
                <a:gd name="T38" fmla="*/ 40 w 63"/>
                <a:gd name="T39" fmla="*/ 28 h 83"/>
                <a:gd name="T40" fmla="*/ 46 w 63"/>
                <a:gd name="T41" fmla="*/ 24 h 83"/>
                <a:gd name="T42" fmla="*/ 61 w 63"/>
                <a:gd name="T43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3" h="83">
                  <a:moveTo>
                    <a:pt x="31" y="74"/>
                  </a:moveTo>
                  <a:cubicBezTo>
                    <a:pt x="29" y="76"/>
                    <a:pt x="28" y="81"/>
                    <a:pt x="25" y="81"/>
                  </a:cubicBezTo>
                  <a:cubicBezTo>
                    <a:pt x="23" y="80"/>
                    <a:pt x="28" y="76"/>
                    <a:pt x="29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5" y="73"/>
                    <a:pt x="22" y="71"/>
                    <a:pt x="19" y="72"/>
                  </a:cubicBezTo>
                  <a:cubicBezTo>
                    <a:pt x="18" y="72"/>
                    <a:pt x="15" y="75"/>
                    <a:pt x="14" y="74"/>
                  </a:cubicBezTo>
                  <a:cubicBezTo>
                    <a:pt x="13" y="72"/>
                    <a:pt x="16" y="69"/>
                    <a:pt x="16" y="66"/>
                  </a:cubicBezTo>
                  <a:cubicBezTo>
                    <a:pt x="16" y="65"/>
                    <a:pt x="15" y="68"/>
                    <a:pt x="14" y="69"/>
                  </a:cubicBezTo>
                  <a:cubicBezTo>
                    <a:pt x="13" y="74"/>
                    <a:pt x="10" y="83"/>
                    <a:pt x="8" y="83"/>
                  </a:cubicBezTo>
                  <a:cubicBezTo>
                    <a:pt x="6" y="82"/>
                    <a:pt x="5" y="79"/>
                    <a:pt x="5" y="77"/>
                  </a:cubicBezTo>
                  <a:cubicBezTo>
                    <a:pt x="6" y="75"/>
                    <a:pt x="9" y="74"/>
                    <a:pt x="10" y="72"/>
                  </a:cubicBezTo>
                  <a:cubicBezTo>
                    <a:pt x="13" y="68"/>
                    <a:pt x="15" y="63"/>
                    <a:pt x="18" y="58"/>
                  </a:cubicBezTo>
                  <a:cubicBezTo>
                    <a:pt x="19" y="57"/>
                    <a:pt x="17" y="60"/>
                    <a:pt x="17" y="61"/>
                  </a:cubicBezTo>
                  <a:cubicBezTo>
                    <a:pt x="15" y="63"/>
                    <a:pt x="7" y="75"/>
                    <a:pt x="2" y="70"/>
                  </a:cubicBezTo>
                  <a:cubicBezTo>
                    <a:pt x="0" y="69"/>
                    <a:pt x="4" y="65"/>
                    <a:pt x="5" y="63"/>
                  </a:cubicBezTo>
                  <a:cubicBezTo>
                    <a:pt x="6" y="61"/>
                    <a:pt x="8" y="60"/>
                    <a:pt x="9" y="58"/>
                  </a:cubicBezTo>
                  <a:cubicBezTo>
                    <a:pt x="10" y="57"/>
                    <a:pt x="16" y="43"/>
                    <a:pt x="21" y="50"/>
                  </a:cubicBezTo>
                  <a:cubicBezTo>
                    <a:pt x="24" y="53"/>
                    <a:pt x="15" y="61"/>
                    <a:pt x="22" y="62"/>
                  </a:cubicBezTo>
                  <a:cubicBezTo>
                    <a:pt x="23" y="63"/>
                    <a:pt x="25" y="57"/>
                    <a:pt x="27" y="54"/>
                  </a:cubicBezTo>
                  <a:cubicBezTo>
                    <a:pt x="28" y="51"/>
                    <a:pt x="38" y="30"/>
                    <a:pt x="40" y="28"/>
                  </a:cubicBezTo>
                  <a:cubicBezTo>
                    <a:pt x="41" y="26"/>
                    <a:pt x="44" y="26"/>
                    <a:pt x="46" y="24"/>
                  </a:cubicBezTo>
                  <a:cubicBezTo>
                    <a:pt x="47" y="23"/>
                    <a:pt x="63" y="0"/>
                    <a:pt x="61" y="7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67"/>
            <p:cNvSpPr/>
            <p:nvPr/>
          </p:nvSpPr>
          <p:spPr bwMode="auto">
            <a:xfrm>
              <a:off x="5166" y="2726"/>
              <a:ext cx="47" cy="97"/>
            </a:xfrm>
            <a:custGeom>
              <a:avLst/>
              <a:gdLst>
                <a:gd name="T0" fmla="*/ 20 w 20"/>
                <a:gd name="T1" fmla="*/ 0 h 41"/>
                <a:gd name="T2" fmla="*/ 7 w 20"/>
                <a:gd name="T3" fmla="*/ 27 h 41"/>
                <a:gd name="T4" fmla="*/ 9 w 20"/>
                <a:gd name="T5" fmla="*/ 25 h 41"/>
                <a:gd name="T6" fmla="*/ 0 w 20"/>
                <a:gd name="T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41">
                  <a:moveTo>
                    <a:pt x="20" y="0"/>
                  </a:moveTo>
                  <a:cubicBezTo>
                    <a:pt x="16" y="9"/>
                    <a:pt x="11" y="18"/>
                    <a:pt x="7" y="27"/>
                  </a:cubicBezTo>
                  <a:cubicBezTo>
                    <a:pt x="7" y="27"/>
                    <a:pt x="9" y="25"/>
                    <a:pt x="9" y="25"/>
                  </a:cubicBezTo>
                  <a:cubicBezTo>
                    <a:pt x="6" y="31"/>
                    <a:pt x="0" y="41"/>
                    <a:pt x="0" y="41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68"/>
            <p:cNvSpPr/>
            <p:nvPr/>
          </p:nvSpPr>
          <p:spPr bwMode="auto">
            <a:xfrm>
              <a:off x="5095" y="2865"/>
              <a:ext cx="11" cy="19"/>
            </a:xfrm>
            <a:custGeom>
              <a:avLst/>
              <a:gdLst>
                <a:gd name="T0" fmla="*/ 5 w 5"/>
                <a:gd name="T1" fmla="*/ 0 h 8"/>
                <a:gd name="T2" fmla="*/ 2 w 5"/>
                <a:gd name="T3" fmla="*/ 6 h 8"/>
                <a:gd name="T4" fmla="*/ 5 w 5"/>
                <a:gd name="T5" fmla="*/ 0 h 8"/>
                <a:gd name="T6" fmla="*/ 5 w 5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8">
                  <a:moveTo>
                    <a:pt x="5" y="0"/>
                  </a:moveTo>
                  <a:cubicBezTo>
                    <a:pt x="4" y="2"/>
                    <a:pt x="4" y="4"/>
                    <a:pt x="2" y="6"/>
                  </a:cubicBezTo>
                  <a:cubicBezTo>
                    <a:pt x="0" y="8"/>
                    <a:pt x="4" y="2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69"/>
            <p:cNvSpPr/>
            <p:nvPr/>
          </p:nvSpPr>
          <p:spPr bwMode="auto">
            <a:xfrm>
              <a:off x="5241" y="2648"/>
              <a:ext cx="0" cy="4"/>
            </a:xfrm>
            <a:custGeom>
              <a:avLst/>
              <a:gdLst>
                <a:gd name="T0" fmla="*/ 2 h 2"/>
                <a:gd name="T1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1"/>
                    <a:pt x="0" y="0"/>
                    <a:pt x="0" y="0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70"/>
            <p:cNvSpPr/>
            <p:nvPr/>
          </p:nvSpPr>
          <p:spPr bwMode="auto">
            <a:xfrm>
              <a:off x="4716" y="3140"/>
              <a:ext cx="33" cy="26"/>
            </a:xfrm>
            <a:custGeom>
              <a:avLst/>
              <a:gdLst>
                <a:gd name="T0" fmla="*/ 0 w 14"/>
                <a:gd name="T1" fmla="*/ 9 h 11"/>
                <a:gd name="T2" fmla="*/ 12 w 14"/>
                <a:gd name="T3" fmla="*/ 4 h 11"/>
                <a:gd name="T4" fmla="*/ 1 w 14"/>
                <a:gd name="T5" fmla="*/ 11 h 11"/>
                <a:gd name="T6" fmla="*/ 0 w 14"/>
                <a:gd name="T7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1">
                  <a:moveTo>
                    <a:pt x="0" y="9"/>
                  </a:moveTo>
                  <a:cubicBezTo>
                    <a:pt x="4" y="7"/>
                    <a:pt x="10" y="0"/>
                    <a:pt x="12" y="4"/>
                  </a:cubicBezTo>
                  <a:cubicBezTo>
                    <a:pt x="14" y="8"/>
                    <a:pt x="5" y="9"/>
                    <a:pt x="1" y="11"/>
                  </a:cubicBezTo>
                  <a:cubicBezTo>
                    <a:pt x="0" y="11"/>
                    <a:pt x="0" y="9"/>
                    <a:pt x="0" y="9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71"/>
            <p:cNvSpPr/>
            <p:nvPr/>
          </p:nvSpPr>
          <p:spPr bwMode="auto">
            <a:xfrm>
              <a:off x="4505" y="3159"/>
              <a:ext cx="244" cy="85"/>
            </a:xfrm>
            <a:custGeom>
              <a:avLst/>
              <a:gdLst>
                <a:gd name="T0" fmla="*/ 55 w 103"/>
                <a:gd name="T1" fmla="*/ 22 h 36"/>
                <a:gd name="T2" fmla="*/ 18 w 103"/>
                <a:gd name="T3" fmla="*/ 32 h 36"/>
                <a:gd name="T4" fmla="*/ 20 w 103"/>
                <a:gd name="T5" fmla="*/ 29 h 36"/>
                <a:gd name="T6" fmla="*/ 6 w 103"/>
                <a:gd name="T7" fmla="*/ 32 h 36"/>
                <a:gd name="T8" fmla="*/ 25 w 103"/>
                <a:gd name="T9" fmla="*/ 20 h 36"/>
                <a:gd name="T10" fmla="*/ 28 w 103"/>
                <a:gd name="T11" fmla="*/ 18 h 36"/>
                <a:gd name="T12" fmla="*/ 61 w 103"/>
                <a:gd name="T13" fmla="*/ 13 h 36"/>
                <a:gd name="T14" fmla="*/ 62 w 103"/>
                <a:gd name="T15" fmla="*/ 13 h 36"/>
                <a:gd name="T16" fmla="*/ 70 w 103"/>
                <a:gd name="T17" fmla="*/ 6 h 36"/>
                <a:gd name="T18" fmla="*/ 71 w 103"/>
                <a:gd name="T19" fmla="*/ 7 h 36"/>
                <a:gd name="T20" fmla="*/ 98 w 103"/>
                <a:gd name="T21" fmla="*/ 2 h 36"/>
                <a:gd name="T22" fmla="*/ 102 w 103"/>
                <a:gd name="T23" fmla="*/ 1 h 36"/>
                <a:gd name="T24" fmla="*/ 73 w 103"/>
                <a:gd name="T25" fmla="*/ 18 h 36"/>
                <a:gd name="T26" fmla="*/ 63 w 103"/>
                <a:gd name="T27" fmla="*/ 21 h 36"/>
                <a:gd name="T28" fmla="*/ 55 w 103"/>
                <a:gd name="T29" fmla="*/ 2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3" h="36">
                  <a:moveTo>
                    <a:pt x="55" y="22"/>
                  </a:moveTo>
                  <a:cubicBezTo>
                    <a:pt x="45" y="25"/>
                    <a:pt x="30" y="33"/>
                    <a:pt x="18" y="32"/>
                  </a:cubicBezTo>
                  <a:cubicBezTo>
                    <a:pt x="17" y="32"/>
                    <a:pt x="22" y="29"/>
                    <a:pt x="20" y="29"/>
                  </a:cubicBezTo>
                  <a:cubicBezTo>
                    <a:pt x="15" y="28"/>
                    <a:pt x="8" y="36"/>
                    <a:pt x="6" y="32"/>
                  </a:cubicBezTo>
                  <a:cubicBezTo>
                    <a:pt x="0" y="22"/>
                    <a:pt x="23" y="21"/>
                    <a:pt x="25" y="20"/>
                  </a:cubicBezTo>
                  <a:cubicBezTo>
                    <a:pt x="26" y="20"/>
                    <a:pt x="27" y="18"/>
                    <a:pt x="28" y="18"/>
                  </a:cubicBezTo>
                  <a:cubicBezTo>
                    <a:pt x="38" y="13"/>
                    <a:pt x="50" y="14"/>
                    <a:pt x="61" y="13"/>
                  </a:cubicBezTo>
                  <a:cubicBezTo>
                    <a:pt x="61" y="13"/>
                    <a:pt x="62" y="13"/>
                    <a:pt x="62" y="13"/>
                  </a:cubicBezTo>
                  <a:cubicBezTo>
                    <a:pt x="65" y="11"/>
                    <a:pt x="67" y="8"/>
                    <a:pt x="70" y="6"/>
                  </a:cubicBezTo>
                  <a:cubicBezTo>
                    <a:pt x="71" y="5"/>
                    <a:pt x="70" y="7"/>
                    <a:pt x="71" y="7"/>
                  </a:cubicBezTo>
                  <a:cubicBezTo>
                    <a:pt x="80" y="6"/>
                    <a:pt x="89" y="3"/>
                    <a:pt x="98" y="2"/>
                  </a:cubicBezTo>
                  <a:cubicBezTo>
                    <a:pt x="99" y="1"/>
                    <a:pt x="103" y="0"/>
                    <a:pt x="102" y="1"/>
                  </a:cubicBezTo>
                  <a:cubicBezTo>
                    <a:pt x="94" y="9"/>
                    <a:pt x="83" y="15"/>
                    <a:pt x="73" y="18"/>
                  </a:cubicBezTo>
                  <a:cubicBezTo>
                    <a:pt x="70" y="19"/>
                    <a:pt x="67" y="21"/>
                    <a:pt x="63" y="21"/>
                  </a:cubicBezTo>
                  <a:cubicBezTo>
                    <a:pt x="61" y="22"/>
                    <a:pt x="55" y="22"/>
                    <a:pt x="55" y="2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72"/>
            <p:cNvSpPr/>
            <p:nvPr/>
          </p:nvSpPr>
          <p:spPr bwMode="auto">
            <a:xfrm>
              <a:off x="5059" y="2922"/>
              <a:ext cx="14" cy="26"/>
            </a:xfrm>
            <a:custGeom>
              <a:avLst/>
              <a:gdLst>
                <a:gd name="T0" fmla="*/ 6 w 6"/>
                <a:gd name="T1" fmla="*/ 0 h 11"/>
                <a:gd name="T2" fmla="*/ 0 w 6"/>
                <a:gd name="T3" fmla="*/ 11 h 11"/>
                <a:gd name="T4" fmla="*/ 6 w 6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11">
                  <a:moveTo>
                    <a:pt x="6" y="0"/>
                  </a:moveTo>
                  <a:cubicBezTo>
                    <a:pt x="4" y="4"/>
                    <a:pt x="0" y="11"/>
                    <a:pt x="0" y="11"/>
                  </a:cubicBezTo>
                  <a:cubicBezTo>
                    <a:pt x="0" y="11"/>
                    <a:pt x="4" y="4"/>
                    <a:pt x="6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73"/>
            <p:cNvSpPr/>
            <p:nvPr/>
          </p:nvSpPr>
          <p:spPr bwMode="auto">
            <a:xfrm>
              <a:off x="5137" y="2825"/>
              <a:ext cx="19" cy="40"/>
            </a:xfrm>
            <a:custGeom>
              <a:avLst/>
              <a:gdLst>
                <a:gd name="T0" fmla="*/ 8 w 8"/>
                <a:gd name="T1" fmla="*/ 0 h 17"/>
                <a:gd name="T2" fmla="*/ 4 w 8"/>
                <a:gd name="T3" fmla="*/ 10 h 17"/>
                <a:gd name="T4" fmla="*/ 0 w 8"/>
                <a:gd name="T5" fmla="*/ 15 h 17"/>
                <a:gd name="T6" fmla="*/ 5 w 8"/>
                <a:gd name="T7" fmla="*/ 6 h 17"/>
                <a:gd name="T8" fmla="*/ 8 w 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7">
                  <a:moveTo>
                    <a:pt x="8" y="0"/>
                  </a:moveTo>
                  <a:cubicBezTo>
                    <a:pt x="6" y="4"/>
                    <a:pt x="5" y="7"/>
                    <a:pt x="4" y="10"/>
                  </a:cubicBezTo>
                  <a:cubicBezTo>
                    <a:pt x="3" y="12"/>
                    <a:pt x="0" y="17"/>
                    <a:pt x="0" y="15"/>
                  </a:cubicBezTo>
                  <a:cubicBezTo>
                    <a:pt x="1" y="12"/>
                    <a:pt x="3" y="9"/>
                    <a:pt x="5" y="6"/>
                  </a:cubicBezTo>
                  <a:cubicBezTo>
                    <a:pt x="6" y="4"/>
                    <a:pt x="8" y="0"/>
                    <a:pt x="8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74"/>
            <p:cNvSpPr/>
            <p:nvPr/>
          </p:nvSpPr>
          <p:spPr bwMode="auto">
            <a:xfrm>
              <a:off x="4941" y="3055"/>
              <a:ext cx="2" cy="0"/>
            </a:xfrm>
            <a:custGeom>
              <a:avLst/>
              <a:gdLst>
                <a:gd name="T0" fmla="*/ 0 w 1"/>
                <a:gd name="T1" fmla="*/ 1 w 1"/>
                <a:gd name="T2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75"/>
            <p:cNvSpPr/>
            <p:nvPr/>
          </p:nvSpPr>
          <p:spPr bwMode="auto">
            <a:xfrm>
              <a:off x="4851" y="3062"/>
              <a:ext cx="78" cy="57"/>
            </a:xfrm>
            <a:custGeom>
              <a:avLst/>
              <a:gdLst>
                <a:gd name="T0" fmla="*/ 8 w 33"/>
                <a:gd name="T1" fmla="*/ 16 h 24"/>
                <a:gd name="T2" fmla="*/ 23 w 33"/>
                <a:gd name="T3" fmla="*/ 9 h 24"/>
                <a:gd name="T4" fmla="*/ 30 w 33"/>
                <a:gd name="T5" fmla="*/ 1 h 24"/>
                <a:gd name="T6" fmla="*/ 25 w 33"/>
                <a:gd name="T7" fmla="*/ 8 h 24"/>
                <a:gd name="T8" fmla="*/ 18 w 33"/>
                <a:gd name="T9" fmla="*/ 14 h 24"/>
                <a:gd name="T10" fmla="*/ 3 w 33"/>
                <a:gd name="T11" fmla="*/ 23 h 24"/>
                <a:gd name="T12" fmla="*/ 8 w 33"/>
                <a:gd name="T1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24">
                  <a:moveTo>
                    <a:pt x="8" y="16"/>
                  </a:moveTo>
                  <a:cubicBezTo>
                    <a:pt x="13" y="14"/>
                    <a:pt x="19" y="12"/>
                    <a:pt x="23" y="9"/>
                  </a:cubicBezTo>
                  <a:cubicBezTo>
                    <a:pt x="26" y="7"/>
                    <a:pt x="27" y="3"/>
                    <a:pt x="30" y="1"/>
                  </a:cubicBezTo>
                  <a:cubicBezTo>
                    <a:pt x="33" y="0"/>
                    <a:pt x="27" y="6"/>
                    <a:pt x="25" y="8"/>
                  </a:cubicBezTo>
                  <a:cubicBezTo>
                    <a:pt x="23" y="10"/>
                    <a:pt x="20" y="12"/>
                    <a:pt x="18" y="14"/>
                  </a:cubicBezTo>
                  <a:cubicBezTo>
                    <a:pt x="15" y="16"/>
                    <a:pt x="4" y="24"/>
                    <a:pt x="3" y="23"/>
                  </a:cubicBezTo>
                  <a:cubicBezTo>
                    <a:pt x="0" y="22"/>
                    <a:pt x="8" y="16"/>
                    <a:pt x="8" y="16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76"/>
            <p:cNvSpPr/>
            <p:nvPr/>
          </p:nvSpPr>
          <p:spPr bwMode="auto">
            <a:xfrm>
              <a:off x="4792" y="3119"/>
              <a:ext cx="54" cy="38"/>
            </a:xfrm>
            <a:custGeom>
              <a:avLst/>
              <a:gdLst>
                <a:gd name="T0" fmla="*/ 6 w 23"/>
                <a:gd name="T1" fmla="*/ 9 h 16"/>
                <a:gd name="T2" fmla="*/ 15 w 23"/>
                <a:gd name="T3" fmla="*/ 6 h 16"/>
                <a:gd name="T4" fmla="*/ 22 w 23"/>
                <a:gd name="T5" fmla="*/ 0 h 16"/>
                <a:gd name="T6" fmla="*/ 22 w 23"/>
                <a:gd name="T7" fmla="*/ 2 h 16"/>
                <a:gd name="T8" fmla="*/ 18 w 23"/>
                <a:gd name="T9" fmla="*/ 5 h 16"/>
                <a:gd name="T10" fmla="*/ 2 w 23"/>
                <a:gd name="T11" fmla="*/ 16 h 16"/>
                <a:gd name="T12" fmla="*/ 6 w 23"/>
                <a:gd name="T13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6">
                  <a:moveTo>
                    <a:pt x="6" y="9"/>
                  </a:moveTo>
                  <a:cubicBezTo>
                    <a:pt x="9" y="8"/>
                    <a:pt x="12" y="7"/>
                    <a:pt x="15" y="6"/>
                  </a:cubicBezTo>
                  <a:cubicBezTo>
                    <a:pt x="17" y="4"/>
                    <a:pt x="19" y="1"/>
                    <a:pt x="22" y="0"/>
                  </a:cubicBezTo>
                  <a:cubicBezTo>
                    <a:pt x="22" y="0"/>
                    <a:pt x="23" y="1"/>
                    <a:pt x="22" y="2"/>
                  </a:cubicBezTo>
                  <a:cubicBezTo>
                    <a:pt x="21" y="3"/>
                    <a:pt x="19" y="4"/>
                    <a:pt x="18" y="5"/>
                  </a:cubicBezTo>
                  <a:cubicBezTo>
                    <a:pt x="16" y="6"/>
                    <a:pt x="2" y="16"/>
                    <a:pt x="2" y="16"/>
                  </a:cubicBezTo>
                  <a:cubicBezTo>
                    <a:pt x="0" y="16"/>
                    <a:pt x="6" y="9"/>
                    <a:pt x="6" y="9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77"/>
            <p:cNvSpPr/>
            <p:nvPr/>
          </p:nvSpPr>
          <p:spPr bwMode="auto">
            <a:xfrm>
              <a:off x="4912" y="3003"/>
              <a:ext cx="95" cy="99"/>
            </a:xfrm>
            <a:custGeom>
              <a:avLst/>
              <a:gdLst>
                <a:gd name="T0" fmla="*/ 17 w 40"/>
                <a:gd name="T1" fmla="*/ 24 h 42"/>
                <a:gd name="T2" fmla="*/ 1 w 40"/>
                <a:gd name="T3" fmla="*/ 40 h 42"/>
                <a:gd name="T4" fmla="*/ 5 w 40"/>
                <a:gd name="T5" fmla="*/ 37 h 42"/>
                <a:gd name="T6" fmla="*/ 3 w 40"/>
                <a:gd name="T7" fmla="*/ 37 h 42"/>
                <a:gd name="T8" fmla="*/ 10 w 40"/>
                <a:gd name="T9" fmla="*/ 28 h 42"/>
                <a:gd name="T10" fmla="*/ 20 w 40"/>
                <a:gd name="T11" fmla="*/ 17 h 42"/>
                <a:gd name="T12" fmla="*/ 36 w 40"/>
                <a:gd name="T13" fmla="*/ 3 h 42"/>
                <a:gd name="T14" fmla="*/ 26 w 40"/>
                <a:gd name="T15" fmla="*/ 14 h 42"/>
                <a:gd name="T16" fmla="*/ 17 w 40"/>
                <a:gd name="T17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2">
                  <a:moveTo>
                    <a:pt x="17" y="24"/>
                  </a:moveTo>
                  <a:cubicBezTo>
                    <a:pt x="12" y="30"/>
                    <a:pt x="7" y="35"/>
                    <a:pt x="1" y="40"/>
                  </a:cubicBezTo>
                  <a:cubicBezTo>
                    <a:pt x="0" y="42"/>
                    <a:pt x="4" y="38"/>
                    <a:pt x="5" y="37"/>
                  </a:cubicBezTo>
                  <a:cubicBezTo>
                    <a:pt x="5" y="36"/>
                    <a:pt x="3" y="38"/>
                    <a:pt x="3" y="37"/>
                  </a:cubicBezTo>
                  <a:cubicBezTo>
                    <a:pt x="9" y="28"/>
                    <a:pt x="7" y="32"/>
                    <a:pt x="10" y="28"/>
                  </a:cubicBezTo>
                  <a:cubicBezTo>
                    <a:pt x="14" y="25"/>
                    <a:pt x="16" y="21"/>
                    <a:pt x="20" y="17"/>
                  </a:cubicBezTo>
                  <a:cubicBezTo>
                    <a:pt x="25" y="12"/>
                    <a:pt x="31" y="8"/>
                    <a:pt x="36" y="3"/>
                  </a:cubicBezTo>
                  <a:cubicBezTo>
                    <a:pt x="40" y="0"/>
                    <a:pt x="29" y="11"/>
                    <a:pt x="26" y="14"/>
                  </a:cubicBezTo>
                  <a:cubicBezTo>
                    <a:pt x="23" y="18"/>
                    <a:pt x="17" y="24"/>
                    <a:pt x="17" y="24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78"/>
            <p:cNvSpPr/>
            <p:nvPr/>
          </p:nvSpPr>
          <p:spPr bwMode="auto">
            <a:xfrm>
              <a:off x="4837" y="3126"/>
              <a:ext cx="35" cy="14"/>
            </a:xfrm>
            <a:custGeom>
              <a:avLst/>
              <a:gdLst>
                <a:gd name="T0" fmla="*/ 0 w 15"/>
                <a:gd name="T1" fmla="*/ 5 h 6"/>
                <a:gd name="T2" fmla="*/ 13 w 15"/>
                <a:gd name="T3" fmla="*/ 0 h 6"/>
                <a:gd name="T4" fmla="*/ 10 w 15"/>
                <a:gd name="T5" fmla="*/ 4 h 6"/>
                <a:gd name="T6" fmla="*/ 0 w 15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6">
                  <a:moveTo>
                    <a:pt x="0" y="5"/>
                  </a:moveTo>
                  <a:cubicBezTo>
                    <a:pt x="4" y="3"/>
                    <a:pt x="9" y="0"/>
                    <a:pt x="13" y="0"/>
                  </a:cubicBezTo>
                  <a:cubicBezTo>
                    <a:pt x="15" y="0"/>
                    <a:pt x="11" y="4"/>
                    <a:pt x="10" y="4"/>
                  </a:cubicBezTo>
                  <a:cubicBezTo>
                    <a:pt x="6" y="6"/>
                    <a:pt x="0" y="5"/>
                    <a:pt x="0" y="5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79"/>
            <p:cNvSpPr/>
            <p:nvPr/>
          </p:nvSpPr>
          <p:spPr bwMode="auto">
            <a:xfrm>
              <a:off x="5024" y="3005"/>
              <a:ext cx="14" cy="19"/>
            </a:xfrm>
            <a:custGeom>
              <a:avLst/>
              <a:gdLst>
                <a:gd name="T0" fmla="*/ 0 w 6"/>
                <a:gd name="T1" fmla="*/ 8 h 8"/>
                <a:gd name="T2" fmla="*/ 6 w 6"/>
                <a:gd name="T3" fmla="*/ 0 h 8"/>
                <a:gd name="T4" fmla="*/ 0 w 6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8">
                  <a:moveTo>
                    <a:pt x="0" y="8"/>
                  </a:moveTo>
                  <a:cubicBezTo>
                    <a:pt x="2" y="5"/>
                    <a:pt x="6" y="0"/>
                    <a:pt x="6" y="0"/>
                  </a:cubicBezTo>
                  <a:cubicBezTo>
                    <a:pt x="6" y="0"/>
                    <a:pt x="2" y="5"/>
                    <a:pt x="0" y="8"/>
                  </a:cubicBezTo>
                  <a:close/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80"/>
            <p:cNvSpPr/>
            <p:nvPr/>
          </p:nvSpPr>
          <p:spPr bwMode="auto">
            <a:xfrm>
              <a:off x="2865" y="3209"/>
              <a:ext cx="142" cy="156"/>
            </a:xfrm>
            <a:custGeom>
              <a:avLst/>
              <a:gdLst>
                <a:gd name="T0" fmla="*/ 17 w 60"/>
                <a:gd name="T1" fmla="*/ 32 h 66"/>
                <a:gd name="T2" fmla="*/ 10 w 60"/>
                <a:gd name="T3" fmla="*/ 19 h 66"/>
                <a:gd name="T4" fmla="*/ 3 w 60"/>
                <a:gd name="T5" fmla="*/ 11 h 66"/>
                <a:gd name="T6" fmla="*/ 2 w 60"/>
                <a:gd name="T7" fmla="*/ 5 h 66"/>
                <a:gd name="T8" fmla="*/ 17 w 60"/>
                <a:gd name="T9" fmla="*/ 14 h 66"/>
                <a:gd name="T10" fmla="*/ 28 w 60"/>
                <a:gd name="T11" fmla="*/ 1 h 66"/>
                <a:gd name="T12" fmla="*/ 28 w 60"/>
                <a:gd name="T13" fmla="*/ 3 h 66"/>
                <a:gd name="T14" fmla="*/ 31 w 60"/>
                <a:gd name="T15" fmla="*/ 5 h 66"/>
                <a:gd name="T16" fmla="*/ 45 w 60"/>
                <a:gd name="T17" fmla="*/ 25 h 66"/>
                <a:gd name="T18" fmla="*/ 49 w 60"/>
                <a:gd name="T19" fmla="*/ 30 h 66"/>
                <a:gd name="T20" fmla="*/ 42 w 60"/>
                <a:gd name="T21" fmla="*/ 27 h 66"/>
                <a:gd name="T22" fmla="*/ 49 w 60"/>
                <a:gd name="T23" fmla="*/ 36 h 66"/>
                <a:gd name="T24" fmla="*/ 47 w 60"/>
                <a:gd name="T25" fmla="*/ 37 h 66"/>
                <a:gd name="T26" fmla="*/ 50 w 60"/>
                <a:gd name="T27" fmla="*/ 42 h 66"/>
                <a:gd name="T28" fmla="*/ 51 w 60"/>
                <a:gd name="T29" fmla="*/ 49 h 66"/>
                <a:gd name="T30" fmla="*/ 60 w 60"/>
                <a:gd name="T31" fmla="*/ 66 h 66"/>
                <a:gd name="T32" fmla="*/ 48 w 60"/>
                <a:gd name="T33" fmla="*/ 59 h 66"/>
                <a:gd name="T34" fmla="*/ 28 w 60"/>
                <a:gd name="T35" fmla="*/ 43 h 66"/>
                <a:gd name="T36" fmla="*/ 22 w 60"/>
                <a:gd name="T37" fmla="*/ 37 h 66"/>
                <a:gd name="T38" fmla="*/ 17 w 60"/>
                <a:gd name="T39" fmla="*/ 3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66">
                  <a:moveTo>
                    <a:pt x="17" y="32"/>
                  </a:moveTo>
                  <a:cubicBezTo>
                    <a:pt x="15" y="28"/>
                    <a:pt x="13" y="23"/>
                    <a:pt x="10" y="19"/>
                  </a:cubicBezTo>
                  <a:cubicBezTo>
                    <a:pt x="8" y="16"/>
                    <a:pt x="5" y="14"/>
                    <a:pt x="3" y="11"/>
                  </a:cubicBezTo>
                  <a:cubicBezTo>
                    <a:pt x="2" y="9"/>
                    <a:pt x="0" y="6"/>
                    <a:pt x="2" y="5"/>
                  </a:cubicBezTo>
                  <a:cubicBezTo>
                    <a:pt x="3" y="4"/>
                    <a:pt x="17" y="14"/>
                    <a:pt x="17" y="14"/>
                  </a:cubicBezTo>
                  <a:cubicBezTo>
                    <a:pt x="21" y="14"/>
                    <a:pt x="27" y="1"/>
                    <a:pt x="28" y="1"/>
                  </a:cubicBezTo>
                  <a:cubicBezTo>
                    <a:pt x="28" y="0"/>
                    <a:pt x="28" y="2"/>
                    <a:pt x="28" y="3"/>
                  </a:cubicBezTo>
                  <a:cubicBezTo>
                    <a:pt x="29" y="4"/>
                    <a:pt x="30" y="4"/>
                    <a:pt x="31" y="5"/>
                  </a:cubicBezTo>
                  <a:cubicBezTo>
                    <a:pt x="38" y="12"/>
                    <a:pt x="39" y="16"/>
                    <a:pt x="45" y="25"/>
                  </a:cubicBezTo>
                  <a:cubicBezTo>
                    <a:pt x="46" y="26"/>
                    <a:pt x="51" y="28"/>
                    <a:pt x="49" y="30"/>
                  </a:cubicBezTo>
                  <a:cubicBezTo>
                    <a:pt x="47" y="31"/>
                    <a:pt x="43" y="24"/>
                    <a:pt x="42" y="27"/>
                  </a:cubicBezTo>
                  <a:cubicBezTo>
                    <a:pt x="42" y="31"/>
                    <a:pt x="47" y="33"/>
                    <a:pt x="49" y="36"/>
                  </a:cubicBezTo>
                  <a:cubicBezTo>
                    <a:pt x="49" y="37"/>
                    <a:pt x="47" y="36"/>
                    <a:pt x="47" y="37"/>
                  </a:cubicBezTo>
                  <a:cubicBezTo>
                    <a:pt x="47" y="39"/>
                    <a:pt x="49" y="40"/>
                    <a:pt x="50" y="42"/>
                  </a:cubicBezTo>
                  <a:cubicBezTo>
                    <a:pt x="51" y="44"/>
                    <a:pt x="51" y="47"/>
                    <a:pt x="51" y="49"/>
                  </a:cubicBezTo>
                  <a:cubicBezTo>
                    <a:pt x="53" y="55"/>
                    <a:pt x="60" y="59"/>
                    <a:pt x="60" y="66"/>
                  </a:cubicBezTo>
                  <a:cubicBezTo>
                    <a:pt x="60" y="66"/>
                    <a:pt x="48" y="59"/>
                    <a:pt x="48" y="59"/>
                  </a:cubicBezTo>
                  <a:cubicBezTo>
                    <a:pt x="41" y="54"/>
                    <a:pt x="34" y="49"/>
                    <a:pt x="28" y="43"/>
                  </a:cubicBezTo>
                  <a:cubicBezTo>
                    <a:pt x="26" y="41"/>
                    <a:pt x="24" y="39"/>
                    <a:pt x="22" y="37"/>
                  </a:cubicBezTo>
                  <a:cubicBezTo>
                    <a:pt x="20" y="35"/>
                    <a:pt x="17" y="32"/>
                    <a:pt x="17" y="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81"/>
            <p:cNvSpPr/>
            <p:nvPr/>
          </p:nvSpPr>
          <p:spPr bwMode="auto">
            <a:xfrm>
              <a:off x="5130" y="2891"/>
              <a:ext cx="2" cy="5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cubicBezTo>
                    <a:pt x="0" y="1"/>
                    <a:pt x="1" y="0"/>
                    <a:pt x="1" y="0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82"/>
            <p:cNvSpPr/>
            <p:nvPr/>
          </p:nvSpPr>
          <p:spPr bwMode="auto">
            <a:xfrm>
              <a:off x="5132" y="2828"/>
              <a:ext cx="34" cy="61"/>
            </a:xfrm>
            <a:custGeom>
              <a:avLst/>
              <a:gdLst>
                <a:gd name="T0" fmla="*/ 0 w 14"/>
                <a:gd name="T1" fmla="*/ 26 h 26"/>
                <a:gd name="T2" fmla="*/ 5 w 14"/>
                <a:gd name="T3" fmla="*/ 18 h 26"/>
                <a:gd name="T4" fmla="*/ 3 w 14"/>
                <a:gd name="T5" fmla="*/ 21 h 26"/>
                <a:gd name="T6" fmla="*/ 6 w 14"/>
                <a:gd name="T7" fmla="*/ 16 h 26"/>
                <a:gd name="T8" fmla="*/ 11 w 14"/>
                <a:gd name="T9" fmla="*/ 6 h 26"/>
                <a:gd name="T10" fmla="*/ 13 w 14"/>
                <a:gd name="T11" fmla="*/ 1 h 26"/>
                <a:gd name="T12" fmla="*/ 10 w 14"/>
                <a:gd name="T13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26">
                  <a:moveTo>
                    <a:pt x="0" y="26"/>
                  </a:moveTo>
                  <a:cubicBezTo>
                    <a:pt x="2" y="24"/>
                    <a:pt x="3" y="21"/>
                    <a:pt x="5" y="18"/>
                  </a:cubicBezTo>
                  <a:cubicBezTo>
                    <a:pt x="5" y="18"/>
                    <a:pt x="3" y="22"/>
                    <a:pt x="3" y="21"/>
                  </a:cubicBezTo>
                  <a:cubicBezTo>
                    <a:pt x="4" y="20"/>
                    <a:pt x="5" y="18"/>
                    <a:pt x="6" y="16"/>
                  </a:cubicBezTo>
                  <a:cubicBezTo>
                    <a:pt x="7" y="13"/>
                    <a:pt x="9" y="9"/>
                    <a:pt x="11" y="6"/>
                  </a:cubicBezTo>
                  <a:cubicBezTo>
                    <a:pt x="12" y="4"/>
                    <a:pt x="14" y="0"/>
                    <a:pt x="13" y="1"/>
                  </a:cubicBezTo>
                  <a:cubicBezTo>
                    <a:pt x="13" y="4"/>
                    <a:pt x="11" y="6"/>
                    <a:pt x="10" y="8"/>
                  </a:cubicBezTo>
                </a:path>
              </a:pathLst>
            </a:custGeom>
            <a:solidFill>
              <a:srgbClr val="F28F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83"/>
            <p:cNvSpPr/>
            <p:nvPr/>
          </p:nvSpPr>
          <p:spPr bwMode="auto">
            <a:xfrm>
              <a:off x="4548" y="2939"/>
              <a:ext cx="556" cy="523"/>
            </a:xfrm>
            <a:custGeom>
              <a:avLst/>
              <a:gdLst>
                <a:gd name="T0" fmla="*/ 215 w 235"/>
                <a:gd name="T1" fmla="*/ 30 h 221"/>
                <a:gd name="T2" fmla="*/ 42 w 235"/>
                <a:gd name="T3" fmla="*/ 196 h 221"/>
                <a:gd name="T4" fmla="*/ 0 w 235"/>
                <a:gd name="T5" fmla="*/ 221 h 221"/>
                <a:gd name="T6" fmla="*/ 0 w 235"/>
                <a:gd name="T7" fmla="*/ 221 h 221"/>
                <a:gd name="T8" fmla="*/ 6 w 235"/>
                <a:gd name="T9" fmla="*/ 218 h 221"/>
                <a:gd name="T10" fmla="*/ 10 w 235"/>
                <a:gd name="T11" fmla="*/ 210 h 221"/>
                <a:gd name="T12" fmla="*/ 20 w 235"/>
                <a:gd name="T13" fmla="*/ 205 h 221"/>
                <a:gd name="T14" fmla="*/ 20 w 235"/>
                <a:gd name="T15" fmla="*/ 201 h 221"/>
                <a:gd name="T16" fmla="*/ 26 w 235"/>
                <a:gd name="T17" fmla="*/ 196 h 221"/>
                <a:gd name="T18" fmla="*/ 35 w 235"/>
                <a:gd name="T19" fmla="*/ 187 h 221"/>
                <a:gd name="T20" fmla="*/ 34 w 235"/>
                <a:gd name="T21" fmla="*/ 190 h 221"/>
                <a:gd name="T22" fmla="*/ 41 w 235"/>
                <a:gd name="T23" fmla="*/ 184 h 221"/>
                <a:gd name="T24" fmla="*/ 64 w 235"/>
                <a:gd name="T25" fmla="*/ 168 h 221"/>
                <a:gd name="T26" fmla="*/ 113 w 235"/>
                <a:gd name="T27" fmla="*/ 131 h 221"/>
                <a:gd name="T28" fmla="*/ 118 w 235"/>
                <a:gd name="T29" fmla="*/ 126 h 221"/>
                <a:gd name="T30" fmla="*/ 120 w 235"/>
                <a:gd name="T31" fmla="*/ 122 h 221"/>
                <a:gd name="T32" fmla="*/ 130 w 235"/>
                <a:gd name="T33" fmla="*/ 113 h 221"/>
                <a:gd name="T34" fmla="*/ 150 w 235"/>
                <a:gd name="T35" fmla="*/ 95 h 221"/>
                <a:gd name="T36" fmla="*/ 148 w 235"/>
                <a:gd name="T37" fmla="*/ 95 h 221"/>
                <a:gd name="T38" fmla="*/ 165 w 235"/>
                <a:gd name="T39" fmla="*/ 76 h 221"/>
                <a:gd name="T40" fmla="*/ 171 w 235"/>
                <a:gd name="T41" fmla="*/ 71 h 221"/>
                <a:gd name="T42" fmla="*/ 167 w 235"/>
                <a:gd name="T43" fmla="*/ 80 h 221"/>
                <a:gd name="T44" fmla="*/ 171 w 235"/>
                <a:gd name="T45" fmla="*/ 76 h 221"/>
                <a:gd name="T46" fmla="*/ 175 w 235"/>
                <a:gd name="T47" fmla="*/ 71 h 221"/>
                <a:gd name="T48" fmla="*/ 183 w 235"/>
                <a:gd name="T49" fmla="*/ 65 h 221"/>
                <a:gd name="T50" fmla="*/ 188 w 235"/>
                <a:gd name="T51" fmla="*/ 54 h 221"/>
                <a:gd name="T52" fmla="*/ 201 w 235"/>
                <a:gd name="T53" fmla="*/ 37 h 221"/>
                <a:gd name="T54" fmla="*/ 210 w 235"/>
                <a:gd name="T55" fmla="*/ 27 h 221"/>
                <a:gd name="T56" fmla="*/ 210 w 235"/>
                <a:gd name="T57" fmla="*/ 24 h 221"/>
                <a:gd name="T58" fmla="*/ 216 w 235"/>
                <a:gd name="T59" fmla="*/ 20 h 221"/>
                <a:gd name="T60" fmla="*/ 232 w 235"/>
                <a:gd name="T61" fmla="*/ 2 h 221"/>
                <a:gd name="T62" fmla="*/ 226 w 235"/>
                <a:gd name="T63" fmla="*/ 12 h 221"/>
                <a:gd name="T64" fmla="*/ 214 w 235"/>
                <a:gd name="T65" fmla="*/ 29 h 221"/>
                <a:gd name="T66" fmla="*/ 215 w 235"/>
                <a:gd name="T67" fmla="*/ 3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5" h="221">
                  <a:moveTo>
                    <a:pt x="215" y="30"/>
                  </a:moveTo>
                  <a:cubicBezTo>
                    <a:pt x="169" y="96"/>
                    <a:pt x="110" y="153"/>
                    <a:pt x="42" y="196"/>
                  </a:cubicBezTo>
                  <a:cubicBezTo>
                    <a:pt x="29" y="205"/>
                    <a:pt x="15" y="213"/>
                    <a:pt x="0" y="221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0"/>
                    <a:pt x="4" y="220"/>
                    <a:pt x="6" y="218"/>
                  </a:cubicBezTo>
                  <a:cubicBezTo>
                    <a:pt x="8" y="216"/>
                    <a:pt x="8" y="212"/>
                    <a:pt x="10" y="210"/>
                  </a:cubicBezTo>
                  <a:cubicBezTo>
                    <a:pt x="13" y="207"/>
                    <a:pt x="17" y="207"/>
                    <a:pt x="20" y="205"/>
                  </a:cubicBezTo>
                  <a:cubicBezTo>
                    <a:pt x="21" y="204"/>
                    <a:pt x="20" y="202"/>
                    <a:pt x="20" y="201"/>
                  </a:cubicBezTo>
                  <a:cubicBezTo>
                    <a:pt x="22" y="198"/>
                    <a:pt x="24" y="197"/>
                    <a:pt x="26" y="196"/>
                  </a:cubicBezTo>
                  <a:cubicBezTo>
                    <a:pt x="34" y="189"/>
                    <a:pt x="19" y="200"/>
                    <a:pt x="35" y="187"/>
                  </a:cubicBezTo>
                  <a:cubicBezTo>
                    <a:pt x="36" y="186"/>
                    <a:pt x="33" y="190"/>
                    <a:pt x="34" y="190"/>
                  </a:cubicBezTo>
                  <a:cubicBezTo>
                    <a:pt x="36" y="188"/>
                    <a:pt x="38" y="186"/>
                    <a:pt x="41" y="184"/>
                  </a:cubicBezTo>
                  <a:cubicBezTo>
                    <a:pt x="49" y="179"/>
                    <a:pt x="56" y="173"/>
                    <a:pt x="64" y="168"/>
                  </a:cubicBezTo>
                  <a:cubicBezTo>
                    <a:pt x="82" y="157"/>
                    <a:pt x="98" y="146"/>
                    <a:pt x="113" y="131"/>
                  </a:cubicBezTo>
                  <a:cubicBezTo>
                    <a:pt x="115" y="129"/>
                    <a:pt x="117" y="128"/>
                    <a:pt x="118" y="126"/>
                  </a:cubicBezTo>
                  <a:cubicBezTo>
                    <a:pt x="119" y="125"/>
                    <a:pt x="119" y="123"/>
                    <a:pt x="120" y="122"/>
                  </a:cubicBezTo>
                  <a:cubicBezTo>
                    <a:pt x="123" y="119"/>
                    <a:pt x="127" y="116"/>
                    <a:pt x="130" y="113"/>
                  </a:cubicBezTo>
                  <a:cubicBezTo>
                    <a:pt x="140" y="103"/>
                    <a:pt x="139" y="108"/>
                    <a:pt x="150" y="95"/>
                  </a:cubicBezTo>
                  <a:cubicBezTo>
                    <a:pt x="150" y="94"/>
                    <a:pt x="148" y="95"/>
                    <a:pt x="148" y="95"/>
                  </a:cubicBezTo>
                  <a:cubicBezTo>
                    <a:pt x="154" y="87"/>
                    <a:pt x="160" y="81"/>
                    <a:pt x="165" y="76"/>
                  </a:cubicBezTo>
                  <a:cubicBezTo>
                    <a:pt x="167" y="74"/>
                    <a:pt x="170" y="69"/>
                    <a:pt x="171" y="71"/>
                  </a:cubicBezTo>
                  <a:cubicBezTo>
                    <a:pt x="173" y="74"/>
                    <a:pt x="168" y="77"/>
                    <a:pt x="167" y="80"/>
                  </a:cubicBezTo>
                  <a:cubicBezTo>
                    <a:pt x="167" y="82"/>
                    <a:pt x="170" y="77"/>
                    <a:pt x="171" y="76"/>
                  </a:cubicBezTo>
                  <a:cubicBezTo>
                    <a:pt x="172" y="74"/>
                    <a:pt x="173" y="72"/>
                    <a:pt x="175" y="71"/>
                  </a:cubicBezTo>
                  <a:cubicBezTo>
                    <a:pt x="177" y="68"/>
                    <a:pt x="181" y="67"/>
                    <a:pt x="183" y="65"/>
                  </a:cubicBezTo>
                  <a:cubicBezTo>
                    <a:pt x="186" y="62"/>
                    <a:pt x="186" y="57"/>
                    <a:pt x="188" y="54"/>
                  </a:cubicBezTo>
                  <a:cubicBezTo>
                    <a:pt x="193" y="48"/>
                    <a:pt x="196" y="44"/>
                    <a:pt x="201" y="37"/>
                  </a:cubicBezTo>
                  <a:cubicBezTo>
                    <a:pt x="203" y="34"/>
                    <a:pt x="210" y="28"/>
                    <a:pt x="210" y="27"/>
                  </a:cubicBezTo>
                  <a:cubicBezTo>
                    <a:pt x="211" y="26"/>
                    <a:pt x="210" y="25"/>
                    <a:pt x="210" y="24"/>
                  </a:cubicBezTo>
                  <a:cubicBezTo>
                    <a:pt x="212" y="22"/>
                    <a:pt x="214" y="22"/>
                    <a:pt x="216" y="20"/>
                  </a:cubicBezTo>
                  <a:cubicBezTo>
                    <a:pt x="219" y="17"/>
                    <a:pt x="230" y="3"/>
                    <a:pt x="232" y="2"/>
                  </a:cubicBezTo>
                  <a:cubicBezTo>
                    <a:pt x="235" y="0"/>
                    <a:pt x="228" y="9"/>
                    <a:pt x="226" y="12"/>
                  </a:cubicBezTo>
                  <a:cubicBezTo>
                    <a:pt x="222" y="18"/>
                    <a:pt x="214" y="22"/>
                    <a:pt x="214" y="29"/>
                  </a:cubicBezTo>
                  <a:lnTo>
                    <a:pt x="215" y="3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84"/>
            <p:cNvSpPr/>
            <p:nvPr/>
          </p:nvSpPr>
          <p:spPr bwMode="auto">
            <a:xfrm>
              <a:off x="2358" y="1450"/>
              <a:ext cx="542" cy="1759"/>
            </a:xfrm>
            <a:custGeom>
              <a:avLst/>
              <a:gdLst>
                <a:gd name="T0" fmla="*/ 120 w 229"/>
                <a:gd name="T1" fmla="*/ 221 h 743"/>
                <a:gd name="T2" fmla="*/ 119 w 229"/>
                <a:gd name="T3" fmla="*/ 335 h 743"/>
                <a:gd name="T4" fmla="*/ 119 w 229"/>
                <a:gd name="T5" fmla="*/ 343 h 743"/>
                <a:gd name="T6" fmla="*/ 121 w 229"/>
                <a:gd name="T7" fmla="*/ 383 h 743"/>
                <a:gd name="T8" fmla="*/ 126 w 229"/>
                <a:gd name="T9" fmla="*/ 421 h 743"/>
                <a:gd name="T10" fmla="*/ 138 w 229"/>
                <a:gd name="T11" fmla="*/ 441 h 743"/>
                <a:gd name="T12" fmla="*/ 152 w 229"/>
                <a:gd name="T13" fmla="*/ 474 h 743"/>
                <a:gd name="T14" fmla="*/ 146 w 229"/>
                <a:gd name="T15" fmla="*/ 484 h 743"/>
                <a:gd name="T16" fmla="*/ 174 w 229"/>
                <a:gd name="T17" fmla="*/ 508 h 743"/>
                <a:gd name="T18" fmla="*/ 189 w 229"/>
                <a:gd name="T19" fmla="*/ 513 h 743"/>
                <a:gd name="T20" fmla="*/ 225 w 229"/>
                <a:gd name="T21" fmla="*/ 528 h 743"/>
                <a:gd name="T22" fmla="*/ 228 w 229"/>
                <a:gd name="T23" fmla="*/ 540 h 743"/>
                <a:gd name="T24" fmla="*/ 212 w 229"/>
                <a:gd name="T25" fmla="*/ 562 h 743"/>
                <a:gd name="T26" fmla="*/ 180 w 229"/>
                <a:gd name="T27" fmla="*/ 601 h 743"/>
                <a:gd name="T28" fmla="*/ 148 w 229"/>
                <a:gd name="T29" fmla="*/ 618 h 743"/>
                <a:gd name="T30" fmla="*/ 147 w 229"/>
                <a:gd name="T31" fmla="*/ 653 h 743"/>
                <a:gd name="T32" fmla="*/ 153 w 229"/>
                <a:gd name="T33" fmla="*/ 668 h 743"/>
                <a:gd name="T34" fmla="*/ 167 w 229"/>
                <a:gd name="T35" fmla="*/ 688 h 743"/>
                <a:gd name="T36" fmla="*/ 174 w 229"/>
                <a:gd name="T37" fmla="*/ 704 h 743"/>
                <a:gd name="T38" fmla="*/ 170 w 229"/>
                <a:gd name="T39" fmla="*/ 718 h 743"/>
                <a:gd name="T40" fmla="*/ 166 w 229"/>
                <a:gd name="T41" fmla="*/ 717 h 743"/>
                <a:gd name="T42" fmla="*/ 173 w 229"/>
                <a:gd name="T43" fmla="*/ 725 h 743"/>
                <a:gd name="T44" fmla="*/ 191 w 229"/>
                <a:gd name="T45" fmla="*/ 743 h 743"/>
                <a:gd name="T46" fmla="*/ 20 w 229"/>
                <a:gd name="T47" fmla="*/ 424 h 743"/>
                <a:gd name="T48" fmla="*/ 14 w 229"/>
                <a:gd name="T49" fmla="*/ 206 h 743"/>
                <a:gd name="T50" fmla="*/ 59 w 229"/>
                <a:gd name="T51" fmla="*/ 56 h 743"/>
                <a:gd name="T52" fmla="*/ 88 w 229"/>
                <a:gd name="T53" fmla="*/ 1 h 743"/>
                <a:gd name="T54" fmla="*/ 90 w 229"/>
                <a:gd name="T55" fmla="*/ 18 h 743"/>
                <a:gd name="T56" fmla="*/ 91 w 229"/>
                <a:gd name="T57" fmla="*/ 33 h 743"/>
                <a:gd name="T58" fmla="*/ 88 w 229"/>
                <a:gd name="T59" fmla="*/ 48 h 743"/>
                <a:gd name="T60" fmla="*/ 83 w 229"/>
                <a:gd name="T61" fmla="*/ 60 h 743"/>
                <a:gd name="T62" fmla="*/ 71 w 229"/>
                <a:gd name="T63" fmla="*/ 90 h 743"/>
                <a:gd name="T64" fmla="*/ 76 w 229"/>
                <a:gd name="T65" fmla="*/ 145 h 743"/>
                <a:gd name="T66" fmla="*/ 91 w 229"/>
                <a:gd name="T67" fmla="*/ 130 h 743"/>
                <a:gd name="T68" fmla="*/ 97 w 229"/>
                <a:gd name="T69" fmla="*/ 156 h 743"/>
                <a:gd name="T70" fmla="*/ 102 w 229"/>
                <a:gd name="T71" fmla="*/ 170 h 743"/>
                <a:gd name="T72" fmla="*/ 115 w 229"/>
                <a:gd name="T73" fmla="*/ 186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9" h="743">
                  <a:moveTo>
                    <a:pt x="119" y="217"/>
                  </a:moveTo>
                  <a:cubicBezTo>
                    <a:pt x="118" y="218"/>
                    <a:pt x="119" y="219"/>
                    <a:pt x="120" y="221"/>
                  </a:cubicBezTo>
                  <a:cubicBezTo>
                    <a:pt x="120" y="257"/>
                    <a:pt x="120" y="294"/>
                    <a:pt x="120" y="330"/>
                  </a:cubicBezTo>
                  <a:cubicBezTo>
                    <a:pt x="120" y="332"/>
                    <a:pt x="119" y="333"/>
                    <a:pt x="119" y="335"/>
                  </a:cubicBezTo>
                  <a:cubicBezTo>
                    <a:pt x="119" y="338"/>
                    <a:pt x="121" y="341"/>
                    <a:pt x="120" y="344"/>
                  </a:cubicBezTo>
                  <a:cubicBezTo>
                    <a:pt x="120" y="344"/>
                    <a:pt x="119" y="343"/>
                    <a:pt x="119" y="343"/>
                  </a:cubicBezTo>
                  <a:cubicBezTo>
                    <a:pt x="118" y="345"/>
                    <a:pt x="119" y="348"/>
                    <a:pt x="119" y="350"/>
                  </a:cubicBezTo>
                  <a:cubicBezTo>
                    <a:pt x="119" y="361"/>
                    <a:pt x="120" y="372"/>
                    <a:pt x="121" y="383"/>
                  </a:cubicBezTo>
                  <a:cubicBezTo>
                    <a:pt x="121" y="384"/>
                    <a:pt x="123" y="386"/>
                    <a:pt x="123" y="387"/>
                  </a:cubicBezTo>
                  <a:cubicBezTo>
                    <a:pt x="125" y="399"/>
                    <a:pt x="125" y="410"/>
                    <a:pt x="126" y="421"/>
                  </a:cubicBezTo>
                  <a:cubicBezTo>
                    <a:pt x="126" y="424"/>
                    <a:pt x="126" y="426"/>
                    <a:pt x="127" y="428"/>
                  </a:cubicBezTo>
                  <a:cubicBezTo>
                    <a:pt x="130" y="433"/>
                    <a:pt x="135" y="436"/>
                    <a:pt x="138" y="441"/>
                  </a:cubicBezTo>
                  <a:cubicBezTo>
                    <a:pt x="140" y="444"/>
                    <a:pt x="140" y="448"/>
                    <a:pt x="141" y="452"/>
                  </a:cubicBezTo>
                  <a:cubicBezTo>
                    <a:pt x="152" y="478"/>
                    <a:pt x="137" y="429"/>
                    <a:pt x="152" y="474"/>
                  </a:cubicBezTo>
                  <a:cubicBezTo>
                    <a:pt x="153" y="476"/>
                    <a:pt x="155" y="480"/>
                    <a:pt x="154" y="483"/>
                  </a:cubicBezTo>
                  <a:cubicBezTo>
                    <a:pt x="153" y="485"/>
                    <a:pt x="146" y="481"/>
                    <a:pt x="146" y="484"/>
                  </a:cubicBezTo>
                  <a:cubicBezTo>
                    <a:pt x="146" y="484"/>
                    <a:pt x="161" y="508"/>
                    <a:pt x="166" y="509"/>
                  </a:cubicBezTo>
                  <a:cubicBezTo>
                    <a:pt x="169" y="510"/>
                    <a:pt x="172" y="507"/>
                    <a:pt x="174" y="508"/>
                  </a:cubicBezTo>
                  <a:cubicBezTo>
                    <a:pt x="177" y="509"/>
                    <a:pt x="177" y="513"/>
                    <a:pt x="180" y="514"/>
                  </a:cubicBezTo>
                  <a:cubicBezTo>
                    <a:pt x="183" y="515"/>
                    <a:pt x="186" y="512"/>
                    <a:pt x="189" y="513"/>
                  </a:cubicBezTo>
                  <a:cubicBezTo>
                    <a:pt x="194" y="514"/>
                    <a:pt x="199" y="518"/>
                    <a:pt x="204" y="519"/>
                  </a:cubicBezTo>
                  <a:cubicBezTo>
                    <a:pt x="211" y="522"/>
                    <a:pt x="220" y="520"/>
                    <a:pt x="225" y="528"/>
                  </a:cubicBezTo>
                  <a:cubicBezTo>
                    <a:pt x="227" y="531"/>
                    <a:pt x="223" y="535"/>
                    <a:pt x="224" y="538"/>
                  </a:cubicBezTo>
                  <a:cubicBezTo>
                    <a:pt x="224" y="540"/>
                    <a:pt x="229" y="539"/>
                    <a:pt x="228" y="540"/>
                  </a:cubicBezTo>
                  <a:cubicBezTo>
                    <a:pt x="225" y="547"/>
                    <a:pt x="220" y="554"/>
                    <a:pt x="215" y="560"/>
                  </a:cubicBezTo>
                  <a:cubicBezTo>
                    <a:pt x="214" y="561"/>
                    <a:pt x="213" y="561"/>
                    <a:pt x="212" y="562"/>
                  </a:cubicBezTo>
                  <a:cubicBezTo>
                    <a:pt x="209" y="566"/>
                    <a:pt x="208" y="572"/>
                    <a:pt x="205" y="578"/>
                  </a:cubicBezTo>
                  <a:cubicBezTo>
                    <a:pt x="201" y="586"/>
                    <a:pt x="190" y="598"/>
                    <a:pt x="180" y="601"/>
                  </a:cubicBezTo>
                  <a:cubicBezTo>
                    <a:pt x="154" y="611"/>
                    <a:pt x="193" y="582"/>
                    <a:pt x="151" y="612"/>
                  </a:cubicBezTo>
                  <a:cubicBezTo>
                    <a:pt x="149" y="613"/>
                    <a:pt x="150" y="618"/>
                    <a:pt x="148" y="618"/>
                  </a:cubicBezTo>
                  <a:cubicBezTo>
                    <a:pt x="146" y="619"/>
                    <a:pt x="142" y="617"/>
                    <a:pt x="141" y="618"/>
                  </a:cubicBezTo>
                  <a:cubicBezTo>
                    <a:pt x="133" y="629"/>
                    <a:pt x="145" y="645"/>
                    <a:pt x="147" y="653"/>
                  </a:cubicBezTo>
                  <a:cubicBezTo>
                    <a:pt x="148" y="654"/>
                    <a:pt x="147" y="656"/>
                    <a:pt x="147" y="658"/>
                  </a:cubicBezTo>
                  <a:cubicBezTo>
                    <a:pt x="149" y="661"/>
                    <a:pt x="151" y="665"/>
                    <a:pt x="153" y="668"/>
                  </a:cubicBezTo>
                  <a:cubicBezTo>
                    <a:pt x="155" y="671"/>
                    <a:pt x="156" y="675"/>
                    <a:pt x="158" y="678"/>
                  </a:cubicBezTo>
                  <a:cubicBezTo>
                    <a:pt x="160" y="682"/>
                    <a:pt x="165" y="684"/>
                    <a:pt x="167" y="688"/>
                  </a:cubicBezTo>
                  <a:cubicBezTo>
                    <a:pt x="175" y="706"/>
                    <a:pt x="158" y="676"/>
                    <a:pt x="171" y="699"/>
                  </a:cubicBezTo>
                  <a:cubicBezTo>
                    <a:pt x="172" y="701"/>
                    <a:pt x="173" y="702"/>
                    <a:pt x="174" y="704"/>
                  </a:cubicBezTo>
                  <a:cubicBezTo>
                    <a:pt x="174" y="704"/>
                    <a:pt x="173" y="703"/>
                    <a:pt x="173" y="704"/>
                  </a:cubicBezTo>
                  <a:cubicBezTo>
                    <a:pt x="172" y="709"/>
                    <a:pt x="174" y="715"/>
                    <a:pt x="170" y="718"/>
                  </a:cubicBezTo>
                  <a:cubicBezTo>
                    <a:pt x="169" y="720"/>
                    <a:pt x="166" y="715"/>
                    <a:pt x="164" y="714"/>
                  </a:cubicBezTo>
                  <a:cubicBezTo>
                    <a:pt x="163" y="713"/>
                    <a:pt x="166" y="716"/>
                    <a:pt x="166" y="717"/>
                  </a:cubicBezTo>
                  <a:cubicBezTo>
                    <a:pt x="167" y="718"/>
                    <a:pt x="168" y="719"/>
                    <a:pt x="169" y="720"/>
                  </a:cubicBezTo>
                  <a:cubicBezTo>
                    <a:pt x="170" y="721"/>
                    <a:pt x="172" y="723"/>
                    <a:pt x="173" y="725"/>
                  </a:cubicBezTo>
                  <a:cubicBezTo>
                    <a:pt x="179" y="731"/>
                    <a:pt x="185" y="737"/>
                    <a:pt x="191" y="743"/>
                  </a:cubicBezTo>
                  <a:cubicBezTo>
                    <a:pt x="191" y="743"/>
                    <a:pt x="191" y="743"/>
                    <a:pt x="191" y="743"/>
                  </a:cubicBezTo>
                  <a:cubicBezTo>
                    <a:pt x="124" y="676"/>
                    <a:pt x="72" y="594"/>
                    <a:pt x="41" y="503"/>
                  </a:cubicBezTo>
                  <a:cubicBezTo>
                    <a:pt x="32" y="477"/>
                    <a:pt x="25" y="451"/>
                    <a:pt x="20" y="424"/>
                  </a:cubicBezTo>
                  <a:cubicBezTo>
                    <a:pt x="18" y="414"/>
                    <a:pt x="16" y="404"/>
                    <a:pt x="14" y="394"/>
                  </a:cubicBezTo>
                  <a:cubicBezTo>
                    <a:pt x="5" y="343"/>
                    <a:pt x="0" y="258"/>
                    <a:pt x="14" y="206"/>
                  </a:cubicBezTo>
                  <a:cubicBezTo>
                    <a:pt x="17" y="193"/>
                    <a:pt x="18" y="188"/>
                    <a:pt x="22" y="172"/>
                  </a:cubicBezTo>
                  <a:cubicBezTo>
                    <a:pt x="30" y="132"/>
                    <a:pt x="43" y="93"/>
                    <a:pt x="59" y="56"/>
                  </a:cubicBezTo>
                  <a:cubicBezTo>
                    <a:pt x="67" y="37"/>
                    <a:pt x="77" y="18"/>
                    <a:pt x="87" y="0"/>
                  </a:cubicBezTo>
                  <a:cubicBezTo>
                    <a:pt x="88" y="1"/>
                    <a:pt x="88" y="1"/>
                    <a:pt x="88" y="1"/>
                  </a:cubicBezTo>
                  <a:cubicBezTo>
                    <a:pt x="88" y="5"/>
                    <a:pt x="90" y="8"/>
                    <a:pt x="90" y="11"/>
                  </a:cubicBezTo>
                  <a:cubicBezTo>
                    <a:pt x="91" y="13"/>
                    <a:pt x="91" y="16"/>
                    <a:pt x="90" y="18"/>
                  </a:cubicBezTo>
                  <a:cubicBezTo>
                    <a:pt x="90" y="19"/>
                    <a:pt x="89" y="21"/>
                    <a:pt x="89" y="22"/>
                  </a:cubicBezTo>
                  <a:cubicBezTo>
                    <a:pt x="89" y="26"/>
                    <a:pt x="90" y="29"/>
                    <a:pt x="91" y="33"/>
                  </a:cubicBezTo>
                  <a:cubicBezTo>
                    <a:pt x="92" y="36"/>
                    <a:pt x="95" y="38"/>
                    <a:pt x="94" y="41"/>
                  </a:cubicBezTo>
                  <a:cubicBezTo>
                    <a:pt x="93" y="44"/>
                    <a:pt x="89" y="46"/>
                    <a:pt x="88" y="48"/>
                  </a:cubicBezTo>
                  <a:cubicBezTo>
                    <a:pt x="87" y="50"/>
                    <a:pt x="86" y="51"/>
                    <a:pt x="86" y="52"/>
                  </a:cubicBezTo>
                  <a:cubicBezTo>
                    <a:pt x="85" y="55"/>
                    <a:pt x="85" y="58"/>
                    <a:pt x="83" y="60"/>
                  </a:cubicBezTo>
                  <a:cubicBezTo>
                    <a:pt x="81" y="63"/>
                    <a:pt x="78" y="63"/>
                    <a:pt x="76" y="66"/>
                  </a:cubicBezTo>
                  <a:cubicBezTo>
                    <a:pt x="73" y="70"/>
                    <a:pt x="71" y="84"/>
                    <a:pt x="71" y="90"/>
                  </a:cubicBezTo>
                  <a:cubicBezTo>
                    <a:pt x="71" y="97"/>
                    <a:pt x="74" y="100"/>
                    <a:pt x="73" y="107"/>
                  </a:cubicBezTo>
                  <a:cubicBezTo>
                    <a:pt x="70" y="123"/>
                    <a:pt x="61" y="126"/>
                    <a:pt x="76" y="145"/>
                  </a:cubicBezTo>
                  <a:cubicBezTo>
                    <a:pt x="78" y="147"/>
                    <a:pt x="78" y="138"/>
                    <a:pt x="80" y="135"/>
                  </a:cubicBezTo>
                  <a:cubicBezTo>
                    <a:pt x="81" y="132"/>
                    <a:pt x="85" y="126"/>
                    <a:pt x="91" y="130"/>
                  </a:cubicBezTo>
                  <a:cubicBezTo>
                    <a:pt x="94" y="132"/>
                    <a:pt x="93" y="136"/>
                    <a:pt x="94" y="140"/>
                  </a:cubicBezTo>
                  <a:cubicBezTo>
                    <a:pt x="95" y="145"/>
                    <a:pt x="96" y="150"/>
                    <a:pt x="97" y="156"/>
                  </a:cubicBezTo>
                  <a:cubicBezTo>
                    <a:pt x="97" y="158"/>
                    <a:pt x="95" y="160"/>
                    <a:pt x="96" y="162"/>
                  </a:cubicBezTo>
                  <a:cubicBezTo>
                    <a:pt x="98" y="165"/>
                    <a:pt x="101" y="167"/>
                    <a:pt x="102" y="170"/>
                  </a:cubicBezTo>
                  <a:cubicBezTo>
                    <a:pt x="106" y="178"/>
                    <a:pt x="100" y="180"/>
                    <a:pt x="109" y="188"/>
                  </a:cubicBezTo>
                  <a:cubicBezTo>
                    <a:pt x="110" y="189"/>
                    <a:pt x="113" y="186"/>
                    <a:pt x="115" y="186"/>
                  </a:cubicBezTo>
                  <a:cubicBezTo>
                    <a:pt x="116" y="186"/>
                    <a:pt x="117" y="187"/>
                    <a:pt x="118" y="187"/>
                  </a:cubicBezTo>
                </a:path>
              </a:pathLst>
            </a:custGeom>
            <a:solidFill>
              <a:schemeClr val="bg1">
                <a:alpha val="20000"/>
              </a:schemeClr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85"/>
            <p:cNvSpPr/>
            <p:nvPr/>
          </p:nvSpPr>
          <p:spPr bwMode="auto">
            <a:xfrm>
              <a:off x="3849" y="756"/>
              <a:ext cx="1118" cy="450"/>
            </a:xfrm>
            <a:custGeom>
              <a:avLst/>
              <a:gdLst>
                <a:gd name="T0" fmla="*/ 471 w 472"/>
                <a:gd name="T1" fmla="*/ 190 h 190"/>
                <a:gd name="T2" fmla="*/ 471 w 472"/>
                <a:gd name="T3" fmla="*/ 190 h 190"/>
                <a:gd name="T4" fmla="*/ 152 w 472"/>
                <a:gd name="T5" fmla="*/ 12 h 190"/>
                <a:gd name="T6" fmla="*/ 151 w 472"/>
                <a:gd name="T7" fmla="*/ 12 h 190"/>
                <a:gd name="T8" fmla="*/ 69 w 472"/>
                <a:gd name="T9" fmla="*/ 1 h 190"/>
                <a:gd name="T10" fmla="*/ 22 w 472"/>
                <a:gd name="T11" fmla="*/ 1 h 190"/>
                <a:gd name="T12" fmla="*/ 0 w 472"/>
                <a:gd name="T13" fmla="*/ 1 h 190"/>
                <a:gd name="T14" fmla="*/ 0 w 472"/>
                <a:gd name="T15" fmla="*/ 0 h 190"/>
                <a:gd name="T16" fmla="*/ 0 w 472"/>
                <a:gd name="T17" fmla="*/ 0 h 190"/>
                <a:gd name="T18" fmla="*/ 0 w 472"/>
                <a:gd name="T19" fmla="*/ 0 h 190"/>
                <a:gd name="T20" fmla="*/ 22 w 472"/>
                <a:gd name="T21" fmla="*/ 0 h 190"/>
                <a:gd name="T22" fmla="*/ 69 w 472"/>
                <a:gd name="T23" fmla="*/ 1 h 190"/>
                <a:gd name="T24" fmla="*/ 151 w 472"/>
                <a:gd name="T25" fmla="*/ 11 h 190"/>
                <a:gd name="T26" fmla="*/ 152 w 472"/>
                <a:gd name="T27" fmla="*/ 11 h 190"/>
                <a:gd name="T28" fmla="*/ 472 w 472"/>
                <a:gd name="T29" fmla="*/ 189 h 190"/>
                <a:gd name="T30" fmla="*/ 472 w 472"/>
                <a:gd name="T31" fmla="*/ 190 h 190"/>
                <a:gd name="T32" fmla="*/ 471 w 472"/>
                <a:gd name="T33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72" h="190">
                  <a:moveTo>
                    <a:pt x="471" y="190"/>
                  </a:moveTo>
                  <a:cubicBezTo>
                    <a:pt x="471" y="190"/>
                    <a:pt x="471" y="190"/>
                    <a:pt x="471" y="190"/>
                  </a:cubicBezTo>
                  <a:cubicBezTo>
                    <a:pt x="390" y="97"/>
                    <a:pt x="277" y="34"/>
                    <a:pt x="152" y="12"/>
                  </a:cubicBezTo>
                  <a:cubicBezTo>
                    <a:pt x="151" y="12"/>
                    <a:pt x="151" y="12"/>
                    <a:pt x="151" y="12"/>
                  </a:cubicBezTo>
                  <a:cubicBezTo>
                    <a:pt x="124" y="7"/>
                    <a:pt x="96" y="2"/>
                    <a:pt x="69" y="1"/>
                  </a:cubicBezTo>
                  <a:cubicBezTo>
                    <a:pt x="53" y="1"/>
                    <a:pt x="37" y="1"/>
                    <a:pt x="22" y="1"/>
                  </a:cubicBezTo>
                  <a:cubicBezTo>
                    <a:pt x="15" y="1"/>
                    <a:pt x="7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15" y="0"/>
                    <a:pt x="22" y="0"/>
                  </a:cubicBezTo>
                  <a:cubicBezTo>
                    <a:pt x="37" y="0"/>
                    <a:pt x="53" y="0"/>
                    <a:pt x="69" y="1"/>
                  </a:cubicBezTo>
                  <a:cubicBezTo>
                    <a:pt x="96" y="1"/>
                    <a:pt x="124" y="6"/>
                    <a:pt x="151" y="11"/>
                  </a:cubicBezTo>
                  <a:cubicBezTo>
                    <a:pt x="152" y="11"/>
                    <a:pt x="152" y="11"/>
                    <a:pt x="152" y="11"/>
                  </a:cubicBezTo>
                  <a:cubicBezTo>
                    <a:pt x="277" y="34"/>
                    <a:pt x="391" y="97"/>
                    <a:pt x="472" y="189"/>
                  </a:cubicBezTo>
                  <a:cubicBezTo>
                    <a:pt x="472" y="189"/>
                    <a:pt x="472" y="189"/>
                    <a:pt x="472" y="190"/>
                  </a:cubicBezTo>
                  <a:cubicBezTo>
                    <a:pt x="472" y="190"/>
                    <a:pt x="471" y="190"/>
                    <a:pt x="471" y="19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86"/>
            <p:cNvSpPr/>
            <p:nvPr/>
          </p:nvSpPr>
          <p:spPr bwMode="auto">
            <a:xfrm>
              <a:off x="3849" y="745"/>
              <a:ext cx="753" cy="153"/>
            </a:xfrm>
            <a:custGeom>
              <a:avLst/>
              <a:gdLst>
                <a:gd name="T0" fmla="*/ 317 w 318"/>
                <a:gd name="T1" fmla="*/ 65 h 65"/>
                <a:gd name="T2" fmla="*/ 317 w 318"/>
                <a:gd name="T3" fmla="*/ 65 h 65"/>
                <a:gd name="T4" fmla="*/ 82 w 318"/>
                <a:gd name="T5" fmla="*/ 1 h 65"/>
                <a:gd name="T6" fmla="*/ 79 w 318"/>
                <a:gd name="T7" fmla="*/ 1 h 65"/>
                <a:gd name="T8" fmla="*/ 0 w 318"/>
                <a:gd name="T9" fmla="*/ 6 h 65"/>
                <a:gd name="T10" fmla="*/ 0 w 318"/>
                <a:gd name="T11" fmla="*/ 5 h 65"/>
                <a:gd name="T12" fmla="*/ 0 w 318"/>
                <a:gd name="T13" fmla="*/ 5 h 65"/>
                <a:gd name="T14" fmla="*/ 79 w 318"/>
                <a:gd name="T15" fmla="*/ 0 h 65"/>
                <a:gd name="T16" fmla="*/ 82 w 318"/>
                <a:gd name="T17" fmla="*/ 0 h 65"/>
                <a:gd name="T18" fmla="*/ 318 w 318"/>
                <a:gd name="T19" fmla="*/ 64 h 65"/>
                <a:gd name="T20" fmla="*/ 318 w 318"/>
                <a:gd name="T21" fmla="*/ 65 h 65"/>
                <a:gd name="T22" fmla="*/ 317 w 318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8" h="65">
                  <a:moveTo>
                    <a:pt x="317" y="65"/>
                  </a:moveTo>
                  <a:cubicBezTo>
                    <a:pt x="317" y="65"/>
                    <a:pt x="317" y="65"/>
                    <a:pt x="317" y="65"/>
                  </a:cubicBezTo>
                  <a:cubicBezTo>
                    <a:pt x="244" y="23"/>
                    <a:pt x="163" y="1"/>
                    <a:pt x="82" y="1"/>
                  </a:cubicBezTo>
                  <a:cubicBezTo>
                    <a:pt x="81" y="1"/>
                    <a:pt x="80" y="1"/>
                    <a:pt x="79" y="1"/>
                  </a:cubicBezTo>
                  <a:cubicBezTo>
                    <a:pt x="52" y="2"/>
                    <a:pt x="31" y="3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1" y="2"/>
                    <a:pt x="52" y="1"/>
                    <a:pt x="79" y="0"/>
                  </a:cubicBezTo>
                  <a:cubicBezTo>
                    <a:pt x="80" y="0"/>
                    <a:pt x="81" y="0"/>
                    <a:pt x="82" y="0"/>
                  </a:cubicBezTo>
                  <a:cubicBezTo>
                    <a:pt x="163" y="0"/>
                    <a:pt x="245" y="23"/>
                    <a:pt x="318" y="64"/>
                  </a:cubicBezTo>
                  <a:cubicBezTo>
                    <a:pt x="318" y="65"/>
                    <a:pt x="318" y="65"/>
                    <a:pt x="318" y="65"/>
                  </a:cubicBezTo>
                  <a:cubicBezTo>
                    <a:pt x="318" y="65"/>
                    <a:pt x="318" y="65"/>
                    <a:pt x="317" y="6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87"/>
            <p:cNvSpPr/>
            <p:nvPr/>
          </p:nvSpPr>
          <p:spPr bwMode="auto">
            <a:xfrm>
              <a:off x="3849" y="718"/>
              <a:ext cx="493" cy="60"/>
            </a:xfrm>
            <a:custGeom>
              <a:avLst/>
              <a:gdLst>
                <a:gd name="T0" fmla="*/ 208 w 208"/>
                <a:gd name="T1" fmla="*/ 25 h 25"/>
                <a:gd name="T2" fmla="*/ 207 w 208"/>
                <a:gd name="T3" fmla="*/ 25 h 25"/>
                <a:gd name="T4" fmla="*/ 0 w 208"/>
                <a:gd name="T5" fmla="*/ 17 h 25"/>
                <a:gd name="T6" fmla="*/ 0 w 208"/>
                <a:gd name="T7" fmla="*/ 16 h 25"/>
                <a:gd name="T8" fmla="*/ 0 w 208"/>
                <a:gd name="T9" fmla="*/ 16 h 25"/>
                <a:gd name="T10" fmla="*/ 208 w 208"/>
                <a:gd name="T11" fmla="*/ 24 h 25"/>
                <a:gd name="T12" fmla="*/ 208 w 208"/>
                <a:gd name="T13" fmla="*/ 24 h 25"/>
                <a:gd name="T14" fmla="*/ 208 w 208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25">
                  <a:moveTo>
                    <a:pt x="208" y="25"/>
                  </a:moveTo>
                  <a:cubicBezTo>
                    <a:pt x="207" y="25"/>
                    <a:pt x="207" y="25"/>
                    <a:pt x="207" y="25"/>
                  </a:cubicBezTo>
                  <a:cubicBezTo>
                    <a:pt x="144" y="3"/>
                    <a:pt x="75" y="1"/>
                    <a:pt x="0" y="17"/>
                  </a:cubicBezTo>
                  <a:cubicBezTo>
                    <a:pt x="0" y="17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75" y="0"/>
                    <a:pt x="145" y="2"/>
                    <a:pt x="208" y="24"/>
                  </a:cubicBezTo>
                  <a:cubicBezTo>
                    <a:pt x="208" y="24"/>
                    <a:pt x="208" y="24"/>
                    <a:pt x="208" y="24"/>
                  </a:cubicBezTo>
                  <a:cubicBezTo>
                    <a:pt x="208" y="25"/>
                    <a:pt x="208" y="25"/>
                    <a:pt x="208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88"/>
            <p:cNvSpPr/>
            <p:nvPr/>
          </p:nvSpPr>
          <p:spPr bwMode="auto">
            <a:xfrm>
              <a:off x="3849" y="709"/>
              <a:ext cx="313" cy="50"/>
            </a:xfrm>
            <a:custGeom>
              <a:avLst/>
              <a:gdLst>
                <a:gd name="T0" fmla="*/ 0 w 132"/>
                <a:gd name="T1" fmla="*/ 21 h 21"/>
                <a:gd name="T2" fmla="*/ 0 w 132"/>
                <a:gd name="T3" fmla="*/ 20 h 21"/>
                <a:gd name="T4" fmla="*/ 0 w 132"/>
                <a:gd name="T5" fmla="*/ 20 h 21"/>
                <a:gd name="T6" fmla="*/ 11 w 132"/>
                <a:gd name="T7" fmla="*/ 16 h 21"/>
                <a:gd name="T8" fmla="*/ 42 w 132"/>
                <a:gd name="T9" fmla="*/ 7 h 21"/>
                <a:gd name="T10" fmla="*/ 132 w 132"/>
                <a:gd name="T11" fmla="*/ 6 h 21"/>
                <a:gd name="T12" fmla="*/ 132 w 132"/>
                <a:gd name="T13" fmla="*/ 7 h 21"/>
                <a:gd name="T14" fmla="*/ 131 w 132"/>
                <a:gd name="T15" fmla="*/ 7 h 21"/>
                <a:gd name="T16" fmla="*/ 42 w 132"/>
                <a:gd name="T17" fmla="*/ 8 h 21"/>
                <a:gd name="T18" fmla="*/ 11 w 132"/>
                <a:gd name="T19" fmla="*/ 17 h 21"/>
                <a:gd name="T20" fmla="*/ 0 w 132"/>
                <a:gd name="T21" fmla="*/ 21 h 21"/>
                <a:gd name="T22" fmla="*/ 0 w 132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2" h="21">
                  <a:moveTo>
                    <a:pt x="0" y="21"/>
                  </a:moveTo>
                  <a:cubicBezTo>
                    <a:pt x="0" y="21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7" y="17"/>
                    <a:pt x="11" y="16"/>
                  </a:cubicBezTo>
                  <a:cubicBezTo>
                    <a:pt x="22" y="12"/>
                    <a:pt x="29" y="10"/>
                    <a:pt x="42" y="7"/>
                  </a:cubicBezTo>
                  <a:cubicBezTo>
                    <a:pt x="69" y="1"/>
                    <a:pt x="99" y="0"/>
                    <a:pt x="132" y="6"/>
                  </a:cubicBezTo>
                  <a:cubicBezTo>
                    <a:pt x="132" y="6"/>
                    <a:pt x="132" y="6"/>
                    <a:pt x="132" y="7"/>
                  </a:cubicBezTo>
                  <a:cubicBezTo>
                    <a:pt x="132" y="7"/>
                    <a:pt x="132" y="7"/>
                    <a:pt x="131" y="7"/>
                  </a:cubicBezTo>
                  <a:cubicBezTo>
                    <a:pt x="99" y="1"/>
                    <a:pt x="69" y="2"/>
                    <a:pt x="42" y="8"/>
                  </a:cubicBezTo>
                  <a:cubicBezTo>
                    <a:pt x="29" y="11"/>
                    <a:pt x="22" y="13"/>
                    <a:pt x="11" y="17"/>
                  </a:cubicBezTo>
                  <a:cubicBezTo>
                    <a:pt x="7" y="18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9"/>
            <p:cNvSpPr/>
            <p:nvPr/>
          </p:nvSpPr>
          <p:spPr bwMode="auto">
            <a:xfrm>
              <a:off x="3849" y="700"/>
              <a:ext cx="176" cy="59"/>
            </a:xfrm>
            <a:custGeom>
              <a:avLst/>
              <a:gdLst>
                <a:gd name="T0" fmla="*/ 0 w 74"/>
                <a:gd name="T1" fmla="*/ 25 h 25"/>
                <a:gd name="T2" fmla="*/ 0 w 74"/>
                <a:gd name="T3" fmla="*/ 24 h 25"/>
                <a:gd name="T4" fmla="*/ 0 w 74"/>
                <a:gd name="T5" fmla="*/ 24 h 25"/>
                <a:gd name="T6" fmla="*/ 7 w 74"/>
                <a:gd name="T7" fmla="*/ 19 h 25"/>
                <a:gd name="T8" fmla="*/ 26 w 74"/>
                <a:gd name="T9" fmla="*/ 9 h 25"/>
                <a:gd name="T10" fmla="*/ 65 w 74"/>
                <a:gd name="T11" fmla="*/ 1 h 25"/>
                <a:gd name="T12" fmla="*/ 74 w 74"/>
                <a:gd name="T13" fmla="*/ 0 h 25"/>
                <a:gd name="T14" fmla="*/ 74 w 74"/>
                <a:gd name="T15" fmla="*/ 1 h 25"/>
                <a:gd name="T16" fmla="*/ 74 w 74"/>
                <a:gd name="T17" fmla="*/ 1 h 25"/>
                <a:gd name="T18" fmla="*/ 65 w 74"/>
                <a:gd name="T19" fmla="*/ 2 h 25"/>
                <a:gd name="T20" fmla="*/ 27 w 74"/>
                <a:gd name="T21" fmla="*/ 10 h 25"/>
                <a:gd name="T22" fmla="*/ 7 w 74"/>
                <a:gd name="T23" fmla="*/ 20 h 25"/>
                <a:gd name="T24" fmla="*/ 0 w 74"/>
                <a:gd name="T25" fmla="*/ 25 h 25"/>
                <a:gd name="T26" fmla="*/ 0 w 74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4" h="25">
                  <a:moveTo>
                    <a:pt x="0" y="25"/>
                  </a:moveTo>
                  <a:cubicBezTo>
                    <a:pt x="0" y="25"/>
                    <a:pt x="0" y="25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4" y="21"/>
                    <a:pt x="7" y="19"/>
                  </a:cubicBezTo>
                  <a:cubicBezTo>
                    <a:pt x="12" y="16"/>
                    <a:pt x="19" y="12"/>
                    <a:pt x="26" y="9"/>
                  </a:cubicBezTo>
                  <a:cubicBezTo>
                    <a:pt x="42" y="2"/>
                    <a:pt x="49" y="2"/>
                    <a:pt x="65" y="1"/>
                  </a:cubicBezTo>
                  <a:cubicBezTo>
                    <a:pt x="68" y="1"/>
                    <a:pt x="70" y="1"/>
                    <a:pt x="74" y="0"/>
                  </a:cubicBezTo>
                  <a:cubicBezTo>
                    <a:pt x="74" y="0"/>
                    <a:pt x="74" y="1"/>
                    <a:pt x="74" y="1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1" y="2"/>
                    <a:pt x="68" y="2"/>
                    <a:pt x="65" y="2"/>
                  </a:cubicBezTo>
                  <a:cubicBezTo>
                    <a:pt x="49" y="3"/>
                    <a:pt x="42" y="3"/>
                    <a:pt x="27" y="10"/>
                  </a:cubicBezTo>
                  <a:cubicBezTo>
                    <a:pt x="19" y="12"/>
                    <a:pt x="12" y="17"/>
                    <a:pt x="7" y="20"/>
                  </a:cubicBezTo>
                  <a:cubicBezTo>
                    <a:pt x="5" y="21"/>
                    <a:pt x="0" y="24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0"/>
            <p:cNvSpPr/>
            <p:nvPr/>
          </p:nvSpPr>
          <p:spPr bwMode="auto">
            <a:xfrm>
              <a:off x="3849" y="692"/>
              <a:ext cx="60" cy="67"/>
            </a:xfrm>
            <a:custGeom>
              <a:avLst/>
              <a:gdLst>
                <a:gd name="T0" fmla="*/ 0 w 25"/>
                <a:gd name="T1" fmla="*/ 28 h 28"/>
                <a:gd name="T2" fmla="*/ 0 w 25"/>
                <a:gd name="T3" fmla="*/ 28 h 28"/>
                <a:gd name="T4" fmla="*/ 0 w 25"/>
                <a:gd name="T5" fmla="*/ 27 h 28"/>
                <a:gd name="T6" fmla="*/ 5 w 25"/>
                <a:gd name="T7" fmla="*/ 18 h 28"/>
                <a:gd name="T8" fmla="*/ 25 w 25"/>
                <a:gd name="T9" fmla="*/ 0 h 28"/>
                <a:gd name="T10" fmla="*/ 25 w 25"/>
                <a:gd name="T11" fmla="*/ 0 h 28"/>
                <a:gd name="T12" fmla="*/ 25 w 25"/>
                <a:gd name="T13" fmla="*/ 0 h 28"/>
                <a:gd name="T14" fmla="*/ 5 w 25"/>
                <a:gd name="T15" fmla="*/ 18 h 28"/>
                <a:gd name="T16" fmla="*/ 1 w 25"/>
                <a:gd name="T17" fmla="*/ 27 h 28"/>
                <a:gd name="T18" fmla="*/ 0 w 25"/>
                <a:gd name="T1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" h="28">
                  <a:moveTo>
                    <a:pt x="0" y="28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7"/>
                    <a:pt x="3" y="21"/>
                    <a:pt x="5" y="18"/>
                  </a:cubicBezTo>
                  <a:cubicBezTo>
                    <a:pt x="11" y="6"/>
                    <a:pt x="13" y="6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13" y="6"/>
                    <a:pt x="12" y="7"/>
                    <a:pt x="5" y="18"/>
                  </a:cubicBezTo>
                  <a:cubicBezTo>
                    <a:pt x="4" y="21"/>
                    <a:pt x="1" y="27"/>
                    <a:pt x="1" y="27"/>
                  </a:cubicBezTo>
                  <a:cubicBezTo>
                    <a:pt x="0" y="27"/>
                    <a:pt x="0" y="28"/>
                    <a:pt x="0" y="2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91"/>
            <p:cNvSpPr/>
            <p:nvPr/>
          </p:nvSpPr>
          <p:spPr bwMode="auto">
            <a:xfrm>
              <a:off x="3797" y="690"/>
              <a:ext cx="55" cy="69"/>
            </a:xfrm>
            <a:custGeom>
              <a:avLst/>
              <a:gdLst>
                <a:gd name="T0" fmla="*/ 22 w 23"/>
                <a:gd name="T1" fmla="*/ 29 h 29"/>
                <a:gd name="T2" fmla="*/ 22 w 23"/>
                <a:gd name="T3" fmla="*/ 28 h 29"/>
                <a:gd name="T4" fmla="*/ 18 w 23"/>
                <a:gd name="T5" fmla="*/ 19 h 29"/>
                <a:gd name="T6" fmla="*/ 8 w 23"/>
                <a:gd name="T7" fmla="*/ 7 h 29"/>
                <a:gd name="T8" fmla="*/ 0 w 23"/>
                <a:gd name="T9" fmla="*/ 1 h 29"/>
                <a:gd name="T10" fmla="*/ 0 w 23"/>
                <a:gd name="T11" fmla="*/ 1 h 29"/>
                <a:gd name="T12" fmla="*/ 1 w 23"/>
                <a:gd name="T13" fmla="*/ 1 h 29"/>
                <a:gd name="T14" fmla="*/ 9 w 23"/>
                <a:gd name="T15" fmla="*/ 7 h 29"/>
                <a:gd name="T16" fmla="*/ 18 w 23"/>
                <a:gd name="T17" fmla="*/ 19 h 29"/>
                <a:gd name="T18" fmla="*/ 23 w 23"/>
                <a:gd name="T19" fmla="*/ 28 h 29"/>
                <a:gd name="T20" fmla="*/ 22 w 23"/>
                <a:gd name="T21" fmla="*/ 29 h 29"/>
                <a:gd name="T22" fmla="*/ 22 w 23"/>
                <a:gd name="T2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29">
                  <a:moveTo>
                    <a:pt x="22" y="29"/>
                  </a:moveTo>
                  <a:cubicBezTo>
                    <a:pt x="22" y="29"/>
                    <a:pt x="22" y="28"/>
                    <a:pt x="22" y="28"/>
                  </a:cubicBezTo>
                  <a:cubicBezTo>
                    <a:pt x="22" y="28"/>
                    <a:pt x="19" y="22"/>
                    <a:pt x="18" y="19"/>
                  </a:cubicBezTo>
                  <a:cubicBezTo>
                    <a:pt x="14" y="11"/>
                    <a:pt x="13" y="11"/>
                    <a:pt x="8" y="7"/>
                  </a:cubicBezTo>
                  <a:cubicBezTo>
                    <a:pt x="7" y="6"/>
                    <a:pt x="4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1"/>
                  </a:cubicBezTo>
                  <a:cubicBezTo>
                    <a:pt x="5" y="4"/>
                    <a:pt x="7" y="5"/>
                    <a:pt x="9" y="7"/>
                  </a:cubicBezTo>
                  <a:cubicBezTo>
                    <a:pt x="14" y="10"/>
                    <a:pt x="14" y="11"/>
                    <a:pt x="18" y="19"/>
                  </a:cubicBezTo>
                  <a:cubicBezTo>
                    <a:pt x="20" y="22"/>
                    <a:pt x="23" y="28"/>
                    <a:pt x="23" y="28"/>
                  </a:cubicBezTo>
                  <a:cubicBezTo>
                    <a:pt x="23" y="28"/>
                    <a:pt x="23" y="28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92"/>
            <p:cNvSpPr/>
            <p:nvPr/>
          </p:nvSpPr>
          <p:spPr bwMode="auto">
            <a:xfrm>
              <a:off x="3684" y="700"/>
              <a:ext cx="168" cy="59"/>
            </a:xfrm>
            <a:custGeom>
              <a:avLst/>
              <a:gdLst>
                <a:gd name="T0" fmla="*/ 70 w 71"/>
                <a:gd name="T1" fmla="*/ 25 h 25"/>
                <a:gd name="T2" fmla="*/ 70 w 71"/>
                <a:gd name="T3" fmla="*/ 24 h 25"/>
                <a:gd name="T4" fmla="*/ 63 w 71"/>
                <a:gd name="T5" fmla="*/ 20 h 25"/>
                <a:gd name="T6" fmla="*/ 45 w 71"/>
                <a:gd name="T7" fmla="*/ 9 h 25"/>
                <a:gd name="T8" fmla="*/ 8 w 71"/>
                <a:gd name="T9" fmla="*/ 2 h 25"/>
                <a:gd name="T10" fmla="*/ 0 w 71"/>
                <a:gd name="T11" fmla="*/ 1 h 25"/>
                <a:gd name="T12" fmla="*/ 0 w 71"/>
                <a:gd name="T13" fmla="*/ 0 h 25"/>
                <a:gd name="T14" fmla="*/ 0 w 71"/>
                <a:gd name="T15" fmla="*/ 0 h 25"/>
                <a:gd name="T16" fmla="*/ 9 w 71"/>
                <a:gd name="T17" fmla="*/ 1 h 25"/>
                <a:gd name="T18" fmla="*/ 45 w 71"/>
                <a:gd name="T19" fmla="*/ 9 h 25"/>
                <a:gd name="T20" fmla="*/ 64 w 71"/>
                <a:gd name="T21" fmla="*/ 19 h 25"/>
                <a:gd name="T22" fmla="*/ 70 w 71"/>
                <a:gd name="T23" fmla="*/ 24 h 25"/>
                <a:gd name="T24" fmla="*/ 71 w 71"/>
                <a:gd name="T25" fmla="*/ 24 h 25"/>
                <a:gd name="T26" fmla="*/ 70 w 71"/>
                <a:gd name="T2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1" h="25">
                  <a:moveTo>
                    <a:pt x="70" y="25"/>
                  </a:moveTo>
                  <a:cubicBezTo>
                    <a:pt x="70" y="25"/>
                    <a:pt x="70" y="25"/>
                    <a:pt x="70" y="24"/>
                  </a:cubicBezTo>
                  <a:cubicBezTo>
                    <a:pt x="70" y="24"/>
                    <a:pt x="66" y="21"/>
                    <a:pt x="63" y="20"/>
                  </a:cubicBezTo>
                  <a:cubicBezTo>
                    <a:pt x="58" y="16"/>
                    <a:pt x="52" y="12"/>
                    <a:pt x="45" y="9"/>
                  </a:cubicBezTo>
                  <a:cubicBezTo>
                    <a:pt x="30" y="3"/>
                    <a:pt x="24" y="3"/>
                    <a:pt x="8" y="2"/>
                  </a:cubicBezTo>
                  <a:cubicBezTo>
                    <a:pt x="6" y="1"/>
                    <a:pt x="3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24" y="2"/>
                    <a:pt x="30" y="2"/>
                    <a:pt x="45" y="9"/>
                  </a:cubicBezTo>
                  <a:cubicBezTo>
                    <a:pt x="52" y="12"/>
                    <a:pt x="58" y="16"/>
                    <a:pt x="64" y="19"/>
                  </a:cubicBezTo>
                  <a:cubicBezTo>
                    <a:pt x="66" y="21"/>
                    <a:pt x="70" y="24"/>
                    <a:pt x="70" y="24"/>
                  </a:cubicBezTo>
                  <a:cubicBezTo>
                    <a:pt x="71" y="24"/>
                    <a:pt x="71" y="24"/>
                    <a:pt x="71" y="24"/>
                  </a:cubicBezTo>
                  <a:cubicBezTo>
                    <a:pt x="70" y="25"/>
                    <a:pt x="70" y="25"/>
                    <a:pt x="70" y="2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93"/>
            <p:cNvSpPr/>
            <p:nvPr/>
          </p:nvSpPr>
          <p:spPr bwMode="auto">
            <a:xfrm>
              <a:off x="3549" y="709"/>
              <a:ext cx="303" cy="50"/>
            </a:xfrm>
            <a:custGeom>
              <a:avLst/>
              <a:gdLst>
                <a:gd name="T0" fmla="*/ 127 w 128"/>
                <a:gd name="T1" fmla="*/ 21 h 21"/>
                <a:gd name="T2" fmla="*/ 127 w 128"/>
                <a:gd name="T3" fmla="*/ 21 h 21"/>
                <a:gd name="T4" fmla="*/ 117 w 128"/>
                <a:gd name="T5" fmla="*/ 17 h 21"/>
                <a:gd name="T6" fmla="*/ 86 w 128"/>
                <a:gd name="T7" fmla="*/ 8 h 21"/>
                <a:gd name="T8" fmla="*/ 0 w 128"/>
                <a:gd name="T9" fmla="*/ 6 h 21"/>
                <a:gd name="T10" fmla="*/ 0 w 128"/>
                <a:gd name="T11" fmla="*/ 6 h 21"/>
                <a:gd name="T12" fmla="*/ 0 w 128"/>
                <a:gd name="T13" fmla="*/ 5 h 21"/>
                <a:gd name="T14" fmla="*/ 86 w 128"/>
                <a:gd name="T15" fmla="*/ 7 h 21"/>
                <a:gd name="T16" fmla="*/ 117 w 128"/>
                <a:gd name="T17" fmla="*/ 16 h 21"/>
                <a:gd name="T18" fmla="*/ 127 w 128"/>
                <a:gd name="T19" fmla="*/ 20 h 21"/>
                <a:gd name="T20" fmla="*/ 128 w 128"/>
                <a:gd name="T21" fmla="*/ 20 h 21"/>
                <a:gd name="T22" fmla="*/ 127 w 128"/>
                <a:gd name="T2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21">
                  <a:moveTo>
                    <a:pt x="127" y="21"/>
                  </a:move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0" y="18"/>
                    <a:pt x="117" y="17"/>
                  </a:cubicBezTo>
                  <a:cubicBezTo>
                    <a:pt x="106" y="13"/>
                    <a:pt x="99" y="11"/>
                    <a:pt x="86" y="8"/>
                  </a:cubicBezTo>
                  <a:cubicBezTo>
                    <a:pt x="60" y="1"/>
                    <a:pt x="31" y="1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5"/>
                    <a:pt x="0" y="5"/>
                  </a:cubicBezTo>
                  <a:cubicBezTo>
                    <a:pt x="31" y="0"/>
                    <a:pt x="60" y="1"/>
                    <a:pt x="86" y="7"/>
                  </a:cubicBezTo>
                  <a:cubicBezTo>
                    <a:pt x="99" y="10"/>
                    <a:pt x="106" y="12"/>
                    <a:pt x="117" y="16"/>
                  </a:cubicBezTo>
                  <a:cubicBezTo>
                    <a:pt x="120" y="17"/>
                    <a:pt x="127" y="20"/>
                    <a:pt x="127" y="20"/>
                  </a:cubicBezTo>
                  <a:cubicBezTo>
                    <a:pt x="128" y="20"/>
                    <a:pt x="128" y="20"/>
                    <a:pt x="128" y="20"/>
                  </a:cubicBezTo>
                  <a:cubicBezTo>
                    <a:pt x="128" y="20"/>
                    <a:pt x="127" y="21"/>
                    <a:pt x="127" y="2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94"/>
            <p:cNvSpPr/>
            <p:nvPr/>
          </p:nvSpPr>
          <p:spPr bwMode="auto">
            <a:xfrm>
              <a:off x="3371" y="718"/>
              <a:ext cx="481" cy="55"/>
            </a:xfrm>
            <a:custGeom>
              <a:avLst/>
              <a:gdLst>
                <a:gd name="T0" fmla="*/ 1 w 203"/>
                <a:gd name="T1" fmla="*/ 23 h 23"/>
                <a:gd name="T2" fmla="*/ 0 w 203"/>
                <a:gd name="T3" fmla="*/ 22 h 23"/>
                <a:gd name="T4" fmla="*/ 1 w 203"/>
                <a:gd name="T5" fmla="*/ 22 h 23"/>
                <a:gd name="T6" fmla="*/ 202 w 203"/>
                <a:gd name="T7" fmla="*/ 16 h 23"/>
                <a:gd name="T8" fmla="*/ 203 w 203"/>
                <a:gd name="T9" fmla="*/ 16 h 23"/>
                <a:gd name="T10" fmla="*/ 202 w 203"/>
                <a:gd name="T11" fmla="*/ 17 h 23"/>
                <a:gd name="T12" fmla="*/ 1 w 203"/>
                <a:gd name="T13" fmla="*/ 23 h 23"/>
                <a:gd name="T14" fmla="*/ 1 w 203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3" h="23">
                  <a:moveTo>
                    <a:pt x="1" y="23"/>
                  </a:moveTo>
                  <a:cubicBezTo>
                    <a:pt x="1" y="23"/>
                    <a:pt x="0" y="23"/>
                    <a:pt x="0" y="22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65" y="2"/>
                    <a:pt x="130" y="0"/>
                    <a:pt x="202" y="16"/>
                  </a:cubicBezTo>
                  <a:cubicBezTo>
                    <a:pt x="203" y="16"/>
                    <a:pt x="203" y="16"/>
                    <a:pt x="203" y="16"/>
                  </a:cubicBezTo>
                  <a:cubicBezTo>
                    <a:pt x="203" y="16"/>
                    <a:pt x="202" y="17"/>
                    <a:pt x="202" y="17"/>
                  </a:cubicBezTo>
                  <a:cubicBezTo>
                    <a:pt x="130" y="1"/>
                    <a:pt x="65" y="3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95"/>
            <p:cNvSpPr/>
            <p:nvPr/>
          </p:nvSpPr>
          <p:spPr bwMode="auto">
            <a:xfrm>
              <a:off x="3118" y="726"/>
              <a:ext cx="734" cy="161"/>
            </a:xfrm>
            <a:custGeom>
              <a:avLst/>
              <a:gdLst>
                <a:gd name="T0" fmla="*/ 1 w 310"/>
                <a:gd name="T1" fmla="*/ 68 h 68"/>
                <a:gd name="T2" fmla="*/ 0 w 310"/>
                <a:gd name="T3" fmla="*/ 68 h 68"/>
                <a:gd name="T4" fmla="*/ 0 w 310"/>
                <a:gd name="T5" fmla="*/ 67 h 68"/>
                <a:gd name="T6" fmla="*/ 309 w 310"/>
                <a:gd name="T7" fmla="*/ 13 h 68"/>
                <a:gd name="T8" fmla="*/ 310 w 310"/>
                <a:gd name="T9" fmla="*/ 13 h 68"/>
                <a:gd name="T10" fmla="*/ 309 w 310"/>
                <a:gd name="T11" fmla="*/ 14 h 68"/>
                <a:gd name="T12" fmla="*/ 1 w 310"/>
                <a:gd name="T13" fmla="*/ 68 h 68"/>
                <a:gd name="T14" fmla="*/ 1 w 310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0" h="68">
                  <a:moveTo>
                    <a:pt x="1" y="68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8"/>
                    <a:pt x="0" y="67"/>
                    <a:pt x="0" y="67"/>
                  </a:cubicBezTo>
                  <a:cubicBezTo>
                    <a:pt x="92" y="17"/>
                    <a:pt x="185" y="0"/>
                    <a:pt x="309" y="13"/>
                  </a:cubicBezTo>
                  <a:cubicBezTo>
                    <a:pt x="309" y="13"/>
                    <a:pt x="310" y="13"/>
                    <a:pt x="310" y="13"/>
                  </a:cubicBezTo>
                  <a:cubicBezTo>
                    <a:pt x="310" y="13"/>
                    <a:pt x="309" y="14"/>
                    <a:pt x="309" y="14"/>
                  </a:cubicBezTo>
                  <a:cubicBezTo>
                    <a:pt x="185" y="1"/>
                    <a:pt x="92" y="18"/>
                    <a:pt x="1" y="68"/>
                  </a:cubicBezTo>
                  <a:cubicBezTo>
                    <a:pt x="1" y="68"/>
                    <a:pt x="1" y="68"/>
                    <a:pt x="1" y="6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96"/>
            <p:cNvSpPr/>
            <p:nvPr/>
          </p:nvSpPr>
          <p:spPr bwMode="auto">
            <a:xfrm>
              <a:off x="2761" y="756"/>
              <a:ext cx="1091" cy="419"/>
            </a:xfrm>
            <a:custGeom>
              <a:avLst/>
              <a:gdLst>
                <a:gd name="T0" fmla="*/ 0 w 461"/>
                <a:gd name="T1" fmla="*/ 177 h 177"/>
                <a:gd name="T2" fmla="*/ 0 w 461"/>
                <a:gd name="T3" fmla="*/ 177 h 177"/>
                <a:gd name="T4" fmla="*/ 0 w 461"/>
                <a:gd name="T5" fmla="*/ 176 h 177"/>
                <a:gd name="T6" fmla="*/ 333 w 461"/>
                <a:gd name="T7" fmla="*/ 6 h 177"/>
                <a:gd name="T8" fmla="*/ 438 w 461"/>
                <a:gd name="T9" fmla="*/ 0 h 177"/>
                <a:gd name="T10" fmla="*/ 460 w 461"/>
                <a:gd name="T11" fmla="*/ 0 h 177"/>
                <a:gd name="T12" fmla="*/ 460 w 461"/>
                <a:gd name="T13" fmla="*/ 0 h 177"/>
                <a:gd name="T14" fmla="*/ 461 w 461"/>
                <a:gd name="T15" fmla="*/ 0 h 177"/>
                <a:gd name="T16" fmla="*/ 460 w 461"/>
                <a:gd name="T17" fmla="*/ 1 h 177"/>
                <a:gd name="T18" fmla="*/ 438 w 461"/>
                <a:gd name="T19" fmla="*/ 1 h 177"/>
                <a:gd name="T20" fmla="*/ 333 w 461"/>
                <a:gd name="T21" fmla="*/ 7 h 177"/>
                <a:gd name="T22" fmla="*/ 0 w 461"/>
                <a:gd name="T23" fmla="*/ 177 h 177"/>
                <a:gd name="T24" fmla="*/ 0 w 461"/>
                <a:gd name="T2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1" h="177">
                  <a:moveTo>
                    <a:pt x="0" y="177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0" y="177"/>
                    <a:pt x="0" y="177"/>
                    <a:pt x="0" y="176"/>
                  </a:cubicBezTo>
                  <a:cubicBezTo>
                    <a:pt x="84" y="86"/>
                    <a:pt x="196" y="28"/>
                    <a:pt x="333" y="6"/>
                  </a:cubicBezTo>
                  <a:cubicBezTo>
                    <a:pt x="369" y="0"/>
                    <a:pt x="403" y="0"/>
                    <a:pt x="438" y="0"/>
                  </a:cubicBezTo>
                  <a:cubicBezTo>
                    <a:pt x="445" y="0"/>
                    <a:pt x="453" y="0"/>
                    <a:pt x="460" y="0"/>
                  </a:cubicBezTo>
                  <a:cubicBezTo>
                    <a:pt x="460" y="0"/>
                    <a:pt x="460" y="0"/>
                    <a:pt x="460" y="0"/>
                  </a:cubicBezTo>
                  <a:cubicBezTo>
                    <a:pt x="460" y="0"/>
                    <a:pt x="461" y="0"/>
                    <a:pt x="461" y="0"/>
                  </a:cubicBezTo>
                  <a:cubicBezTo>
                    <a:pt x="461" y="0"/>
                    <a:pt x="460" y="1"/>
                    <a:pt x="460" y="1"/>
                  </a:cubicBezTo>
                  <a:cubicBezTo>
                    <a:pt x="453" y="1"/>
                    <a:pt x="445" y="1"/>
                    <a:pt x="438" y="1"/>
                  </a:cubicBezTo>
                  <a:cubicBezTo>
                    <a:pt x="403" y="1"/>
                    <a:pt x="369" y="1"/>
                    <a:pt x="333" y="7"/>
                  </a:cubicBezTo>
                  <a:cubicBezTo>
                    <a:pt x="197" y="29"/>
                    <a:pt x="85" y="86"/>
                    <a:pt x="0" y="177"/>
                  </a:cubicBezTo>
                  <a:cubicBezTo>
                    <a:pt x="0" y="177"/>
                    <a:pt x="0" y="177"/>
                    <a:pt x="0" y="17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97"/>
            <p:cNvSpPr/>
            <p:nvPr/>
          </p:nvSpPr>
          <p:spPr bwMode="auto">
            <a:xfrm>
              <a:off x="2429" y="756"/>
              <a:ext cx="1423" cy="1021"/>
            </a:xfrm>
            <a:custGeom>
              <a:avLst/>
              <a:gdLst>
                <a:gd name="T0" fmla="*/ 1 w 601"/>
                <a:gd name="T1" fmla="*/ 431 h 431"/>
                <a:gd name="T2" fmla="*/ 1 w 601"/>
                <a:gd name="T3" fmla="*/ 431 h 431"/>
                <a:gd name="T4" fmla="*/ 0 w 601"/>
                <a:gd name="T5" fmla="*/ 431 h 431"/>
                <a:gd name="T6" fmla="*/ 169 w 601"/>
                <a:gd name="T7" fmla="*/ 169 h 431"/>
                <a:gd name="T8" fmla="*/ 446 w 601"/>
                <a:gd name="T9" fmla="*/ 23 h 431"/>
                <a:gd name="T10" fmla="*/ 600 w 601"/>
                <a:gd name="T11" fmla="*/ 0 h 431"/>
                <a:gd name="T12" fmla="*/ 601 w 601"/>
                <a:gd name="T13" fmla="*/ 0 h 431"/>
                <a:gd name="T14" fmla="*/ 600 w 601"/>
                <a:gd name="T15" fmla="*/ 1 h 431"/>
                <a:gd name="T16" fmla="*/ 446 w 601"/>
                <a:gd name="T17" fmla="*/ 23 h 431"/>
                <a:gd name="T18" fmla="*/ 1 w 601"/>
                <a:gd name="T19" fmla="*/ 431 h 431"/>
                <a:gd name="T20" fmla="*/ 1 w 601"/>
                <a:gd name="T21" fmla="*/ 43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1" h="431">
                  <a:moveTo>
                    <a:pt x="1" y="431"/>
                  </a:moveTo>
                  <a:cubicBezTo>
                    <a:pt x="1" y="431"/>
                    <a:pt x="1" y="431"/>
                    <a:pt x="1" y="431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29" y="332"/>
                    <a:pt x="87" y="241"/>
                    <a:pt x="169" y="169"/>
                  </a:cubicBezTo>
                  <a:cubicBezTo>
                    <a:pt x="246" y="100"/>
                    <a:pt x="342" y="49"/>
                    <a:pt x="446" y="23"/>
                  </a:cubicBezTo>
                  <a:cubicBezTo>
                    <a:pt x="495" y="10"/>
                    <a:pt x="546" y="2"/>
                    <a:pt x="600" y="0"/>
                  </a:cubicBezTo>
                  <a:cubicBezTo>
                    <a:pt x="600" y="0"/>
                    <a:pt x="601" y="0"/>
                    <a:pt x="601" y="0"/>
                  </a:cubicBezTo>
                  <a:cubicBezTo>
                    <a:pt x="601" y="0"/>
                    <a:pt x="600" y="1"/>
                    <a:pt x="600" y="1"/>
                  </a:cubicBezTo>
                  <a:cubicBezTo>
                    <a:pt x="546" y="3"/>
                    <a:pt x="495" y="11"/>
                    <a:pt x="446" y="23"/>
                  </a:cubicBezTo>
                  <a:cubicBezTo>
                    <a:pt x="228" y="79"/>
                    <a:pt x="57" y="236"/>
                    <a:pt x="1" y="431"/>
                  </a:cubicBezTo>
                  <a:cubicBezTo>
                    <a:pt x="1" y="431"/>
                    <a:pt x="1" y="431"/>
                    <a:pt x="1" y="43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98"/>
            <p:cNvSpPr/>
            <p:nvPr/>
          </p:nvSpPr>
          <p:spPr bwMode="auto">
            <a:xfrm>
              <a:off x="2285" y="756"/>
              <a:ext cx="1567" cy="1761"/>
            </a:xfrm>
            <a:custGeom>
              <a:avLst/>
              <a:gdLst>
                <a:gd name="T0" fmla="*/ 58 w 662"/>
                <a:gd name="T1" fmla="*/ 744 h 744"/>
                <a:gd name="T2" fmla="*/ 57 w 662"/>
                <a:gd name="T3" fmla="*/ 744 h 744"/>
                <a:gd name="T4" fmla="*/ 106 w 662"/>
                <a:gd name="T5" fmla="*/ 394 h 744"/>
                <a:gd name="T6" fmla="*/ 342 w 662"/>
                <a:gd name="T7" fmla="*/ 124 h 744"/>
                <a:gd name="T8" fmla="*/ 547 w 662"/>
                <a:gd name="T9" fmla="*/ 24 h 744"/>
                <a:gd name="T10" fmla="*/ 621 w 662"/>
                <a:gd name="T11" fmla="*/ 6 h 744"/>
                <a:gd name="T12" fmla="*/ 653 w 662"/>
                <a:gd name="T13" fmla="*/ 1 h 744"/>
                <a:gd name="T14" fmla="*/ 661 w 662"/>
                <a:gd name="T15" fmla="*/ 0 h 744"/>
                <a:gd name="T16" fmla="*/ 662 w 662"/>
                <a:gd name="T17" fmla="*/ 0 h 744"/>
                <a:gd name="T18" fmla="*/ 661 w 662"/>
                <a:gd name="T19" fmla="*/ 1 h 744"/>
                <a:gd name="T20" fmla="*/ 653 w 662"/>
                <a:gd name="T21" fmla="*/ 2 h 744"/>
                <a:gd name="T22" fmla="*/ 621 w 662"/>
                <a:gd name="T23" fmla="*/ 7 h 744"/>
                <a:gd name="T24" fmla="*/ 547 w 662"/>
                <a:gd name="T25" fmla="*/ 25 h 744"/>
                <a:gd name="T26" fmla="*/ 342 w 662"/>
                <a:gd name="T27" fmla="*/ 125 h 744"/>
                <a:gd name="T28" fmla="*/ 58 w 662"/>
                <a:gd name="T29" fmla="*/ 744 h 744"/>
                <a:gd name="T30" fmla="*/ 58 w 662"/>
                <a:gd name="T31" fmla="*/ 744 h 744"/>
                <a:gd name="T32" fmla="*/ 58 w 662"/>
                <a:gd name="T33" fmla="*/ 744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2" h="744">
                  <a:moveTo>
                    <a:pt x="58" y="744"/>
                  </a:moveTo>
                  <a:cubicBezTo>
                    <a:pt x="58" y="744"/>
                    <a:pt x="57" y="744"/>
                    <a:pt x="57" y="744"/>
                  </a:cubicBezTo>
                  <a:cubicBezTo>
                    <a:pt x="31" y="631"/>
                    <a:pt x="48" y="510"/>
                    <a:pt x="106" y="394"/>
                  </a:cubicBezTo>
                  <a:cubicBezTo>
                    <a:pt x="158" y="290"/>
                    <a:pt x="242" y="194"/>
                    <a:pt x="342" y="124"/>
                  </a:cubicBezTo>
                  <a:cubicBezTo>
                    <a:pt x="406" y="80"/>
                    <a:pt x="475" y="46"/>
                    <a:pt x="547" y="24"/>
                  </a:cubicBezTo>
                  <a:cubicBezTo>
                    <a:pt x="575" y="15"/>
                    <a:pt x="599" y="9"/>
                    <a:pt x="621" y="6"/>
                  </a:cubicBezTo>
                  <a:cubicBezTo>
                    <a:pt x="632" y="4"/>
                    <a:pt x="642" y="2"/>
                    <a:pt x="653" y="1"/>
                  </a:cubicBezTo>
                  <a:cubicBezTo>
                    <a:pt x="656" y="0"/>
                    <a:pt x="661" y="0"/>
                    <a:pt x="661" y="0"/>
                  </a:cubicBezTo>
                  <a:cubicBezTo>
                    <a:pt x="661" y="0"/>
                    <a:pt x="662" y="0"/>
                    <a:pt x="662" y="0"/>
                  </a:cubicBezTo>
                  <a:cubicBezTo>
                    <a:pt x="662" y="0"/>
                    <a:pt x="661" y="1"/>
                    <a:pt x="661" y="1"/>
                  </a:cubicBezTo>
                  <a:cubicBezTo>
                    <a:pt x="661" y="1"/>
                    <a:pt x="656" y="1"/>
                    <a:pt x="653" y="2"/>
                  </a:cubicBezTo>
                  <a:cubicBezTo>
                    <a:pt x="643" y="3"/>
                    <a:pt x="632" y="5"/>
                    <a:pt x="621" y="7"/>
                  </a:cubicBezTo>
                  <a:cubicBezTo>
                    <a:pt x="599" y="10"/>
                    <a:pt x="576" y="16"/>
                    <a:pt x="547" y="25"/>
                  </a:cubicBezTo>
                  <a:cubicBezTo>
                    <a:pt x="475" y="47"/>
                    <a:pt x="406" y="80"/>
                    <a:pt x="342" y="125"/>
                  </a:cubicBezTo>
                  <a:cubicBezTo>
                    <a:pt x="159" y="253"/>
                    <a:pt x="0" y="494"/>
                    <a:pt x="58" y="744"/>
                  </a:cubicBezTo>
                  <a:cubicBezTo>
                    <a:pt x="58" y="744"/>
                    <a:pt x="58" y="744"/>
                    <a:pt x="58" y="744"/>
                  </a:cubicBezTo>
                  <a:cubicBezTo>
                    <a:pt x="58" y="744"/>
                    <a:pt x="58" y="744"/>
                    <a:pt x="58" y="744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99"/>
            <p:cNvSpPr/>
            <p:nvPr/>
          </p:nvSpPr>
          <p:spPr bwMode="auto">
            <a:xfrm>
              <a:off x="2510" y="756"/>
              <a:ext cx="1342" cy="2313"/>
            </a:xfrm>
            <a:custGeom>
              <a:avLst/>
              <a:gdLst>
                <a:gd name="T0" fmla="*/ 75 w 567"/>
                <a:gd name="T1" fmla="*/ 977 h 977"/>
                <a:gd name="T2" fmla="*/ 75 w 567"/>
                <a:gd name="T3" fmla="*/ 977 h 977"/>
                <a:gd name="T4" fmla="*/ 13 w 567"/>
                <a:gd name="T5" fmla="*/ 844 h 977"/>
                <a:gd name="T6" fmla="*/ 10 w 567"/>
                <a:gd name="T7" fmla="*/ 834 h 977"/>
                <a:gd name="T8" fmla="*/ 2 w 567"/>
                <a:gd name="T9" fmla="*/ 783 h 977"/>
                <a:gd name="T10" fmla="*/ 2 w 567"/>
                <a:gd name="T11" fmla="*/ 746 h 977"/>
                <a:gd name="T12" fmla="*/ 3 w 567"/>
                <a:gd name="T13" fmla="*/ 662 h 977"/>
                <a:gd name="T14" fmla="*/ 8 w 567"/>
                <a:gd name="T15" fmla="*/ 631 h 977"/>
                <a:gd name="T16" fmla="*/ 9 w 567"/>
                <a:gd name="T17" fmla="*/ 622 h 977"/>
                <a:gd name="T18" fmla="*/ 32 w 567"/>
                <a:gd name="T19" fmla="*/ 532 h 977"/>
                <a:gd name="T20" fmla="*/ 235 w 567"/>
                <a:gd name="T21" fmla="*/ 196 h 977"/>
                <a:gd name="T22" fmla="*/ 445 w 567"/>
                <a:gd name="T23" fmla="*/ 43 h 977"/>
                <a:gd name="T24" fmla="*/ 524 w 567"/>
                <a:gd name="T25" fmla="*/ 11 h 977"/>
                <a:gd name="T26" fmla="*/ 545 w 567"/>
                <a:gd name="T27" fmla="*/ 5 h 977"/>
                <a:gd name="T28" fmla="*/ 559 w 567"/>
                <a:gd name="T29" fmla="*/ 1 h 977"/>
                <a:gd name="T30" fmla="*/ 559 w 567"/>
                <a:gd name="T31" fmla="*/ 1 h 977"/>
                <a:gd name="T32" fmla="*/ 566 w 567"/>
                <a:gd name="T33" fmla="*/ 0 h 977"/>
                <a:gd name="T34" fmla="*/ 567 w 567"/>
                <a:gd name="T35" fmla="*/ 0 h 977"/>
                <a:gd name="T36" fmla="*/ 566 w 567"/>
                <a:gd name="T37" fmla="*/ 1 h 977"/>
                <a:gd name="T38" fmla="*/ 559 w 567"/>
                <a:gd name="T39" fmla="*/ 2 h 977"/>
                <a:gd name="T40" fmla="*/ 559 w 567"/>
                <a:gd name="T41" fmla="*/ 2 h 977"/>
                <a:gd name="T42" fmla="*/ 545 w 567"/>
                <a:gd name="T43" fmla="*/ 6 h 977"/>
                <a:gd name="T44" fmla="*/ 524 w 567"/>
                <a:gd name="T45" fmla="*/ 12 h 977"/>
                <a:gd name="T46" fmla="*/ 445 w 567"/>
                <a:gd name="T47" fmla="*/ 43 h 977"/>
                <a:gd name="T48" fmla="*/ 236 w 567"/>
                <a:gd name="T49" fmla="*/ 197 h 977"/>
                <a:gd name="T50" fmla="*/ 33 w 567"/>
                <a:gd name="T51" fmla="*/ 532 h 977"/>
                <a:gd name="T52" fmla="*/ 10 w 567"/>
                <a:gd name="T53" fmla="*/ 622 h 977"/>
                <a:gd name="T54" fmla="*/ 9 w 567"/>
                <a:gd name="T55" fmla="*/ 631 h 977"/>
                <a:gd name="T56" fmla="*/ 4 w 567"/>
                <a:gd name="T57" fmla="*/ 663 h 977"/>
                <a:gd name="T58" fmla="*/ 2 w 567"/>
                <a:gd name="T59" fmla="*/ 746 h 977"/>
                <a:gd name="T60" fmla="*/ 3 w 567"/>
                <a:gd name="T61" fmla="*/ 783 h 977"/>
                <a:gd name="T62" fmla="*/ 11 w 567"/>
                <a:gd name="T63" fmla="*/ 834 h 977"/>
                <a:gd name="T64" fmla="*/ 13 w 567"/>
                <a:gd name="T65" fmla="*/ 844 h 977"/>
                <a:gd name="T66" fmla="*/ 75 w 567"/>
                <a:gd name="T67" fmla="*/ 976 h 977"/>
                <a:gd name="T68" fmla="*/ 75 w 567"/>
                <a:gd name="T69" fmla="*/ 977 h 977"/>
                <a:gd name="T70" fmla="*/ 75 w 567"/>
                <a:gd name="T71" fmla="*/ 977 h 9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7" h="977">
                  <a:moveTo>
                    <a:pt x="75" y="977"/>
                  </a:moveTo>
                  <a:cubicBezTo>
                    <a:pt x="75" y="977"/>
                    <a:pt x="75" y="977"/>
                    <a:pt x="75" y="977"/>
                  </a:cubicBezTo>
                  <a:cubicBezTo>
                    <a:pt x="45" y="937"/>
                    <a:pt x="23" y="891"/>
                    <a:pt x="13" y="844"/>
                  </a:cubicBezTo>
                  <a:cubicBezTo>
                    <a:pt x="12" y="841"/>
                    <a:pt x="11" y="838"/>
                    <a:pt x="10" y="834"/>
                  </a:cubicBezTo>
                  <a:cubicBezTo>
                    <a:pt x="6" y="817"/>
                    <a:pt x="2" y="800"/>
                    <a:pt x="2" y="783"/>
                  </a:cubicBezTo>
                  <a:cubicBezTo>
                    <a:pt x="2" y="771"/>
                    <a:pt x="2" y="758"/>
                    <a:pt x="2" y="746"/>
                  </a:cubicBezTo>
                  <a:cubicBezTo>
                    <a:pt x="1" y="720"/>
                    <a:pt x="0" y="692"/>
                    <a:pt x="3" y="662"/>
                  </a:cubicBezTo>
                  <a:cubicBezTo>
                    <a:pt x="4" y="652"/>
                    <a:pt x="6" y="641"/>
                    <a:pt x="8" y="631"/>
                  </a:cubicBezTo>
                  <a:cubicBezTo>
                    <a:pt x="8" y="628"/>
                    <a:pt x="9" y="625"/>
                    <a:pt x="9" y="622"/>
                  </a:cubicBezTo>
                  <a:cubicBezTo>
                    <a:pt x="14" y="595"/>
                    <a:pt x="21" y="566"/>
                    <a:pt x="32" y="532"/>
                  </a:cubicBezTo>
                  <a:cubicBezTo>
                    <a:pt x="71" y="409"/>
                    <a:pt x="142" y="293"/>
                    <a:pt x="235" y="196"/>
                  </a:cubicBezTo>
                  <a:cubicBezTo>
                    <a:pt x="300" y="130"/>
                    <a:pt x="370" y="79"/>
                    <a:pt x="445" y="43"/>
                  </a:cubicBezTo>
                  <a:cubicBezTo>
                    <a:pt x="473" y="29"/>
                    <a:pt x="498" y="19"/>
                    <a:pt x="524" y="11"/>
                  </a:cubicBezTo>
                  <a:cubicBezTo>
                    <a:pt x="530" y="9"/>
                    <a:pt x="539" y="6"/>
                    <a:pt x="545" y="5"/>
                  </a:cubicBezTo>
                  <a:cubicBezTo>
                    <a:pt x="550" y="4"/>
                    <a:pt x="554" y="2"/>
                    <a:pt x="559" y="1"/>
                  </a:cubicBezTo>
                  <a:cubicBezTo>
                    <a:pt x="559" y="1"/>
                    <a:pt x="559" y="1"/>
                    <a:pt x="559" y="1"/>
                  </a:cubicBezTo>
                  <a:cubicBezTo>
                    <a:pt x="561" y="1"/>
                    <a:pt x="566" y="0"/>
                    <a:pt x="566" y="0"/>
                  </a:cubicBezTo>
                  <a:cubicBezTo>
                    <a:pt x="566" y="0"/>
                    <a:pt x="567" y="0"/>
                    <a:pt x="567" y="0"/>
                  </a:cubicBezTo>
                  <a:cubicBezTo>
                    <a:pt x="567" y="0"/>
                    <a:pt x="567" y="1"/>
                    <a:pt x="566" y="1"/>
                  </a:cubicBezTo>
                  <a:cubicBezTo>
                    <a:pt x="566" y="1"/>
                    <a:pt x="562" y="2"/>
                    <a:pt x="559" y="2"/>
                  </a:cubicBezTo>
                  <a:cubicBezTo>
                    <a:pt x="559" y="2"/>
                    <a:pt x="559" y="2"/>
                    <a:pt x="559" y="2"/>
                  </a:cubicBezTo>
                  <a:cubicBezTo>
                    <a:pt x="554" y="3"/>
                    <a:pt x="550" y="5"/>
                    <a:pt x="545" y="6"/>
                  </a:cubicBezTo>
                  <a:cubicBezTo>
                    <a:pt x="539" y="7"/>
                    <a:pt x="530" y="10"/>
                    <a:pt x="524" y="12"/>
                  </a:cubicBezTo>
                  <a:cubicBezTo>
                    <a:pt x="499" y="20"/>
                    <a:pt x="473" y="30"/>
                    <a:pt x="445" y="43"/>
                  </a:cubicBezTo>
                  <a:cubicBezTo>
                    <a:pt x="371" y="80"/>
                    <a:pt x="300" y="131"/>
                    <a:pt x="236" y="197"/>
                  </a:cubicBezTo>
                  <a:cubicBezTo>
                    <a:pt x="142" y="293"/>
                    <a:pt x="72" y="409"/>
                    <a:pt x="33" y="532"/>
                  </a:cubicBezTo>
                  <a:cubicBezTo>
                    <a:pt x="22" y="567"/>
                    <a:pt x="15" y="595"/>
                    <a:pt x="10" y="622"/>
                  </a:cubicBezTo>
                  <a:cubicBezTo>
                    <a:pt x="10" y="625"/>
                    <a:pt x="9" y="628"/>
                    <a:pt x="9" y="631"/>
                  </a:cubicBezTo>
                  <a:cubicBezTo>
                    <a:pt x="7" y="641"/>
                    <a:pt x="5" y="652"/>
                    <a:pt x="4" y="663"/>
                  </a:cubicBezTo>
                  <a:cubicBezTo>
                    <a:pt x="1" y="692"/>
                    <a:pt x="2" y="720"/>
                    <a:pt x="2" y="746"/>
                  </a:cubicBezTo>
                  <a:cubicBezTo>
                    <a:pt x="3" y="758"/>
                    <a:pt x="3" y="771"/>
                    <a:pt x="3" y="783"/>
                  </a:cubicBezTo>
                  <a:cubicBezTo>
                    <a:pt x="3" y="799"/>
                    <a:pt x="7" y="817"/>
                    <a:pt x="11" y="834"/>
                  </a:cubicBezTo>
                  <a:cubicBezTo>
                    <a:pt x="12" y="837"/>
                    <a:pt x="13" y="841"/>
                    <a:pt x="13" y="844"/>
                  </a:cubicBezTo>
                  <a:cubicBezTo>
                    <a:pt x="24" y="891"/>
                    <a:pt x="46" y="937"/>
                    <a:pt x="75" y="976"/>
                  </a:cubicBezTo>
                  <a:cubicBezTo>
                    <a:pt x="76" y="976"/>
                    <a:pt x="76" y="977"/>
                    <a:pt x="75" y="977"/>
                  </a:cubicBezTo>
                  <a:cubicBezTo>
                    <a:pt x="75" y="977"/>
                    <a:pt x="75" y="977"/>
                    <a:pt x="75" y="97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00"/>
            <p:cNvSpPr/>
            <p:nvPr/>
          </p:nvSpPr>
          <p:spPr bwMode="auto">
            <a:xfrm>
              <a:off x="2754" y="756"/>
              <a:ext cx="1098" cy="2633"/>
            </a:xfrm>
            <a:custGeom>
              <a:avLst/>
              <a:gdLst>
                <a:gd name="T0" fmla="*/ 117 w 464"/>
                <a:gd name="T1" fmla="*/ 1112 h 1112"/>
                <a:gd name="T2" fmla="*/ 116 w 464"/>
                <a:gd name="T3" fmla="*/ 1112 h 1112"/>
                <a:gd name="T4" fmla="*/ 16 w 464"/>
                <a:gd name="T5" fmla="*/ 952 h 1112"/>
                <a:gd name="T6" fmla="*/ 15 w 464"/>
                <a:gd name="T7" fmla="*/ 948 h 1112"/>
                <a:gd name="T8" fmla="*/ 5 w 464"/>
                <a:gd name="T9" fmla="*/ 892 h 1112"/>
                <a:gd name="T10" fmla="*/ 0 w 464"/>
                <a:gd name="T11" fmla="*/ 816 h 1112"/>
                <a:gd name="T12" fmla="*/ 0 w 464"/>
                <a:gd name="T13" fmla="*/ 810 h 1112"/>
                <a:gd name="T14" fmla="*/ 0 w 464"/>
                <a:gd name="T15" fmla="*/ 807 h 1112"/>
                <a:gd name="T16" fmla="*/ 1 w 464"/>
                <a:gd name="T17" fmla="*/ 792 h 1112"/>
                <a:gd name="T18" fmla="*/ 18 w 464"/>
                <a:gd name="T19" fmla="*/ 645 h 1112"/>
                <a:gd name="T20" fmla="*/ 189 w 464"/>
                <a:gd name="T21" fmla="*/ 241 h 1112"/>
                <a:gd name="T22" fmla="*/ 357 w 464"/>
                <a:gd name="T23" fmla="*/ 60 h 1112"/>
                <a:gd name="T24" fmla="*/ 425 w 464"/>
                <a:gd name="T25" fmla="*/ 17 h 1112"/>
                <a:gd name="T26" fmla="*/ 452 w 464"/>
                <a:gd name="T27" fmla="*/ 4 h 1112"/>
                <a:gd name="T28" fmla="*/ 463 w 464"/>
                <a:gd name="T29" fmla="*/ 0 h 1112"/>
                <a:gd name="T30" fmla="*/ 464 w 464"/>
                <a:gd name="T31" fmla="*/ 0 h 1112"/>
                <a:gd name="T32" fmla="*/ 463 w 464"/>
                <a:gd name="T33" fmla="*/ 1 h 1112"/>
                <a:gd name="T34" fmla="*/ 453 w 464"/>
                <a:gd name="T35" fmla="*/ 5 h 1112"/>
                <a:gd name="T36" fmla="*/ 425 w 464"/>
                <a:gd name="T37" fmla="*/ 18 h 1112"/>
                <a:gd name="T38" fmla="*/ 358 w 464"/>
                <a:gd name="T39" fmla="*/ 61 h 1112"/>
                <a:gd name="T40" fmla="*/ 190 w 464"/>
                <a:gd name="T41" fmla="*/ 242 h 1112"/>
                <a:gd name="T42" fmla="*/ 19 w 464"/>
                <a:gd name="T43" fmla="*/ 645 h 1112"/>
                <a:gd name="T44" fmla="*/ 2 w 464"/>
                <a:gd name="T45" fmla="*/ 792 h 1112"/>
                <a:gd name="T46" fmla="*/ 1 w 464"/>
                <a:gd name="T47" fmla="*/ 807 h 1112"/>
                <a:gd name="T48" fmla="*/ 1 w 464"/>
                <a:gd name="T49" fmla="*/ 810 h 1112"/>
                <a:gd name="T50" fmla="*/ 1 w 464"/>
                <a:gd name="T51" fmla="*/ 816 h 1112"/>
                <a:gd name="T52" fmla="*/ 6 w 464"/>
                <a:gd name="T53" fmla="*/ 892 h 1112"/>
                <a:gd name="T54" fmla="*/ 16 w 464"/>
                <a:gd name="T55" fmla="*/ 948 h 1112"/>
                <a:gd name="T56" fmla="*/ 17 w 464"/>
                <a:gd name="T57" fmla="*/ 952 h 1112"/>
                <a:gd name="T58" fmla="*/ 117 w 464"/>
                <a:gd name="T59" fmla="*/ 1111 h 1112"/>
                <a:gd name="T60" fmla="*/ 117 w 464"/>
                <a:gd name="T61" fmla="*/ 1112 h 1112"/>
                <a:gd name="T62" fmla="*/ 117 w 464"/>
                <a:gd name="T63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64" h="1112">
                  <a:moveTo>
                    <a:pt x="117" y="1112"/>
                  </a:moveTo>
                  <a:cubicBezTo>
                    <a:pt x="116" y="1112"/>
                    <a:pt x="116" y="1112"/>
                    <a:pt x="116" y="1112"/>
                  </a:cubicBezTo>
                  <a:cubicBezTo>
                    <a:pt x="54" y="1067"/>
                    <a:pt x="28" y="1000"/>
                    <a:pt x="16" y="952"/>
                  </a:cubicBezTo>
                  <a:cubicBezTo>
                    <a:pt x="15" y="948"/>
                    <a:pt x="15" y="948"/>
                    <a:pt x="15" y="948"/>
                  </a:cubicBezTo>
                  <a:cubicBezTo>
                    <a:pt x="11" y="930"/>
                    <a:pt x="6" y="911"/>
                    <a:pt x="5" y="892"/>
                  </a:cubicBezTo>
                  <a:cubicBezTo>
                    <a:pt x="3" y="868"/>
                    <a:pt x="2" y="842"/>
                    <a:pt x="0" y="816"/>
                  </a:cubicBezTo>
                  <a:cubicBezTo>
                    <a:pt x="0" y="814"/>
                    <a:pt x="0" y="812"/>
                    <a:pt x="0" y="810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0" y="804"/>
                    <a:pt x="1" y="794"/>
                    <a:pt x="1" y="792"/>
                  </a:cubicBezTo>
                  <a:cubicBezTo>
                    <a:pt x="5" y="738"/>
                    <a:pt x="8" y="696"/>
                    <a:pt x="18" y="645"/>
                  </a:cubicBezTo>
                  <a:cubicBezTo>
                    <a:pt x="46" y="503"/>
                    <a:pt x="105" y="364"/>
                    <a:pt x="189" y="241"/>
                  </a:cubicBezTo>
                  <a:cubicBezTo>
                    <a:pt x="241" y="166"/>
                    <a:pt x="297" y="105"/>
                    <a:pt x="357" y="60"/>
                  </a:cubicBezTo>
                  <a:cubicBezTo>
                    <a:pt x="379" y="43"/>
                    <a:pt x="402" y="28"/>
                    <a:pt x="425" y="17"/>
                  </a:cubicBezTo>
                  <a:cubicBezTo>
                    <a:pt x="435" y="12"/>
                    <a:pt x="444" y="7"/>
                    <a:pt x="452" y="4"/>
                  </a:cubicBezTo>
                  <a:cubicBezTo>
                    <a:pt x="456" y="3"/>
                    <a:pt x="463" y="0"/>
                    <a:pt x="463" y="0"/>
                  </a:cubicBezTo>
                  <a:cubicBezTo>
                    <a:pt x="463" y="0"/>
                    <a:pt x="463" y="0"/>
                    <a:pt x="464" y="0"/>
                  </a:cubicBezTo>
                  <a:cubicBezTo>
                    <a:pt x="464" y="0"/>
                    <a:pt x="464" y="0"/>
                    <a:pt x="463" y="1"/>
                  </a:cubicBezTo>
                  <a:cubicBezTo>
                    <a:pt x="463" y="1"/>
                    <a:pt x="456" y="3"/>
                    <a:pt x="453" y="5"/>
                  </a:cubicBezTo>
                  <a:cubicBezTo>
                    <a:pt x="444" y="8"/>
                    <a:pt x="435" y="12"/>
                    <a:pt x="425" y="18"/>
                  </a:cubicBezTo>
                  <a:cubicBezTo>
                    <a:pt x="403" y="29"/>
                    <a:pt x="380" y="44"/>
                    <a:pt x="358" y="61"/>
                  </a:cubicBezTo>
                  <a:cubicBezTo>
                    <a:pt x="298" y="106"/>
                    <a:pt x="241" y="167"/>
                    <a:pt x="190" y="242"/>
                  </a:cubicBezTo>
                  <a:cubicBezTo>
                    <a:pt x="106" y="364"/>
                    <a:pt x="47" y="504"/>
                    <a:pt x="19" y="645"/>
                  </a:cubicBezTo>
                  <a:cubicBezTo>
                    <a:pt x="9" y="696"/>
                    <a:pt x="6" y="738"/>
                    <a:pt x="2" y="792"/>
                  </a:cubicBezTo>
                  <a:cubicBezTo>
                    <a:pt x="1" y="794"/>
                    <a:pt x="1" y="804"/>
                    <a:pt x="1" y="807"/>
                  </a:cubicBezTo>
                  <a:cubicBezTo>
                    <a:pt x="1" y="810"/>
                    <a:pt x="1" y="810"/>
                    <a:pt x="1" y="810"/>
                  </a:cubicBezTo>
                  <a:cubicBezTo>
                    <a:pt x="1" y="812"/>
                    <a:pt x="1" y="814"/>
                    <a:pt x="1" y="816"/>
                  </a:cubicBezTo>
                  <a:cubicBezTo>
                    <a:pt x="3" y="842"/>
                    <a:pt x="4" y="868"/>
                    <a:pt x="6" y="892"/>
                  </a:cubicBezTo>
                  <a:cubicBezTo>
                    <a:pt x="7" y="910"/>
                    <a:pt x="12" y="930"/>
                    <a:pt x="16" y="948"/>
                  </a:cubicBezTo>
                  <a:cubicBezTo>
                    <a:pt x="17" y="952"/>
                    <a:pt x="17" y="952"/>
                    <a:pt x="17" y="952"/>
                  </a:cubicBezTo>
                  <a:cubicBezTo>
                    <a:pt x="29" y="1000"/>
                    <a:pt x="55" y="1067"/>
                    <a:pt x="117" y="1111"/>
                  </a:cubicBezTo>
                  <a:cubicBezTo>
                    <a:pt x="117" y="1111"/>
                    <a:pt x="117" y="1112"/>
                    <a:pt x="117" y="1112"/>
                  </a:cubicBezTo>
                  <a:cubicBezTo>
                    <a:pt x="117" y="1112"/>
                    <a:pt x="117" y="1112"/>
                    <a:pt x="117" y="1112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01"/>
            <p:cNvSpPr/>
            <p:nvPr/>
          </p:nvSpPr>
          <p:spPr bwMode="auto">
            <a:xfrm>
              <a:off x="3128" y="756"/>
              <a:ext cx="724" cy="2801"/>
            </a:xfrm>
            <a:custGeom>
              <a:avLst/>
              <a:gdLst>
                <a:gd name="T0" fmla="*/ 100 w 306"/>
                <a:gd name="T1" fmla="*/ 1183 h 1183"/>
                <a:gd name="T2" fmla="*/ 100 w 306"/>
                <a:gd name="T3" fmla="*/ 1183 h 1183"/>
                <a:gd name="T4" fmla="*/ 14 w 306"/>
                <a:gd name="T5" fmla="*/ 1046 h 1183"/>
                <a:gd name="T6" fmla="*/ 6 w 306"/>
                <a:gd name="T7" fmla="*/ 1002 h 1183"/>
                <a:gd name="T8" fmla="*/ 4 w 306"/>
                <a:gd name="T9" fmla="*/ 985 h 1183"/>
                <a:gd name="T10" fmla="*/ 0 w 306"/>
                <a:gd name="T11" fmla="*/ 946 h 1183"/>
                <a:gd name="T12" fmla="*/ 2 w 306"/>
                <a:gd name="T13" fmla="*/ 787 h 1183"/>
                <a:gd name="T14" fmla="*/ 6 w 306"/>
                <a:gd name="T15" fmla="*/ 741 h 1183"/>
                <a:gd name="T16" fmla="*/ 8 w 306"/>
                <a:gd name="T17" fmla="*/ 721 h 1183"/>
                <a:gd name="T18" fmla="*/ 26 w 306"/>
                <a:gd name="T19" fmla="*/ 604 h 1183"/>
                <a:gd name="T20" fmla="*/ 134 w 306"/>
                <a:gd name="T21" fmla="*/ 249 h 1183"/>
                <a:gd name="T22" fmla="*/ 233 w 306"/>
                <a:gd name="T23" fmla="*/ 72 h 1183"/>
                <a:gd name="T24" fmla="*/ 277 w 306"/>
                <a:gd name="T25" fmla="*/ 23 h 1183"/>
                <a:gd name="T26" fmla="*/ 298 w 306"/>
                <a:gd name="T27" fmla="*/ 5 h 1183"/>
                <a:gd name="T28" fmla="*/ 305 w 306"/>
                <a:gd name="T29" fmla="*/ 0 h 1183"/>
                <a:gd name="T30" fmla="*/ 306 w 306"/>
                <a:gd name="T31" fmla="*/ 0 h 1183"/>
                <a:gd name="T32" fmla="*/ 305 w 306"/>
                <a:gd name="T33" fmla="*/ 0 h 1183"/>
                <a:gd name="T34" fmla="*/ 299 w 306"/>
                <a:gd name="T35" fmla="*/ 5 h 1183"/>
                <a:gd name="T36" fmla="*/ 278 w 306"/>
                <a:gd name="T37" fmla="*/ 23 h 1183"/>
                <a:gd name="T38" fmla="*/ 234 w 306"/>
                <a:gd name="T39" fmla="*/ 73 h 1183"/>
                <a:gd name="T40" fmla="*/ 134 w 306"/>
                <a:gd name="T41" fmla="*/ 249 h 1183"/>
                <a:gd name="T42" fmla="*/ 27 w 306"/>
                <a:gd name="T43" fmla="*/ 604 h 1183"/>
                <a:gd name="T44" fmla="*/ 9 w 306"/>
                <a:gd name="T45" fmla="*/ 721 h 1183"/>
                <a:gd name="T46" fmla="*/ 7 w 306"/>
                <a:gd name="T47" fmla="*/ 741 h 1183"/>
                <a:gd name="T48" fmla="*/ 3 w 306"/>
                <a:gd name="T49" fmla="*/ 787 h 1183"/>
                <a:gd name="T50" fmla="*/ 1 w 306"/>
                <a:gd name="T51" fmla="*/ 946 h 1183"/>
                <a:gd name="T52" fmla="*/ 5 w 306"/>
                <a:gd name="T53" fmla="*/ 985 h 1183"/>
                <a:gd name="T54" fmla="*/ 7 w 306"/>
                <a:gd name="T55" fmla="*/ 1002 h 1183"/>
                <a:gd name="T56" fmla="*/ 15 w 306"/>
                <a:gd name="T57" fmla="*/ 1045 h 1183"/>
                <a:gd name="T58" fmla="*/ 101 w 306"/>
                <a:gd name="T59" fmla="*/ 1182 h 1183"/>
                <a:gd name="T60" fmla="*/ 101 w 306"/>
                <a:gd name="T61" fmla="*/ 1183 h 1183"/>
                <a:gd name="T62" fmla="*/ 100 w 306"/>
                <a:gd name="T63" fmla="*/ 1183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6" h="1183">
                  <a:moveTo>
                    <a:pt x="100" y="1183"/>
                  </a:moveTo>
                  <a:cubicBezTo>
                    <a:pt x="100" y="1183"/>
                    <a:pt x="100" y="1183"/>
                    <a:pt x="100" y="1183"/>
                  </a:cubicBezTo>
                  <a:cubicBezTo>
                    <a:pt x="47" y="1162"/>
                    <a:pt x="25" y="1095"/>
                    <a:pt x="14" y="1046"/>
                  </a:cubicBezTo>
                  <a:cubicBezTo>
                    <a:pt x="10" y="1029"/>
                    <a:pt x="8" y="1015"/>
                    <a:pt x="6" y="1002"/>
                  </a:cubicBezTo>
                  <a:cubicBezTo>
                    <a:pt x="6" y="997"/>
                    <a:pt x="5" y="991"/>
                    <a:pt x="4" y="985"/>
                  </a:cubicBezTo>
                  <a:cubicBezTo>
                    <a:pt x="2" y="972"/>
                    <a:pt x="0" y="959"/>
                    <a:pt x="0" y="946"/>
                  </a:cubicBezTo>
                  <a:cubicBezTo>
                    <a:pt x="1" y="891"/>
                    <a:pt x="1" y="838"/>
                    <a:pt x="2" y="787"/>
                  </a:cubicBezTo>
                  <a:cubicBezTo>
                    <a:pt x="2" y="771"/>
                    <a:pt x="4" y="756"/>
                    <a:pt x="6" y="741"/>
                  </a:cubicBezTo>
                  <a:cubicBezTo>
                    <a:pt x="7" y="734"/>
                    <a:pt x="8" y="728"/>
                    <a:pt x="8" y="721"/>
                  </a:cubicBezTo>
                  <a:cubicBezTo>
                    <a:pt x="12" y="682"/>
                    <a:pt x="19" y="642"/>
                    <a:pt x="26" y="604"/>
                  </a:cubicBezTo>
                  <a:cubicBezTo>
                    <a:pt x="49" y="479"/>
                    <a:pt x="85" y="359"/>
                    <a:pt x="134" y="249"/>
                  </a:cubicBezTo>
                  <a:cubicBezTo>
                    <a:pt x="166" y="176"/>
                    <a:pt x="197" y="120"/>
                    <a:pt x="233" y="72"/>
                  </a:cubicBezTo>
                  <a:cubicBezTo>
                    <a:pt x="248" y="53"/>
                    <a:pt x="262" y="37"/>
                    <a:pt x="277" y="23"/>
                  </a:cubicBezTo>
                  <a:cubicBezTo>
                    <a:pt x="284" y="16"/>
                    <a:pt x="291" y="10"/>
                    <a:pt x="298" y="5"/>
                  </a:cubicBezTo>
                  <a:cubicBezTo>
                    <a:pt x="300" y="3"/>
                    <a:pt x="305" y="0"/>
                    <a:pt x="305" y="0"/>
                  </a:cubicBezTo>
                  <a:cubicBezTo>
                    <a:pt x="305" y="0"/>
                    <a:pt x="305" y="0"/>
                    <a:pt x="306" y="0"/>
                  </a:cubicBezTo>
                  <a:cubicBezTo>
                    <a:pt x="306" y="0"/>
                    <a:pt x="306" y="0"/>
                    <a:pt x="305" y="0"/>
                  </a:cubicBezTo>
                  <a:cubicBezTo>
                    <a:pt x="305" y="1"/>
                    <a:pt x="301" y="4"/>
                    <a:pt x="299" y="5"/>
                  </a:cubicBezTo>
                  <a:cubicBezTo>
                    <a:pt x="292" y="11"/>
                    <a:pt x="285" y="17"/>
                    <a:pt x="278" y="23"/>
                  </a:cubicBezTo>
                  <a:cubicBezTo>
                    <a:pt x="263" y="37"/>
                    <a:pt x="249" y="53"/>
                    <a:pt x="234" y="73"/>
                  </a:cubicBezTo>
                  <a:cubicBezTo>
                    <a:pt x="198" y="120"/>
                    <a:pt x="166" y="176"/>
                    <a:pt x="134" y="249"/>
                  </a:cubicBezTo>
                  <a:cubicBezTo>
                    <a:pt x="86" y="360"/>
                    <a:pt x="50" y="479"/>
                    <a:pt x="27" y="604"/>
                  </a:cubicBezTo>
                  <a:cubicBezTo>
                    <a:pt x="20" y="642"/>
                    <a:pt x="13" y="682"/>
                    <a:pt x="9" y="721"/>
                  </a:cubicBezTo>
                  <a:cubicBezTo>
                    <a:pt x="9" y="728"/>
                    <a:pt x="8" y="735"/>
                    <a:pt x="7" y="741"/>
                  </a:cubicBezTo>
                  <a:cubicBezTo>
                    <a:pt x="5" y="756"/>
                    <a:pt x="3" y="771"/>
                    <a:pt x="3" y="787"/>
                  </a:cubicBezTo>
                  <a:cubicBezTo>
                    <a:pt x="2" y="838"/>
                    <a:pt x="2" y="891"/>
                    <a:pt x="1" y="946"/>
                  </a:cubicBezTo>
                  <a:cubicBezTo>
                    <a:pt x="1" y="959"/>
                    <a:pt x="3" y="972"/>
                    <a:pt x="5" y="985"/>
                  </a:cubicBezTo>
                  <a:cubicBezTo>
                    <a:pt x="6" y="991"/>
                    <a:pt x="7" y="997"/>
                    <a:pt x="7" y="1002"/>
                  </a:cubicBezTo>
                  <a:cubicBezTo>
                    <a:pt x="9" y="1015"/>
                    <a:pt x="11" y="1028"/>
                    <a:pt x="15" y="1045"/>
                  </a:cubicBezTo>
                  <a:cubicBezTo>
                    <a:pt x="26" y="1094"/>
                    <a:pt x="47" y="1162"/>
                    <a:pt x="101" y="1182"/>
                  </a:cubicBezTo>
                  <a:cubicBezTo>
                    <a:pt x="101" y="1182"/>
                    <a:pt x="101" y="1183"/>
                    <a:pt x="101" y="1183"/>
                  </a:cubicBezTo>
                  <a:cubicBezTo>
                    <a:pt x="101" y="1183"/>
                    <a:pt x="101" y="1183"/>
                    <a:pt x="100" y="118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02"/>
            <p:cNvSpPr/>
            <p:nvPr/>
          </p:nvSpPr>
          <p:spPr bwMode="auto">
            <a:xfrm>
              <a:off x="3589" y="756"/>
              <a:ext cx="263" cy="2874"/>
            </a:xfrm>
            <a:custGeom>
              <a:avLst/>
              <a:gdLst>
                <a:gd name="T0" fmla="*/ 40 w 111"/>
                <a:gd name="T1" fmla="*/ 1214 h 1214"/>
                <a:gd name="T2" fmla="*/ 40 w 111"/>
                <a:gd name="T3" fmla="*/ 1214 h 1214"/>
                <a:gd name="T4" fmla="*/ 37 w 111"/>
                <a:gd name="T5" fmla="*/ 1213 h 1214"/>
                <a:gd name="T6" fmla="*/ 32 w 111"/>
                <a:gd name="T7" fmla="*/ 1210 h 1214"/>
                <a:gd name="T8" fmla="*/ 19 w 111"/>
                <a:gd name="T9" fmla="*/ 1183 h 1214"/>
                <a:gd name="T10" fmla="*/ 18 w 111"/>
                <a:gd name="T11" fmla="*/ 1179 h 1214"/>
                <a:gd name="T12" fmla="*/ 5 w 111"/>
                <a:gd name="T13" fmla="*/ 1096 h 1214"/>
                <a:gd name="T14" fmla="*/ 3 w 111"/>
                <a:gd name="T15" fmla="*/ 1076 h 1214"/>
                <a:gd name="T16" fmla="*/ 0 w 111"/>
                <a:gd name="T17" fmla="*/ 1028 h 1214"/>
                <a:gd name="T18" fmla="*/ 1 w 111"/>
                <a:gd name="T19" fmla="*/ 773 h 1214"/>
                <a:gd name="T20" fmla="*/ 7 w 111"/>
                <a:gd name="T21" fmla="*/ 657 h 1214"/>
                <a:gd name="T22" fmla="*/ 8 w 111"/>
                <a:gd name="T23" fmla="*/ 642 h 1214"/>
                <a:gd name="T24" fmla="*/ 43 w 111"/>
                <a:gd name="T25" fmla="*/ 296 h 1214"/>
                <a:gd name="T26" fmla="*/ 79 w 111"/>
                <a:gd name="T27" fmla="*/ 98 h 1214"/>
                <a:gd name="T28" fmla="*/ 97 w 111"/>
                <a:gd name="T29" fmla="*/ 32 h 1214"/>
                <a:gd name="T30" fmla="*/ 105 w 111"/>
                <a:gd name="T31" fmla="*/ 11 h 1214"/>
                <a:gd name="T32" fmla="*/ 110 w 111"/>
                <a:gd name="T33" fmla="*/ 0 h 1214"/>
                <a:gd name="T34" fmla="*/ 110 w 111"/>
                <a:gd name="T35" fmla="*/ 0 h 1214"/>
                <a:gd name="T36" fmla="*/ 111 w 111"/>
                <a:gd name="T37" fmla="*/ 0 h 1214"/>
                <a:gd name="T38" fmla="*/ 106 w 111"/>
                <a:gd name="T39" fmla="*/ 11 h 1214"/>
                <a:gd name="T40" fmla="*/ 98 w 111"/>
                <a:gd name="T41" fmla="*/ 32 h 1214"/>
                <a:gd name="T42" fmla="*/ 80 w 111"/>
                <a:gd name="T43" fmla="*/ 98 h 1214"/>
                <a:gd name="T44" fmla="*/ 44 w 111"/>
                <a:gd name="T45" fmla="*/ 296 h 1214"/>
                <a:gd name="T46" fmla="*/ 9 w 111"/>
                <a:gd name="T47" fmla="*/ 642 h 1214"/>
                <a:gd name="T48" fmla="*/ 8 w 111"/>
                <a:gd name="T49" fmla="*/ 657 h 1214"/>
                <a:gd name="T50" fmla="*/ 2 w 111"/>
                <a:gd name="T51" fmla="*/ 773 h 1214"/>
                <a:gd name="T52" fmla="*/ 1 w 111"/>
                <a:gd name="T53" fmla="*/ 1028 h 1214"/>
                <a:gd name="T54" fmla="*/ 4 w 111"/>
                <a:gd name="T55" fmla="*/ 1076 h 1214"/>
                <a:gd name="T56" fmla="*/ 6 w 111"/>
                <a:gd name="T57" fmla="*/ 1096 h 1214"/>
                <a:gd name="T58" fmla="*/ 19 w 111"/>
                <a:gd name="T59" fmla="*/ 1179 h 1214"/>
                <a:gd name="T60" fmla="*/ 20 w 111"/>
                <a:gd name="T61" fmla="*/ 1182 h 1214"/>
                <a:gd name="T62" fmla="*/ 33 w 111"/>
                <a:gd name="T63" fmla="*/ 1209 h 1214"/>
                <a:gd name="T64" fmla="*/ 38 w 111"/>
                <a:gd name="T65" fmla="*/ 1212 h 1214"/>
                <a:gd name="T66" fmla="*/ 40 w 111"/>
                <a:gd name="T67" fmla="*/ 1213 h 1214"/>
                <a:gd name="T68" fmla="*/ 40 w 111"/>
                <a:gd name="T69" fmla="*/ 1214 h 1214"/>
                <a:gd name="T70" fmla="*/ 40 w 111"/>
                <a:gd name="T71" fmla="*/ 1214 h 1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1" h="1214">
                  <a:moveTo>
                    <a:pt x="40" y="1214"/>
                  </a:moveTo>
                  <a:cubicBezTo>
                    <a:pt x="40" y="1214"/>
                    <a:pt x="40" y="1214"/>
                    <a:pt x="40" y="1214"/>
                  </a:cubicBezTo>
                  <a:cubicBezTo>
                    <a:pt x="39" y="1213"/>
                    <a:pt x="38" y="1213"/>
                    <a:pt x="37" y="1213"/>
                  </a:cubicBezTo>
                  <a:cubicBezTo>
                    <a:pt x="36" y="1212"/>
                    <a:pt x="34" y="1211"/>
                    <a:pt x="32" y="1210"/>
                  </a:cubicBezTo>
                  <a:cubicBezTo>
                    <a:pt x="25" y="1204"/>
                    <a:pt x="22" y="1192"/>
                    <a:pt x="19" y="1183"/>
                  </a:cubicBezTo>
                  <a:cubicBezTo>
                    <a:pt x="19" y="1181"/>
                    <a:pt x="19" y="1180"/>
                    <a:pt x="18" y="1179"/>
                  </a:cubicBezTo>
                  <a:cubicBezTo>
                    <a:pt x="10" y="1150"/>
                    <a:pt x="6" y="1118"/>
                    <a:pt x="5" y="1096"/>
                  </a:cubicBezTo>
                  <a:cubicBezTo>
                    <a:pt x="4" y="1089"/>
                    <a:pt x="4" y="1082"/>
                    <a:pt x="3" y="1076"/>
                  </a:cubicBezTo>
                  <a:cubicBezTo>
                    <a:pt x="2" y="1060"/>
                    <a:pt x="0" y="1044"/>
                    <a:pt x="0" y="1028"/>
                  </a:cubicBezTo>
                  <a:cubicBezTo>
                    <a:pt x="0" y="945"/>
                    <a:pt x="1" y="860"/>
                    <a:pt x="1" y="773"/>
                  </a:cubicBezTo>
                  <a:cubicBezTo>
                    <a:pt x="1" y="734"/>
                    <a:pt x="4" y="695"/>
                    <a:pt x="7" y="657"/>
                  </a:cubicBezTo>
                  <a:cubicBezTo>
                    <a:pt x="7" y="652"/>
                    <a:pt x="7" y="647"/>
                    <a:pt x="8" y="642"/>
                  </a:cubicBezTo>
                  <a:cubicBezTo>
                    <a:pt x="17" y="513"/>
                    <a:pt x="28" y="400"/>
                    <a:pt x="43" y="296"/>
                  </a:cubicBezTo>
                  <a:cubicBezTo>
                    <a:pt x="51" y="237"/>
                    <a:pt x="62" y="168"/>
                    <a:pt x="79" y="98"/>
                  </a:cubicBezTo>
                  <a:cubicBezTo>
                    <a:pt x="83" y="80"/>
                    <a:pt x="89" y="56"/>
                    <a:pt x="97" y="32"/>
                  </a:cubicBezTo>
                  <a:cubicBezTo>
                    <a:pt x="99" y="25"/>
                    <a:pt x="102" y="18"/>
                    <a:pt x="105" y="11"/>
                  </a:cubicBezTo>
                  <a:cubicBezTo>
                    <a:pt x="106" y="7"/>
                    <a:pt x="110" y="0"/>
                    <a:pt x="110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1" y="0"/>
                    <a:pt x="107" y="8"/>
                    <a:pt x="106" y="11"/>
                  </a:cubicBezTo>
                  <a:cubicBezTo>
                    <a:pt x="103" y="19"/>
                    <a:pt x="100" y="25"/>
                    <a:pt x="98" y="32"/>
                  </a:cubicBezTo>
                  <a:cubicBezTo>
                    <a:pt x="90" y="56"/>
                    <a:pt x="84" y="80"/>
                    <a:pt x="80" y="98"/>
                  </a:cubicBezTo>
                  <a:cubicBezTo>
                    <a:pt x="63" y="168"/>
                    <a:pt x="52" y="237"/>
                    <a:pt x="44" y="296"/>
                  </a:cubicBezTo>
                  <a:cubicBezTo>
                    <a:pt x="29" y="400"/>
                    <a:pt x="18" y="513"/>
                    <a:pt x="9" y="642"/>
                  </a:cubicBezTo>
                  <a:cubicBezTo>
                    <a:pt x="8" y="647"/>
                    <a:pt x="8" y="652"/>
                    <a:pt x="8" y="657"/>
                  </a:cubicBezTo>
                  <a:cubicBezTo>
                    <a:pt x="5" y="695"/>
                    <a:pt x="2" y="734"/>
                    <a:pt x="2" y="773"/>
                  </a:cubicBezTo>
                  <a:cubicBezTo>
                    <a:pt x="2" y="860"/>
                    <a:pt x="1" y="945"/>
                    <a:pt x="1" y="1028"/>
                  </a:cubicBezTo>
                  <a:cubicBezTo>
                    <a:pt x="1" y="1044"/>
                    <a:pt x="3" y="1060"/>
                    <a:pt x="4" y="1076"/>
                  </a:cubicBezTo>
                  <a:cubicBezTo>
                    <a:pt x="5" y="1082"/>
                    <a:pt x="5" y="1089"/>
                    <a:pt x="6" y="1096"/>
                  </a:cubicBezTo>
                  <a:cubicBezTo>
                    <a:pt x="7" y="1117"/>
                    <a:pt x="10" y="1150"/>
                    <a:pt x="19" y="1179"/>
                  </a:cubicBezTo>
                  <a:cubicBezTo>
                    <a:pt x="19" y="1180"/>
                    <a:pt x="20" y="1181"/>
                    <a:pt x="20" y="1182"/>
                  </a:cubicBezTo>
                  <a:cubicBezTo>
                    <a:pt x="23" y="1191"/>
                    <a:pt x="26" y="1203"/>
                    <a:pt x="33" y="1209"/>
                  </a:cubicBezTo>
                  <a:cubicBezTo>
                    <a:pt x="34" y="1210"/>
                    <a:pt x="36" y="1211"/>
                    <a:pt x="38" y="1212"/>
                  </a:cubicBezTo>
                  <a:cubicBezTo>
                    <a:pt x="39" y="1212"/>
                    <a:pt x="39" y="1213"/>
                    <a:pt x="40" y="1213"/>
                  </a:cubicBezTo>
                  <a:cubicBezTo>
                    <a:pt x="40" y="1213"/>
                    <a:pt x="41" y="1213"/>
                    <a:pt x="40" y="1214"/>
                  </a:cubicBezTo>
                  <a:cubicBezTo>
                    <a:pt x="40" y="1214"/>
                    <a:pt x="40" y="1214"/>
                    <a:pt x="40" y="1214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03"/>
            <p:cNvSpPr/>
            <p:nvPr/>
          </p:nvSpPr>
          <p:spPr bwMode="auto">
            <a:xfrm>
              <a:off x="3849" y="756"/>
              <a:ext cx="232" cy="2876"/>
            </a:xfrm>
            <a:custGeom>
              <a:avLst/>
              <a:gdLst>
                <a:gd name="T0" fmla="*/ 61 w 98"/>
                <a:gd name="T1" fmla="*/ 1215 h 1215"/>
                <a:gd name="T2" fmla="*/ 61 w 98"/>
                <a:gd name="T3" fmla="*/ 1215 h 1215"/>
                <a:gd name="T4" fmla="*/ 61 w 98"/>
                <a:gd name="T5" fmla="*/ 1214 h 1215"/>
                <a:gd name="T6" fmla="*/ 64 w 98"/>
                <a:gd name="T7" fmla="*/ 1213 h 1215"/>
                <a:gd name="T8" fmla="*/ 68 w 98"/>
                <a:gd name="T9" fmla="*/ 1210 h 1215"/>
                <a:gd name="T10" fmla="*/ 85 w 98"/>
                <a:gd name="T11" fmla="*/ 1156 h 1215"/>
                <a:gd name="T12" fmla="*/ 85 w 98"/>
                <a:gd name="T13" fmla="*/ 1153 h 1215"/>
                <a:gd name="T14" fmla="*/ 97 w 98"/>
                <a:gd name="T15" fmla="*/ 978 h 1215"/>
                <a:gd name="T16" fmla="*/ 97 w 98"/>
                <a:gd name="T17" fmla="*/ 841 h 1215"/>
                <a:gd name="T18" fmla="*/ 97 w 98"/>
                <a:gd name="T19" fmla="*/ 832 h 1215"/>
                <a:gd name="T20" fmla="*/ 91 w 98"/>
                <a:gd name="T21" fmla="*/ 674 h 1215"/>
                <a:gd name="T22" fmla="*/ 62 w 98"/>
                <a:gd name="T23" fmla="*/ 324 h 1215"/>
                <a:gd name="T24" fmla="*/ 30 w 98"/>
                <a:gd name="T25" fmla="*/ 116 h 1215"/>
                <a:gd name="T26" fmla="*/ 13 w 98"/>
                <a:gd name="T27" fmla="*/ 40 h 1215"/>
                <a:gd name="T28" fmla="*/ 6 w 98"/>
                <a:gd name="T29" fmla="*/ 18 h 1215"/>
                <a:gd name="T30" fmla="*/ 2 w 98"/>
                <a:gd name="T31" fmla="*/ 6 h 1215"/>
                <a:gd name="T32" fmla="*/ 0 w 98"/>
                <a:gd name="T33" fmla="*/ 0 h 1215"/>
                <a:gd name="T34" fmla="*/ 1 w 98"/>
                <a:gd name="T35" fmla="*/ 0 h 1215"/>
                <a:gd name="T36" fmla="*/ 3 w 98"/>
                <a:gd name="T37" fmla="*/ 5 h 1215"/>
                <a:gd name="T38" fmla="*/ 7 w 98"/>
                <a:gd name="T39" fmla="*/ 18 h 1215"/>
                <a:gd name="T40" fmla="*/ 14 w 98"/>
                <a:gd name="T41" fmla="*/ 40 h 1215"/>
                <a:gd name="T42" fmla="*/ 31 w 98"/>
                <a:gd name="T43" fmla="*/ 116 h 1215"/>
                <a:gd name="T44" fmla="*/ 62 w 98"/>
                <a:gd name="T45" fmla="*/ 324 h 1215"/>
                <a:gd name="T46" fmla="*/ 92 w 98"/>
                <a:gd name="T47" fmla="*/ 674 h 1215"/>
                <a:gd name="T48" fmla="*/ 97 w 98"/>
                <a:gd name="T49" fmla="*/ 832 h 1215"/>
                <a:gd name="T50" fmla="*/ 98 w 98"/>
                <a:gd name="T51" fmla="*/ 841 h 1215"/>
                <a:gd name="T52" fmla="*/ 98 w 98"/>
                <a:gd name="T53" fmla="*/ 978 h 1215"/>
                <a:gd name="T54" fmla="*/ 86 w 98"/>
                <a:gd name="T55" fmla="*/ 1153 h 1215"/>
                <a:gd name="T56" fmla="*/ 85 w 98"/>
                <a:gd name="T57" fmla="*/ 1157 h 1215"/>
                <a:gd name="T58" fmla="*/ 68 w 98"/>
                <a:gd name="T59" fmla="*/ 1211 h 1215"/>
                <a:gd name="T60" fmla="*/ 64 w 98"/>
                <a:gd name="T61" fmla="*/ 1214 h 1215"/>
                <a:gd name="T62" fmla="*/ 62 w 98"/>
                <a:gd name="T63" fmla="*/ 1215 h 1215"/>
                <a:gd name="T64" fmla="*/ 61 w 98"/>
                <a:gd name="T65" fmla="*/ 1215 h 1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8" h="1215">
                  <a:moveTo>
                    <a:pt x="61" y="1215"/>
                  </a:moveTo>
                  <a:cubicBezTo>
                    <a:pt x="61" y="1215"/>
                    <a:pt x="61" y="1215"/>
                    <a:pt x="61" y="1215"/>
                  </a:cubicBezTo>
                  <a:cubicBezTo>
                    <a:pt x="61" y="1214"/>
                    <a:pt x="61" y="1214"/>
                    <a:pt x="61" y="1214"/>
                  </a:cubicBezTo>
                  <a:cubicBezTo>
                    <a:pt x="62" y="1214"/>
                    <a:pt x="63" y="1213"/>
                    <a:pt x="64" y="1213"/>
                  </a:cubicBezTo>
                  <a:cubicBezTo>
                    <a:pt x="65" y="1212"/>
                    <a:pt x="67" y="1211"/>
                    <a:pt x="68" y="1210"/>
                  </a:cubicBezTo>
                  <a:cubicBezTo>
                    <a:pt x="77" y="1202"/>
                    <a:pt x="82" y="1170"/>
                    <a:pt x="85" y="1156"/>
                  </a:cubicBezTo>
                  <a:cubicBezTo>
                    <a:pt x="85" y="1155"/>
                    <a:pt x="85" y="1154"/>
                    <a:pt x="85" y="1153"/>
                  </a:cubicBezTo>
                  <a:cubicBezTo>
                    <a:pt x="96" y="1090"/>
                    <a:pt x="97" y="1003"/>
                    <a:pt x="97" y="978"/>
                  </a:cubicBezTo>
                  <a:cubicBezTo>
                    <a:pt x="97" y="935"/>
                    <a:pt x="97" y="890"/>
                    <a:pt x="97" y="841"/>
                  </a:cubicBezTo>
                  <a:cubicBezTo>
                    <a:pt x="97" y="838"/>
                    <a:pt x="97" y="835"/>
                    <a:pt x="97" y="832"/>
                  </a:cubicBezTo>
                  <a:cubicBezTo>
                    <a:pt x="95" y="782"/>
                    <a:pt x="93" y="728"/>
                    <a:pt x="91" y="674"/>
                  </a:cubicBezTo>
                  <a:cubicBezTo>
                    <a:pt x="86" y="547"/>
                    <a:pt x="73" y="420"/>
                    <a:pt x="62" y="324"/>
                  </a:cubicBezTo>
                  <a:cubicBezTo>
                    <a:pt x="54" y="262"/>
                    <a:pt x="45" y="189"/>
                    <a:pt x="30" y="116"/>
                  </a:cubicBezTo>
                  <a:cubicBezTo>
                    <a:pt x="26" y="92"/>
                    <a:pt x="20" y="66"/>
                    <a:pt x="13" y="40"/>
                  </a:cubicBezTo>
                  <a:cubicBezTo>
                    <a:pt x="11" y="32"/>
                    <a:pt x="8" y="24"/>
                    <a:pt x="6" y="18"/>
                  </a:cubicBezTo>
                  <a:cubicBezTo>
                    <a:pt x="5" y="13"/>
                    <a:pt x="3" y="9"/>
                    <a:pt x="2" y="6"/>
                  </a:cubicBezTo>
                  <a:cubicBezTo>
                    <a:pt x="1" y="4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3"/>
                    <a:pt x="3" y="5"/>
                  </a:cubicBezTo>
                  <a:cubicBezTo>
                    <a:pt x="4" y="9"/>
                    <a:pt x="6" y="13"/>
                    <a:pt x="7" y="18"/>
                  </a:cubicBezTo>
                  <a:cubicBezTo>
                    <a:pt x="9" y="24"/>
                    <a:pt x="12" y="31"/>
                    <a:pt x="14" y="40"/>
                  </a:cubicBezTo>
                  <a:cubicBezTo>
                    <a:pt x="21" y="66"/>
                    <a:pt x="26" y="92"/>
                    <a:pt x="31" y="116"/>
                  </a:cubicBezTo>
                  <a:cubicBezTo>
                    <a:pt x="46" y="189"/>
                    <a:pt x="55" y="262"/>
                    <a:pt x="62" y="324"/>
                  </a:cubicBezTo>
                  <a:cubicBezTo>
                    <a:pt x="73" y="420"/>
                    <a:pt x="87" y="547"/>
                    <a:pt x="92" y="674"/>
                  </a:cubicBezTo>
                  <a:cubicBezTo>
                    <a:pt x="94" y="728"/>
                    <a:pt x="96" y="782"/>
                    <a:pt x="97" y="832"/>
                  </a:cubicBezTo>
                  <a:cubicBezTo>
                    <a:pt x="98" y="835"/>
                    <a:pt x="98" y="838"/>
                    <a:pt x="98" y="841"/>
                  </a:cubicBezTo>
                  <a:cubicBezTo>
                    <a:pt x="98" y="890"/>
                    <a:pt x="98" y="935"/>
                    <a:pt x="98" y="978"/>
                  </a:cubicBezTo>
                  <a:cubicBezTo>
                    <a:pt x="98" y="1003"/>
                    <a:pt x="97" y="1090"/>
                    <a:pt x="86" y="1153"/>
                  </a:cubicBezTo>
                  <a:cubicBezTo>
                    <a:pt x="86" y="1154"/>
                    <a:pt x="86" y="1155"/>
                    <a:pt x="85" y="1157"/>
                  </a:cubicBezTo>
                  <a:cubicBezTo>
                    <a:pt x="83" y="1170"/>
                    <a:pt x="78" y="1203"/>
                    <a:pt x="68" y="1211"/>
                  </a:cubicBezTo>
                  <a:cubicBezTo>
                    <a:pt x="67" y="1212"/>
                    <a:pt x="65" y="1213"/>
                    <a:pt x="64" y="1214"/>
                  </a:cubicBezTo>
                  <a:cubicBezTo>
                    <a:pt x="63" y="1214"/>
                    <a:pt x="62" y="1214"/>
                    <a:pt x="62" y="1215"/>
                  </a:cubicBezTo>
                  <a:cubicBezTo>
                    <a:pt x="62" y="1215"/>
                    <a:pt x="62" y="1215"/>
                    <a:pt x="61" y="121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04"/>
            <p:cNvSpPr/>
            <p:nvPr/>
          </p:nvSpPr>
          <p:spPr bwMode="auto">
            <a:xfrm>
              <a:off x="3849" y="756"/>
              <a:ext cx="694" cy="2808"/>
            </a:xfrm>
            <a:custGeom>
              <a:avLst/>
              <a:gdLst>
                <a:gd name="T0" fmla="*/ 196 w 293"/>
                <a:gd name="T1" fmla="*/ 1186 h 1186"/>
                <a:gd name="T2" fmla="*/ 195 w 293"/>
                <a:gd name="T3" fmla="*/ 1186 h 1186"/>
                <a:gd name="T4" fmla="*/ 195 w 293"/>
                <a:gd name="T5" fmla="*/ 1185 h 1186"/>
                <a:gd name="T6" fmla="*/ 206 w 293"/>
                <a:gd name="T7" fmla="*/ 1180 h 1186"/>
                <a:gd name="T8" fmla="*/ 220 w 293"/>
                <a:gd name="T9" fmla="*/ 1171 h 1186"/>
                <a:gd name="T10" fmla="*/ 285 w 293"/>
                <a:gd name="T11" fmla="*/ 1012 h 1186"/>
                <a:gd name="T12" fmla="*/ 292 w 293"/>
                <a:gd name="T13" fmla="*/ 949 h 1186"/>
                <a:gd name="T14" fmla="*/ 291 w 293"/>
                <a:gd name="T15" fmla="*/ 799 h 1186"/>
                <a:gd name="T16" fmla="*/ 291 w 293"/>
                <a:gd name="T17" fmla="*/ 791 h 1186"/>
                <a:gd name="T18" fmla="*/ 291 w 293"/>
                <a:gd name="T19" fmla="*/ 790 h 1186"/>
                <a:gd name="T20" fmla="*/ 278 w 293"/>
                <a:gd name="T21" fmla="*/ 676 h 1186"/>
                <a:gd name="T22" fmla="*/ 167 w 293"/>
                <a:gd name="T23" fmla="*/ 259 h 1186"/>
                <a:gd name="T24" fmla="*/ 72 w 293"/>
                <a:gd name="T25" fmla="*/ 78 h 1186"/>
                <a:gd name="T26" fmla="*/ 27 w 293"/>
                <a:gd name="T27" fmla="*/ 23 h 1186"/>
                <a:gd name="T28" fmla="*/ 6 w 293"/>
                <a:gd name="T29" fmla="*/ 5 h 1186"/>
                <a:gd name="T30" fmla="*/ 0 w 293"/>
                <a:gd name="T31" fmla="*/ 0 h 1186"/>
                <a:gd name="T32" fmla="*/ 0 w 293"/>
                <a:gd name="T33" fmla="*/ 0 h 1186"/>
                <a:gd name="T34" fmla="*/ 0 w 293"/>
                <a:gd name="T35" fmla="*/ 0 h 1186"/>
                <a:gd name="T36" fmla="*/ 7 w 293"/>
                <a:gd name="T37" fmla="*/ 5 h 1186"/>
                <a:gd name="T38" fmla="*/ 27 w 293"/>
                <a:gd name="T39" fmla="*/ 23 h 1186"/>
                <a:gd name="T40" fmla="*/ 73 w 293"/>
                <a:gd name="T41" fmla="*/ 78 h 1186"/>
                <a:gd name="T42" fmla="*/ 168 w 293"/>
                <a:gd name="T43" fmla="*/ 258 h 1186"/>
                <a:gd name="T44" fmla="*/ 279 w 293"/>
                <a:gd name="T45" fmla="*/ 676 h 1186"/>
                <a:gd name="T46" fmla="*/ 291 w 293"/>
                <a:gd name="T47" fmla="*/ 790 h 1186"/>
                <a:gd name="T48" fmla="*/ 292 w 293"/>
                <a:gd name="T49" fmla="*/ 791 h 1186"/>
                <a:gd name="T50" fmla="*/ 292 w 293"/>
                <a:gd name="T51" fmla="*/ 799 h 1186"/>
                <a:gd name="T52" fmla="*/ 293 w 293"/>
                <a:gd name="T53" fmla="*/ 949 h 1186"/>
                <a:gd name="T54" fmla="*/ 286 w 293"/>
                <a:gd name="T55" fmla="*/ 1013 h 1186"/>
                <a:gd name="T56" fmla="*/ 221 w 293"/>
                <a:gd name="T57" fmla="*/ 1172 h 1186"/>
                <a:gd name="T58" fmla="*/ 206 w 293"/>
                <a:gd name="T59" fmla="*/ 1181 h 1186"/>
                <a:gd name="T60" fmla="*/ 196 w 293"/>
                <a:gd name="T61" fmla="*/ 1186 h 1186"/>
                <a:gd name="T62" fmla="*/ 196 w 293"/>
                <a:gd name="T63" fmla="*/ 1186 h 1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3" h="1186">
                  <a:moveTo>
                    <a:pt x="196" y="1186"/>
                  </a:moveTo>
                  <a:cubicBezTo>
                    <a:pt x="195" y="1186"/>
                    <a:pt x="195" y="1186"/>
                    <a:pt x="195" y="1186"/>
                  </a:cubicBezTo>
                  <a:cubicBezTo>
                    <a:pt x="195" y="1186"/>
                    <a:pt x="195" y="1186"/>
                    <a:pt x="195" y="1185"/>
                  </a:cubicBezTo>
                  <a:cubicBezTo>
                    <a:pt x="200" y="1183"/>
                    <a:pt x="203" y="1181"/>
                    <a:pt x="206" y="1180"/>
                  </a:cubicBezTo>
                  <a:cubicBezTo>
                    <a:pt x="212" y="1178"/>
                    <a:pt x="214" y="1176"/>
                    <a:pt x="220" y="1171"/>
                  </a:cubicBezTo>
                  <a:cubicBezTo>
                    <a:pt x="262" y="1136"/>
                    <a:pt x="276" y="1071"/>
                    <a:pt x="285" y="1012"/>
                  </a:cubicBezTo>
                  <a:cubicBezTo>
                    <a:pt x="289" y="992"/>
                    <a:pt x="292" y="971"/>
                    <a:pt x="292" y="949"/>
                  </a:cubicBezTo>
                  <a:cubicBezTo>
                    <a:pt x="292" y="898"/>
                    <a:pt x="292" y="847"/>
                    <a:pt x="291" y="799"/>
                  </a:cubicBezTo>
                  <a:cubicBezTo>
                    <a:pt x="291" y="796"/>
                    <a:pt x="291" y="794"/>
                    <a:pt x="291" y="791"/>
                  </a:cubicBezTo>
                  <a:cubicBezTo>
                    <a:pt x="291" y="790"/>
                    <a:pt x="291" y="790"/>
                    <a:pt x="291" y="790"/>
                  </a:cubicBezTo>
                  <a:cubicBezTo>
                    <a:pt x="287" y="749"/>
                    <a:pt x="283" y="714"/>
                    <a:pt x="278" y="676"/>
                  </a:cubicBezTo>
                  <a:cubicBezTo>
                    <a:pt x="259" y="533"/>
                    <a:pt x="221" y="389"/>
                    <a:pt x="167" y="259"/>
                  </a:cubicBezTo>
                  <a:cubicBezTo>
                    <a:pt x="137" y="185"/>
                    <a:pt x="107" y="127"/>
                    <a:pt x="72" y="78"/>
                  </a:cubicBezTo>
                  <a:cubicBezTo>
                    <a:pt x="57" y="56"/>
                    <a:pt x="42" y="38"/>
                    <a:pt x="27" y="23"/>
                  </a:cubicBezTo>
                  <a:cubicBezTo>
                    <a:pt x="20" y="17"/>
                    <a:pt x="13" y="11"/>
                    <a:pt x="6" y="5"/>
                  </a:cubicBezTo>
                  <a:cubicBezTo>
                    <a:pt x="4" y="4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3"/>
                    <a:pt x="7" y="5"/>
                  </a:cubicBezTo>
                  <a:cubicBezTo>
                    <a:pt x="14" y="10"/>
                    <a:pt x="20" y="16"/>
                    <a:pt x="27" y="23"/>
                  </a:cubicBezTo>
                  <a:cubicBezTo>
                    <a:pt x="42" y="38"/>
                    <a:pt x="57" y="56"/>
                    <a:pt x="73" y="78"/>
                  </a:cubicBezTo>
                  <a:cubicBezTo>
                    <a:pt x="107" y="127"/>
                    <a:pt x="138" y="184"/>
                    <a:pt x="168" y="258"/>
                  </a:cubicBezTo>
                  <a:cubicBezTo>
                    <a:pt x="222" y="389"/>
                    <a:pt x="260" y="533"/>
                    <a:pt x="279" y="676"/>
                  </a:cubicBezTo>
                  <a:cubicBezTo>
                    <a:pt x="284" y="714"/>
                    <a:pt x="288" y="749"/>
                    <a:pt x="291" y="790"/>
                  </a:cubicBezTo>
                  <a:cubicBezTo>
                    <a:pt x="292" y="791"/>
                    <a:pt x="292" y="791"/>
                    <a:pt x="292" y="791"/>
                  </a:cubicBezTo>
                  <a:cubicBezTo>
                    <a:pt x="292" y="794"/>
                    <a:pt x="292" y="796"/>
                    <a:pt x="292" y="799"/>
                  </a:cubicBezTo>
                  <a:cubicBezTo>
                    <a:pt x="293" y="847"/>
                    <a:pt x="293" y="898"/>
                    <a:pt x="293" y="949"/>
                  </a:cubicBezTo>
                  <a:cubicBezTo>
                    <a:pt x="293" y="971"/>
                    <a:pt x="290" y="992"/>
                    <a:pt x="286" y="1013"/>
                  </a:cubicBezTo>
                  <a:cubicBezTo>
                    <a:pt x="277" y="1071"/>
                    <a:pt x="263" y="1137"/>
                    <a:pt x="221" y="1172"/>
                  </a:cubicBezTo>
                  <a:cubicBezTo>
                    <a:pt x="215" y="1177"/>
                    <a:pt x="212" y="1178"/>
                    <a:pt x="206" y="1181"/>
                  </a:cubicBezTo>
                  <a:cubicBezTo>
                    <a:pt x="204" y="1182"/>
                    <a:pt x="200" y="1184"/>
                    <a:pt x="196" y="1186"/>
                  </a:cubicBezTo>
                  <a:cubicBezTo>
                    <a:pt x="196" y="1186"/>
                    <a:pt x="196" y="1186"/>
                    <a:pt x="196" y="1186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05"/>
            <p:cNvSpPr/>
            <p:nvPr/>
          </p:nvSpPr>
          <p:spPr bwMode="auto">
            <a:xfrm>
              <a:off x="3849" y="756"/>
              <a:ext cx="1075" cy="2647"/>
            </a:xfrm>
            <a:custGeom>
              <a:avLst/>
              <a:gdLst>
                <a:gd name="T0" fmla="*/ 337 w 454"/>
                <a:gd name="T1" fmla="*/ 1118 h 1118"/>
                <a:gd name="T2" fmla="*/ 337 w 454"/>
                <a:gd name="T3" fmla="*/ 1118 h 1118"/>
                <a:gd name="T4" fmla="*/ 337 w 454"/>
                <a:gd name="T5" fmla="*/ 1118 h 1118"/>
                <a:gd name="T6" fmla="*/ 445 w 454"/>
                <a:gd name="T7" fmla="*/ 925 h 1118"/>
                <a:gd name="T8" fmla="*/ 451 w 454"/>
                <a:gd name="T9" fmla="*/ 868 h 1118"/>
                <a:gd name="T10" fmla="*/ 452 w 454"/>
                <a:gd name="T11" fmla="*/ 830 h 1118"/>
                <a:gd name="T12" fmla="*/ 449 w 454"/>
                <a:gd name="T13" fmla="*/ 738 h 1118"/>
                <a:gd name="T14" fmla="*/ 436 w 454"/>
                <a:gd name="T15" fmla="*/ 650 h 1118"/>
                <a:gd name="T16" fmla="*/ 263 w 454"/>
                <a:gd name="T17" fmla="*/ 236 h 1118"/>
                <a:gd name="T18" fmla="*/ 103 w 454"/>
                <a:gd name="T19" fmla="*/ 61 h 1118"/>
                <a:gd name="T20" fmla="*/ 37 w 454"/>
                <a:gd name="T21" fmla="*/ 18 h 1118"/>
                <a:gd name="T22" fmla="*/ 10 w 454"/>
                <a:gd name="T23" fmla="*/ 5 h 1118"/>
                <a:gd name="T24" fmla="*/ 0 w 454"/>
                <a:gd name="T25" fmla="*/ 1 h 1118"/>
                <a:gd name="T26" fmla="*/ 0 w 454"/>
                <a:gd name="T27" fmla="*/ 0 h 1118"/>
                <a:gd name="T28" fmla="*/ 0 w 454"/>
                <a:gd name="T29" fmla="*/ 0 h 1118"/>
                <a:gd name="T30" fmla="*/ 11 w 454"/>
                <a:gd name="T31" fmla="*/ 4 h 1118"/>
                <a:gd name="T32" fmla="*/ 38 w 454"/>
                <a:gd name="T33" fmla="*/ 17 h 1118"/>
                <a:gd name="T34" fmla="*/ 104 w 454"/>
                <a:gd name="T35" fmla="*/ 61 h 1118"/>
                <a:gd name="T36" fmla="*/ 263 w 454"/>
                <a:gd name="T37" fmla="*/ 236 h 1118"/>
                <a:gd name="T38" fmla="*/ 437 w 454"/>
                <a:gd name="T39" fmla="*/ 650 h 1118"/>
                <a:gd name="T40" fmla="*/ 450 w 454"/>
                <a:gd name="T41" fmla="*/ 738 h 1118"/>
                <a:gd name="T42" fmla="*/ 453 w 454"/>
                <a:gd name="T43" fmla="*/ 830 h 1118"/>
                <a:gd name="T44" fmla="*/ 452 w 454"/>
                <a:gd name="T45" fmla="*/ 868 h 1118"/>
                <a:gd name="T46" fmla="*/ 445 w 454"/>
                <a:gd name="T47" fmla="*/ 925 h 1118"/>
                <a:gd name="T48" fmla="*/ 337 w 454"/>
                <a:gd name="T49" fmla="*/ 1118 h 1118"/>
                <a:gd name="T50" fmla="*/ 337 w 454"/>
                <a:gd name="T51" fmla="*/ 1118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4" h="1118">
                  <a:moveTo>
                    <a:pt x="337" y="1118"/>
                  </a:moveTo>
                  <a:cubicBezTo>
                    <a:pt x="337" y="1118"/>
                    <a:pt x="337" y="1118"/>
                    <a:pt x="337" y="1118"/>
                  </a:cubicBezTo>
                  <a:cubicBezTo>
                    <a:pt x="337" y="1118"/>
                    <a:pt x="337" y="1118"/>
                    <a:pt x="337" y="1118"/>
                  </a:cubicBezTo>
                  <a:cubicBezTo>
                    <a:pt x="392" y="1081"/>
                    <a:pt x="427" y="1017"/>
                    <a:pt x="445" y="925"/>
                  </a:cubicBezTo>
                  <a:cubicBezTo>
                    <a:pt x="448" y="907"/>
                    <a:pt x="452" y="887"/>
                    <a:pt x="451" y="868"/>
                  </a:cubicBezTo>
                  <a:cubicBezTo>
                    <a:pt x="451" y="855"/>
                    <a:pt x="452" y="842"/>
                    <a:pt x="452" y="830"/>
                  </a:cubicBezTo>
                  <a:cubicBezTo>
                    <a:pt x="452" y="800"/>
                    <a:pt x="453" y="769"/>
                    <a:pt x="449" y="738"/>
                  </a:cubicBezTo>
                  <a:cubicBezTo>
                    <a:pt x="445" y="709"/>
                    <a:pt x="442" y="680"/>
                    <a:pt x="436" y="650"/>
                  </a:cubicBezTo>
                  <a:cubicBezTo>
                    <a:pt x="406" y="501"/>
                    <a:pt x="346" y="358"/>
                    <a:pt x="263" y="236"/>
                  </a:cubicBezTo>
                  <a:cubicBezTo>
                    <a:pt x="213" y="163"/>
                    <a:pt x="161" y="106"/>
                    <a:pt x="103" y="61"/>
                  </a:cubicBezTo>
                  <a:cubicBezTo>
                    <a:pt x="81" y="44"/>
                    <a:pt x="59" y="30"/>
                    <a:pt x="37" y="18"/>
                  </a:cubicBezTo>
                  <a:cubicBezTo>
                    <a:pt x="29" y="13"/>
                    <a:pt x="20" y="9"/>
                    <a:pt x="10" y="5"/>
                  </a:cubicBezTo>
                  <a:cubicBezTo>
                    <a:pt x="7" y="3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7" y="3"/>
                    <a:pt x="11" y="4"/>
                  </a:cubicBezTo>
                  <a:cubicBezTo>
                    <a:pt x="20" y="8"/>
                    <a:pt x="29" y="12"/>
                    <a:pt x="38" y="17"/>
                  </a:cubicBezTo>
                  <a:cubicBezTo>
                    <a:pt x="60" y="29"/>
                    <a:pt x="82" y="43"/>
                    <a:pt x="104" y="61"/>
                  </a:cubicBezTo>
                  <a:cubicBezTo>
                    <a:pt x="161" y="105"/>
                    <a:pt x="214" y="162"/>
                    <a:pt x="263" y="236"/>
                  </a:cubicBezTo>
                  <a:cubicBezTo>
                    <a:pt x="347" y="358"/>
                    <a:pt x="406" y="501"/>
                    <a:pt x="437" y="650"/>
                  </a:cubicBezTo>
                  <a:cubicBezTo>
                    <a:pt x="443" y="679"/>
                    <a:pt x="446" y="709"/>
                    <a:pt x="450" y="738"/>
                  </a:cubicBezTo>
                  <a:cubicBezTo>
                    <a:pt x="454" y="769"/>
                    <a:pt x="453" y="800"/>
                    <a:pt x="453" y="830"/>
                  </a:cubicBezTo>
                  <a:cubicBezTo>
                    <a:pt x="452" y="842"/>
                    <a:pt x="452" y="855"/>
                    <a:pt x="452" y="868"/>
                  </a:cubicBezTo>
                  <a:cubicBezTo>
                    <a:pt x="453" y="887"/>
                    <a:pt x="449" y="907"/>
                    <a:pt x="445" y="925"/>
                  </a:cubicBezTo>
                  <a:cubicBezTo>
                    <a:pt x="428" y="1018"/>
                    <a:pt x="392" y="1081"/>
                    <a:pt x="337" y="1118"/>
                  </a:cubicBezTo>
                  <a:cubicBezTo>
                    <a:pt x="337" y="1118"/>
                    <a:pt x="337" y="1118"/>
                    <a:pt x="337" y="111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06"/>
            <p:cNvSpPr/>
            <p:nvPr/>
          </p:nvSpPr>
          <p:spPr bwMode="auto">
            <a:xfrm>
              <a:off x="3849" y="756"/>
              <a:ext cx="1326" cy="2341"/>
            </a:xfrm>
            <a:custGeom>
              <a:avLst/>
              <a:gdLst>
                <a:gd name="T0" fmla="*/ 482 w 560"/>
                <a:gd name="T1" fmla="*/ 989 h 989"/>
                <a:gd name="T2" fmla="*/ 482 w 560"/>
                <a:gd name="T3" fmla="*/ 988 h 989"/>
                <a:gd name="T4" fmla="*/ 482 w 560"/>
                <a:gd name="T5" fmla="*/ 988 h 989"/>
                <a:gd name="T6" fmla="*/ 548 w 560"/>
                <a:gd name="T7" fmla="*/ 850 h 989"/>
                <a:gd name="T8" fmla="*/ 550 w 560"/>
                <a:gd name="T9" fmla="*/ 841 h 989"/>
                <a:gd name="T10" fmla="*/ 557 w 560"/>
                <a:gd name="T11" fmla="*/ 796 h 989"/>
                <a:gd name="T12" fmla="*/ 558 w 560"/>
                <a:gd name="T13" fmla="*/ 755 h 989"/>
                <a:gd name="T14" fmla="*/ 556 w 560"/>
                <a:gd name="T15" fmla="*/ 660 h 989"/>
                <a:gd name="T16" fmla="*/ 551 w 560"/>
                <a:gd name="T17" fmla="*/ 630 h 989"/>
                <a:gd name="T18" fmla="*/ 549 w 560"/>
                <a:gd name="T19" fmla="*/ 620 h 989"/>
                <a:gd name="T20" fmla="*/ 526 w 560"/>
                <a:gd name="T21" fmla="*/ 528 h 989"/>
                <a:gd name="T22" fmla="*/ 333 w 560"/>
                <a:gd name="T23" fmla="*/ 206 h 989"/>
                <a:gd name="T24" fmla="*/ 127 w 560"/>
                <a:gd name="T25" fmla="*/ 48 h 989"/>
                <a:gd name="T26" fmla="*/ 42 w 560"/>
                <a:gd name="T27" fmla="*/ 12 h 989"/>
                <a:gd name="T28" fmla="*/ 21 w 560"/>
                <a:gd name="T29" fmla="*/ 6 h 989"/>
                <a:gd name="T30" fmla="*/ 8 w 560"/>
                <a:gd name="T31" fmla="*/ 3 h 989"/>
                <a:gd name="T32" fmla="*/ 7 w 560"/>
                <a:gd name="T33" fmla="*/ 2 h 989"/>
                <a:gd name="T34" fmla="*/ 0 w 560"/>
                <a:gd name="T35" fmla="*/ 1 h 989"/>
                <a:gd name="T36" fmla="*/ 0 w 560"/>
                <a:gd name="T37" fmla="*/ 0 h 989"/>
                <a:gd name="T38" fmla="*/ 0 w 560"/>
                <a:gd name="T39" fmla="*/ 0 h 989"/>
                <a:gd name="T40" fmla="*/ 7 w 560"/>
                <a:gd name="T41" fmla="*/ 1 h 989"/>
                <a:gd name="T42" fmla="*/ 9 w 560"/>
                <a:gd name="T43" fmla="*/ 2 h 989"/>
                <a:gd name="T44" fmla="*/ 21 w 560"/>
                <a:gd name="T45" fmla="*/ 5 h 989"/>
                <a:gd name="T46" fmla="*/ 42 w 560"/>
                <a:gd name="T47" fmla="*/ 11 h 989"/>
                <a:gd name="T48" fmla="*/ 127 w 560"/>
                <a:gd name="T49" fmla="*/ 47 h 989"/>
                <a:gd name="T50" fmla="*/ 334 w 560"/>
                <a:gd name="T51" fmla="*/ 205 h 989"/>
                <a:gd name="T52" fmla="*/ 527 w 560"/>
                <a:gd name="T53" fmla="*/ 528 h 989"/>
                <a:gd name="T54" fmla="*/ 550 w 560"/>
                <a:gd name="T55" fmla="*/ 620 h 989"/>
                <a:gd name="T56" fmla="*/ 552 w 560"/>
                <a:gd name="T57" fmla="*/ 629 h 989"/>
                <a:gd name="T58" fmla="*/ 557 w 560"/>
                <a:gd name="T59" fmla="*/ 660 h 989"/>
                <a:gd name="T60" fmla="*/ 559 w 560"/>
                <a:gd name="T61" fmla="*/ 755 h 989"/>
                <a:gd name="T62" fmla="*/ 558 w 560"/>
                <a:gd name="T63" fmla="*/ 796 h 989"/>
                <a:gd name="T64" fmla="*/ 551 w 560"/>
                <a:gd name="T65" fmla="*/ 841 h 989"/>
                <a:gd name="T66" fmla="*/ 549 w 560"/>
                <a:gd name="T67" fmla="*/ 850 h 989"/>
                <a:gd name="T68" fmla="*/ 482 w 560"/>
                <a:gd name="T69" fmla="*/ 988 h 989"/>
                <a:gd name="T70" fmla="*/ 482 w 560"/>
                <a:gd name="T71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60" h="989">
                  <a:moveTo>
                    <a:pt x="482" y="989"/>
                  </a:moveTo>
                  <a:cubicBezTo>
                    <a:pt x="482" y="989"/>
                    <a:pt x="482" y="988"/>
                    <a:pt x="482" y="988"/>
                  </a:cubicBezTo>
                  <a:cubicBezTo>
                    <a:pt x="481" y="988"/>
                    <a:pt x="481" y="988"/>
                    <a:pt x="482" y="988"/>
                  </a:cubicBezTo>
                  <a:cubicBezTo>
                    <a:pt x="514" y="946"/>
                    <a:pt x="536" y="900"/>
                    <a:pt x="548" y="850"/>
                  </a:cubicBezTo>
                  <a:cubicBezTo>
                    <a:pt x="548" y="847"/>
                    <a:pt x="549" y="844"/>
                    <a:pt x="550" y="841"/>
                  </a:cubicBezTo>
                  <a:cubicBezTo>
                    <a:pt x="554" y="826"/>
                    <a:pt x="557" y="811"/>
                    <a:pt x="557" y="796"/>
                  </a:cubicBezTo>
                  <a:cubicBezTo>
                    <a:pt x="557" y="782"/>
                    <a:pt x="558" y="768"/>
                    <a:pt x="558" y="755"/>
                  </a:cubicBezTo>
                  <a:cubicBezTo>
                    <a:pt x="559" y="724"/>
                    <a:pt x="559" y="692"/>
                    <a:pt x="556" y="660"/>
                  </a:cubicBezTo>
                  <a:cubicBezTo>
                    <a:pt x="555" y="650"/>
                    <a:pt x="553" y="640"/>
                    <a:pt x="551" y="630"/>
                  </a:cubicBezTo>
                  <a:cubicBezTo>
                    <a:pt x="551" y="626"/>
                    <a:pt x="550" y="623"/>
                    <a:pt x="549" y="620"/>
                  </a:cubicBezTo>
                  <a:cubicBezTo>
                    <a:pt x="545" y="593"/>
                    <a:pt x="537" y="563"/>
                    <a:pt x="526" y="528"/>
                  </a:cubicBezTo>
                  <a:cubicBezTo>
                    <a:pt x="487" y="411"/>
                    <a:pt x="421" y="299"/>
                    <a:pt x="333" y="206"/>
                  </a:cubicBezTo>
                  <a:cubicBezTo>
                    <a:pt x="270" y="139"/>
                    <a:pt x="201" y="85"/>
                    <a:pt x="127" y="48"/>
                  </a:cubicBezTo>
                  <a:cubicBezTo>
                    <a:pt x="100" y="34"/>
                    <a:pt x="71" y="22"/>
                    <a:pt x="42" y="12"/>
                  </a:cubicBezTo>
                  <a:cubicBezTo>
                    <a:pt x="35" y="10"/>
                    <a:pt x="28" y="8"/>
                    <a:pt x="21" y="6"/>
                  </a:cubicBezTo>
                  <a:cubicBezTo>
                    <a:pt x="17" y="5"/>
                    <a:pt x="12" y="4"/>
                    <a:pt x="8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5" y="2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5" y="1"/>
                    <a:pt x="7" y="1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13" y="3"/>
                    <a:pt x="17" y="4"/>
                    <a:pt x="21" y="5"/>
                  </a:cubicBezTo>
                  <a:cubicBezTo>
                    <a:pt x="28" y="7"/>
                    <a:pt x="35" y="9"/>
                    <a:pt x="42" y="11"/>
                  </a:cubicBezTo>
                  <a:cubicBezTo>
                    <a:pt x="71" y="21"/>
                    <a:pt x="100" y="33"/>
                    <a:pt x="127" y="47"/>
                  </a:cubicBezTo>
                  <a:cubicBezTo>
                    <a:pt x="201" y="85"/>
                    <a:pt x="271" y="138"/>
                    <a:pt x="334" y="205"/>
                  </a:cubicBezTo>
                  <a:cubicBezTo>
                    <a:pt x="421" y="299"/>
                    <a:pt x="488" y="410"/>
                    <a:pt x="527" y="528"/>
                  </a:cubicBezTo>
                  <a:cubicBezTo>
                    <a:pt x="538" y="563"/>
                    <a:pt x="546" y="592"/>
                    <a:pt x="550" y="620"/>
                  </a:cubicBezTo>
                  <a:cubicBezTo>
                    <a:pt x="551" y="623"/>
                    <a:pt x="552" y="626"/>
                    <a:pt x="552" y="629"/>
                  </a:cubicBezTo>
                  <a:cubicBezTo>
                    <a:pt x="554" y="639"/>
                    <a:pt x="556" y="650"/>
                    <a:pt x="557" y="660"/>
                  </a:cubicBezTo>
                  <a:cubicBezTo>
                    <a:pt x="560" y="692"/>
                    <a:pt x="559" y="724"/>
                    <a:pt x="559" y="755"/>
                  </a:cubicBezTo>
                  <a:cubicBezTo>
                    <a:pt x="559" y="768"/>
                    <a:pt x="558" y="782"/>
                    <a:pt x="558" y="796"/>
                  </a:cubicBezTo>
                  <a:cubicBezTo>
                    <a:pt x="558" y="811"/>
                    <a:pt x="555" y="826"/>
                    <a:pt x="551" y="841"/>
                  </a:cubicBezTo>
                  <a:cubicBezTo>
                    <a:pt x="550" y="844"/>
                    <a:pt x="549" y="847"/>
                    <a:pt x="549" y="850"/>
                  </a:cubicBezTo>
                  <a:cubicBezTo>
                    <a:pt x="537" y="900"/>
                    <a:pt x="515" y="947"/>
                    <a:pt x="482" y="988"/>
                  </a:cubicBezTo>
                  <a:cubicBezTo>
                    <a:pt x="482" y="988"/>
                    <a:pt x="482" y="989"/>
                    <a:pt x="482" y="989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07"/>
            <p:cNvSpPr/>
            <p:nvPr/>
          </p:nvSpPr>
          <p:spPr bwMode="auto">
            <a:xfrm>
              <a:off x="3849" y="756"/>
              <a:ext cx="1449" cy="1806"/>
            </a:xfrm>
            <a:custGeom>
              <a:avLst/>
              <a:gdLst>
                <a:gd name="T0" fmla="*/ 598 w 612"/>
                <a:gd name="T1" fmla="*/ 763 h 763"/>
                <a:gd name="T2" fmla="*/ 598 w 612"/>
                <a:gd name="T3" fmla="*/ 763 h 763"/>
                <a:gd name="T4" fmla="*/ 598 w 612"/>
                <a:gd name="T5" fmla="*/ 763 h 763"/>
                <a:gd name="T6" fmla="*/ 601 w 612"/>
                <a:gd name="T7" fmla="*/ 751 h 763"/>
                <a:gd name="T8" fmla="*/ 610 w 612"/>
                <a:gd name="T9" fmla="*/ 702 h 763"/>
                <a:gd name="T10" fmla="*/ 611 w 612"/>
                <a:gd name="T11" fmla="*/ 643 h 763"/>
                <a:gd name="T12" fmla="*/ 602 w 612"/>
                <a:gd name="T13" fmla="*/ 538 h 763"/>
                <a:gd name="T14" fmla="*/ 578 w 612"/>
                <a:gd name="T15" fmla="*/ 455 h 763"/>
                <a:gd name="T16" fmla="*/ 325 w 612"/>
                <a:gd name="T17" fmla="*/ 132 h 763"/>
                <a:gd name="T18" fmla="*/ 113 w 612"/>
                <a:gd name="T19" fmla="*/ 25 h 763"/>
                <a:gd name="T20" fmla="*/ 40 w 612"/>
                <a:gd name="T21" fmla="*/ 7 h 763"/>
                <a:gd name="T22" fmla="*/ 8 w 612"/>
                <a:gd name="T23" fmla="*/ 2 h 763"/>
                <a:gd name="T24" fmla="*/ 8 w 612"/>
                <a:gd name="T25" fmla="*/ 2 h 763"/>
                <a:gd name="T26" fmla="*/ 0 w 612"/>
                <a:gd name="T27" fmla="*/ 1 h 763"/>
                <a:gd name="T28" fmla="*/ 0 w 612"/>
                <a:gd name="T29" fmla="*/ 0 h 763"/>
                <a:gd name="T30" fmla="*/ 0 w 612"/>
                <a:gd name="T31" fmla="*/ 0 h 763"/>
                <a:gd name="T32" fmla="*/ 8 w 612"/>
                <a:gd name="T33" fmla="*/ 1 h 763"/>
                <a:gd name="T34" fmla="*/ 8 w 612"/>
                <a:gd name="T35" fmla="*/ 1 h 763"/>
                <a:gd name="T36" fmla="*/ 41 w 612"/>
                <a:gd name="T37" fmla="*/ 6 h 763"/>
                <a:gd name="T38" fmla="*/ 114 w 612"/>
                <a:gd name="T39" fmla="*/ 25 h 763"/>
                <a:gd name="T40" fmla="*/ 325 w 612"/>
                <a:gd name="T41" fmla="*/ 131 h 763"/>
                <a:gd name="T42" fmla="*/ 579 w 612"/>
                <a:gd name="T43" fmla="*/ 455 h 763"/>
                <a:gd name="T44" fmla="*/ 603 w 612"/>
                <a:gd name="T45" fmla="*/ 538 h 763"/>
                <a:gd name="T46" fmla="*/ 611 w 612"/>
                <a:gd name="T47" fmla="*/ 643 h 763"/>
                <a:gd name="T48" fmla="*/ 611 w 612"/>
                <a:gd name="T49" fmla="*/ 702 h 763"/>
                <a:gd name="T50" fmla="*/ 602 w 612"/>
                <a:gd name="T51" fmla="*/ 752 h 763"/>
                <a:gd name="T52" fmla="*/ 599 w 612"/>
                <a:gd name="T53" fmla="*/ 763 h 763"/>
                <a:gd name="T54" fmla="*/ 598 w 612"/>
                <a:gd name="T55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12" h="763">
                  <a:moveTo>
                    <a:pt x="598" y="763"/>
                  </a:moveTo>
                  <a:cubicBezTo>
                    <a:pt x="598" y="763"/>
                    <a:pt x="598" y="763"/>
                    <a:pt x="598" y="763"/>
                  </a:cubicBezTo>
                  <a:cubicBezTo>
                    <a:pt x="598" y="763"/>
                    <a:pt x="598" y="763"/>
                    <a:pt x="598" y="763"/>
                  </a:cubicBezTo>
                  <a:cubicBezTo>
                    <a:pt x="599" y="759"/>
                    <a:pt x="600" y="755"/>
                    <a:pt x="601" y="751"/>
                  </a:cubicBezTo>
                  <a:cubicBezTo>
                    <a:pt x="605" y="736"/>
                    <a:pt x="610" y="716"/>
                    <a:pt x="610" y="702"/>
                  </a:cubicBezTo>
                  <a:cubicBezTo>
                    <a:pt x="610" y="677"/>
                    <a:pt x="610" y="659"/>
                    <a:pt x="611" y="643"/>
                  </a:cubicBezTo>
                  <a:cubicBezTo>
                    <a:pt x="611" y="600"/>
                    <a:pt x="611" y="586"/>
                    <a:pt x="602" y="538"/>
                  </a:cubicBezTo>
                  <a:cubicBezTo>
                    <a:pt x="596" y="507"/>
                    <a:pt x="586" y="478"/>
                    <a:pt x="578" y="455"/>
                  </a:cubicBezTo>
                  <a:cubicBezTo>
                    <a:pt x="532" y="332"/>
                    <a:pt x="442" y="217"/>
                    <a:pt x="325" y="132"/>
                  </a:cubicBezTo>
                  <a:cubicBezTo>
                    <a:pt x="259" y="85"/>
                    <a:pt x="188" y="49"/>
                    <a:pt x="113" y="25"/>
                  </a:cubicBezTo>
                  <a:cubicBezTo>
                    <a:pt x="92" y="19"/>
                    <a:pt x="68" y="13"/>
                    <a:pt x="40" y="7"/>
                  </a:cubicBezTo>
                  <a:cubicBezTo>
                    <a:pt x="32" y="5"/>
                    <a:pt x="14" y="3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5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6" y="0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4" y="2"/>
                    <a:pt x="32" y="4"/>
                    <a:pt x="41" y="6"/>
                  </a:cubicBezTo>
                  <a:cubicBezTo>
                    <a:pt x="69" y="12"/>
                    <a:pt x="92" y="18"/>
                    <a:pt x="114" y="25"/>
                  </a:cubicBezTo>
                  <a:cubicBezTo>
                    <a:pt x="188" y="48"/>
                    <a:pt x="259" y="84"/>
                    <a:pt x="325" y="131"/>
                  </a:cubicBezTo>
                  <a:cubicBezTo>
                    <a:pt x="443" y="216"/>
                    <a:pt x="533" y="331"/>
                    <a:pt x="579" y="455"/>
                  </a:cubicBezTo>
                  <a:cubicBezTo>
                    <a:pt x="587" y="477"/>
                    <a:pt x="597" y="507"/>
                    <a:pt x="603" y="538"/>
                  </a:cubicBezTo>
                  <a:cubicBezTo>
                    <a:pt x="612" y="585"/>
                    <a:pt x="612" y="600"/>
                    <a:pt x="611" y="643"/>
                  </a:cubicBezTo>
                  <a:cubicBezTo>
                    <a:pt x="611" y="659"/>
                    <a:pt x="611" y="677"/>
                    <a:pt x="611" y="702"/>
                  </a:cubicBezTo>
                  <a:cubicBezTo>
                    <a:pt x="611" y="716"/>
                    <a:pt x="606" y="736"/>
                    <a:pt x="602" y="752"/>
                  </a:cubicBezTo>
                  <a:cubicBezTo>
                    <a:pt x="601" y="756"/>
                    <a:pt x="600" y="760"/>
                    <a:pt x="599" y="763"/>
                  </a:cubicBezTo>
                  <a:cubicBezTo>
                    <a:pt x="599" y="763"/>
                    <a:pt x="599" y="763"/>
                    <a:pt x="598" y="76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08"/>
            <p:cNvSpPr/>
            <p:nvPr/>
          </p:nvSpPr>
          <p:spPr bwMode="auto">
            <a:xfrm>
              <a:off x="3849" y="756"/>
              <a:ext cx="1433" cy="1070"/>
            </a:xfrm>
            <a:custGeom>
              <a:avLst/>
              <a:gdLst>
                <a:gd name="T0" fmla="*/ 605 w 605"/>
                <a:gd name="T1" fmla="*/ 452 h 452"/>
                <a:gd name="T2" fmla="*/ 604 w 605"/>
                <a:gd name="T3" fmla="*/ 452 h 452"/>
                <a:gd name="T4" fmla="*/ 171 w 605"/>
                <a:gd name="T5" fmla="*/ 29 h 452"/>
                <a:gd name="T6" fmla="*/ 0 w 605"/>
                <a:gd name="T7" fmla="*/ 1 h 452"/>
                <a:gd name="T8" fmla="*/ 0 w 605"/>
                <a:gd name="T9" fmla="*/ 0 h 452"/>
                <a:gd name="T10" fmla="*/ 0 w 605"/>
                <a:gd name="T11" fmla="*/ 0 h 452"/>
                <a:gd name="T12" fmla="*/ 171 w 605"/>
                <a:gd name="T13" fmla="*/ 28 h 452"/>
                <a:gd name="T14" fmla="*/ 445 w 605"/>
                <a:gd name="T15" fmla="*/ 183 h 452"/>
                <a:gd name="T16" fmla="*/ 605 w 605"/>
                <a:gd name="T17" fmla="*/ 452 h 452"/>
                <a:gd name="T18" fmla="*/ 605 w 605"/>
                <a:gd name="T19" fmla="*/ 452 h 452"/>
                <a:gd name="T20" fmla="*/ 605 w 605"/>
                <a:gd name="T21" fmla="*/ 45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5" h="452">
                  <a:moveTo>
                    <a:pt x="605" y="452"/>
                  </a:moveTo>
                  <a:cubicBezTo>
                    <a:pt x="605" y="452"/>
                    <a:pt x="604" y="452"/>
                    <a:pt x="604" y="452"/>
                  </a:cubicBezTo>
                  <a:cubicBezTo>
                    <a:pt x="557" y="257"/>
                    <a:pt x="387" y="91"/>
                    <a:pt x="171" y="29"/>
                  </a:cubicBezTo>
                  <a:cubicBezTo>
                    <a:pt x="117" y="13"/>
                    <a:pt x="59" y="4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9" y="3"/>
                    <a:pt x="117" y="12"/>
                    <a:pt x="171" y="28"/>
                  </a:cubicBezTo>
                  <a:cubicBezTo>
                    <a:pt x="274" y="58"/>
                    <a:pt x="369" y="112"/>
                    <a:pt x="445" y="183"/>
                  </a:cubicBezTo>
                  <a:cubicBezTo>
                    <a:pt x="525" y="259"/>
                    <a:pt x="581" y="352"/>
                    <a:pt x="605" y="452"/>
                  </a:cubicBezTo>
                  <a:cubicBezTo>
                    <a:pt x="605" y="452"/>
                    <a:pt x="605" y="452"/>
                    <a:pt x="605" y="452"/>
                  </a:cubicBezTo>
                  <a:cubicBezTo>
                    <a:pt x="605" y="452"/>
                    <a:pt x="605" y="452"/>
                    <a:pt x="605" y="452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09"/>
            <p:cNvSpPr/>
            <p:nvPr/>
          </p:nvSpPr>
          <p:spPr bwMode="auto">
            <a:xfrm>
              <a:off x="3023" y="3381"/>
              <a:ext cx="1655" cy="232"/>
            </a:xfrm>
            <a:custGeom>
              <a:avLst/>
              <a:gdLst>
                <a:gd name="T0" fmla="*/ 364 w 699"/>
                <a:gd name="T1" fmla="*/ 98 h 98"/>
                <a:gd name="T2" fmla="*/ 342 w 699"/>
                <a:gd name="T3" fmla="*/ 98 h 98"/>
                <a:gd name="T4" fmla="*/ 315 w 699"/>
                <a:gd name="T5" fmla="*/ 98 h 98"/>
                <a:gd name="T6" fmla="*/ 313 w 699"/>
                <a:gd name="T7" fmla="*/ 98 h 98"/>
                <a:gd name="T8" fmla="*/ 224 w 699"/>
                <a:gd name="T9" fmla="*/ 88 h 98"/>
                <a:gd name="T10" fmla="*/ 219 w 699"/>
                <a:gd name="T11" fmla="*/ 87 h 98"/>
                <a:gd name="T12" fmla="*/ 0 w 699"/>
                <a:gd name="T13" fmla="*/ 1 h 98"/>
                <a:gd name="T14" fmla="*/ 0 w 699"/>
                <a:gd name="T15" fmla="*/ 1 h 98"/>
                <a:gd name="T16" fmla="*/ 0 w 699"/>
                <a:gd name="T17" fmla="*/ 1 h 98"/>
                <a:gd name="T18" fmla="*/ 220 w 699"/>
                <a:gd name="T19" fmla="*/ 86 h 98"/>
                <a:gd name="T20" fmla="*/ 224 w 699"/>
                <a:gd name="T21" fmla="*/ 87 h 98"/>
                <a:gd name="T22" fmla="*/ 313 w 699"/>
                <a:gd name="T23" fmla="*/ 97 h 98"/>
                <a:gd name="T24" fmla="*/ 315 w 699"/>
                <a:gd name="T25" fmla="*/ 97 h 98"/>
                <a:gd name="T26" fmla="*/ 342 w 699"/>
                <a:gd name="T27" fmla="*/ 97 h 98"/>
                <a:gd name="T28" fmla="*/ 412 w 699"/>
                <a:gd name="T29" fmla="*/ 95 h 98"/>
                <a:gd name="T30" fmla="*/ 416 w 699"/>
                <a:gd name="T31" fmla="*/ 95 h 98"/>
                <a:gd name="T32" fmla="*/ 469 w 699"/>
                <a:gd name="T33" fmla="*/ 88 h 98"/>
                <a:gd name="T34" fmla="*/ 698 w 699"/>
                <a:gd name="T35" fmla="*/ 1 h 98"/>
                <a:gd name="T36" fmla="*/ 698 w 699"/>
                <a:gd name="T37" fmla="*/ 1 h 98"/>
                <a:gd name="T38" fmla="*/ 698 w 699"/>
                <a:gd name="T39" fmla="*/ 1 h 98"/>
                <a:gd name="T40" fmla="*/ 469 w 699"/>
                <a:gd name="T41" fmla="*/ 89 h 98"/>
                <a:gd name="T42" fmla="*/ 416 w 699"/>
                <a:gd name="T43" fmla="*/ 96 h 98"/>
                <a:gd name="T44" fmla="*/ 412 w 699"/>
                <a:gd name="T45" fmla="*/ 96 h 98"/>
                <a:gd name="T46" fmla="*/ 364 w 699"/>
                <a:gd name="T4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99" h="98">
                  <a:moveTo>
                    <a:pt x="364" y="98"/>
                  </a:moveTo>
                  <a:cubicBezTo>
                    <a:pt x="356" y="98"/>
                    <a:pt x="349" y="98"/>
                    <a:pt x="342" y="98"/>
                  </a:cubicBezTo>
                  <a:cubicBezTo>
                    <a:pt x="333" y="98"/>
                    <a:pt x="324" y="98"/>
                    <a:pt x="315" y="98"/>
                  </a:cubicBezTo>
                  <a:cubicBezTo>
                    <a:pt x="314" y="98"/>
                    <a:pt x="314" y="98"/>
                    <a:pt x="313" y="98"/>
                  </a:cubicBezTo>
                  <a:cubicBezTo>
                    <a:pt x="284" y="98"/>
                    <a:pt x="253" y="93"/>
                    <a:pt x="224" y="88"/>
                  </a:cubicBezTo>
                  <a:cubicBezTo>
                    <a:pt x="219" y="87"/>
                    <a:pt x="219" y="87"/>
                    <a:pt x="219" y="87"/>
                  </a:cubicBezTo>
                  <a:cubicBezTo>
                    <a:pt x="140" y="74"/>
                    <a:pt x="64" y="4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5" y="43"/>
                    <a:pt x="141" y="73"/>
                    <a:pt x="220" y="86"/>
                  </a:cubicBezTo>
                  <a:cubicBezTo>
                    <a:pt x="224" y="87"/>
                    <a:pt x="224" y="87"/>
                    <a:pt x="224" y="87"/>
                  </a:cubicBezTo>
                  <a:cubicBezTo>
                    <a:pt x="253" y="92"/>
                    <a:pt x="284" y="97"/>
                    <a:pt x="313" y="97"/>
                  </a:cubicBezTo>
                  <a:cubicBezTo>
                    <a:pt x="314" y="97"/>
                    <a:pt x="314" y="97"/>
                    <a:pt x="315" y="97"/>
                  </a:cubicBezTo>
                  <a:cubicBezTo>
                    <a:pt x="324" y="97"/>
                    <a:pt x="333" y="97"/>
                    <a:pt x="342" y="97"/>
                  </a:cubicBezTo>
                  <a:cubicBezTo>
                    <a:pt x="365" y="97"/>
                    <a:pt x="389" y="98"/>
                    <a:pt x="412" y="95"/>
                  </a:cubicBezTo>
                  <a:cubicBezTo>
                    <a:pt x="413" y="95"/>
                    <a:pt x="414" y="95"/>
                    <a:pt x="416" y="95"/>
                  </a:cubicBezTo>
                  <a:cubicBezTo>
                    <a:pt x="427" y="93"/>
                    <a:pt x="454" y="91"/>
                    <a:pt x="469" y="88"/>
                  </a:cubicBezTo>
                  <a:cubicBezTo>
                    <a:pt x="561" y="71"/>
                    <a:pt x="636" y="43"/>
                    <a:pt x="698" y="1"/>
                  </a:cubicBezTo>
                  <a:cubicBezTo>
                    <a:pt x="698" y="0"/>
                    <a:pt x="698" y="1"/>
                    <a:pt x="698" y="1"/>
                  </a:cubicBezTo>
                  <a:cubicBezTo>
                    <a:pt x="699" y="1"/>
                    <a:pt x="699" y="1"/>
                    <a:pt x="698" y="1"/>
                  </a:cubicBezTo>
                  <a:cubicBezTo>
                    <a:pt x="636" y="44"/>
                    <a:pt x="561" y="72"/>
                    <a:pt x="469" y="89"/>
                  </a:cubicBezTo>
                  <a:cubicBezTo>
                    <a:pt x="454" y="91"/>
                    <a:pt x="427" y="94"/>
                    <a:pt x="416" y="96"/>
                  </a:cubicBezTo>
                  <a:cubicBezTo>
                    <a:pt x="414" y="96"/>
                    <a:pt x="413" y="96"/>
                    <a:pt x="412" y="96"/>
                  </a:cubicBezTo>
                  <a:cubicBezTo>
                    <a:pt x="396" y="98"/>
                    <a:pt x="380" y="98"/>
                    <a:pt x="364" y="9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10"/>
            <p:cNvSpPr/>
            <p:nvPr/>
          </p:nvSpPr>
          <p:spPr bwMode="auto">
            <a:xfrm>
              <a:off x="2597" y="2939"/>
              <a:ext cx="2505" cy="537"/>
            </a:xfrm>
            <a:custGeom>
              <a:avLst/>
              <a:gdLst>
                <a:gd name="T0" fmla="*/ 527 w 1058"/>
                <a:gd name="T1" fmla="*/ 226 h 227"/>
                <a:gd name="T2" fmla="*/ 441 w 1058"/>
                <a:gd name="T3" fmla="*/ 221 h 227"/>
                <a:gd name="T4" fmla="*/ 396 w 1058"/>
                <a:gd name="T5" fmla="*/ 215 h 227"/>
                <a:gd name="T6" fmla="*/ 318 w 1058"/>
                <a:gd name="T7" fmla="*/ 200 h 227"/>
                <a:gd name="T8" fmla="*/ 0 w 1058"/>
                <a:gd name="T9" fmla="*/ 1 h 227"/>
                <a:gd name="T10" fmla="*/ 1 w 1058"/>
                <a:gd name="T11" fmla="*/ 0 h 227"/>
                <a:gd name="T12" fmla="*/ 1 w 1058"/>
                <a:gd name="T13" fmla="*/ 0 h 227"/>
                <a:gd name="T14" fmla="*/ 318 w 1058"/>
                <a:gd name="T15" fmla="*/ 199 h 227"/>
                <a:gd name="T16" fmla="*/ 396 w 1058"/>
                <a:gd name="T17" fmla="*/ 214 h 227"/>
                <a:gd name="T18" fmla="*/ 441 w 1058"/>
                <a:gd name="T19" fmla="*/ 220 h 227"/>
                <a:gd name="T20" fmla="*/ 639 w 1058"/>
                <a:gd name="T21" fmla="*/ 217 h 227"/>
                <a:gd name="T22" fmla="*/ 681 w 1058"/>
                <a:gd name="T23" fmla="*/ 211 h 227"/>
                <a:gd name="T24" fmla="*/ 684 w 1058"/>
                <a:gd name="T25" fmla="*/ 211 h 227"/>
                <a:gd name="T26" fmla="*/ 771 w 1058"/>
                <a:gd name="T27" fmla="*/ 191 h 227"/>
                <a:gd name="T28" fmla="*/ 1057 w 1058"/>
                <a:gd name="T29" fmla="*/ 0 h 227"/>
                <a:gd name="T30" fmla="*/ 1058 w 1058"/>
                <a:gd name="T31" fmla="*/ 0 h 227"/>
                <a:gd name="T32" fmla="*/ 1058 w 1058"/>
                <a:gd name="T33" fmla="*/ 1 h 227"/>
                <a:gd name="T34" fmla="*/ 771 w 1058"/>
                <a:gd name="T35" fmla="*/ 192 h 227"/>
                <a:gd name="T36" fmla="*/ 684 w 1058"/>
                <a:gd name="T37" fmla="*/ 212 h 227"/>
                <a:gd name="T38" fmla="*/ 681 w 1058"/>
                <a:gd name="T39" fmla="*/ 212 h 227"/>
                <a:gd name="T40" fmla="*/ 639 w 1058"/>
                <a:gd name="T41" fmla="*/ 218 h 227"/>
                <a:gd name="T42" fmla="*/ 527 w 1058"/>
                <a:gd name="T43" fmla="*/ 226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227">
                  <a:moveTo>
                    <a:pt x="527" y="226"/>
                  </a:moveTo>
                  <a:cubicBezTo>
                    <a:pt x="498" y="226"/>
                    <a:pt x="470" y="224"/>
                    <a:pt x="441" y="221"/>
                  </a:cubicBezTo>
                  <a:cubicBezTo>
                    <a:pt x="426" y="219"/>
                    <a:pt x="411" y="217"/>
                    <a:pt x="396" y="215"/>
                  </a:cubicBezTo>
                  <a:cubicBezTo>
                    <a:pt x="372" y="212"/>
                    <a:pt x="347" y="207"/>
                    <a:pt x="318" y="200"/>
                  </a:cubicBezTo>
                  <a:cubicBezTo>
                    <a:pt x="215" y="175"/>
                    <a:pt x="77" y="119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7" y="119"/>
                    <a:pt x="216" y="174"/>
                    <a:pt x="318" y="199"/>
                  </a:cubicBezTo>
                  <a:cubicBezTo>
                    <a:pt x="347" y="206"/>
                    <a:pt x="372" y="211"/>
                    <a:pt x="396" y="214"/>
                  </a:cubicBezTo>
                  <a:cubicBezTo>
                    <a:pt x="411" y="216"/>
                    <a:pt x="426" y="218"/>
                    <a:pt x="441" y="220"/>
                  </a:cubicBezTo>
                  <a:cubicBezTo>
                    <a:pt x="506" y="227"/>
                    <a:pt x="565" y="226"/>
                    <a:pt x="639" y="217"/>
                  </a:cubicBezTo>
                  <a:cubicBezTo>
                    <a:pt x="653" y="216"/>
                    <a:pt x="667" y="213"/>
                    <a:pt x="681" y="211"/>
                  </a:cubicBezTo>
                  <a:cubicBezTo>
                    <a:pt x="684" y="211"/>
                    <a:pt x="684" y="211"/>
                    <a:pt x="684" y="211"/>
                  </a:cubicBezTo>
                  <a:cubicBezTo>
                    <a:pt x="711" y="206"/>
                    <a:pt x="739" y="200"/>
                    <a:pt x="771" y="191"/>
                  </a:cubicBezTo>
                  <a:cubicBezTo>
                    <a:pt x="865" y="163"/>
                    <a:pt x="990" y="108"/>
                    <a:pt x="1057" y="0"/>
                  </a:cubicBezTo>
                  <a:cubicBezTo>
                    <a:pt x="1057" y="0"/>
                    <a:pt x="1058" y="0"/>
                    <a:pt x="1058" y="0"/>
                  </a:cubicBezTo>
                  <a:cubicBezTo>
                    <a:pt x="1058" y="0"/>
                    <a:pt x="1058" y="1"/>
                    <a:pt x="1058" y="1"/>
                  </a:cubicBezTo>
                  <a:cubicBezTo>
                    <a:pt x="991" y="109"/>
                    <a:pt x="865" y="164"/>
                    <a:pt x="771" y="192"/>
                  </a:cubicBezTo>
                  <a:cubicBezTo>
                    <a:pt x="740" y="201"/>
                    <a:pt x="711" y="207"/>
                    <a:pt x="684" y="212"/>
                  </a:cubicBezTo>
                  <a:cubicBezTo>
                    <a:pt x="681" y="212"/>
                    <a:pt x="681" y="212"/>
                    <a:pt x="681" y="212"/>
                  </a:cubicBezTo>
                  <a:cubicBezTo>
                    <a:pt x="668" y="214"/>
                    <a:pt x="653" y="217"/>
                    <a:pt x="639" y="218"/>
                  </a:cubicBezTo>
                  <a:cubicBezTo>
                    <a:pt x="598" y="223"/>
                    <a:pt x="562" y="226"/>
                    <a:pt x="527" y="226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11"/>
            <p:cNvSpPr/>
            <p:nvPr/>
          </p:nvSpPr>
          <p:spPr bwMode="auto">
            <a:xfrm>
              <a:off x="2408" y="2463"/>
              <a:ext cx="2883" cy="729"/>
            </a:xfrm>
            <a:custGeom>
              <a:avLst/>
              <a:gdLst>
                <a:gd name="T0" fmla="*/ 600 w 1218"/>
                <a:gd name="T1" fmla="*/ 307 h 308"/>
                <a:gd name="T2" fmla="*/ 539 w 1218"/>
                <a:gd name="T3" fmla="*/ 304 h 308"/>
                <a:gd name="T4" fmla="*/ 531 w 1218"/>
                <a:gd name="T5" fmla="*/ 303 h 308"/>
                <a:gd name="T6" fmla="*/ 487 w 1218"/>
                <a:gd name="T7" fmla="*/ 299 h 308"/>
                <a:gd name="T8" fmla="*/ 474 w 1218"/>
                <a:gd name="T9" fmla="*/ 297 h 308"/>
                <a:gd name="T10" fmla="*/ 400 w 1218"/>
                <a:gd name="T11" fmla="*/ 285 h 308"/>
                <a:gd name="T12" fmla="*/ 330 w 1218"/>
                <a:gd name="T13" fmla="*/ 268 h 308"/>
                <a:gd name="T14" fmla="*/ 151 w 1218"/>
                <a:gd name="T15" fmla="*/ 190 h 308"/>
                <a:gd name="T16" fmla="*/ 17 w 1218"/>
                <a:gd name="T17" fmla="*/ 50 h 308"/>
                <a:gd name="T18" fmla="*/ 0 w 1218"/>
                <a:gd name="T19" fmla="*/ 0 h 308"/>
                <a:gd name="T20" fmla="*/ 1 w 1218"/>
                <a:gd name="T21" fmla="*/ 0 h 308"/>
                <a:gd name="T22" fmla="*/ 1 w 1218"/>
                <a:gd name="T23" fmla="*/ 0 h 308"/>
                <a:gd name="T24" fmla="*/ 18 w 1218"/>
                <a:gd name="T25" fmla="*/ 50 h 308"/>
                <a:gd name="T26" fmla="*/ 331 w 1218"/>
                <a:gd name="T27" fmla="*/ 267 h 308"/>
                <a:gd name="T28" fmla="*/ 400 w 1218"/>
                <a:gd name="T29" fmla="*/ 284 h 308"/>
                <a:gd name="T30" fmla="*/ 474 w 1218"/>
                <a:gd name="T31" fmla="*/ 297 h 308"/>
                <a:gd name="T32" fmla="*/ 488 w 1218"/>
                <a:gd name="T33" fmla="*/ 298 h 308"/>
                <a:gd name="T34" fmla="*/ 531 w 1218"/>
                <a:gd name="T35" fmla="*/ 302 h 308"/>
                <a:gd name="T36" fmla="*/ 539 w 1218"/>
                <a:gd name="T37" fmla="*/ 303 h 308"/>
                <a:gd name="T38" fmla="*/ 756 w 1218"/>
                <a:gd name="T39" fmla="*/ 295 h 308"/>
                <a:gd name="T40" fmla="*/ 931 w 1218"/>
                <a:gd name="T41" fmla="*/ 254 h 308"/>
                <a:gd name="T42" fmla="*/ 1217 w 1218"/>
                <a:gd name="T43" fmla="*/ 0 h 308"/>
                <a:gd name="T44" fmla="*/ 1218 w 1218"/>
                <a:gd name="T45" fmla="*/ 0 h 308"/>
                <a:gd name="T46" fmla="*/ 1218 w 1218"/>
                <a:gd name="T47" fmla="*/ 0 h 308"/>
                <a:gd name="T48" fmla="*/ 931 w 1218"/>
                <a:gd name="T49" fmla="*/ 254 h 308"/>
                <a:gd name="T50" fmla="*/ 756 w 1218"/>
                <a:gd name="T51" fmla="*/ 296 h 308"/>
                <a:gd name="T52" fmla="*/ 600 w 1218"/>
                <a:gd name="T53" fmla="*/ 307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8" h="308">
                  <a:moveTo>
                    <a:pt x="600" y="307"/>
                  </a:moveTo>
                  <a:cubicBezTo>
                    <a:pt x="580" y="307"/>
                    <a:pt x="563" y="305"/>
                    <a:pt x="539" y="304"/>
                  </a:cubicBezTo>
                  <a:cubicBezTo>
                    <a:pt x="531" y="303"/>
                    <a:pt x="531" y="303"/>
                    <a:pt x="531" y="303"/>
                  </a:cubicBezTo>
                  <a:cubicBezTo>
                    <a:pt x="517" y="302"/>
                    <a:pt x="502" y="300"/>
                    <a:pt x="487" y="299"/>
                  </a:cubicBezTo>
                  <a:cubicBezTo>
                    <a:pt x="483" y="298"/>
                    <a:pt x="479" y="298"/>
                    <a:pt x="474" y="297"/>
                  </a:cubicBezTo>
                  <a:cubicBezTo>
                    <a:pt x="452" y="295"/>
                    <a:pt x="427" y="291"/>
                    <a:pt x="400" y="285"/>
                  </a:cubicBezTo>
                  <a:cubicBezTo>
                    <a:pt x="373" y="279"/>
                    <a:pt x="350" y="274"/>
                    <a:pt x="330" y="268"/>
                  </a:cubicBezTo>
                  <a:cubicBezTo>
                    <a:pt x="283" y="255"/>
                    <a:pt x="214" y="230"/>
                    <a:pt x="151" y="190"/>
                  </a:cubicBezTo>
                  <a:cubicBezTo>
                    <a:pt x="87" y="150"/>
                    <a:pt x="42" y="103"/>
                    <a:pt x="17" y="50"/>
                  </a:cubicBezTo>
                  <a:cubicBezTo>
                    <a:pt x="10" y="35"/>
                    <a:pt x="5" y="19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6" y="19"/>
                    <a:pt x="11" y="34"/>
                    <a:pt x="18" y="50"/>
                  </a:cubicBezTo>
                  <a:cubicBezTo>
                    <a:pt x="79" y="178"/>
                    <a:pt x="240" y="241"/>
                    <a:pt x="331" y="267"/>
                  </a:cubicBezTo>
                  <a:cubicBezTo>
                    <a:pt x="351" y="273"/>
                    <a:pt x="373" y="278"/>
                    <a:pt x="400" y="284"/>
                  </a:cubicBezTo>
                  <a:cubicBezTo>
                    <a:pt x="427" y="290"/>
                    <a:pt x="452" y="294"/>
                    <a:pt x="474" y="297"/>
                  </a:cubicBezTo>
                  <a:cubicBezTo>
                    <a:pt x="479" y="297"/>
                    <a:pt x="483" y="297"/>
                    <a:pt x="488" y="298"/>
                  </a:cubicBezTo>
                  <a:cubicBezTo>
                    <a:pt x="502" y="300"/>
                    <a:pt x="517" y="301"/>
                    <a:pt x="531" y="302"/>
                  </a:cubicBezTo>
                  <a:cubicBezTo>
                    <a:pt x="539" y="303"/>
                    <a:pt x="539" y="303"/>
                    <a:pt x="539" y="303"/>
                  </a:cubicBezTo>
                  <a:cubicBezTo>
                    <a:pt x="600" y="307"/>
                    <a:pt x="613" y="308"/>
                    <a:pt x="756" y="295"/>
                  </a:cubicBezTo>
                  <a:cubicBezTo>
                    <a:pt x="808" y="290"/>
                    <a:pt x="863" y="277"/>
                    <a:pt x="931" y="254"/>
                  </a:cubicBezTo>
                  <a:cubicBezTo>
                    <a:pt x="1024" y="221"/>
                    <a:pt x="1184" y="145"/>
                    <a:pt x="1217" y="0"/>
                  </a:cubicBezTo>
                  <a:cubicBezTo>
                    <a:pt x="1217" y="0"/>
                    <a:pt x="1217" y="0"/>
                    <a:pt x="1218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185" y="146"/>
                    <a:pt x="1024" y="222"/>
                    <a:pt x="931" y="254"/>
                  </a:cubicBezTo>
                  <a:cubicBezTo>
                    <a:pt x="864" y="278"/>
                    <a:pt x="808" y="291"/>
                    <a:pt x="756" y="296"/>
                  </a:cubicBezTo>
                  <a:cubicBezTo>
                    <a:pt x="670" y="304"/>
                    <a:pt x="631" y="307"/>
                    <a:pt x="600" y="307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12"/>
            <p:cNvSpPr/>
            <p:nvPr/>
          </p:nvSpPr>
          <p:spPr bwMode="auto">
            <a:xfrm>
              <a:off x="2389" y="1987"/>
              <a:ext cx="2923" cy="796"/>
            </a:xfrm>
            <a:custGeom>
              <a:avLst/>
              <a:gdLst>
                <a:gd name="T0" fmla="*/ 610 w 1235"/>
                <a:gd name="T1" fmla="*/ 333 h 336"/>
                <a:gd name="T2" fmla="*/ 513 w 1235"/>
                <a:gd name="T3" fmla="*/ 327 h 336"/>
                <a:gd name="T4" fmla="*/ 484 w 1235"/>
                <a:gd name="T5" fmla="*/ 324 h 336"/>
                <a:gd name="T6" fmla="*/ 462 w 1235"/>
                <a:gd name="T7" fmla="*/ 322 h 336"/>
                <a:gd name="T8" fmla="*/ 388 w 1235"/>
                <a:gd name="T9" fmla="*/ 309 h 336"/>
                <a:gd name="T10" fmla="*/ 105 w 1235"/>
                <a:gd name="T11" fmla="*/ 195 h 336"/>
                <a:gd name="T12" fmla="*/ 8 w 1235"/>
                <a:gd name="T13" fmla="*/ 72 h 336"/>
                <a:gd name="T14" fmla="*/ 0 w 1235"/>
                <a:gd name="T15" fmla="*/ 18 h 336"/>
                <a:gd name="T16" fmla="*/ 0 w 1235"/>
                <a:gd name="T17" fmla="*/ 0 h 336"/>
                <a:gd name="T18" fmla="*/ 0 w 1235"/>
                <a:gd name="T19" fmla="*/ 0 h 336"/>
                <a:gd name="T20" fmla="*/ 1 w 1235"/>
                <a:gd name="T21" fmla="*/ 0 h 336"/>
                <a:gd name="T22" fmla="*/ 1 w 1235"/>
                <a:gd name="T23" fmla="*/ 18 h 336"/>
                <a:gd name="T24" fmla="*/ 9 w 1235"/>
                <a:gd name="T25" fmla="*/ 72 h 336"/>
                <a:gd name="T26" fmla="*/ 106 w 1235"/>
                <a:gd name="T27" fmla="*/ 194 h 336"/>
                <a:gd name="T28" fmla="*/ 388 w 1235"/>
                <a:gd name="T29" fmla="*/ 309 h 336"/>
                <a:gd name="T30" fmla="*/ 462 w 1235"/>
                <a:gd name="T31" fmla="*/ 321 h 336"/>
                <a:gd name="T32" fmla="*/ 484 w 1235"/>
                <a:gd name="T33" fmla="*/ 323 h 336"/>
                <a:gd name="T34" fmla="*/ 513 w 1235"/>
                <a:gd name="T35" fmla="*/ 326 h 336"/>
                <a:gd name="T36" fmla="*/ 734 w 1235"/>
                <a:gd name="T37" fmla="*/ 325 h 336"/>
                <a:gd name="T38" fmla="*/ 736 w 1235"/>
                <a:gd name="T39" fmla="*/ 325 h 336"/>
                <a:gd name="T40" fmla="*/ 740 w 1235"/>
                <a:gd name="T41" fmla="*/ 325 h 336"/>
                <a:gd name="T42" fmla="*/ 953 w 1235"/>
                <a:gd name="T43" fmla="*/ 281 h 336"/>
                <a:gd name="T44" fmla="*/ 1014 w 1235"/>
                <a:gd name="T45" fmla="*/ 258 h 336"/>
                <a:gd name="T46" fmla="*/ 1227 w 1235"/>
                <a:gd name="T47" fmla="*/ 67 h 336"/>
                <a:gd name="T48" fmla="*/ 1234 w 1235"/>
                <a:gd name="T49" fmla="*/ 6 h 336"/>
                <a:gd name="T50" fmla="*/ 1233 w 1235"/>
                <a:gd name="T51" fmla="*/ 0 h 336"/>
                <a:gd name="T52" fmla="*/ 1234 w 1235"/>
                <a:gd name="T53" fmla="*/ 0 h 336"/>
                <a:gd name="T54" fmla="*/ 1234 w 1235"/>
                <a:gd name="T55" fmla="*/ 0 h 336"/>
                <a:gd name="T56" fmla="*/ 1234 w 1235"/>
                <a:gd name="T57" fmla="*/ 0 h 336"/>
                <a:gd name="T58" fmla="*/ 1234 w 1235"/>
                <a:gd name="T59" fmla="*/ 6 h 336"/>
                <a:gd name="T60" fmla="*/ 1228 w 1235"/>
                <a:gd name="T61" fmla="*/ 67 h 336"/>
                <a:gd name="T62" fmla="*/ 1014 w 1235"/>
                <a:gd name="T63" fmla="*/ 259 h 336"/>
                <a:gd name="T64" fmla="*/ 953 w 1235"/>
                <a:gd name="T65" fmla="*/ 281 h 336"/>
                <a:gd name="T66" fmla="*/ 740 w 1235"/>
                <a:gd name="T67" fmla="*/ 325 h 336"/>
                <a:gd name="T68" fmla="*/ 736 w 1235"/>
                <a:gd name="T69" fmla="*/ 326 h 336"/>
                <a:gd name="T70" fmla="*/ 734 w 1235"/>
                <a:gd name="T71" fmla="*/ 326 h 336"/>
                <a:gd name="T72" fmla="*/ 610 w 1235"/>
                <a:gd name="T73" fmla="*/ 333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5" h="336">
                  <a:moveTo>
                    <a:pt x="610" y="333"/>
                  </a:moveTo>
                  <a:cubicBezTo>
                    <a:pt x="579" y="333"/>
                    <a:pt x="547" y="331"/>
                    <a:pt x="513" y="327"/>
                  </a:cubicBezTo>
                  <a:cubicBezTo>
                    <a:pt x="503" y="326"/>
                    <a:pt x="493" y="325"/>
                    <a:pt x="484" y="324"/>
                  </a:cubicBezTo>
                  <a:cubicBezTo>
                    <a:pt x="477" y="323"/>
                    <a:pt x="469" y="323"/>
                    <a:pt x="462" y="322"/>
                  </a:cubicBezTo>
                  <a:cubicBezTo>
                    <a:pt x="439" y="319"/>
                    <a:pt x="414" y="315"/>
                    <a:pt x="388" y="309"/>
                  </a:cubicBezTo>
                  <a:cubicBezTo>
                    <a:pt x="266" y="284"/>
                    <a:pt x="176" y="247"/>
                    <a:pt x="105" y="195"/>
                  </a:cubicBezTo>
                  <a:cubicBezTo>
                    <a:pt x="56" y="158"/>
                    <a:pt x="23" y="116"/>
                    <a:pt x="8" y="72"/>
                  </a:cubicBezTo>
                  <a:cubicBezTo>
                    <a:pt x="1" y="53"/>
                    <a:pt x="1" y="37"/>
                    <a:pt x="0" y="18"/>
                  </a:cubicBezTo>
                  <a:cubicBezTo>
                    <a:pt x="0" y="12"/>
                    <a:pt x="0" y="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6"/>
                    <a:pt x="1" y="12"/>
                    <a:pt x="1" y="18"/>
                  </a:cubicBezTo>
                  <a:cubicBezTo>
                    <a:pt x="2" y="38"/>
                    <a:pt x="2" y="52"/>
                    <a:pt x="9" y="72"/>
                  </a:cubicBezTo>
                  <a:cubicBezTo>
                    <a:pt x="24" y="116"/>
                    <a:pt x="56" y="157"/>
                    <a:pt x="106" y="194"/>
                  </a:cubicBezTo>
                  <a:cubicBezTo>
                    <a:pt x="176" y="246"/>
                    <a:pt x="266" y="283"/>
                    <a:pt x="388" y="309"/>
                  </a:cubicBezTo>
                  <a:cubicBezTo>
                    <a:pt x="414" y="314"/>
                    <a:pt x="439" y="318"/>
                    <a:pt x="462" y="321"/>
                  </a:cubicBezTo>
                  <a:cubicBezTo>
                    <a:pt x="469" y="322"/>
                    <a:pt x="477" y="322"/>
                    <a:pt x="484" y="323"/>
                  </a:cubicBezTo>
                  <a:cubicBezTo>
                    <a:pt x="493" y="324"/>
                    <a:pt x="503" y="325"/>
                    <a:pt x="513" y="326"/>
                  </a:cubicBezTo>
                  <a:cubicBezTo>
                    <a:pt x="590" y="336"/>
                    <a:pt x="657" y="333"/>
                    <a:pt x="734" y="325"/>
                  </a:cubicBezTo>
                  <a:cubicBezTo>
                    <a:pt x="734" y="325"/>
                    <a:pt x="735" y="325"/>
                    <a:pt x="736" y="325"/>
                  </a:cubicBezTo>
                  <a:cubicBezTo>
                    <a:pt x="737" y="325"/>
                    <a:pt x="739" y="325"/>
                    <a:pt x="740" y="325"/>
                  </a:cubicBezTo>
                  <a:cubicBezTo>
                    <a:pt x="825" y="314"/>
                    <a:pt x="892" y="300"/>
                    <a:pt x="953" y="281"/>
                  </a:cubicBezTo>
                  <a:cubicBezTo>
                    <a:pt x="974" y="274"/>
                    <a:pt x="994" y="266"/>
                    <a:pt x="1014" y="258"/>
                  </a:cubicBezTo>
                  <a:cubicBezTo>
                    <a:pt x="1095" y="224"/>
                    <a:pt x="1198" y="163"/>
                    <a:pt x="1227" y="67"/>
                  </a:cubicBezTo>
                  <a:cubicBezTo>
                    <a:pt x="1234" y="45"/>
                    <a:pt x="1234" y="29"/>
                    <a:pt x="1234" y="6"/>
                  </a:cubicBezTo>
                  <a:cubicBezTo>
                    <a:pt x="1234" y="4"/>
                    <a:pt x="1234" y="2"/>
                    <a:pt x="1233" y="0"/>
                  </a:cubicBezTo>
                  <a:cubicBezTo>
                    <a:pt x="1233" y="0"/>
                    <a:pt x="1234" y="0"/>
                    <a:pt x="1234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1234" y="0"/>
                    <a:pt x="1234" y="0"/>
                    <a:pt x="1234" y="0"/>
                  </a:cubicBezTo>
                  <a:cubicBezTo>
                    <a:pt x="1234" y="2"/>
                    <a:pt x="1234" y="4"/>
                    <a:pt x="1234" y="6"/>
                  </a:cubicBezTo>
                  <a:cubicBezTo>
                    <a:pt x="1235" y="29"/>
                    <a:pt x="1235" y="45"/>
                    <a:pt x="1228" y="67"/>
                  </a:cubicBezTo>
                  <a:cubicBezTo>
                    <a:pt x="1199" y="163"/>
                    <a:pt x="1095" y="224"/>
                    <a:pt x="1014" y="259"/>
                  </a:cubicBezTo>
                  <a:cubicBezTo>
                    <a:pt x="995" y="267"/>
                    <a:pt x="974" y="275"/>
                    <a:pt x="953" y="281"/>
                  </a:cubicBezTo>
                  <a:cubicBezTo>
                    <a:pt x="893" y="301"/>
                    <a:pt x="825" y="315"/>
                    <a:pt x="740" y="325"/>
                  </a:cubicBezTo>
                  <a:cubicBezTo>
                    <a:pt x="739" y="326"/>
                    <a:pt x="738" y="326"/>
                    <a:pt x="736" y="326"/>
                  </a:cubicBezTo>
                  <a:cubicBezTo>
                    <a:pt x="735" y="326"/>
                    <a:pt x="735" y="326"/>
                    <a:pt x="734" y="326"/>
                  </a:cubicBezTo>
                  <a:cubicBezTo>
                    <a:pt x="691" y="330"/>
                    <a:pt x="651" y="333"/>
                    <a:pt x="610" y="33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13"/>
            <p:cNvSpPr/>
            <p:nvPr/>
          </p:nvSpPr>
          <p:spPr bwMode="auto">
            <a:xfrm>
              <a:off x="2486" y="1542"/>
              <a:ext cx="2734" cy="729"/>
            </a:xfrm>
            <a:custGeom>
              <a:avLst/>
              <a:gdLst>
                <a:gd name="T0" fmla="*/ 597 w 1155"/>
                <a:gd name="T1" fmla="*/ 308 h 308"/>
                <a:gd name="T2" fmla="*/ 570 w 1155"/>
                <a:gd name="T3" fmla="*/ 308 h 308"/>
                <a:gd name="T4" fmla="*/ 567 w 1155"/>
                <a:gd name="T5" fmla="*/ 308 h 308"/>
                <a:gd name="T6" fmla="*/ 417 w 1155"/>
                <a:gd name="T7" fmla="*/ 298 h 308"/>
                <a:gd name="T8" fmla="*/ 318 w 1155"/>
                <a:gd name="T9" fmla="*/ 281 h 308"/>
                <a:gd name="T10" fmla="*/ 248 w 1155"/>
                <a:gd name="T11" fmla="*/ 262 h 308"/>
                <a:gd name="T12" fmla="*/ 194 w 1155"/>
                <a:gd name="T13" fmla="*/ 243 h 308"/>
                <a:gd name="T14" fmla="*/ 81 w 1155"/>
                <a:gd name="T15" fmla="*/ 183 h 308"/>
                <a:gd name="T16" fmla="*/ 5 w 1155"/>
                <a:gd name="T17" fmla="*/ 82 h 308"/>
                <a:gd name="T18" fmla="*/ 1 w 1155"/>
                <a:gd name="T19" fmla="*/ 50 h 308"/>
                <a:gd name="T20" fmla="*/ 1 w 1155"/>
                <a:gd name="T21" fmla="*/ 47 h 308"/>
                <a:gd name="T22" fmla="*/ 12 w 1155"/>
                <a:gd name="T23" fmla="*/ 0 h 308"/>
                <a:gd name="T24" fmla="*/ 13 w 1155"/>
                <a:gd name="T25" fmla="*/ 0 h 308"/>
                <a:gd name="T26" fmla="*/ 13 w 1155"/>
                <a:gd name="T27" fmla="*/ 1 h 308"/>
                <a:gd name="T28" fmla="*/ 13 w 1155"/>
                <a:gd name="T29" fmla="*/ 1 h 308"/>
                <a:gd name="T30" fmla="*/ 2 w 1155"/>
                <a:gd name="T31" fmla="*/ 47 h 308"/>
                <a:gd name="T32" fmla="*/ 2 w 1155"/>
                <a:gd name="T33" fmla="*/ 50 h 308"/>
                <a:gd name="T34" fmla="*/ 5 w 1155"/>
                <a:gd name="T35" fmla="*/ 82 h 308"/>
                <a:gd name="T36" fmla="*/ 194 w 1155"/>
                <a:gd name="T37" fmla="*/ 242 h 308"/>
                <a:gd name="T38" fmla="*/ 248 w 1155"/>
                <a:gd name="T39" fmla="*/ 261 h 308"/>
                <a:gd name="T40" fmla="*/ 318 w 1155"/>
                <a:gd name="T41" fmla="*/ 280 h 308"/>
                <a:gd name="T42" fmla="*/ 417 w 1155"/>
                <a:gd name="T43" fmla="*/ 297 h 308"/>
                <a:gd name="T44" fmla="*/ 567 w 1155"/>
                <a:gd name="T45" fmla="*/ 307 h 308"/>
                <a:gd name="T46" fmla="*/ 570 w 1155"/>
                <a:gd name="T47" fmla="*/ 307 h 308"/>
                <a:gd name="T48" fmla="*/ 712 w 1155"/>
                <a:gd name="T49" fmla="*/ 300 h 308"/>
                <a:gd name="T50" fmla="*/ 931 w 1155"/>
                <a:gd name="T51" fmla="*/ 252 h 308"/>
                <a:gd name="T52" fmla="*/ 982 w 1155"/>
                <a:gd name="T53" fmla="*/ 232 h 308"/>
                <a:gd name="T54" fmla="*/ 1100 w 1155"/>
                <a:gd name="T55" fmla="*/ 157 h 308"/>
                <a:gd name="T56" fmla="*/ 1150 w 1155"/>
                <a:gd name="T57" fmla="*/ 35 h 308"/>
                <a:gd name="T58" fmla="*/ 1139 w 1155"/>
                <a:gd name="T59" fmla="*/ 1 h 308"/>
                <a:gd name="T60" fmla="*/ 1139 w 1155"/>
                <a:gd name="T61" fmla="*/ 0 h 308"/>
                <a:gd name="T62" fmla="*/ 1140 w 1155"/>
                <a:gd name="T63" fmla="*/ 0 h 308"/>
                <a:gd name="T64" fmla="*/ 1151 w 1155"/>
                <a:gd name="T65" fmla="*/ 35 h 308"/>
                <a:gd name="T66" fmla="*/ 1100 w 1155"/>
                <a:gd name="T67" fmla="*/ 158 h 308"/>
                <a:gd name="T68" fmla="*/ 983 w 1155"/>
                <a:gd name="T69" fmla="*/ 233 h 308"/>
                <a:gd name="T70" fmla="*/ 932 w 1155"/>
                <a:gd name="T71" fmla="*/ 253 h 308"/>
                <a:gd name="T72" fmla="*/ 712 w 1155"/>
                <a:gd name="T73" fmla="*/ 301 h 308"/>
                <a:gd name="T74" fmla="*/ 597 w 1155"/>
                <a:gd name="T7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5" h="308">
                  <a:moveTo>
                    <a:pt x="597" y="308"/>
                  </a:moveTo>
                  <a:cubicBezTo>
                    <a:pt x="588" y="308"/>
                    <a:pt x="579" y="308"/>
                    <a:pt x="570" y="308"/>
                  </a:cubicBezTo>
                  <a:cubicBezTo>
                    <a:pt x="567" y="308"/>
                    <a:pt x="567" y="308"/>
                    <a:pt x="567" y="308"/>
                  </a:cubicBezTo>
                  <a:cubicBezTo>
                    <a:pt x="511" y="305"/>
                    <a:pt x="470" y="304"/>
                    <a:pt x="417" y="298"/>
                  </a:cubicBezTo>
                  <a:cubicBezTo>
                    <a:pt x="385" y="294"/>
                    <a:pt x="352" y="288"/>
                    <a:pt x="318" y="281"/>
                  </a:cubicBezTo>
                  <a:cubicBezTo>
                    <a:pt x="292" y="275"/>
                    <a:pt x="269" y="269"/>
                    <a:pt x="248" y="262"/>
                  </a:cubicBezTo>
                  <a:cubicBezTo>
                    <a:pt x="229" y="256"/>
                    <a:pt x="211" y="250"/>
                    <a:pt x="194" y="243"/>
                  </a:cubicBezTo>
                  <a:cubicBezTo>
                    <a:pt x="147" y="225"/>
                    <a:pt x="110" y="205"/>
                    <a:pt x="81" y="183"/>
                  </a:cubicBezTo>
                  <a:cubicBezTo>
                    <a:pt x="42" y="153"/>
                    <a:pt x="16" y="119"/>
                    <a:pt x="5" y="82"/>
                  </a:cubicBezTo>
                  <a:cubicBezTo>
                    <a:pt x="1" y="72"/>
                    <a:pt x="1" y="60"/>
                    <a:pt x="1" y="50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31"/>
                    <a:pt x="7" y="15"/>
                    <a:pt x="12" y="0"/>
                  </a:cubicBezTo>
                  <a:cubicBezTo>
                    <a:pt x="12" y="0"/>
                    <a:pt x="13" y="0"/>
                    <a:pt x="13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7" y="16"/>
                    <a:pt x="1" y="31"/>
                    <a:pt x="2" y="47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60"/>
                    <a:pt x="2" y="72"/>
                    <a:pt x="5" y="82"/>
                  </a:cubicBezTo>
                  <a:cubicBezTo>
                    <a:pt x="26" y="148"/>
                    <a:pt x="87" y="200"/>
                    <a:pt x="194" y="242"/>
                  </a:cubicBezTo>
                  <a:cubicBezTo>
                    <a:pt x="211" y="249"/>
                    <a:pt x="229" y="255"/>
                    <a:pt x="248" y="261"/>
                  </a:cubicBezTo>
                  <a:cubicBezTo>
                    <a:pt x="269" y="268"/>
                    <a:pt x="292" y="274"/>
                    <a:pt x="318" y="280"/>
                  </a:cubicBezTo>
                  <a:cubicBezTo>
                    <a:pt x="352" y="288"/>
                    <a:pt x="386" y="293"/>
                    <a:pt x="417" y="297"/>
                  </a:cubicBezTo>
                  <a:cubicBezTo>
                    <a:pt x="470" y="303"/>
                    <a:pt x="511" y="304"/>
                    <a:pt x="567" y="307"/>
                  </a:cubicBezTo>
                  <a:cubicBezTo>
                    <a:pt x="570" y="307"/>
                    <a:pt x="570" y="307"/>
                    <a:pt x="570" y="307"/>
                  </a:cubicBezTo>
                  <a:cubicBezTo>
                    <a:pt x="612" y="308"/>
                    <a:pt x="658" y="306"/>
                    <a:pt x="712" y="300"/>
                  </a:cubicBezTo>
                  <a:cubicBezTo>
                    <a:pt x="800" y="289"/>
                    <a:pt x="870" y="274"/>
                    <a:pt x="931" y="252"/>
                  </a:cubicBezTo>
                  <a:cubicBezTo>
                    <a:pt x="949" y="246"/>
                    <a:pt x="966" y="239"/>
                    <a:pt x="982" y="232"/>
                  </a:cubicBezTo>
                  <a:cubicBezTo>
                    <a:pt x="1032" y="210"/>
                    <a:pt x="1071" y="185"/>
                    <a:pt x="1100" y="157"/>
                  </a:cubicBezTo>
                  <a:cubicBezTo>
                    <a:pt x="1138" y="120"/>
                    <a:pt x="1155" y="79"/>
                    <a:pt x="1150" y="35"/>
                  </a:cubicBezTo>
                  <a:cubicBezTo>
                    <a:pt x="1148" y="25"/>
                    <a:pt x="1145" y="14"/>
                    <a:pt x="1139" y="1"/>
                  </a:cubicBezTo>
                  <a:cubicBezTo>
                    <a:pt x="1139" y="0"/>
                    <a:pt x="1139" y="0"/>
                    <a:pt x="1139" y="0"/>
                  </a:cubicBezTo>
                  <a:cubicBezTo>
                    <a:pt x="1140" y="0"/>
                    <a:pt x="1140" y="0"/>
                    <a:pt x="1140" y="0"/>
                  </a:cubicBezTo>
                  <a:cubicBezTo>
                    <a:pt x="1146" y="14"/>
                    <a:pt x="1149" y="25"/>
                    <a:pt x="1151" y="35"/>
                  </a:cubicBezTo>
                  <a:cubicBezTo>
                    <a:pt x="1155" y="79"/>
                    <a:pt x="1139" y="121"/>
                    <a:pt x="1100" y="158"/>
                  </a:cubicBezTo>
                  <a:cubicBezTo>
                    <a:pt x="1072" y="186"/>
                    <a:pt x="1032" y="211"/>
                    <a:pt x="983" y="233"/>
                  </a:cubicBezTo>
                  <a:cubicBezTo>
                    <a:pt x="967" y="240"/>
                    <a:pt x="950" y="247"/>
                    <a:pt x="932" y="253"/>
                  </a:cubicBezTo>
                  <a:cubicBezTo>
                    <a:pt x="870" y="275"/>
                    <a:pt x="800" y="290"/>
                    <a:pt x="712" y="301"/>
                  </a:cubicBezTo>
                  <a:cubicBezTo>
                    <a:pt x="670" y="306"/>
                    <a:pt x="632" y="308"/>
                    <a:pt x="597" y="308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14"/>
            <p:cNvSpPr/>
            <p:nvPr/>
          </p:nvSpPr>
          <p:spPr bwMode="auto">
            <a:xfrm>
              <a:off x="4926" y="1161"/>
              <a:ext cx="12" cy="12"/>
            </a:xfrm>
            <a:custGeom>
              <a:avLst/>
              <a:gdLst>
                <a:gd name="T0" fmla="*/ 4 w 5"/>
                <a:gd name="T1" fmla="*/ 5 h 5"/>
                <a:gd name="T2" fmla="*/ 4 w 5"/>
                <a:gd name="T3" fmla="*/ 5 h 5"/>
                <a:gd name="T4" fmla="*/ 0 w 5"/>
                <a:gd name="T5" fmla="*/ 1 h 5"/>
                <a:gd name="T6" fmla="*/ 0 w 5"/>
                <a:gd name="T7" fmla="*/ 1 h 5"/>
                <a:gd name="T8" fmla="*/ 0 w 5"/>
                <a:gd name="T9" fmla="*/ 0 h 5"/>
                <a:gd name="T10" fmla="*/ 1 w 5"/>
                <a:gd name="T11" fmla="*/ 0 h 5"/>
                <a:gd name="T12" fmla="*/ 5 w 5"/>
                <a:gd name="T13" fmla="*/ 4 h 5"/>
                <a:gd name="T14" fmla="*/ 4 w 5"/>
                <a:gd name="T15" fmla="*/ 5 h 5"/>
                <a:gd name="T16" fmla="*/ 4 w 5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5"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15"/>
            <p:cNvSpPr/>
            <p:nvPr/>
          </p:nvSpPr>
          <p:spPr bwMode="auto">
            <a:xfrm>
              <a:off x="2690" y="1161"/>
              <a:ext cx="2303" cy="620"/>
            </a:xfrm>
            <a:custGeom>
              <a:avLst/>
              <a:gdLst>
                <a:gd name="T0" fmla="*/ 481 w 973"/>
                <a:gd name="T1" fmla="*/ 250 h 262"/>
                <a:gd name="T2" fmla="*/ 171 w 973"/>
                <a:gd name="T3" fmla="*/ 204 h 262"/>
                <a:gd name="T4" fmla="*/ 33 w 973"/>
                <a:gd name="T5" fmla="*/ 124 h 262"/>
                <a:gd name="T6" fmla="*/ 14 w 973"/>
                <a:gd name="T7" fmla="*/ 30 h 262"/>
                <a:gd name="T8" fmla="*/ 35 w 973"/>
                <a:gd name="T9" fmla="*/ 0 h 262"/>
                <a:gd name="T10" fmla="*/ 35 w 973"/>
                <a:gd name="T11" fmla="*/ 0 h 262"/>
                <a:gd name="T12" fmla="*/ 35 w 973"/>
                <a:gd name="T13" fmla="*/ 1 h 262"/>
                <a:gd name="T14" fmla="*/ 15 w 973"/>
                <a:gd name="T15" fmla="*/ 30 h 262"/>
                <a:gd name="T16" fmla="*/ 33 w 973"/>
                <a:gd name="T17" fmla="*/ 123 h 262"/>
                <a:gd name="T18" fmla="*/ 171 w 973"/>
                <a:gd name="T19" fmla="*/ 203 h 262"/>
                <a:gd name="T20" fmla="*/ 664 w 973"/>
                <a:gd name="T21" fmla="*/ 237 h 262"/>
                <a:gd name="T22" fmla="*/ 733 w 973"/>
                <a:gd name="T23" fmla="*/ 224 h 262"/>
                <a:gd name="T24" fmla="*/ 944 w 973"/>
                <a:gd name="T25" fmla="*/ 127 h 262"/>
                <a:gd name="T26" fmla="*/ 972 w 973"/>
                <a:gd name="T27" fmla="*/ 77 h 262"/>
                <a:gd name="T28" fmla="*/ 969 w 973"/>
                <a:gd name="T29" fmla="*/ 39 h 262"/>
                <a:gd name="T30" fmla="*/ 959 w 973"/>
                <a:gd name="T31" fmla="*/ 18 h 262"/>
                <a:gd name="T32" fmla="*/ 957 w 973"/>
                <a:gd name="T33" fmla="*/ 16 h 262"/>
                <a:gd name="T34" fmla="*/ 949 w 973"/>
                <a:gd name="T35" fmla="*/ 5 h 262"/>
                <a:gd name="T36" fmla="*/ 949 w 973"/>
                <a:gd name="T37" fmla="*/ 4 h 262"/>
                <a:gd name="T38" fmla="*/ 950 w 973"/>
                <a:gd name="T39" fmla="*/ 4 h 262"/>
                <a:gd name="T40" fmla="*/ 958 w 973"/>
                <a:gd name="T41" fmla="*/ 16 h 262"/>
                <a:gd name="T42" fmla="*/ 959 w 973"/>
                <a:gd name="T43" fmla="*/ 17 h 262"/>
                <a:gd name="T44" fmla="*/ 970 w 973"/>
                <a:gd name="T45" fmla="*/ 39 h 262"/>
                <a:gd name="T46" fmla="*/ 973 w 973"/>
                <a:gd name="T47" fmla="*/ 76 h 262"/>
                <a:gd name="T48" fmla="*/ 945 w 973"/>
                <a:gd name="T49" fmla="*/ 127 h 262"/>
                <a:gd name="T50" fmla="*/ 733 w 973"/>
                <a:gd name="T51" fmla="*/ 225 h 262"/>
                <a:gd name="T52" fmla="*/ 664 w 973"/>
                <a:gd name="T53" fmla="*/ 238 h 262"/>
                <a:gd name="T54" fmla="*/ 481 w 973"/>
                <a:gd name="T55" fmla="*/ 250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73" h="262">
                  <a:moveTo>
                    <a:pt x="481" y="250"/>
                  </a:moveTo>
                  <a:cubicBezTo>
                    <a:pt x="382" y="250"/>
                    <a:pt x="273" y="238"/>
                    <a:pt x="171" y="204"/>
                  </a:cubicBezTo>
                  <a:cubicBezTo>
                    <a:pt x="126" y="188"/>
                    <a:pt x="70" y="166"/>
                    <a:pt x="33" y="124"/>
                  </a:cubicBezTo>
                  <a:cubicBezTo>
                    <a:pt x="7" y="95"/>
                    <a:pt x="0" y="60"/>
                    <a:pt x="14" y="30"/>
                  </a:cubicBezTo>
                  <a:cubicBezTo>
                    <a:pt x="19" y="18"/>
                    <a:pt x="27" y="9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0"/>
                    <a:pt x="35" y="1"/>
                    <a:pt x="35" y="1"/>
                  </a:cubicBezTo>
                  <a:cubicBezTo>
                    <a:pt x="28" y="9"/>
                    <a:pt x="20" y="19"/>
                    <a:pt x="15" y="30"/>
                  </a:cubicBezTo>
                  <a:cubicBezTo>
                    <a:pt x="1" y="60"/>
                    <a:pt x="8" y="95"/>
                    <a:pt x="33" y="123"/>
                  </a:cubicBezTo>
                  <a:cubicBezTo>
                    <a:pt x="70" y="165"/>
                    <a:pt x="126" y="188"/>
                    <a:pt x="171" y="203"/>
                  </a:cubicBezTo>
                  <a:cubicBezTo>
                    <a:pt x="344" y="262"/>
                    <a:pt x="535" y="254"/>
                    <a:pt x="664" y="237"/>
                  </a:cubicBezTo>
                  <a:cubicBezTo>
                    <a:pt x="686" y="234"/>
                    <a:pt x="709" y="230"/>
                    <a:pt x="733" y="224"/>
                  </a:cubicBezTo>
                  <a:cubicBezTo>
                    <a:pt x="804" y="207"/>
                    <a:pt x="893" y="181"/>
                    <a:pt x="944" y="127"/>
                  </a:cubicBezTo>
                  <a:cubicBezTo>
                    <a:pt x="953" y="117"/>
                    <a:pt x="972" y="92"/>
                    <a:pt x="972" y="77"/>
                  </a:cubicBezTo>
                  <a:cubicBezTo>
                    <a:pt x="972" y="64"/>
                    <a:pt x="971" y="52"/>
                    <a:pt x="969" y="39"/>
                  </a:cubicBezTo>
                  <a:cubicBezTo>
                    <a:pt x="968" y="32"/>
                    <a:pt x="963" y="24"/>
                    <a:pt x="959" y="18"/>
                  </a:cubicBezTo>
                  <a:cubicBezTo>
                    <a:pt x="957" y="16"/>
                    <a:pt x="957" y="16"/>
                    <a:pt x="957" y="16"/>
                  </a:cubicBezTo>
                  <a:cubicBezTo>
                    <a:pt x="955" y="12"/>
                    <a:pt x="949" y="5"/>
                    <a:pt x="949" y="5"/>
                  </a:cubicBezTo>
                  <a:cubicBezTo>
                    <a:pt x="949" y="5"/>
                    <a:pt x="949" y="4"/>
                    <a:pt x="949" y="4"/>
                  </a:cubicBezTo>
                  <a:cubicBezTo>
                    <a:pt x="949" y="4"/>
                    <a:pt x="949" y="4"/>
                    <a:pt x="950" y="4"/>
                  </a:cubicBezTo>
                  <a:cubicBezTo>
                    <a:pt x="950" y="4"/>
                    <a:pt x="956" y="12"/>
                    <a:pt x="958" y="16"/>
                  </a:cubicBezTo>
                  <a:cubicBezTo>
                    <a:pt x="959" y="17"/>
                    <a:pt x="959" y="17"/>
                    <a:pt x="959" y="17"/>
                  </a:cubicBezTo>
                  <a:cubicBezTo>
                    <a:pt x="964" y="24"/>
                    <a:pt x="969" y="32"/>
                    <a:pt x="970" y="39"/>
                  </a:cubicBezTo>
                  <a:cubicBezTo>
                    <a:pt x="972" y="52"/>
                    <a:pt x="973" y="64"/>
                    <a:pt x="973" y="76"/>
                  </a:cubicBezTo>
                  <a:cubicBezTo>
                    <a:pt x="973" y="92"/>
                    <a:pt x="954" y="118"/>
                    <a:pt x="945" y="127"/>
                  </a:cubicBezTo>
                  <a:cubicBezTo>
                    <a:pt x="893" y="182"/>
                    <a:pt x="804" y="208"/>
                    <a:pt x="733" y="225"/>
                  </a:cubicBezTo>
                  <a:cubicBezTo>
                    <a:pt x="709" y="230"/>
                    <a:pt x="686" y="235"/>
                    <a:pt x="664" y="238"/>
                  </a:cubicBezTo>
                  <a:cubicBezTo>
                    <a:pt x="612" y="244"/>
                    <a:pt x="549" y="250"/>
                    <a:pt x="481" y="25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16"/>
            <p:cNvSpPr/>
            <p:nvPr/>
          </p:nvSpPr>
          <p:spPr bwMode="auto">
            <a:xfrm>
              <a:off x="4550" y="868"/>
              <a:ext cx="97" cy="78"/>
            </a:xfrm>
            <a:custGeom>
              <a:avLst/>
              <a:gdLst>
                <a:gd name="T0" fmla="*/ 41 w 41"/>
                <a:gd name="T1" fmla="*/ 33 h 33"/>
                <a:gd name="T2" fmla="*/ 40 w 41"/>
                <a:gd name="T3" fmla="*/ 32 h 33"/>
                <a:gd name="T4" fmla="*/ 0 w 41"/>
                <a:gd name="T5" fmla="*/ 1 h 33"/>
                <a:gd name="T6" fmla="*/ 0 w 41"/>
                <a:gd name="T7" fmla="*/ 1 h 33"/>
                <a:gd name="T8" fmla="*/ 1 w 41"/>
                <a:gd name="T9" fmla="*/ 0 h 33"/>
                <a:gd name="T10" fmla="*/ 41 w 41"/>
                <a:gd name="T11" fmla="*/ 32 h 33"/>
                <a:gd name="T12" fmla="*/ 41 w 41"/>
                <a:gd name="T13" fmla="*/ 32 h 33"/>
                <a:gd name="T14" fmla="*/ 41 w 41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3">
                  <a:moveTo>
                    <a:pt x="41" y="33"/>
                  </a:moveTo>
                  <a:cubicBezTo>
                    <a:pt x="41" y="33"/>
                    <a:pt x="40" y="32"/>
                    <a:pt x="40" y="32"/>
                  </a:cubicBezTo>
                  <a:cubicBezTo>
                    <a:pt x="26" y="18"/>
                    <a:pt x="14" y="9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4" y="8"/>
                    <a:pt x="26" y="17"/>
                    <a:pt x="41" y="3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1" y="32"/>
                    <a:pt x="41" y="33"/>
                    <a:pt x="41" y="33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17"/>
            <p:cNvSpPr/>
            <p:nvPr/>
          </p:nvSpPr>
          <p:spPr bwMode="auto">
            <a:xfrm>
              <a:off x="3026" y="868"/>
              <a:ext cx="1650" cy="426"/>
            </a:xfrm>
            <a:custGeom>
              <a:avLst/>
              <a:gdLst>
                <a:gd name="T0" fmla="*/ 304 w 697"/>
                <a:gd name="T1" fmla="*/ 180 h 180"/>
                <a:gd name="T2" fmla="*/ 256 w 697"/>
                <a:gd name="T3" fmla="*/ 177 h 180"/>
                <a:gd name="T4" fmla="*/ 235 w 697"/>
                <a:gd name="T5" fmla="*/ 175 h 180"/>
                <a:gd name="T6" fmla="*/ 40 w 697"/>
                <a:gd name="T7" fmla="*/ 119 h 180"/>
                <a:gd name="T8" fmla="*/ 4 w 697"/>
                <a:gd name="T9" fmla="*/ 84 h 180"/>
                <a:gd name="T10" fmla="*/ 0 w 697"/>
                <a:gd name="T11" fmla="*/ 52 h 180"/>
                <a:gd name="T12" fmla="*/ 7 w 697"/>
                <a:gd name="T13" fmla="*/ 37 h 180"/>
                <a:gd name="T14" fmla="*/ 52 w 697"/>
                <a:gd name="T15" fmla="*/ 0 h 180"/>
                <a:gd name="T16" fmla="*/ 52 w 697"/>
                <a:gd name="T17" fmla="*/ 1 h 180"/>
                <a:gd name="T18" fmla="*/ 52 w 697"/>
                <a:gd name="T19" fmla="*/ 1 h 180"/>
                <a:gd name="T20" fmla="*/ 8 w 697"/>
                <a:gd name="T21" fmla="*/ 38 h 180"/>
                <a:gd name="T22" fmla="*/ 1 w 697"/>
                <a:gd name="T23" fmla="*/ 52 h 180"/>
                <a:gd name="T24" fmla="*/ 5 w 697"/>
                <a:gd name="T25" fmla="*/ 84 h 180"/>
                <a:gd name="T26" fmla="*/ 40 w 697"/>
                <a:gd name="T27" fmla="*/ 118 h 180"/>
                <a:gd name="T28" fmla="*/ 235 w 697"/>
                <a:gd name="T29" fmla="*/ 174 h 180"/>
                <a:gd name="T30" fmla="*/ 256 w 697"/>
                <a:gd name="T31" fmla="*/ 176 h 180"/>
                <a:gd name="T32" fmla="*/ 305 w 697"/>
                <a:gd name="T33" fmla="*/ 179 h 180"/>
                <a:gd name="T34" fmla="*/ 404 w 697"/>
                <a:gd name="T35" fmla="*/ 179 h 180"/>
                <a:gd name="T36" fmla="*/ 480 w 697"/>
                <a:gd name="T37" fmla="*/ 172 h 180"/>
                <a:gd name="T38" fmla="*/ 653 w 697"/>
                <a:gd name="T39" fmla="*/ 120 h 180"/>
                <a:gd name="T40" fmla="*/ 690 w 697"/>
                <a:gd name="T41" fmla="*/ 86 h 180"/>
                <a:gd name="T42" fmla="*/ 696 w 697"/>
                <a:gd name="T43" fmla="*/ 70 h 180"/>
                <a:gd name="T44" fmla="*/ 689 w 697"/>
                <a:gd name="T45" fmla="*/ 40 h 180"/>
                <a:gd name="T46" fmla="*/ 684 w 697"/>
                <a:gd name="T47" fmla="*/ 32 h 180"/>
                <a:gd name="T48" fmla="*/ 684 w 697"/>
                <a:gd name="T49" fmla="*/ 32 h 180"/>
                <a:gd name="T50" fmla="*/ 685 w 697"/>
                <a:gd name="T51" fmla="*/ 32 h 180"/>
                <a:gd name="T52" fmla="*/ 690 w 697"/>
                <a:gd name="T53" fmla="*/ 39 h 180"/>
                <a:gd name="T54" fmla="*/ 697 w 697"/>
                <a:gd name="T55" fmla="*/ 70 h 180"/>
                <a:gd name="T56" fmla="*/ 691 w 697"/>
                <a:gd name="T57" fmla="*/ 86 h 180"/>
                <a:gd name="T58" fmla="*/ 653 w 697"/>
                <a:gd name="T59" fmla="*/ 121 h 180"/>
                <a:gd name="T60" fmla="*/ 480 w 697"/>
                <a:gd name="T61" fmla="*/ 172 h 180"/>
                <a:gd name="T62" fmla="*/ 404 w 697"/>
                <a:gd name="T63" fmla="*/ 180 h 180"/>
                <a:gd name="T64" fmla="*/ 305 w 697"/>
                <a:gd name="T65" fmla="*/ 180 h 180"/>
                <a:gd name="T66" fmla="*/ 304 w 697"/>
                <a:gd name="T67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97" h="180">
                  <a:moveTo>
                    <a:pt x="304" y="180"/>
                  </a:moveTo>
                  <a:cubicBezTo>
                    <a:pt x="288" y="180"/>
                    <a:pt x="272" y="179"/>
                    <a:pt x="256" y="177"/>
                  </a:cubicBezTo>
                  <a:cubicBezTo>
                    <a:pt x="249" y="176"/>
                    <a:pt x="242" y="175"/>
                    <a:pt x="235" y="175"/>
                  </a:cubicBezTo>
                  <a:cubicBezTo>
                    <a:pt x="174" y="170"/>
                    <a:pt x="90" y="150"/>
                    <a:pt x="40" y="119"/>
                  </a:cubicBezTo>
                  <a:cubicBezTo>
                    <a:pt x="32" y="113"/>
                    <a:pt x="7" y="96"/>
                    <a:pt x="4" y="84"/>
                  </a:cubicBezTo>
                  <a:cubicBezTo>
                    <a:pt x="2" y="74"/>
                    <a:pt x="1" y="63"/>
                    <a:pt x="0" y="52"/>
                  </a:cubicBezTo>
                  <a:cubicBezTo>
                    <a:pt x="0" y="49"/>
                    <a:pt x="6" y="39"/>
                    <a:pt x="7" y="37"/>
                  </a:cubicBezTo>
                  <a:cubicBezTo>
                    <a:pt x="18" y="21"/>
                    <a:pt x="36" y="9"/>
                    <a:pt x="52" y="0"/>
                  </a:cubicBezTo>
                  <a:cubicBezTo>
                    <a:pt x="52" y="0"/>
                    <a:pt x="52" y="0"/>
                    <a:pt x="52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36" y="10"/>
                    <a:pt x="19" y="21"/>
                    <a:pt x="8" y="38"/>
                  </a:cubicBezTo>
                  <a:cubicBezTo>
                    <a:pt x="7" y="40"/>
                    <a:pt x="1" y="50"/>
                    <a:pt x="1" y="52"/>
                  </a:cubicBezTo>
                  <a:cubicBezTo>
                    <a:pt x="2" y="63"/>
                    <a:pt x="3" y="73"/>
                    <a:pt x="5" y="84"/>
                  </a:cubicBezTo>
                  <a:cubicBezTo>
                    <a:pt x="8" y="94"/>
                    <a:pt x="30" y="111"/>
                    <a:pt x="40" y="118"/>
                  </a:cubicBezTo>
                  <a:cubicBezTo>
                    <a:pt x="90" y="149"/>
                    <a:pt x="174" y="169"/>
                    <a:pt x="235" y="174"/>
                  </a:cubicBezTo>
                  <a:cubicBezTo>
                    <a:pt x="242" y="174"/>
                    <a:pt x="249" y="175"/>
                    <a:pt x="256" y="176"/>
                  </a:cubicBezTo>
                  <a:cubicBezTo>
                    <a:pt x="272" y="178"/>
                    <a:pt x="289" y="179"/>
                    <a:pt x="305" y="179"/>
                  </a:cubicBezTo>
                  <a:cubicBezTo>
                    <a:pt x="338" y="179"/>
                    <a:pt x="371" y="179"/>
                    <a:pt x="404" y="179"/>
                  </a:cubicBezTo>
                  <a:cubicBezTo>
                    <a:pt x="431" y="178"/>
                    <a:pt x="457" y="175"/>
                    <a:pt x="480" y="172"/>
                  </a:cubicBezTo>
                  <a:cubicBezTo>
                    <a:pt x="539" y="163"/>
                    <a:pt x="601" y="151"/>
                    <a:pt x="653" y="120"/>
                  </a:cubicBezTo>
                  <a:cubicBezTo>
                    <a:pt x="664" y="113"/>
                    <a:pt x="680" y="102"/>
                    <a:pt x="690" y="86"/>
                  </a:cubicBezTo>
                  <a:cubicBezTo>
                    <a:pt x="691" y="83"/>
                    <a:pt x="696" y="73"/>
                    <a:pt x="696" y="70"/>
                  </a:cubicBezTo>
                  <a:cubicBezTo>
                    <a:pt x="695" y="60"/>
                    <a:pt x="693" y="50"/>
                    <a:pt x="689" y="40"/>
                  </a:cubicBezTo>
                  <a:cubicBezTo>
                    <a:pt x="689" y="37"/>
                    <a:pt x="684" y="32"/>
                    <a:pt x="684" y="32"/>
                  </a:cubicBezTo>
                  <a:cubicBezTo>
                    <a:pt x="684" y="32"/>
                    <a:pt x="684" y="32"/>
                    <a:pt x="684" y="32"/>
                  </a:cubicBezTo>
                  <a:cubicBezTo>
                    <a:pt x="685" y="32"/>
                    <a:pt x="685" y="32"/>
                    <a:pt x="685" y="32"/>
                  </a:cubicBezTo>
                  <a:cubicBezTo>
                    <a:pt x="685" y="32"/>
                    <a:pt x="689" y="36"/>
                    <a:pt x="690" y="39"/>
                  </a:cubicBezTo>
                  <a:cubicBezTo>
                    <a:pt x="693" y="50"/>
                    <a:pt x="696" y="60"/>
                    <a:pt x="697" y="70"/>
                  </a:cubicBezTo>
                  <a:cubicBezTo>
                    <a:pt x="697" y="74"/>
                    <a:pt x="692" y="84"/>
                    <a:pt x="691" y="86"/>
                  </a:cubicBezTo>
                  <a:cubicBezTo>
                    <a:pt x="681" y="102"/>
                    <a:pt x="665" y="114"/>
                    <a:pt x="653" y="121"/>
                  </a:cubicBezTo>
                  <a:cubicBezTo>
                    <a:pt x="601" y="152"/>
                    <a:pt x="539" y="163"/>
                    <a:pt x="480" y="172"/>
                  </a:cubicBezTo>
                  <a:cubicBezTo>
                    <a:pt x="457" y="176"/>
                    <a:pt x="431" y="179"/>
                    <a:pt x="404" y="180"/>
                  </a:cubicBezTo>
                  <a:cubicBezTo>
                    <a:pt x="371" y="180"/>
                    <a:pt x="338" y="180"/>
                    <a:pt x="305" y="180"/>
                  </a:cubicBezTo>
                  <a:cubicBezTo>
                    <a:pt x="305" y="180"/>
                    <a:pt x="305" y="180"/>
                    <a:pt x="304" y="180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18"/>
            <p:cNvSpPr>
              <a:spLocks noEditPoints="1"/>
            </p:cNvSpPr>
            <p:nvPr/>
          </p:nvSpPr>
          <p:spPr bwMode="auto">
            <a:xfrm>
              <a:off x="3407" y="697"/>
              <a:ext cx="878" cy="249"/>
            </a:xfrm>
            <a:custGeom>
              <a:avLst/>
              <a:gdLst>
                <a:gd name="T0" fmla="*/ 116 w 371"/>
                <a:gd name="T1" fmla="*/ 105 h 105"/>
                <a:gd name="T2" fmla="*/ 96 w 371"/>
                <a:gd name="T3" fmla="*/ 103 h 105"/>
                <a:gd name="T4" fmla="*/ 88 w 371"/>
                <a:gd name="T5" fmla="*/ 101 h 105"/>
                <a:gd name="T6" fmla="*/ 13 w 371"/>
                <a:gd name="T7" fmla="*/ 71 h 105"/>
                <a:gd name="T8" fmla="*/ 4 w 371"/>
                <a:gd name="T9" fmla="*/ 56 h 105"/>
                <a:gd name="T10" fmla="*/ 24 w 371"/>
                <a:gd name="T11" fmla="*/ 28 h 105"/>
                <a:gd name="T12" fmla="*/ 103 w 371"/>
                <a:gd name="T13" fmla="*/ 3 h 105"/>
                <a:gd name="T14" fmla="*/ 155 w 371"/>
                <a:gd name="T15" fmla="*/ 1 h 105"/>
                <a:gd name="T16" fmla="*/ 212 w 371"/>
                <a:gd name="T17" fmla="*/ 0 h 105"/>
                <a:gd name="T18" fmla="*/ 310 w 371"/>
                <a:gd name="T19" fmla="*/ 12 h 105"/>
                <a:gd name="T20" fmla="*/ 352 w 371"/>
                <a:gd name="T21" fmla="*/ 29 h 105"/>
                <a:gd name="T22" fmla="*/ 362 w 371"/>
                <a:gd name="T23" fmla="*/ 38 h 105"/>
                <a:gd name="T24" fmla="*/ 367 w 371"/>
                <a:gd name="T25" fmla="*/ 42 h 105"/>
                <a:gd name="T26" fmla="*/ 367 w 371"/>
                <a:gd name="T27" fmla="*/ 42 h 105"/>
                <a:gd name="T28" fmla="*/ 370 w 371"/>
                <a:gd name="T29" fmla="*/ 57 h 105"/>
                <a:gd name="T30" fmla="*/ 360 w 371"/>
                <a:gd name="T31" fmla="*/ 72 h 105"/>
                <a:gd name="T32" fmla="*/ 304 w 371"/>
                <a:gd name="T33" fmla="*/ 97 h 105"/>
                <a:gd name="T34" fmla="*/ 296 w 371"/>
                <a:gd name="T35" fmla="*/ 99 h 105"/>
                <a:gd name="T36" fmla="*/ 272 w 371"/>
                <a:gd name="T37" fmla="*/ 103 h 105"/>
                <a:gd name="T38" fmla="*/ 119 w 371"/>
                <a:gd name="T39" fmla="*/ 105 h 105"/>
                <a:gd name="T40" fmla="*/ 116 w 371"/>
                <a:gd name="T41" fmla="*/ 105 h 105"/>
                <a:gd name="T42" fmla="*/ 212 w 371"/>
                <a:gd name="T43" fmla="*/ 1 h 105"/>
                <a:gd name="T44" fmla="*/ 155 w 371"/>
                <a:gd name="T45" fmla="*/ 2 h 105"/>
                <a:gd name="T46" fmla="*/ 103 w 371"/>
                <a:gd name="T47" fmla="*/ 4 h 105"/>
                <a:gd name="T48" fmla="*/ 25 w 371"/>
                <a:gd name="T49" fmla="*/ 28 h 105"/>
                <a:gd name="T50" fmla="*/ 5 w 371"/>
                <a:gd name="T51" fmla="*/ 56 h 105"/>
                <a:gd name="T52" fmla="*/ 14 w 371"/>
                <a:gd name="T53" fmla="*/ 70 h 105"/>
                <a:gd name="T54" fmla="*/ 88 w 371"/>
                <a:gd name="T55" fmla="*/ 100 h 105"/>
                <a:gd name="T56" fmla="*/ 96 w 371"/>
                <a:gd name="T57" fmla="*/ 102 h 105"/>
                <a:gd name="T58" fmla="*/ 116 w 371"/>
                <a:gd name="T59" fmla="*/ 104 h 105"/>
                <a:gd name="T60" fmla="*/ 119 w 371"/>
                <a:gd name="T61" fmla="*/ 104 h 105"/>
                <a:gd name="T62" fmla="*/ 272 w 371"/>
                <a:gd name="T63" fmla="*/ 102 h 105"/>
                <a:gd name="T64" fmla="*/ 295 w 371"/>
                <a:gd name="T65" fmla="*/ 98 h 105"/>
                <a:gd name="T66" fmla="*/ 304 w 371"/>
                <a:gd name="T67" fmla="*/ 96 h 105"/>
                <a:gd name="T68" fmla="*/ 360 w 371"/>
                <a:gd name="T69" fmla="*/ 71 h 105"/>
                <a:gd name="T70" fmla="*/ 369 w 371"/>
                <a:gd name="T71" fmla="*/ 57 h 105"/>
                <a:gd name="T72" fmla="*/ 366 w 371"/>
                <a:gd name="T73" fmla="*/ 43 h 105"/>
                <a:gd name="T74" fmla="*/ 361 w 371"/>
                <a:gd name="T75" fmla="*/ 38 h 105"/>
                <a:gd name="T76" fmla="*/ 351 w 371"/>
                <a:gd name="T77" fmla="*/ 29 h 105"/>
                <a:gd name="T78" fmla="*/ 310 w 371"/>
                <a:gd name="T79" fmla="*/ 13 h 105"/>
                <a:gd name="T80" fmla="*/ 212 w 371"/>
                <a:gd name="T81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71" h="105">
                  <a:moveTo>
                    <a:pt x="116" y="105"/>
                  </a:moveTo>
                  <a:cubicBezTo>
                    <a:pt x="109" y="105"/>
                    <a:pt x="103" y="104"/>
                    <a:pt x="96" y="103"/>
                  </a:cubicBezTo>
                  <a:cubicBezTo>
                    <a:pt x="94" y="102"/>
                    <a:pt x="91" y="101"/>
                    <a:pt x="88" y="101"/>
                  </a:cubicBezTo>
                  <a:cubicBezTo>
                    <a:pt x="66" y="97"/>
                    <a:pt x="25" y="86"/>
                    <a:pt x="13" y="71"/>
                  </a:cubicBezTo>
                  <a:cubicBezTo>
                    <a:pt x="9" y="66"/>
                    <a:pt x="6" y="61"/>
                    <a:pt x="4" y="56"/>
                  </a:cubicBezTo>
                  <a:cubicBezTo>
                    <a:pt x="0" y="45"/>
                    <a:pt x="17" y="33"/>
                    <a:pt x="24" y="28"/>
                  </a:cubicBezTo>
                  <a:cubicBezTo>
                    <a:pt x="41" y="16"/>
                    <a:pt x="85" y="4"/>
                    <a:pt x="103" y="3"/>
                  </a:cubicBezTo>
                  <a:cubicBezTo>
                    <a:pt x="122" y="3"/>
                    <a:pt x="139" y="2"/>
                    <a:pt x="155" y="1"/>
                  </a:cubicBezTo>
                  <a:cubicBezTo>
                    <a:pt x="175" y="0"/>
                    <a:pt x="194" y="0"/>
                    <a:pt x="212" y="0"/>
                  </a:cubicBezTo>
                  <a:cubicBezTo>
                    <a:pt x="249" y="0"/>
                    <a:pt x="278" y="3"/>
                    <a:pt x="310" y="12"/>
                  </a:cubicBezTo>
                  <a:cubicBezTo>
                    <a:pt x="323" y="15"/>
                    <a:pt x="342" y="21"/>
                    <a:pt x="352" y="29"/>
                  </a:cubicBezTo>
                  <a:cubicBezTo>
                    <a:pt x="355" y="31"/>
                    <a:pt x="358" y="35"/>
                    <a:pt x="362" y="38"/>
                  </a:cubicBezTo>
                  <a:cubicBezTo>
                    <a:pt x="363" y="39"/>
                    <a:pt x="365" y="41"/>
                    <a:pt x="367" y="42"/>
                  </a:cubicBezTo>
                  <a:cubicBezTo>
                    <a:pt x="367" y="42"/>
                    <a:pt x="367" y="42"/>
                    <a:pt x="367" y="42"/>
                  </a:cubicBezTo>
                  <a:cubicBezTo>
                    <a:pt x="367" y="43"/>
                    <a:pt x="371" y="52"/>
                    <a:pt x="370" y="57"/>
                  </a:cubicBezTo>
                  <a:cubicBezTo>
                    <a:pt x="368" y="64"/>
                    <a:pt x="364" y="68"/>
                    <a:pt x="360" y="72"/>
                  </a:cubicBezTo>
                  <a:cubicBezTo>
                    <a:pt x="350" y="82"/>
                    <a:pt x="331" y="90"/>
                    <a:pt x="304" y="97"/>
                  </a:cubicBezTo>
                  <a:cubicBezTo>
                    <a:pt x="301" y="97"/>
                    <a:pt x="298" y="98"/>
                    <a:pt x="296" y="99"/>
                  </a:cubicBezTo>
                  <a:cubicBezTo>
                    <a:pt x="288" y="101"/>
                    <a:pt x="280" y="103"/>
                    <a:pt x="272" y="103"/>
                  </a:cubicBezTo>
                  <a:cubicBezTo>
                    <a:pt x="221" y="105"/>
                    <a:pt x="169" y="105"/>
                    <a:pt x="119" y="105"/>
                  </a:cubicBezTo>
                  <a:lnTo>
                    <a:pt x="116" y="105"/>
                  </a:lnTo>
                  <a:close/>
                  <a:moveTo>
                    <a:pt x="212" y="1"/>
                  </a:moveTo>
                  <a:cubicBezTo>
                    <a:pt x="194" y="1"/>
                    <a:pt x="175" y="1"/>
                    <a:pt x="155" y="2"/>
                  </a:cubicBezTo>
                  <a:cubicBezTo>
                    <a:pt x="139" y="3"/>
                    <a:pt x="122" y="4"/>
                    <a:pt x="103" y="4"/>
                  </a:cubicBezTo>
                  <a:cubicBezTo>
                    <a:pt x="85" y="5"/>
                    <a:pt x="42" y="17"/>
                    <a:pt x="25" y="28"/>
                  </a:cubicBezTo>
                  <a:cubicBezTo>
                    <a:pt x="18" y="33"/>
                    <a:pt x="1" y="45"/>
                    <a:pt x="5" y="56"/>
                  </a:cubicBezTo>
                  <a:cubicBezTo>
                    <a:pt x="7" y="61"/>
                    <a:pt x="10" y="66"/>
                    <a:pt x="14" y="70"/>
                  </a:cubicBezTo>
                  <a:cubicBezTo>
                    <a:pt x="26" y="85"/>
                    <a:pt x="66" y="96"/>
                    <a:pt x="88" y="100"/>
                  </a:cubicBezTo>
                  <a:cubicBezTo>
                    <a:pt x="91" y="100"/>
                    <a:pt x="94" y="101"/>
                    <a:pt x="96" y="102"/>
                  </a:cubicBezTo>
                  <a:cubicBezTo>
                    <a:pt x="103" y="103"/>
                    <a:pt x="110" y="104"/>
                    <a:pt x="116" y="104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69" y="104"/>
                    <a:pt x="221" y="104"/>
                    <a:pt x="272" y="102"/>
                  </a:cubicBezTo>
                  <a:cubicBezTo>
                    <a:pt x="280" y="102"/>
                    <a:pt x="288" y="100"/>
                    <a:pt x="295" y="98"/>
                  </a:cubicBezTo>
                  <a:cubicBezTo>
                    <a:pt x="298" y="97"/>
                    <a:pt x="301" y="97"/>
                    <a:pt x="304" y="96"/>
                  </a:cubicBezTo>
                  <a:cubicBezTo>
                    <a:pt x="330" y="90"/>
                    <a:pt x="350" y="81"/>
                    <a:pt x="360" y="71"/>
                  </a:cubicBezTo>
                  <a:cubicBezTo>
                    <a:pt x="364" y="67"/>
                    <a:pt x="368" y="63"/>
                    <a:pt x="369" y="57"/>
                  </a:cubicBezTo>
                  <a:cubicBezTo>
                    <a:pt x="370" y="52"/>
                    <a:pt x="366" y="44"/>
                    <a:pt x="366" y="43"/>
                  </a:cubicBezTo>
                  <a:cubicBezTo>
                    <a:pt x="364" y="41"/>
                    <a:pt x="363" y="40"/>
                    <a:pt x="361" y="38"/>
                  </a:cubicBezTo>
                  <a:cubicBezTo>
                    <a:pt x="358" y="35"/>
                    <a:pt x="354" y="32"/>
                    <a:pt x="351" y="29"/>
                  </a:cubicBezTo>
                  <a:cubicBezTo>
                    <a:pt x="341" y="21"/>
                    <a:pt x="323" y="16"/>
                    <a:pt x="310" y="13"/>
                  </a:cubicBezTo>
                  <a:cubicBezTo>
                    <a:pt x="278" y="4"/>
                    <a:pt x="249" y="1"/>
                    <a:pt x="212" y="1"/>
                  </a:cubicBezTo>
                  <a:close/>
                </a:path>
              </a:pathLst>
            </a:custGeom>
            <a:solidFill>
              <a:srgbClr val="F8E9B2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46" name="图片 14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616" y="1930393"/>
            <a:ext cx="3000150" cy="3244544"/>
          </a:xfrm>
          <a:prstGeom prst="rect">
            <a:avLst/>
          </a:prstGeom>
        </p:spPr>
      </p:pic>
      <p:sp>
        <p:nvSpPr>
          <p:cNvPr id="153" name="椭圆 152"/>
          <p:cNvSpPr/>
          <p:nvPr/>
        </p:nvSpPr>
        <p:spPr>
          <a:xfrm>
            <a:off x="4056653" y="3173069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4" name="椭圆 153"/>
          <p:cNvSpPr/>
          <p:nvPr/>
        </p:nvSpPr>
        <p:spPr>
          <a:xfrm>
            <a:off x="6850143" y="1684351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5" name="椭圆 154"/>
          <p:cNvSpPr/>
          <p:nvPr/>
        </p:nvSpPr>
        <p:spPr>
          <a:xfrm>
            <a:off x="6988576" y="4507397"/>
            <a:ext cx="993532" cy="999361"/>
          </a:xfrm>
          <a:prstGeom prst="ellipse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7" name="Group 127"/>
          <p:cNvGrpSpPr>
            <a:grpSpLocks noChangeAspect="1"/>
          </p:cNvGrpSpPr>
          <p:nvPr/>
        </p:nvGrpSpPr>
        <p:grpSpPr bwMode="auto">
          <a:xfrm>
            <a:off x="4232004" y="3394931"/>
            <a:ext cx="572694" cy="582829"/>
            <a:chOff x="1650" y="895"/>
            <a:chExt cx="452" cy="460"/>
          </a:xfrm>
        </p:grpSpPr>
        <p:sp useBgFill="1">
          <p:nvSpPr>
            <p:cNvPr id="159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0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1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2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3" name="Group 127"/>
          <p:cNvGrpSpPr>
            <a:grpSpLocks noChangeAspect="1"/>
          </p:cNvGrpSpPr>
          <p:nvPr/>
        </p:nvGrpSpPr>
        <p:grpSpPr bwMode="auto">
          <a:xfrm>
            <a:off x="7070090" y="1892754"/>
            <a:ext cx="572694" cy="582829"/>
            <a:chOff x="1650" y="895"/>
            <a:chExt cx="452" cy="460"/>
          </a:xfrm>
        </p:grpSpPr>
        <p:sp useBgFill="1">
          <p:nvSpPr>
            <p:cNvPr id="164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5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6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67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8" name="Group 127"/>
          <p:cNvGrpSpPr>
            <a:grpSpLocks noChangeAspect="1"/>
          </p:cNvGrpSpPr>
          <p:nvPr/>
        </p:nvGrpSpPr>
        <p:grpSpPr bwMode="auto">
          <a:xfrm>
            <a:off x="7221450" y="4730241"/>
            <a:ext cx="572694" cy="582829"/>
            <a:chOff x="1650" y="895"/>
            <a:chExt cx="452" cy="460"/>
          </a:xfrm>
        </p:grpSpPr>
        <p:sp useBgFill="1">
          <p:nvSpPr>
            <p:cNvPr id="169" name="Freeform 128"/>
            <p:cNvSpPr/>
            <p:nvPr/>
          </p:nvSpPr>
          <p:spPr bwMode="auto">
            <a:xfrm>
              <a:off x="1650" y="971"/>
              <a:ext cx="180" cy="384"/>
            </a:xfrm>
            <a:custGeom>
              <a:avLst/>
              <a:gdLst>
                <a:gd name="T0" fmla="*/ 57 w 75"/>
                <a:gd name="T1" fmla="*/ 1 h 160"/>
                <a:gd name="T2" fmla="*/ 19 w 75"/>
                <a:gd name="T3" fmla="*/ 0 h 160"/>
                <a:gd name="T4" fmla="*/ 0 w 75"/>
                <a:gd name="T5" fmla="*/ 16 h 160"/>
                <a:gd name="T6" fmla="*/ 0 w 75"/>
                <a:gd name="T7" fmla="*/ 17 h 160"/>
                <a:gd name="T8" fmla="*/ 0 w 75"/>
                <a:gd name="T9" fmla="*/ 19 h 160"/>
                <a:gd name="T10" fmla="*/ 0 w 75"/>
                <a:gd name="T11" fmla="*/ 72 h 160"/>
                <a:gd name="T12" fmla="*/ 6 w 75"/>
                <a:gd name="T13" fmla="*/ 79 h 160"/>
                <a:gd name="T14" fmla="*/ 12 w 75"/>
                <a:gd name="T15" fmla="*/ 72 h 160"/>
                <a:gd name="T16" fmla="*/ 12 w 75"/>
                <a:gd name="T17" fmla="*/ 26 h 160"/>
                <a:gd name="T18" fmla="*/ 18 w 75"/>
                <a:gd name="T19" fmla="*/ 26 h 160"/>
                <a:gd name="T20" fmla="*/ 18 w 75"/>
                <a:gd name="T21" fmla="*/ 70 h 160"/>
                <a:gd name="T22" fmla="*/ 18 w 75"/>
                <a:gd name="T23" fmla="*/ 72 h 160"/>
                <a:gd name="T24" fmla="*/ 18 w 75"/>
                <a:gd name="T25" fmla="*/ 151 h 160"/>
                <a:gd name="T26" fmla="*/ 27 w 75"/>
                <a:gd name="T27" fmla="*/ 160 h 160"/>
                <a:gd name="T28" fmla="*/ 35 w 75"/>
                <a:gd name="T29" fmla="*/ 151 h 160"/>
                <a:gd name="T30" fmla="*/ 35 w 75"/>
                <a:gd name="T31" fmla="*/ 81 h 160"/>
                <a:gd name="T32" fmla="*/ 40 w 75"/>
                <a:gd name="T33" fmla="*/ 81 h 160"/>
                <a:gd name="T34" fmla="*/ 40 w 75"/>
                <a:gd name="T35" fmla="*/ 151 h 160"/>
                <a:gd name="T36" fmla="*/ 48 w 75"/>
                <a:gd name="T37" fmla="*/ 160 h 160"/>
                <a:gd name="T38" fmla="*/ 57 w 75"/>
                <a:gd name="T39" fmla="*/ 151 h 160"/>
                <a:gd name="T40" fmla="*/ 57 w 75"/>
                <a:gd name="T41" fmla="*/ 70 h 160"/>
                <a:gd name="T42" fmla="*/ 57 w 75"/>
                <a:gd name="T43" fmla="*/ 70 h 160"/>
                <a:gd name="T44" fmla="*/ 57 w 75"/>
                <a:gd name="T45" fmla="*/ 26 h 160"/>
                <a:gd name="T46" fmla="*/ 62 w 75"/>
                <a:gd name="T47" fmla="*/ 26 h 160"/>
                <a:gd name="T48" fmla="*/ 62 w 75"/>
                <a:gd name="T49" fmla="*/ 72 h 160"/>
                <a:gd name="T50" fmla="*/ 69 w 75"/>
                <a:gd name="T51" fmla="*/ 79 h 160"/>
                <a:gd name="T52" fmla="*/ 75 w 75"/>
                <a:gd name="T53" fmla="*/ 72 h 160"/>
                <a:gd name="T54" fmla="*/ 75 w 75"/>
                <a:gd name="T55" fmla="*/ 19 h 160"/>
                <a:gd name="T56" fmla="*/ 75 w 75"/>
                <a:gd name="T57" fmla="*/ 17 h 160"/>
                <a:gd name="T58" fmla="*/ 75 w 75"/>
                <a:gd name="T59" fmla="*/ 15 h 160"/>
                <a:gd name="T60" fmla="*/ 57 w 75"/>
                <a:gd name="T61" fmla="*/ 1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" h="160">
                  <a:moveTo>
                    <a:pt x="57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9"/>
                    <a:pt x="6" y="79"/>
                  </a:cubicBezTo>
                  <a:cubicBezTo>
                    <a:pt x="10" y="79"/>
                    <a:pt x="12" y="76"/>
                    <a:pt x="12" y="72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1"/>
                    <a:pt x="18" y="72"/>
                    <a:pt x="18" y="72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6"/>
                    <a:pt x="22" y="160"/>
                    <a:pt x="27" y="160"/>
                  </a:cubicBezTo>
                  <a:cubicBezTo>
                    <a:pt x="31" y="160"/>
                    <a:pt x="35" y="156"/>
                    <a:pt x="35" y="151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40" y="81"/>
                    <a:pt x="40" y="81"/>
                    <a:pt x="40" y="81"/>
                  </a:cubicBezTo>
                  <a:cubicBezTo>
                    <a:pt x="40" y="151"/>
                    <a:pt x="40" y="151"/>
                    <a:pt x="40" y="151"/>
                  </a:cubicBezTo>
                  <a:cubicBezTo>
                    <a:pt x="40" y="156"/>
                    <a:pt x="44" y="160"/>
                    <a:pt x="48" y="160"/>
                  </a:cubicBezTo>
                  <a:cubicBezTo>
                    <a:pt x="53" y="160"/>
                    <a:pt x="57" y="156"/>
                    <a:pt x="57" y="151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62" y="26"/>
                    <a:pt x="62" y="26"/>
                    <a:pt x="62" y="26"/>
                  </a:cubicBezTo>
                  <a:cubicBezTo>
                    <a:pt x="62" y="72"/>
                    <a:pt x="62" y="72"/>
                    <a:pt x="62" y="72"/>
                  </a:cubicBezTo>
                  <a:cubicBezTo>
                    <a:pt x="62" y="76"/>
                    <a:pt x="65" y="79"/>
                    <a:pt x="69" y="79"/>
                  </a:cubicBezTo>
                  <a:cubicBezTo>
                    <a:pt x="72" y="79"/>
                    <a:pt x="75" y="76"/>
                    <a:pt x="75" y="72"/>
                  </a:cubicBezTo>
                  <a:cubicBezTo>
                    <a:pt x="75" y="19"/>
                    <a:pt x="75" y="19"/>
                    <a:pt x="75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5" y="11"/>
                    <a:pt x="69" y="1"/>
                    <a:pt x="57" y="1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0" name="Oval 129"/>
            <p:cNvSpPr>
              <a:spLocks noChangeArrowheads="1"/>
            </p:cNvSpPr>
            <p:nvPr/>
          </p:nvSpPr>
          <p:spPr bwMode="auto">
            <a:xfrm>
              <a:off x="1703" y="895"/>
              <a:ext cx="74" cy="72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1" name="Oval 130"/>
            <p:cNvSpPr>
              <a:spLocks noChangeArrowheads="1"/>
            </p:cNvSpPr>
            <p:nvPr/>
          </p:nvSpPr>
          <p:spPr bwMode="auto">
            <a:xfrm>
              <a:off x="1958" y="895"/>
              <a:ext cx="67" cy="69"/>
            </a:xfrm>
            <a:prstGeom prst="ellipse">
              <a:avLst/>
            </a:pr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 useBgFill="1">
          <p:nvSpPr>
            <p:cNvPr id="172" name="Freeform 131"/>
            <p:cNvSpPr/>
            <p:nvPr/>
          </p:nvSpPr>
          <p:spPr bwMode="auto">
            <a:xfrm>
              <a:off x="1886" y="979"/>
              <a:ext cx="216" cy="376"/>
            </a:xfrm>
            <a:custGeom>
              <a:avLst/>
              <a:gdLst>
                <a:gd name="T0" fmla="*/ 88 w 90"/>
                <a:gd name="T1" fmla="*/ 58 h 157"/>
                <a:gd name="T2" fmla="*/ 72 w 90"/>
                <a:gd name="T3" fmla="*/ 9 h 157"/>
                <a:gd name="T4" fmla="*/ 62 w 90"/>
                <a:gd name="T5" fmla="*/ 0 h 157"/>
                <a:gd name="T6" fmla="*/ 26 w 90"/>
                <a:gd name="T7" fmla="*/ 0 h 157"/>
                <a:gd name="T8" fmla="*/ 18 w 90"/>
                <a:gd name="T9" fmla="*/ 4 h 157"/>
                <a:gd name="T10" fmla="*/ 17 w 90"/>
                <a:gd name="T11" fmla="*/ 6 h 157"/>
                <a:gd name="T12" fmla="*/ 17 w 90"/>
                <a:gd name="T13" fmla="*/ 6 h 157"/>
                <a:gd name="T14" fmla="*/ 16 w 90"/>
                <a:gd name="T15" fmla="*/ 7 h 157"/>
                <a:gd name="T16" fmla="*/ 1 w 90"/>
                <a:gd name="T17" fmla="*/ 58 h 157"/>
                <a:gd name="T18" fmla="*/ 5 w 90"/>
                <a:gd name="T19" fmla="*/ 66 h 157"/>
                <a:gd name="T20" fmla="*/ 13 w 90"/>
                <a:gd name="T21" fmla="*/ 62 h 157"/>
                <a:gd name="T22" fmla="*/ 25 w 90"/>
                <a:gd name="T23" fmla="*/ 22 h 157"/>
                <a:gd name="T24" fmla="*/ 26 w 90"/>
                <a:gd name="T25" fmla="*/ 22 h 157"/>
                <a:gd name="T26" fmla="*/ 28 w 90"/>
                <a:gd name="T27" fmla="*/ 22 h 157"/>
                <a:gd name="T28" fmla="*/ 9 w 90"/>
                <a:gd name="T29" fmla="*/ 93 h 157"/>
                <a:gd name="T30" fmla="*/ 28 w 90"/>
                <a:gd name="T31" fmla="*/ 93 h 157"/>
                <a:gd name="T32" fmla="*/ 28 w 90"/>
                <a:gd name="T33" fmla="*/ 150 h 157"/>
                <a:gd name="T34" fmla="*/ 35 w 90"/>
                <a:gd name="T35" fmla="*/ 157 h 157"/>
                <a:gd name="T36" fmla="*/ 43 w 90"/>
                <a:gd name="T37" fmla="*/ 150 h 157"/>
                <a:gd name="T38" fmla="*/ 43 w 90"/>
                <a:gd name="T39" fmla="*/ 93 h 157"/>
                <a:gd name="T40" fmla="*/ 47 w 90"/>
                <a:gd name="T41" fmla="*/ 93 h 157"/>
                <a:gd name="T42" fmla="*/ 47 w 90"/>
                <a:gd name="T43" fmla="*/ 150 h 157"/>
                <a:gd name="T44" fmla="*/ 54 w 90"/>
                <a:gd name="T45" fmla="*/ 157 h 157"/>
                <a:gd name="T46" fmla="*/ 62 w 90"/>
                <a:gd name="T47" fmla="*/ 150 h 157"/>
                <a:gd name="T48" fmla="*/ 62 w 90"/>
                <a:gd name="T49" fmla="*/ 93 h 157"/>
                <a:gd name="T50" fmla="*/ 81 w 90"/>
                <a:gd name="T51" fmla="*/ 93 h 157"/>
                <a:gd name="T52" fmla="*/ 61 w 90"/>
                <a:gd name="T53" fmla="*/ 22 h 157"/>
                <a:gd name="T54" fmla="*/ 62 w 90"/>
                <a:gd name="T55" fmla="*/ 22 h 157"/>
                <a:gd name="T56" fmla="*/ 63 w 90"/>
                <a:gd name="T57" fmla="*/ 22 h 157"/>
                <a:gd name="T58" fmla="*/ 77 w 90"/>
                <a:gd name="T59" fmla="*/ 62 h 157"/>
                <a:gd name="T60" fmla="*/ 84 w 90"/>
                <a:gd name="T61" fmla="*/ 66 h 157"/>
                <a:gd name="T62" fmla="*/ 88 w 90"/>
                <a:gd name="T63" fmla="*/ 58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0" h="157">
                  <a:moveTo>
                    <a:pt x="88" y="58"/>
                  </a:moveTo>
                  <a:cubicBezTo>
                    <a:pt x="72" y="9"/>
                    <a:pt x="72" y="9"/>
                    <a:pt x="72" y="9"/>
                  </a:cubicBezTo>
                  <a:cubicBezTo>
                    <a:pt x="72" y="4"/>
                    <a:pt x="67" y="0"/>
                    <a:pt x="62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20" y="1"/>
                    <a:pt x="18" y="4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7" y="7"/>
                    <a:pt x="16" y="7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61"/>
                    <a:pt x="2" y="65"/>
                    <a:pt x="5" y="66"/>
                  </a:cubicBezTo>
                  <a:cubicBezTo>
                    <a:pt x="8" y="67"/>
                    <a:pt x="12" y="65"/>
                    <a:pt x="13" y="6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28" y="93"/>
                    <a:pt x="28" y="93"/>
                    <a:pt x="28" y="93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4"/>
                    <a:pt x="31" y="157"/>
                    <a:pt x="35" y="157"/>
                  </a:cubicBezTo>
                  <a:cubicBezTo>
                    <a:pt x="39" y="157"/>
                    <a:pt x="43" y="154"/>
                    <a:pt x="43" y="150"/>
                  </a:cubicBezTo>
                  <a:cubicBezTo>
                    <a:pt x="43" y="93"/>
                    <a:pt x="43" y="93"/>
                    <a:pt x="43" y="93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47" y="154"/>
                    <a:pt x="50" y="157"/>
                    <a:pt x="54" y="157"/>
                  </a:cubicBezTo>
                  <a:cubicBezTo>
                    <a:pt x="58" y="157"/>
                    <a:pt x="62" y="154"/>
                    <a:pt x="62" y="150"/>
                  </a:cubicBezTo>
                  <a:cubicBezTo>
                    <a:pt x="62" y="93"/>
                    <a:pt x="62" y="93"/>
                    <a:pt x="62" y="93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62" y="22"/>
                    <a:pt x="63" y="22"/>
                    <a:pt x="63" y="22"/>
                  </a:cubicBezTo>
                  <a:cubicBezTo>
                    <a:pt x="77" y="62"/>
                    <a:pt x="77" y="62"/>
                    <a:pt x="77" y="62"/>
                  </a:cubicBezTo>
                  <a:cubicBezTo>
                    <a:pt x="78" y="65"/>
                    <a:pt x="81" y="67"/>
                    <a:pt x="84" y="66"/>
                  </a:cubicBezTo>
                  <a:cubicBezTo>
                    <a:pt x="88" y="65"/>
                    <a:pt x="90" y="61"/>
                    <a:pt x="88" y="58"/>
                  </a:cubicBezTo>
                  <a:close/>
                </a:path>
              </a:pathLst>
            </a:custGeom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3" name="文本框 172"/>
          <p:cNvSpPr txBox="1"/>
          <p:nvPr/>
        </p:nvSpPr>
        <p:spPr>
          <a:xfrm>
            <a:off x="8264142" y="1661921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4" name="文本框 173"/>
          <p:cNvSpPr txBox="1"/>
          <p:nvPr/>
        </p:nvSpPr>
        <p:spPr>
          <a:xfrm>
            <a:off x="8264141" y="2062031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8271278" y="4468963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文本框 175"/>
          <p:cNvSpPr txBox="1"/>
          <p:nvPr/>
        </p:nvSpPr>
        <p:spPr>
          <a:xfrm>
            <a:off x="8271277" y="4869073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2007546" y="3318403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935007" y="3726654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79" name="组合 178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80" name="直角三角形 179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直角三角形 180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直角三角形 181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3" name="文本框 182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圆角矩形 146"/>
          <p:cNvSpPr/>
          <p:nvPr/>
        </p:nvSpPr>
        <p:spPr>
          <a:xfrm>
            <a:off x="2248014" y="3064442"/>
            <a:ext cx="761999" cy="897527"/>
          </a:xfrm>
          <a:prstGeom prst="roundRect">
            <a:avLst>
              <a:gd name="adj" fmla="val 5526"/>
            </a:avLst>
          </a:prstGeom>
          <a:blipFill>
            <a:blip r:embed="rId2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8" name="Group 4"/>
          <p:cNvGrpSpPr>
            <a:grpSpLocks noChangeAspect="1"/>
          </p:cNvGrpSpPr>
          <p:nvPr/>
        </p:nvGrpSpPr>
        <p:grpSpPr bwMode="auto">
          <a:xfrm>
            <a:off x="2191658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49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51" name="圆角矩形 150"/>
          <p:cNvSpPr/>
          <p:nvPr/>
        </p:nvSpPr>
        <p:spPr>
          <a:xfrm>
            <a:off x="4598803" y="2755673"/>
            <a:ext cx="761999" cy="1206296"/>
          </a:xfrm>
          <a:prstGeom prst="roundRect">
            <a:avLst>
              <a:gd name="adj" fmla="val 5526"/>
            </a:avLst>
          </a:prstGeom>
          <a:blipFill>
            <a:blip r:embed="rId2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2" name="Group 4"/>
          <p:cNvGrpSpPr>
            <a:grpSpLocks noChangeAspect="1"/>
          </p:cNvGrpSpPr>
          <p:nvPr/>
        </p:nvGrpSpPr>
        <p:grpSpPr bwMode="auto">
          <a:xfrm>
            <a:off x="4555899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56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9" name="圆角矩形 178"/>
          <p:cNvSpPr/>
          <p:nvPr/>
        </p:nvSpPr>
        <p:spPr>
          <a:xfrm>
            <a:off x="6943500" y="2917600"/>
            <a:ext cx="761999" cy="1030083"/>
          </a:xfrm>
          <a:prstGeom prst="roundRect">
            <a:avLst>
              <a:gd name="adj" fmla="val 5526"/>
            </a:avLst>
          </a:prstGeom>
          <a:blipFill>
            <a:blip r:embed="rId2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0" name="Group 4"/>
          <p:cNvGrpSpPr>
            <a:grpSpLocks noChangeAspect="1"/>
          </p:cNvGrpSpPr>
          <p:nvPr/>
        </p:nvGrpSpPr>
        <p:grpSpPr bwMode="auto">
          <a:xfrm>
            <a:off x="6887144" y="1982563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81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3" name="圆角矩形 182"/>
          <p:cNvSpPr/>
          <p:nvPr/>
        </p:nvSpPr>
        <p:spPr>
          <a:xfrm>
            <a:off x="9211698" y="2565172"/>
            <a:ext cx="761999" cy="1396797"/>
          </a:xfrm>
          <a:prstGeom prst="roundRect">
            <a:avLst>
              <a:gd name="adj" fmla="val 5526"/>
            </a:avLst>
          </a:prstGeom>
          <a:blipFill>
            <a:blip r:embed="rId2"/>
            <a:stretch>
              <a:fillRect l="-8000" r="-35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4" name="Group 4"/>
          <p:cNvGrpSpPr>
            <a:grpSpLocks noChangeAspect="1"/>
          </p:cNvGrpSpPr>
          <p:nvPr/>
        </p:nvGrpSpPr>
        <p:grpSpPr bwMode="auto">
          <a:xfrm>
            <a:off x="9155342" y="1996849"/>
            <a:ext cx="874713" cy="1982787"/>
            <a:chOff x="3456" y="1283"/>
            <a:chExt cx="551" cy="1249"/>
          </a:xfrm>
          <a:solidFill>
            <a:schemeClr val="bg1"/>
          </a:solidFill>
        </p:grpSpPr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456" y="1379"/>
              <a:ext cx="551" cy="1153"/>
            </a:xfrm>
            <a:custGeom>
              <a:avLst/>
              <a:gdLst>
                <a:gd name="T0" fmla="*/ 125 w 136"/>
                <a:gd name="T1" fmla="*/ 11 h 288"/>
                <a:gd name="T2" fmla="*/ 126 w 136"/>
                <a:gd name="T3" fmla="*/ 12 h 288"/>
                <a:gd name="T4" fmla="*/ 126 w 136"/>
                <a:gd name="T5" fmla="*/ 276 h 288"/>
                <a:gd name="T6" fmla="*/ 125 w 136"/>
                <a:gd name="T7" fmla="*/ 277 h 288"/>
                <a:gd name="T8" fmla="*/ 12 w 136"/>
                <a:gd name="T9" fmla="*/ 277 h 288"/>
                <a:gd name="T10" fmla="*/ 11 w 136"/>
                <a:gd name="T11" fmla="*/ 276 h 288"/>
                <a:gd name="T12" fmla="*/ 11 w 136"/>
                <a:gd name="T13" fmla="*/ 12 h 288"/>
                <a:gd name="T14" fmla="*/ 12 w 136"/>
                <a:gd name="T15" fmla="*/ 11 h 288"/>
                <a:gd name="T16" fmla="*/ 125 w 136"/>
                <a:gd name="T17" fmla="*/ 11 h 288"/>
                <a:gd name="T18" fmla="*/ 125 w 136"/>
                <a:gd name="T19" fmla="*/ 0 h 288"/>
                <a:gd name="T20" fmla="*/ 12 w 136"/>
                <a:gd name="T21" fmla="*/ 0 h 288"/>
                <a:gd name="T22" fmla="*/ 0 w 136"/>
                <a:gd name="T23" fmla="*/ 12 h 288"/>
                <a:gd name="T24" fmla="*/ 0 w 136"/>
                <a:gd name="T25" fmla="*/ 276 h 288"/>
                <a:gd name="T26" fmla="*/ 12 w 136"/>
                <a:gd name="T27" fmla="*/ 288 h 288"/>
                <a:gd name="T28" fmla="*/ 125 w 136"/>
                <a:gd name="T29" fmla="*/ 288 h 288"/>
                <a:gd name="T30" fmla="*/ 136 w 136"/>
                <a:gd name="T31" fmla="*/ 276 h 288"/>
                <a:gd name="T32" fmla="*/ 136 w 136"/>
                <a:gd name="T33" fmla="*/ 12 h 288"/>
                <a:gd name="T34" fmla="*/ 125 w 136"/>
                <a:gd name="T35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288">
                  <a:moveTo>
                    <a:pt x="125" y="11"/>
                  </a:moveTo>
                  <a:cubicBezTo>
                    <a:pt x="126" y="11"/>
                    <a:pt x="126" y="11"/>
                    <a:pt x="126" y="12"/>
                  </a:cubicBezTo>
                  <a:cubicBezTo>
                    <a:pt x="126" y="276"/>
                    <a:pt x="126" y="276"/>
                    <a:pt x="126" y="276"/>
                  </a:cubicBezTo>
                  <a:cubicBezTo>
                    <a:pt x="126" y="277"/>
                    <a:pt x="126" y="277"/>
                    <a:pt x="125" y="277"/>
                  </a:cubicBezTo>
                  <a:cubicBezTo>
                    <a:pt x="12" y="277"/>
                    <a:pt x="12" y="277"/>
                    <a:pt x="12" y="277"/>
                  </a:cubicBezTo>
                  <a:cubicBezTo>
                    <a:pt x="11" y="277"/>
                    <a:pt x="11" y="277"/>
                    <a:pt x="11" y="276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1"/>
                    <a:pt x="11" y="11"/>
                    <a:pt x="12" y="11"/>
                  </a:cubicBezTo>
                  <a:cubicBezTo>
                    <a:pt x="125" y="11"/>
                    <a:pt x="125" y="11"/>
                    <a:pt x="125" y="11"/>
                  </a:cubicBezTo>
                  <a:moveTo>
                    <a:pt x="125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0" y="283"/>
                    <a:pt x="6" y="288"/>
                    <a:pt x="12" y="288"/>
                  </a:cubicBezTo>
                  <a:cubicBezTo>
                    <a:pt x="125" y="288"/>
                    <a:pt x="125" y="288"/>
                    <a:pt x="125" y="288"/>
                  </a:cubicBezTo>
                  <a:cubicBezTo>
                    <a:pt x="131" y="288"/>
                    <a:pt x="136" y="283"/>
                    <a:pt x="136" y="276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6"/>
            <p:cNvSpPr/>
            <p:nvPr/>
          </p:nvSpPr>
          <p:spPr bwMode="auto">
            <a:xfrm>
              <a:off x="3626" y="1283"/>
              <a:ext cx="215" cy="124"/>
            </a:xfrm>
            <a:custGeom>
              <a:avLst/>
              <a:gdLst>
                <a:gd name="T0" fmla="*/ 53 w 53"/>
                <a:gd name="T1" fmla="*/ 31 h 31"/>
                <a:gd name="T2" fmla="*/ 53 w 53"/>
                <a:gd name="T3" fmla="*/ 11 h 31"/>
                <a:gd name="T4" fmla="*/ 42 w 53"/>
                <a:gd name="T5" fmla="*/ 0 h 31"/>
                <a:gd name="T6" fmla="*/ 11 w 53"/>
                <a:gd name="T7" fmla="*/ 0 h 31"/>
                <a:gd name="T8" fmla="*/ 0 w 53"/>
                <a:gd name="T9" fmla="*/ 11 h 31"/>
                <a:gd name="T10" fmla="*/ 0 w 53"/>
                <a:gd name="T11" fmla="*/ 31 h 31"/>
                <a:gd name="T12" fmla="*/ 53 w 53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31">
                  <a:moveTo>
                    <a:pt x="53" y="31"/>
                  </a:moveTo>
                  <a:cubicBezTo>
                    <a:pt x="53" y="11"/>
                    <a:pt x="53" y="11"/>
                    <a:pt x="53" y="11"/>
                  </a:cubicBezTo>
                  <a:cubicBezTo>
                    <a:pt x="53" y="5"/>
                    <a:pt x="48" y="0"/>
                    <a:pt x="4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31"/>
                    <a:pt x="0" y="31"/>
                    <a:pt x="0" y="31"/>
                  </a:cubicBezTo>
                  <a:lnTo>
                    <a:pt x="53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91" name="文本框 190"/>
          <p:cNvSpPr txBox="1"/>
          <p:nvPr/>
        </p:nvSpPr>
        <p:spPr>
          <a:xfrm>
            <a:off x="1770613" y="4278825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2" name="文本框 191"/>
          <p:cNvSpPr txBox="1"/>
          <p:nvPr/>
        </p:nvSpPr>
        <p:spPr>
          <a:xfrm>
            <a:off x="1583919" y="4740490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3" name="文本框 192"/>
          <p:cNvSpPr txBox="1"/>
          <p:nvPr/>
        </p:nvSpPr>
        <p:spPr>
          <a:xfrm>
            <a:off x="4110905" y="4278825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文本框 193"/>
          <p:cNvSpPr txBox="1"/>
          <p:nvPr/>
        </p:nvSpPr>
        <p:spPr>
          <a:xfrm>
            <a:off x="3924211" y="4740490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5" name="文本框 194"/>
          <p:cNvSpPr txBox="1"/>
          <p:nvPr/>
        </p:nvSpPr>
        <p:spPr>
          <a:xfrm>
            <a:off x="6451197" y="4300607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文本框 195"/>
          <p:cNvSpPr txBox="1"/>
          <p:nvPr/>
        </p:nvSpPr>
        <p:spPr>
          <a:xfrm>
            <a:off x="6264503" y="4762272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8791489" y="4300607"/>
            <a:ext cx="19034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8" name="文本框 197"/>
          <p:cNvSpPr txBox="1"/>
          <p:nvPr/>
        </p:nvSpPr>
        <p:spPr>
          <a:xfrm>
            <a:off x="8604795" y="4762272"/>
            <a:ext cx="2090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199" name="组合 198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00" name="直角三角形 199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1" name="直角三角形 200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2" name="直角三角形 201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文本框 202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 rot="5400000">
            <a:off x="2260006" y="1763088"/>
            <a:ext cx="1216771" cy="1250987"/>
            <a:chOff x="1567973" y="1826525"/>
            <a:chExt cx="2691208" cy="2766885"/>
          </a:xfrm>
        </p:grpSpPr>
        <p:sp>
          <p:nvSpPr>
            <p:cNvPr id="27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Group 159"/>
          <p:cNvGrpSpPr/>
          <p:nvPr/>
        </p:nvGrpSpPr>
        <p:grpSpPr>
          <a:xfrm>
            <a:off x="2454210" y="2120665"/>
            <a:ext cx="799159" cy="629610"/>
            <a:chOff x="1058564" y="1781841"/>
            <a:chExt cx="649993" cy="512092"/>
          </a:xfrm>
          <a:solidFill>
            <a:schemeClr val="bg1"/>
          </a:solidFill>
        </p:grpSpPr>
        <p:sp>
          <p:nvSpPr>
            <p:cNvPr id="39" name="Freeform 31"/>
            <p:cNvSpPr/>
            <p:nvPr/>
          </p:nvSpPr>
          <p:spPr bwMode="auto">
            <a:xfrm>
              <a:off x="1058564" y="1823776"/>
              <a:ext cx="457253" cy="470157"/>
            </a:xfrm>
            <a:custGeom>
              <a:avLst/>
              <a:gdLst>
                <a:gd name="T0" fmla="*/ 191 w 240"/>
                <a:gd name="T1" fmla="*/ 0 h 247"/>
                <a:gd name="T2" fmla="*/ 49 w 240"/>
                <a:gd name="T3" fmla="*/ 0 h 247"/>
                <a:gd name="T4" fmla="*/ 0 w 240"/>
                <a:gd name="T5" fmla="*/ 49 h 247"/>
                <a:gd name="T6" fmla="*/ 0 w 240"/>
                <a:gd name="T7" fmla="*/ 129 h 247"/>
                <a:gd name="T8" fmla="*/ 49 w 240"/>
                <a:gd name="T9" fmla="*/ 178 h 247"/>
                <a:gd name="T10" fmla="*/ 57 w 240"/>
                <a:gd name="T11" fmla="*/ 178 h 247"/>
                <a:gd name="T12" fmla="*/ 32 w 240"/>
                <a:gd name="T13" fmla="*/ 245 h 247"/>
                <a:gd name="T14" fmla="*/ 121 w 240"/>
                <a:gd name="T15" fmla="*/ 178 h 247"/>
                <a:gd name="T16" fmla="*/ 191 w 240"/>
                <a:gd name="T17" fmla="*/ 178 h 247"/>
                <a:gd name="T18" fmla="*/ 240 w 240"/>
                <a:gd name="T19" fmla="*/ 129 h 247"/>
                <a:gd name="T20" fmla="*/ 240 w 240"/>
                <a:gd name="T21" fmla="*/ 49 h 247"/>
                <a:gd name="T22" fmla="*/ 191 w 240"/>
                <a:gd name="T23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247">
                  <a:moveTo>
                    <a:pt x="191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2"/>
                    <a:pt x="0" y="4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56"/>
                    <a:pt x="22" y="178"/>
                    <a:pt x="49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49" y="198"/>
                    <a:pt x="31" y="247"/>
                    <a:pt x="32" y="245"/>
                  </a:cubicBezTo>
                  <a:cubicBezTo>
                    <a:pt x="32" y="244"/>
                    <a:pt x="97" y="196"/>
                    <a:pt x="121" y="178"/>
                  </a:cubicBezTo>
                  <a:cubicBezTo>
                    <a:pt x="191" y="178"/>
                    <a:pt x="191" y="178"/>
                    <a:pt x="191" y="178"/>
                  </a:cubicBezTo>
                  <a:cubicBezTo>
                    <a:pt x="218" y="178"/>
                    <a:pt x="240" y="156"/>
                    <a:pt x="240" y="129"/>
                  </a:cubicBezTo>
                  <a:cubicBezTo>
                    <a:pt x="240" y="49"/>
                    <a:pt x="240" y="49"/>
                    <a:pt x="240" y="49"/>
                  </a:cubicBezTo>
                  <a:cubicBezTo>
                    <a:pt x="240" y="22"/>
                    <a:pt x="218" y="0"/>
                    <a:pt x="19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40" name="Freeform 32"/>
            <p:cNvSpPr/>
            <p:nvPr/>
          </p:nvSpPr>
          <p:spPr bwMode="auto">
            <a:xfrm>
              <a:off x="1378722" y="1781841"/>
              <a:ext cx="329835" cy="384674"/>
            </a:xfrm>
            <a:custGeom>
              <a:avLst/>
              <a:gdLst>
                <a:gd name="T0" fmla="*/ 133 w 173"/>
                <a:gd name="T1" fmla="*/ 0 h 202"/>
                <a:gd name="T2" fmla="*/ 18 w 173"/>
                <a:gd name="T3" fmla="*/ 0 h 202"/>
                <a:gd name="T4" fmla="*/ 0 w 173"/>
                <a:gd name="T5" fmla="*/ 5 h 202"/>
                <a:gd name="T6" fmla="*/ 33 w 173"/>
                <a:gd name="T7" fmla="*/ 5 h 202"/>
                <a:gd name="T8" fmla="*/ 89 w 173"/>
                <a:gd name="T9" fmla="*/ 61 h 202"/>
                <a:gd name="T10" fmla="*/ 89 w 173"/>
                <a:gd name="T11" fmla="*/ 151 h 202"/>
                <a:gd name="T12" fmla="*/ 89 w 173"/>
                <a:gd name="T13" fmla="*/ 156 h 202"/>
                <a:gd name="T14" fmla="*/ 148 w 173"/>
                <a:gd name="T15" fmla="*/ 201 h 202"/>
                <a:gd name="T16" fmla="*/ 127 w 173"/>
                <a:gd name="T17" fmla="*/ 145 h 202"/>
                <a:gd name="T18" fmla="*/ 133 w 173"/>
                <a:gd name="T19" fmla="*/ 145 h 202"/>
                <a:gd name="T20" fmla="*/ 173 w 173"/>
                <a:gd name="T21" fmla="*/ 105 h 202"/>
                <a:gd name="T22" fmla="*/ 173 w 173"/>
                <a:gd name="T23" fmla="*/ 41 h 202"/>
                <a:gd name="T24" fmla="*/ 133 w 173"/>
                <a:gd name="T25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02">
                  <a:moveTo>
                    <a:pt x="13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1" y="0"/>
                    <a:pt x="5" y="2"/>
                    <a:pt x="0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64" y="5"/>
                    <a:pt x="89" y="30"/>
                    <a:pt x="89" y="61"/>
                  </a:cubicBezTo>
                  <a:cubicBezTo>
                    <a:pt x="89" y="151"/>
                    <a:pt x="89" y="151"/>
                    <a:pt x="89" y="151"/>
                  </a:cubicBezTo>
                  <a:cubicBezTo>
                    <a:pt x="89" y="153"/>
                    <a:pt x="89" y="154"/>
                    <a:pt x="89" y="156"/>
                  </a:cubicBezTo>
                  <a:cubicBezTo>
                    <a:pt x="113" y="174"/>
                    <a:pt x="148" y="200"/>
                    <a:pt x="148" y="201"/>
                  </a:cubicBezTo>
                  <a:cubicBezTo>
                    <a:pt x="148" y="202"/>
                    <a:pt x="133" y="162"/>
                    <a:pt x="127" y="145"/>
                  </a:cubicBezTo>
                  <a:cubicBezTo>
                    <a:pt x="133" y="145"/>
                    <a:pt x="133" y="145"/>
                    <a:pt x="133" y="145"/>
                  </a:cubicBezTo>
                  <a:cubicBezTo>
                    <a:pt x="155" y="145"/>
                    <a:pt x="173" y="127"/>
                    <a:pt x="173" y="105"/>
                  </a:cubicBezTo>
                  <a:cubicBezTo>
                    <a:pt x="173" y="41"/>
                    <a:pt x="173" y="41"/>
                    <a:pt x="173" y="41"/>
                  </a:cubicBezTo>
                  <a:cubicBezTo>
                    <a:pt x="173" y="18"/>
                    <a:pt x="155" y="0"/>
                    <a:pt x="1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1469583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45" name="组合 44"/>
          <p:cNvGrpSpPr/>
          <p:nvPr/>
        </p:nvGrpSpPr>
        <p:grpSpPr>
          <a:xfrm rot="5400000">
            <a:off x="5508439" y="1763088"/>
            <a:ext cx="1216771" cy="1250987"/>
            <a:chOff x="1567973" y="1826525"/>
            <a:chExt cx="2691208" cy="2766885"/>
          </a:xfrm>
        </p:grpSpPr>
        <p:sp>
          <p:nvSpPr>
            <p:cNvPr id="46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7" name="任意多边形 56"/>
          <p:cNvSpPr/>
          <p:nvPr/>
        </p:nvSpPr>
        <p:spPr>
          <a:xfrm>
            <a:off x="4718016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61" name="组合 60"/>
          <p:cNvGrpSpPr/>
          <p:nvPr/>
        </p:nvGrpSpPr>
        <p:grpSpPr>
          <a:xfrm rot="5400000">
            <a:off x="8756872" y="1763088"/>
            <a:ext cx="1216771" cy="1250987"/>
            <a:chOff x="1567973" y="1826525"/>
            <a:chExt cx="2691208" cy="2766885"/>
          </a:xfrm>
        </p:grpSpPr>
        <p:sp>
          <p:nvSpPr>
            <p:cNvPr id="62" name="Freeform 25"/>
            <p:cNvSpPr/>
            <p:nvPr/>
          </p:nvSpPr>
          <p:spPr bwMode="auto">
            <a:xfrm rot="16200000" flipV="1">
              <a:off x="1184640" y="2622073"/>
              <a:ext cx="1429152" cy="662485"/>
            </a:xfrm>
            <a:custGeom>
              <a:avLst/>
              <a:gdLst>
                <a:gd name="T0" fmla="*/ 1107 w 1107"/>
                <a:gd name="T1" fmla="*/ 626 h 626"/>
                <a:gd name="T2" fmla="*/ 531 w 1107"/>
                <a:gd name="T3" fmla="*/ 0 h 626"/>
                <a:gd name="T4" fmla="*/ 0 w 1107"/>
                <a:gd name="T5" fmla="*/ 353 h 626"/>
                <a:gd name="T6" fmla="*/ 1107 w 1107"/>
                <a:gd name="T7" fmla="*/ 626 h 626"/>
                <a:gd name="connsiteX0" fmla="*/ 8070 w 8070"/>
                <a:gd name="connsiteY0" fmla="*/ 6314 h 6314"/>
                <a:gd name="connsiteX1" fmla="*/ 4797 w 8070"/>
                <a:gd name="connsiteY1" fmla="*/ 0 h 6314"/>
                <a:gd name="connsiteX2" fmla="*/ 0 w 8070"/>
                <a:gd name="connsiteY2" fmla="*/ 5639 h 6314"/>
                <a:gd name="connsiteX3" fmla="*/ 8070 w 8070"/>
                <a:gd name="connsiteY3" fmla="*/ 6314 h 6314"/>
                <a:gd name="connsiteX0-1" fmla="*/ 8297 w 8297"/>
                <a:gd name="connsiteY0-2" fmla="*/ 5588 h 8931"/>
                <a:gd name="connsiteX1-3" fmla="*/ 5944 w 8297"/>
                <a:gd name="connsiteY1-4" fmla="*/ 0 h 8931"/>
                <a:gd name="connsiteX2-5" fmla="*/ 0 w 8297"/>
                <a:gd name="connsiteY2-6" fmla="*/ 8931 h 8931"/>
                <a:gd name="connsiteX3-7" fmla="*/ 8297 w 8297"/>
                <a:gd name="connsiteY3-8" fmla="*/ 5588 h 893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8297" h="8931">
                  <a:moveTo>
                    <a:pt x="8297" y="5588"/>
                  </a:moveTo>
                  <a:lnTo>
                    <a:pt x="5944" y="0"/>
                  </a:lnTo>
                  <a:lnTo>
                    <a:pt x="0" y="8931"/>
                  </a:lnTo>
                  <a:lnTo>
                    <a:pt x="8297" y="558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6"/>
            <p:cNvSpPr/>
            <p:nvPr/>
          </p:nvSpPr>
          <p:spPr bwMode="auto">
            <a:xfrm rot="16200000" flipV="1">
              <a:off x="2091897" y="1557754"/>
              <a:ext cx="817514" cy="1355088"/>
            </a:xfrm>
            <a:custGeom>
              <a:avLst/>
              <a:gdLst>
                <a:gd name="T0" fmla="*/ 424 w 576"/>
                <a:gd name="T1" fmla="*/ 0 h 1131"/>
                <a:gd name="T2" fmla="*/ 0 w 576"/>
                <a:gd name="T3" fmla="*/ 505 h 1131"/>
                <a:gd name="T4" fmla="*/ 576 w 576"/>
                <a:gd name="T5" fmla="*/ 1131 h 1131"/>
                <a:gd name="T6" fmla="*/ 424 w 576"/>
                <a:gd name="T7" fmla="*/ 0 h 1131"/>
                <a:gd name="connsiteX0" fmla="*/ 7361 w 7361"/>
                <a:gd name="connsiteY0" fmla="*/ 0 h 7873"/>
                <a:gd name="connsiteX1" fmla="*/ 0 w 7361"/>
                <a:gd name="connsiteY1" fmla="*/ 4465 h 7873"/>
                <a:gd name="connsiteX2" fmla="*/ 6291 w 7361"/>
                <a:gd name="connsiteY2" fmla="*/ 7873 h 7873"/>
                <a:gd name="connsiteX3" fmla="*/ 7361 w 7361"/>
                <a:gd name="connsiteY3" fmla="*/ 0 h 7873"/>
                <a:gd name="connsiteX0-1" fmla="*/ 10000 w 10000"/>
                <a:gd name="connsiteY0-2" fmla="*/ 0 h 8109"/>
                <a:gd name="connsiteX1-3" fmla="*/ 0 w 10000"/>
                <a:gd name="connsiteY1-4" fmla="*/ 5671 h 8109"/>
                <a:gd name="connsiteX2-5" fmla="*/ 4957 w 10000"/>
                <a:gd name="connsiteY2-6" fmla="*/ 8109 h 8109"/>
                <a:gd name="connsiteX3-7" fmla="*/ 10000 w 10000"/>
                <a:gd name="connsiteY3-8" fmla="*/ 0 h 810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8109">
                  <a:moveTo>
                    <a:pt x="10000" y="0"/>
                  </a:moveTo>
                  <a:lnTo>
                    <a:pt x="0" y="5671"/>
                  </a:lnTo>
                  <a:lnTo>
                    <a:pt x="4957" y="8109"/>
                  </a:lnTo>
                  <a:lnTo>
                    <a:pt x="1000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7"/>
            <p:cNvSpPr/>
            <p:nvPr/>
          </p:nvSpPr>
          <p:spPr bwMode="auto">
            <a:xfrm rot="16200000" flipV="1">
              <a:off x="1441571" y="2770466"/>
              <a:ext cx="1598418" cy="1345599"/>
            </a:xfrm>
            <a:custGeom>
              <a:avLst/>
              <a:gdLst>
                <a:gd name="T0" fmla="*/ 298 w 829"/>
                <a:gd name="T1" fmla="*/ 717 h 717"/>
                <a:gd name="T2" fmla="*/ 0 w 829"/>
                <a:gd name="T3" fmla="*/ 0 h 717"/>
                <a:gd name="T4" fmla="*/ 829 w 829"/>
                <a:gd name="T5" fmla="*/ 364 h 717"/>
                <a:gd name="T6" fmla="*/ 298 w 829"/>
                <a:gd name="T7" fmla="*/ 717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717">
                  <a:moveTo>
                    <a:pt x="298" y="717"/>
                  </a:moveTo>
                  <a:lnTo>
                    <a:pt x="0" y="0"/>
                  </a:lnTo>
                  <a:lnTo>
                    <a:pt x="829" y="364"/>
                  </a:lnTo>
                  <a:lnTo>
                    <a:pt x="298" y="717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8"/>
            <p:cNvSpPr/>
            <p:nvPr/>
          </p:nvSpPr>
          <p:spPr bwMode="auto">
            <a:xfrm rot="16200000" flipV="1">
              <a:off x="2284215" y="2590300"/>
              <a:ext cx="1598418" cy="1705928"/>
            </a:xfrm>
            <a:custGeom>
              <a:avLst/>
              <a:gdLst>
                <a:gd name="T0" fmla="*/ 510 w 829"/>
                <a:gd name="T1" fmla="*/ 0 h 909"/>
                <a:gd name="T2" fmla="*/ 0 w 829"/>
                <a:gd name="T3" fmla="*/ 545 h 909"/>
                <a:gd name="T4" fmla="*/ 829 w 829"/>
                <a:gd name="T5" fmla="*/ 909 h 909"/>
                <a:gd name="T6" fmla="*/ 510 w 829"/>
                <a:gd name="T7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9" h="909">
                  <a:moveTo>
                    <a:pt x="510" y="0"/>
                  </a:moveTo>
                  <a:lnTo>
                    <a:pt x="0" y="545"/>
                  </a:lnTo>
                  <a:lnTo>
                    <a:pt x="829" y="909"/>
                  </a:lnTo>
                  <a:lnTo>
                    <a:pt x="510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9"/>
            <p:cNvSpPr/>
            <p:nvPr/>
          </p:nvSpPr>
          <p:spPr bwMode="auto">
            <a:xfrm rot="16200000" flipV="1">
              <a:off x="2367122" y="1689862"/>
              <a:ext cx="1432601" cy="1705928"/>
            </a:xfrm>
            <a:custGeom>
              <a:avLst/>
              <a:gdLst>
                <a:gd name="T0" fmla="*/ 743 w 743"/>
                <a:gd name="T1" fmla="*/ 404 h 909"/>
                <a:gd name="T2" fmla="*/ 0 w 743"/>
                <a:gd name="T3" fmla="*/ 0 h 909"/>
                <a:gd name="T4" fmla="*/ 319 w 743"/>
                <a:gd name="T5" fmla="*/ 909 h 909"/>
                <a:gd name="T6" fmla="*/ 743 w 743"/>
                <a:gd name="T7" fmla="*/ 404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909">
                  <a:moveTo>
                    <a:pt x="743" y="404"/>
                  </a:moveTo>
                  <a:lnTo>
                    <a:pt x="0" y="0"/>
                  </a:lnTo>
                  <a:lnTo>
                    <a:pt x="319" y="909"/>
                  </a:lnTo>
                  <a:lnTo>
                    <a:pt x="743" y="404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30"/>
            <p:cNvSpPr/>
            <p:nvPr/>
          </p:nvSpPr>
          <p:spPr bwMode="auto">
            <a:xfrm rot="16200000" flipV="1">
              <a:off x="3002388" y="2002337"/>
              <a:ext cx="1432601" cy="1080984"/>
            </a:xfrm>
            <a:custGeom>
              <a:avLst/>
              <a:gdLst>
                <a:gd name="T0" fmla="*/ 339 w 743"/>
                <a:gd name="T1" fmla="*/ 0 h 576"/>
                <a:gd name="T2" fmla="*/ 0 w 743"/>
                <a:gd name="T3" fmla="*/ 172 h 576"/>
                <a:gd name="T4" fmla="*/ 743 w 743"/>
                <a:gd name="T5" fmla="*/ 576 h 576"/>
                <a:gd name="T6" fmla="*/ 339 w 743"/>
                <a:gd name="T7" fmla="*/ 0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3" h="576">
                  <a:moveTo>
                    <a:pt x="339" y="0"/>
                  </a:moveTo>
                  <a:lnTo>
                    <a:pt x="0" y="172"/>
                  </a:lnTo>
                  <a:lnTo>
                    <a:pt x="743" y="576"/>
                  </a:lnTo>
                  <a:lnTo>
                    <a:pt x="339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31"/>
            <p:cNvSpPr/>
            <p:nvPr/>
          </p:nvSpPr>
          <p:spPr bwMode="auto">
            <a:xfrm rot="16200000" flipV="1">
              <a:off x="1778031" y="3457843"/>
              <a:ext cx="925502" cy="1345599"/>
            </a:xfrm>
            <a:custGeom>
              <a:avLst/>
              <a:gdLst>
                <a:gd name="T0" fmla="*/ 0 w 480"/>
                <a:gd name="T1" fmla="*/ 268 h 717"/>
                <a:gd name="T2" fmla="*/ 182 w 480"/>
                <a:gd name="T3" fmla="*/ 0 h 717"/>
                <a:gd name="T4" fmla="*/ 480 w 480"/>
                <a:gd name="T5" fmla="*/ 717 h 717"/>
                <a:gd name="T6" fmla="*/ 0 w 480"/>
                <a:gd name="T7" fmla="*/ 268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0" h="717">
                  <a:moveTo>
                    <a:pt x="0" y="268"/>
                  </a:moveTo>
                  <a:lnTo>
                    <a:pt x="182" y="0"/>
                  </a:lnTo>
                  <a:lnTo>
                    <a:pt x="480" y="717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32"/>
            <p:cNvSpPr/>
            <p:nvPr/>
          </p:nvSpPr>
          <p:spPr bwMode="auto">
            <a:xfrm rot="16200000" flipV="1">
              <a:off x="2931999" y="3721098"/>
              <a:ext cx="350936" cy="1393688"/>
            </a:xfrm>
            <a:custGeom>
              <a:avLst/>
              <a:gdLst>
                <a:gd name="T0" fmla="*/ 0 w 273"/>
                <a:gd name="T1" fmla="*/ 0 h 1192"/>
                <a:gd name="T2" fmla="*/ 91 w 273"/>
                <a:gd name="T3" fmla="*/ 1192 h 1192"/>
                <a:gd name="T4" fmla="*/ 273 w 273"/>
                <a:gd name="T5" fmla="*/ 924 h 1192"/>
                <a:gd name="T6" fmla="*/ 0 w 273"/>
                <a:gd name="T7" fmla="*/ 0 h 1192"/>
                <a:gd name="connsiteX0" fmla="*/ 468 w 6667"/>
                <a:gd name="connsiteY0" fmla="*/ 0 h 6293"/>
                <a:gd name="connsiteX1" fmla="*/ 0 w 6667"/>
                <a:gd name="connsiteY1" fmla="*/ 6293 h 6293"/>
                <a:gd name="connsiteX2" fmla="*/ 6667 w 6667"/>
                <a:gd name="connsiteY2" fmla="*/ 4045 h 6293"/>
                <a:gd name="connsiteX3" fmla="*/ 468 w 6667"/>
                <a:gd name="connsiteY3" fmla="*/ 0 h 6293"/>
                <a:gd name="connsiteX0-1" fmla="*/ 1184 w 10000"/>
                <a:gd name="connsiteY0-2" fmla="*/ 0 h 9900"/>
                <a:gd name="connsiteX1-3" fmla="*/ 0 w 10000"/>
                <a:gd name="connsiteY1-4" fmla="*/ 9900 h 9900"/>
                <a:gd name="connsiteX2-5" fmla="*/ 10000 w 10000"/>
                <a:gd name="connsiteY2-6" fmla="*/ 6328 h 9900"/>
                <a:gd name="connsiteX3-7" fmla="*/ 1184 w 10000"/>
                <a:gd name="connsiteY3-8" fmla="*/ 0 h 99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00" h="9900">
                  <a:moveTo>
                    <a:pt x="1184" y="0"/>
                  </a:moveTo>
                  <a:lnTo>
                    <a:pt x="0" y="9900"/>
                  </a:lnTo>
                  <a:lnTo>
                    <a:pt x="10000" y="6328"/>
                  </a:lnTo>
                  <a:lnTo>
                    <a:pt x="1184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33"/>
            <p:cNvSpPr/>
            <p:nvPr/>
          </p:nvSpPr>
          <p:spPr bwMode="auto">
            <a:xfrm rot="16200000" flipV="1">
              <a:off x="2777588" y="3395122"/>
              <a:ext cx="1294749" cy="1022758"/>
            </a:xfrm>
            <a:custGeom>
              <a:avLst/>
              <a:gdLst>
                <a:gd name="T0" fmla="*/ 783 w 783"/>
                <a:gd name="T1" fmla="*/ 379 h 924"/>
                <a:gd name="T2" fmla="*/ 0 w 783"/>
                <a:gd name="T3" fmla="*/ 0 h 924"/>
                <a:gd name="T4" fmla="*/ 273 w 783"/>
                <a:gd name="T5" fmla="*/ 924 h 924"/>
                <a:gd name="T6" fmla="*/ 783 w 783"/>
                <a:gd name="T7" fmla="*/ 379 h 924"/>
                <a:gd name="connsiteX0" fmla="*/ 8519 w 8519"/>
                <a:gd name="connsiteY0" fmla="*/ 0 h 5898"/>
                <a:gd name="connsiteX1" fmla="*/ 0 w 8519"/>
                <a:gd name="connsiteY1" fmla="*/ 839 h 5898"/>
                <a:gd name="connsiteX2" fmla="*/ 2006 w 8519"/>
                <a:gd name="connsiteY2" fmla="*/ 5898 h 5898"/>
                <a:gd name="connsiteX3" fmla="*/ 8519 w 8519"/>
                <a:gd name="connsiteY3" fmla="*/ 0 h 5898"/>
                <a:gd name="connsiteX0-1" fmla="*/ 10264 w 10264"/>
                <a:gd name="connsiteY0-2" fmla="*/ 0 h 10000"/>
                <a:gd name="connsiteX1-3" fmla="*/ 0 w 10264"/>
                <a:gd name="connsiteY1-4" fmla="*/ 1281 h 10000"/>
                <a:gd name="connsiteX2-5" fmla="*/ 2619 w 10264"/>
                <a:gd name="connsiteY2-6" fmla="*/ 10000 h 10000"/>
                <a:gd name="connsiteX3-7" fmla="*/ 10264 w 10264"/>
                <a:gd name="connsiteY3-8" fmla="*/ 0 h 10000"/>
                <a:gd name="connsiteX0-9" fmla="*/ 10067 w 10067"/>
                <a:gd name="connsiteY0-10" fmla="*/ 0 h 10000"/>
                <a:gd name="connsiteX1-11" fmla="*/ 0 w 10067"/>
                <a:gd name="connsiteY1-12" fmla="*/ 1281 h 10000"/>
                <a:gd name="connsiteX2-13" fmla="*/ 2422 w 10067"/>
                <a:gd name="connsiteY2-14" fmla="*/ 10000 h 10000"/>
                <a:gd name="connsiteX3-15" fmla="*/ 10067 w 10067"/>
                <a:gd name="connsiteY3-16" fmla="*/ 0 h 10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0067" h="10000">
                  <a:moveTo>
                    <a:pt x="10067" y="0"/>
                  </a:moveTo>
                  <a:lnTo>
                    <a:pt x="0" y="1281"/>
                  </a:lnTo>
                  <a:lnTo>
                    <a:pt x="2422" y="10000"/>
                  </a:lnTo>
                  <a:lnTo>
                    <a:pt x="10067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34"/>
            <p:cNvSpPr/>
            <p:nvPr/>
          </p:nvSpPr>
          <p:spPr bwMode="auto">
            <a:xfrm rot="16200000" flipV="1">
              <a:off x="3571722" y="2970176"/>
              <a:ext cx="1052116" cy="322753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5405" h="7056">
                  <a:moveTo>
                    <a:pt x="5405" y="0"/>
                  </a:moveTo>
                  <a:lnTo>
                    <a:pt x="0" y="1099"/>
                  </a:lnTo>
                  <a:lnTo>
                    <a:pt x="2047" y="7056"/>
                  </a:lnTo>
                  <a:lnTo>
                    <a:pt x="5405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34"/>
            <p:cNvSpPr/>
            <p:nvPr/>
          </p:nvSpPr>
          <p:spPr bwMode="auto">
            <a:xfrm rot="16200000" flipH="1">
              <a:off x="3352882" y="3699584"/>
              <a:ext cx="1309043" cy="406185"/>
            </a:xfrm>
            <a:custGeom>
              <a:avLst/>
              <a:gdLst>
                <a:gd name="T0" fmla="*/ 1122 w 1122"/>
                <a:gd name="T1" fmla="*/ 207 h 379"/>
                <a:gd name="T2" fmla="*/ 0 w 1122"/>
                <a:gd name="T3" fmla="*/ 0 h 379"/>
                <a:gd name="T4" fmla="*/ 783 w 1122"/>
                <a:gd name="T5" fmla="*/ 379 h 379"/>
                <a:gd name="T6" fmla="*/ 1122 w 1122"/>
                <a:gd name="T7" fmla="*/ 207 h 379"/>
                <a:gd name="connsiteX0" fmla="*/ 9075 w 9075"/>
                <a:gd name="connsiteY0" fmla="*/ 0 h 6715"/>
                <a:gd name="connsiteX1" fmla="*/ 0 w 9075"/>
                <a:gd name="connsiteY1" fmla="*/ 6715 h 6715"/>
                <a:gd name="connsiteX2" fmla="*/ 6054 w 9075"/>
                <a:gd name="connsiteY2" fmla="*/ 4538 h 6715"/>
                <a:gd name="connsiteX3" fmla="*/ 9075 w 9075"/>
                <a:gd name="connsiteY3" fmla="*/ 0 h 6715"/>
                <a:gd name="connsiteX0-1" fmla="*/ 10000 w 10000"/>
                <a:gd name="connsiteY0-2" fmla="*/ 0 h 8933"/>
                <a:gd name="connsiteX1-3" fmla="*/ 0 w 10000"/>
                <a:gd name="connsiteY1-4" fmla="*/ 8933 h 8933"/>
                <a:gd name="connsiteX2-5" fmla="*/ 6671 w 10000"/>
                <a:gd name="connsiteY2-6" fmla="*/ 6758 h 8933"/>
                <a:gd name="connsiteX3-7" fmla="*/ 10000 w 10000"/>
                <a:gd name="connsiteY3-8" fmla="*/ 0 h 8933"/>
                <a:gd name="connsiteX0-9" fmla="*/ 10087 w 10087"/>
                <a:gd name="connsiteY0-10" fmla="*/ 0 h 10853"/>
                <a:gd name="connsiteX1-11" fmla="*/ 0 w 10087"/>
                <a:gd name="connsiteY1-12" fmla="*/ 10853 h 10853"/>
                <a:gd name="connsiteX2-13" fmla="*/ 6758 w 10087"/>
                <a:gd name="connsiteY2-14" fmla="*/ 7565 h 10853"/>
                <a:gd name="connsiteX3-15" fmla="*/ 10087 w 10087"/>
                <a:gd name="connsiteY3-16" fmla="*/ 0 h 10853"/>
                <a:gd name="connsiteX0-17" fmla="*/ 9915 w 9915"/>
                <a:gd name="connsiteY0-18" fmla="*/ 0 h 10721"/>
                <a:gd name="connsiteX1-19" fmla="*/ 0 w 9915"/>
                <a:gd name="connsiteY1-20" fmla="*/ 10721 h 10721"/>
                <a:gd name="connsiteX2-21" fmla="*/ 6586 w 9915"/>
                <a:gd name="connsiteY2-22" fmla="*/ 7565 h 10721"/>
                <a:gd name="connsiteX3-23" fmla="*/ 9915 w 9915"/>
                <a:gd name="connsiteY3-24" fmla="*/ 0 h 10721"/>
                <a:gd name="connsiteX0-25" fmla="*/ 5405 w 5405"/>
                <a:gd name="connsiteY0-26" fmla="*/ 0 h 7056"/>
                <a:gd name="connsiteX1-27" fmla="*/ 0 w 5405"/>
                <a:gd name="connsiteY1-28" fmla="*/ 1099 h 7056"/>
                <a:gd name="connsiteX2-29" fmla="*/ 2047 w 5405"/>
                <a:gd name="connsiteY2-30" fmla="*/ 7056 h 7056"/>
                <a:gd name="connsiteX3-31" fmla="*/ 5405 w 5405"/>
                <a:gd name="connsiteY3-32" fmla="*/ 0 h 7056"/>
                <a:gd name="connsiteX0-33" fmla="*/ 12347 w 12347"/>
                <a:gd name="connsiteY0-34" fmla="*/ 0 h 10000"/>
                <a:gd name="connsiteX1-35" fmla="*/ 0 w 12347"/>
                <a:gd name="connsiteY1-36" fmla="*/ 4143 h 10000"/>
                <a:gd name="connsiteX2-37" fmla="*/ 6134 w 12347"/>
                <a:gd name="connsiteY2-38" fmla="*/ 10000 h 10000"/>
                <a:gd name="connsiteX3-39" fmla="*/ 12347 w 12347"/>
                <a:gd name="connsiteY3-40" fmla="*/ 0 h 10000"/>
                <a:gd name="connsiteX0-41" fmla="*/ 12347 w 12347"/>
                <a:gd name="connsiteY0-42" fmla="*/ 0 h 12585"/>
                <a:gd name="connsiteX1-43" fmla="*/ 0 w 12347"/>
                <a:gd name="connsiteY1-44" fmla="*/ 4143 h 12585"/>
                <a:gd name="connsiteX2-45" fmla="*/ 3914 w 12347"/>
                <a:gd name="connsiteY2-46" fmla="*/ 12585 h 12585"/>
                <a:gd name="connsiteX3-47" fmla="*/ 12347 w 12347"/>
                <a:gd name="connsiteY3-48" fmla="*/ 0 h 12585"/>
                <a:gd name="connsiteX0-49" fmla="*/ 12442 w 12442"/>
                <a:gd name="connsiteY0-50" fmla="*/ 0 h 12585"/>
                <a:gd name="connsiteX1-51" fmla="*/ 0 w 12442"/>
                <a:gd name="connsiteY1-52" fmla="*/ 4143 h 12585"/>
                <a:gd name="connsiteX2-53" fmla="*/ 3914 w 12442"/>
                <a:gd name="connsiteY2-54" fmla="*/ 12585 h 12585"/>
                <a:gd name="connsiteX3-55" fmla="*/ 12442 w 12442"/>
                <a:gd name="connsiteY3-56" fmla="*/ 0 h 1258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2442" h="12585">
                  <a:moveTo>
                    <a:pt x="12442" y="0"/>
                  </a:moveTo>
                  <a:lnTo>
                    <a:pt x="0" y="4143"/>
                  </a:lnTo>
                  <a:lnTo>
                    <a:pt x="3914" y="12585"/>
                  </a:lnTo>
                  <a:lnTo>
                    <a:pt x="12442" y="0"/>
                  </a:lnTo>
                  <a:close/>
                </a:path>
              </a:pathLst>
            </a:custGeom>
            <a:noFill/>
            <a:ln w="95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3" name="任意多边形 72"/>
          <p:cNvSpPr/>
          <p:nvPr/>
        </p:nvSpPr>
        <p:spPr>
          <a:xfrm>
            <a:off x="7966449" y="2357845"/>
            <a:ext cx="2797617" cy="3282797"/>
          </a:xfrm>
          <a:custGeom>
            <a:avLst/>
            <a:gdLst>
              <a:gd name="connsiteX0" fmla="*/ 0 w 2797617"/>
              <a:gd name="connsiteY0" fmla="*/ 0 h 3282797"/>
              <a:gd name="connsiteX1" fmla="*/ 644069 w 2797617"/>
              <a:gd name="connsiteY1" fmla="*/ 0 h 3282797"/>
              <a:gd name="connsiteX2" fmla="*/ 644069 w 2797617"/>
              <a:gd name="connsiteY2" fmla="*/ 486220 h 3282797"/>
              <a:gd name="connsiteX3" fmla="*/ 2153547 w 2797617"/>
              <a:gd name="connsiteY3" fmla="*/ 486220 h 3282797"/>
              <a:gd name="connsiteX4" fmla="*/ 2153547 w 2797617"/>
              <a:gd name="connsiteY4" fmla="*/ 0 h 3282797"/>
              <a:gd name="connsiteX5" fmla="*/ 2797617 w 2797617"/>
              <a:gd name="connsiteY5" fmla="*/ 0 h 3282797"/>
              <a:gd name="connsiteX6" fmla="*/ 2797617 w 2797617"/>
              <a:gd name="connsiteY6" fmla="*/ 3282797 h 3282797"/>
              <a:gd name="connsiteX7" fmla="*/ 0 w 2797617"/>
              <a:gd name="connsiteY7" fmla="*/ 3282797 h 3282797"/>
              <a:gd name="connsiteX0-1" fmla="*/ 644069 w 2797617"/>
              <a:gd name="connsiteY0-2" fmla="*/ 486220 h 3282797"/>
              <a:gd name="connsiteX1-3" fmla="*/ 2153547 w 2797617"/>
              <a:gd name="connsiteY1-4" fmla="*/ 486220 h 3282797"/>
              <a:gd name="connsiteX2-5" fmla="*/ 2153547 w 2797617"/>
              <a:gd name="connsiteY2-6" fmla="*/ 0 h 3282797"/>
              <a:gd name="connsiteX3-7" fmla="*/ 2797617 w 2797617"/>
              <a:gd name="connsiteY3-8" fmla="*/ 0 h 3282797"/>
              <a:gd name="connsiteX4-9" fmla="*/ 2797617 w 2797617"/>
              <a:gd name="connsiteY4-10" fmla="*/ 3282797 h 3282797"/>
              <a:gd name="connsiteX5-11" fmla="*/ 0 w 2797617"/>
              <a:gd name="connsiteY5-12" fmla="*/ 3282797 h 3282797"/>
              <a:gd name="connsiteX6-13" fmla="*/ 0 w 2797617"/>
              <a:gd name="connsiteY6-14" fmla="*/ 0 h 3282797"/>
              <a:gd name="connsiteX7-15" fmla="*/ 644069 w 2797617"/>
              <a:gd name="connsiteY7-16" fmla="*/ 0 h 3282797"/>
              <a:gd name="connsiteX8" fmla="*/ 735509 w 2797617"/>
              <a:gd name="connsiteY8" fmla="*/ 577660 h 3282797"/>
              <a:gd name="connsiteX0-17" fmla="*/ 644069 w 2797617"/>
              <a:gd name="connsiteY0-18" fmla="*/ 486220 h 3282797"/>
              <a:gd name="connsiteX1-19" fmla="*/ 2153547 w 2797617"/>
              <a:gd name="connsiteY1-20" fmla="*/ 486220 h 3282797"/>
              <a:gd name="connsiteX2-21" fmla="*/ 2153547 w 2797617"/>
              <a:gd name="connsiteY2-22" fmla="*/ 0 h 3282797"/>
              <a:gd name="connsiteX3-23" fmla="*/ 2797617 w 2797617"/>
              <a:gd name="connsiteY3-24" fmla="*/ 0 h 3282797"/>
              <a:gd name="connsiteX4-25" fmla="*/ 2797617 w 2797617"/>
              <a:gd name="connsiteY4-26" fmla="*/ 3282797 h 3282797"/>
              <a:gd name="connsiteX5-27" fmla="*/ 0 w 2797617"/>
              <a:gd name="connsiteY5-28" fmla="*/ 3282797 h 3282797"/>
              <a:gd name="connsiteX6-29" fmla="*/ 0 w 2797617"/>
              <a:gd name="connsiteY6-30" fmla="*/ 0 h 3282797"/>
              <a:gd name="connsiteX7-31" fmla="*/ 644069 w 2797617"/>
              <a:gd name="connsiteY7-32" fmla="*/ 0 h 3282797"/>
              <a:gd name="connsiteX0-33" fmla="*/ 2153547 w 2797617"/>
              <a:gd name="connsiteY0-34" fmla="*/ 486220 h 3282797"/>
              <a:gd name="connsiteX1-35" fmla="*/ 2153547 w 2797617"/>
              <a:gd name="connsiteY1-36" fmla="*/ 0 h 3282797"/>
              <a:gd name="connsiteX2-37" fmla="*/ 2797617 w 2797617"/>
              <a:gd name="connsiteY2-38" fmla="*/ 0 h 3282797"/>
              <a:gd name="connsiteX3-39" fmla="*/ 2797617 w 2797617"/>
              <a:gd name="connsiteY3-40" fmla="*/ 3282797 h 3282797"/>
              <a:gd name="connsiteX4-41" fmla="*/ 0 w 2797617"/>
              <a:gd name="connsiteY4-42" fmla="*/ 3282797 h 3282797"/>
              <a:gd name="connsiteX5-43" fmla="*/ 0 w 2797617"/>
              <a:gd name="connsiteY5-44" fmla="*/ 0 h 3282797"/>
              <a:gd name="connsiteX6-45" fmla="*/ 644069 w 2797617"/>
              <a:gd name="connsiteY6-46" fmla="*/ 0 h 3282797"/>
              <a:gd name="connsiteX0-47" fmla="*/ 2153547 w 2797617"/>
              <a:gd name="connsiteY0-48" fmla="*/ 0 h 3282797"/>
              <a:gd name="connsiteX1-49" fmla="*/ 2797617 w 2797617"/>
              <a:gd name="connsiteY1-50" fmla="*/ 0 h 3282797"/>
              <a:gd name="connsiteX2-51" fmla="*/ 2797617 w 2797617"/>
              <a:gd name="connsiteY2-52" fmla="*/ 3282797 h 3282797"/>
              <a:gd name="connsiteX3-53" fmla="*/ 0 w 2797617"/>
              <a:gd name="connsiteY3-54" fmla="*/ 3282797 h 3282797"/>
              <a:gd name="connsiteX4-55" fmla="*/ 0 w 2797617"/>
              <a:gd name="connsiteY4-56" fmla="*/ 0 h 3282797"/>
              <a:gd name="connsiteX5-57" fmla="*/ 644069 w 2797617"/>
              <a:gd name="connsiteY5-58" fmla="*/ 0 h 328279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797617" h="3282797">
                <a:moveTo>
                  <a:pt x="2153547" y="0"/>
                </a:moveTo>
                <a:lnTo>
                  <a:pt x="2797617" y="0"/>
                </a:lnTo>
                <a:lnTo>
                  <a:pt x="2797617" y="3282797"/>
                </a:lnTo>
                <a:lnTo>
                  <a:pt x="0" y="3282797"/>
                </a:lnTo>
                <a:lnTo>
                  <a:pt x="0" y="0"/>
                </a:lnTo>
                <a:lnTo>
                  <a:pt x="644069" y="0"/>
                </a:lnTo>
              </a:path>
            </a:pathLst>
          </a:custGeom>
          <a:noFill/>
          <a:ln w="25400">
            <a:solidFill>
              <a:schemeClr val="bg1">
                <a:lumMod val="85000"/>
              </a:schemeClr>
            </a:solidFill>
            <a:headEnd type="none" w="lg" len="med"/>
            <a:tailEnd type="none" w="lg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77" name="组合 76"/>
          <p:cNvGrpSpPr/>
          <p:nvPr/>
        </p:nvGrpSpPr>
        <p:grpSpPr>
          <a:xfrm>
            <a:off x="5754463" y="2121470"/>
            <a:ext cx="675917" cy="628000"/>
            <a:chOff x="898791" y="2331596"/>
            <a:chExt cx="582344" cy="541060"/>
          </a:xfrm>
          <a:solidFill>
            <a:schemeClr val="bg1"/>
          </a:solidFill>
        </p:grpSpPr>
        <p:sp>
          <p:nvSpPr>
            <p:cNvPr id="78" name="椭圆 77"/>
            <p:cNvSpPr/>
            <p:nvPr/>
          </p:nvSpPr>
          <p:spPr>
            <a:xfrm>
              <a:off x="1003664" y="2331596"/>
              <a:ext cx="203657" cy="2036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98791" y="2552133"/>
              <a:ext cx="406824" cy="320523"/>
            </a:xfrm>
            <a:custGeom>
              <a:avLst/>
              <a:gdLst>
                <a:gd name="connsiteX0" fmla="*/ 330273 w 660546"/>
                <a:gd name="connsiteY0" fmla="*/ 0 h 520422"/>
                <a:gd name="connsiteX1" fmla="*/ 660546 w 660546"/>
                <a:gd name="connsiteY1" fmla="*/ 330273 h 520422"/>
                <a:gd name="connsiteX2" fmla="*/ 658062 w 660546"/>
                <a:gd name="connsiteY2" fmla="*/ 354919 h 520422"/>
                <a:gd name="connsiteX3" fmla="*/ 620798 w 660546"/>
                <a:gd name="connsiteY3" fmla="*/ 400082 h 520422"/>
                <a:gd name="connsiteX4" fmla="*/ 330273 w 660546"/>
                <a:gd name="connsiteY4" fmla="*/ 520422 h 520422"/>
                <a:gd name="connsiteX5" fmla="*/ 39748 w 660546"/>
                <a:gd name="connsiteY5" fmla="*/ 400082 h 520422"/>
                <a:gd name="connsiteX6" fmla="*/ 2485 w 660546"/>
                <a:gd name="connsiteY6" fmla="*/ 354919 h 520422"/>
                <a:gd name="connsiteX7" fmla="*/ 0 w 660546"/>
                <a:gd name="connsiteY7" fmla="*/ 330273 h 520422"/>
                <a:gd name="connsiteX8" fmla="*/ 330273 w 660546"/>
                <a:gd name="connsiteY8" fmla="*/ 0 h 520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0546" h="520422">
                  <a:moveTo>
                    <a:pt x="330273" y="0"/>
                  </a:moveTo>
                  <a:cubicBezTo>
                    <a:pt x="512678" y="0"/>
                    <a:pt x="660546" y="147868"/>
                    <a:pt x="660546" y="330273"/>
                  </a:cubicBezTo>
                  <a:lnTo>
                    <a:pt x="658062" y="354919"/>
                  </a:lnTo>
                  <a:lnTo>
                    <a:pt x="620798" y="400082"/>
                  </a:lnTo>
                  <a:cubicBezTo>
                    <a:pt x="546446" y="474434"/>
                    <a:pt x="443730" y="520422"/>
                    <a:pt x="330273" y="520422"/>
                  </a:cubicBezTo>
                  <a:cubicBezTo>
                    <a:pt x="216816" y="520422"/>
                    <a:pt x="114100" y="474434"/>
                    <a:pt x="39748" y="400082"/>
                  </a:cubicBezTo>
                  <a:lnTo>
                    <a:pt x="2485" y="354919"/>
                  </a:lnTo>
                  <a:lnTo>
                    <a:pt x="0" y="330273"/>
                  </a:lnTo>
                  <a:cubicBezTo>
                    <a:pt x="0" y="147868"/>
                    <a:pt x="147868" y="0"/>
                    <a:pt x="330273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微软雅黑" panose="020B0503020204020204" pitchFamily="34" charset="-122"/>
              </a:endParaRPr>
            </a:p>
          </p:txBody>
        </p:sp>
        <p:grpSp>
          <p:nvGrpSpPr>
            <p:cNvPr id="80" name="组合 79"/>
            <p:cNvGrpSpPr/>
            <p:nvPr/>
          </p:nvGrpSpPr>
          <p:grpSpPr>
            <a:xfrm flipH="1">
              <a:off x="1223368" y="2358649"/>
              <a:ext cx="257767" cy="422717"/>
              <a:chOff x="719520" y="2358649"/>
              <a:chExt cx="257767" cy="422717"/>
            </a:xfrm>
            <a:grpFill/>
          </p:grpSpPr>
          <p:sp>
            <p:nvSpPr>
              <p:cNvPr id="81" name="任意多边形 80"/>
              <p:cNvSpPr/>
              <p:nvPr/>
            </p:nvSpPr>
            <p:spPr>
              <a:xfrm>
                <a:off x="719520" y="2532756"/>
                <a:ext cx="257767" cy="248610"/>
              </a:xfrm>
              <a:custGeom>
                <a:avLst/>
                <a:gdLst>
                  <a:gd name="connsiteX0" fmla="*/ 157775 w 257767"/>
                  <a:gd name="connsiteY0" fmla="*/ 0 h 248610"/>
                  <a:gd name="connsiteX1" fmla="*/ 219188 w 257767"/>
                  <a:gd name="connsiteY1" fmla="*/ 12399 h 248610"/>
                  <a:gd name="connsiteX2" fmla="*/ 257767 w 257767"/>
                  <a:gd name="connsiteY2" fmla="*/ 38410 h 248610"/>
                  <a:gd name="connsiteX3" fmla="*/ 255726 w 257767"/>
                  <a:gd name="connsiteY3" fmla="*/ 39517 h 248610"/>
                  <a:gd name="connsiteX4" fmla="*/ 155613 w 257767"/>
                  <a:gd name="connsiteY4" fmla="*/ 227807 h 248610"/>
                  <a:gd name="connsiteX5" fmla="*/ 157322 w 257767"/>
                  <a:gd name="connsiteY5" fmla="*/ 244752 h 248610"/>
                  <a:gd name="connsiteX6" fmla="*/ 160295 w 257767"/>
                  <a:gd name="connsiteY6" fmla="*/ 248356 h 248610"/>
                  <a:gd name="connsiteX7" fmla="*/ 157775 w 257767"/>
                  <a:gd name="connsiteY7" fmla="*/ 248610 h 248610"/>
                  <a:gd name="connsiteX8" fmla="*/ 18988 w 257767"/>
                  <a:gd name="connsiteY8" fmla="*/ 191123 h 248610"/>
                  <a:gd name="connsiteX9" fmla="*/ 1187 w 257767"/>
                  <a:gd name="connsiteY9" fmla="*/ 169548 h 248610"/>
                  <a:gd name="connsiteX10" fmla="*/ 0 w 257767"/>
                  <a:gd name="connsiteY10" fmla="*/ 157774 h 248610"/>
                  <a:gd name="connsiteX11" fmla="*/ 157775 w 257767"/>
                  <a:gd name="connsiteY11" fmla="*/ 0 h 248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7767" h="248610">
                    <a:moveTo>
                      <a:pt x="157775" y="0"/>
                    </a:moveTo>
                    <a:cubicBezTo>
                      <a:pt x="179559" y="0"/>
                      <a:pt x="200312" y="4415"/>
                      <a:pt x="219188" y="12399"/>
                    </a:cubicBezTo>
                    <a:lnTo>
                      <a:pt x="257767" y="38410"/>
                    </a:lnTo>
                    <a:lnTo>
                      <a:pt x="255726" y="39517"/>
                    </a:lnTo>
                    <a:cubicBezTo>
                      <a:pt x="195325" y="80323"/>
                      <a:pt x="155613" y="149428"/>
                      <a:pt x="155613" y="227807"/>
                    </a:cubicBezTo>
                    <a:lnTo>
                      <a:pt x="157322" y="244752"/>
                    </a:lnTo>
                    <a:lnTo>
                      <a:pt x="160295" y="248356"/>
                    </a:lnTo>
                    <a:lnTo>
                      <a:pt x="157775" y="248610"/>
                    </a:lnTo>
                    <a:cubicBezTo>
                      <a:pt x="103575" y="248610"/>
                      <a:pt x="54507" y="226641"/>
                      <a:pt x="18988" y="191123"/>
                    </a:cubicBezTo>
                    <a:lnTo>
                      <a:pt x="1187" y="169548"/>
                    </a:lnTo>
                    <a:lnTo>
                      <a:pt x="0" y="157774"/>
                    </a:lnTo>
                    <a:cubicBezTo>
                      <a:pt x="0" y="70638"/>
                      <a:pt x="70638" y="0"/>
                      <a:pt x="15777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802318" y="2358649"/>
                <a:ext cx="149551" cy="14955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83" name="Group 2"/>
          <p:cNvGrpSpPr/>
          <p:nvPr/>
        </p:nvGrpSpPr>
        <p:grpSpPr>
          <a:xfrm>
            <a:off x="8931474" y="2123101"/>
            <a:ext cx="752398" cy="624738"/>
            <a:chOff x="3965790" y="1735873"/>
            <a:chExt cx="537091" cy="445963"/>
          </a:xfrm>
          <a:solidFill>
            <a:schemeClr val="bg1"/>
          </a:solidFill>
        </p:grpSpPr>
        <p:sp>
          <p:nvSpPr>
            <p:cNvPr id="84" name="Freeform 69"/>
            <p:cNvSpPr/>
            <p:nvPr/>
          </p:nvSpPr>
          <p:spPr bwMode="auto">
            <a:xfrm>
              <a:off x="3965790" y="1905226"/>
              <a:ext cx="366125" cy="276610"/>
            </a:xfrm>
            <a:custGeom>
              <a:avLst/>
              <a:gdLst>
                <a:gd name="T0" fmla="*/ 76 w 454"/>
                <a:gd name="T1" fmla="*/ 0 h 343"/>
                <a:gd name="T2" fmla="*/ 0 w 454"/>
                <a:gd name="T3" fmla="*/ 343 h 343"/>
                <a:gd name="T4" fmla="*/ 454 w 454"/>
                <a:gd name="T5" fmla="*/ 343 h 343"/>
                <a:gd name="T6" fmla="*/ 373 w 454"/>
                <a:gd name="T7" fmla="*/ 0 h 343"/>
                <a:gd name="T8" fmla="*/ 76 w 454"/>
                <a:gd name="T9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343">
                  <a:moveTo>
                    <a:pt x="76" y="0"/>
                  </a:moveTo>
                  <a:lnTo>
                    <a:pt x="0" y="343"/>
                  </a:lnTo>
                  <a:lnTo>
                    <a:pt x="454" y="343"/>
                  </a:lnTo>
                  <a:lnTo>
                    <a:pt x="373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5" name="Freeform 70"/>
            <p:cNvSpPr/>
            <p:nvPr/>
          </p:nvSpPr>
          <p:spPr bwMode="auto">
            <a:xfrm>
              <a:off x="4223045" y="1869743"/>
              <a:ext cx="279836" cy="247578"/>
            </a:xfrm>
            <a:custGeom>
              <a:avLst/>
              <a:gdLst>
                <a:gd name="T0" fmla="*/ 137 w 347"/>
                <a:gd name="T1" fmla="*/ 307 h 307"/>
                <a:gd name="T2" fmla="*/ 347 w 347"/>
                <a:gd name="T3" fmla="*/ 307 h 307"/>
                <a:gd name="T4" fmla="*/ 274 w 347"/>
                <a:gd name="T5" fmla="*/ 0 h 307"/>
                <a:gd name="T6" fmla="*/ 5 w 347"/>
                <a:gd name="T7" fmla="*/ 0 h 307"/>
                <a:gd name="T8" fmla="*/ 0 w 347"/>
                <a:gd name="T9" fmla="*/ 26 h 307"/>
                <a:gd name="T10" fmla="*/ 71 w 347"/>
                <a:gd name="T11" fmla="*/ 26 h 307"/>
                <a:gd name="T12" fmla="*/ 137 w 347"/>
                <a:gd name="T13" fmla="*/ 307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7" h="307">
                  <a:moveTo>
                    <a:pt x="137" y="307"/>
                  </a:moveTo>
                  <a:lnTo>
                    <a:pt x="347" y="307"/>
                  </a:lnTo>
                  <a:lnTo>
                    <a:pt x="274" y="0"/>
                  </a:lnTo>
                  <a:lnTo>
                    <a:pt x="5" y="0"/>
                  </a:lnTo>
                  <a:lnTo>
                    <a:pt x="0" y="26"/>
                  </a:lnTo>
                  <a:lnTo>
                    <a:pt x="71" y="26"/>
                  </a:lnTo>
                  <a:lnTo>
                    <a:pt x="137" y="3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6" name="Freeform 71"/>
            <p:cNvSpPr/>
            <p:nvPr/>
          </p:nvSpPr>
          <p:spPr bwMode="auto">
            <a:xfrm>
              <a:off x="4055305" y="1777808"/>
              <a:ext cx="173385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7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7"/>
                    <a:pt x="46" y="7"/>
                  </a:cubicBezTo>
                  <a:cubicBezTo>
                    <a:pt x="26" y="7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87" name="Freeform 72"/>
            <p:cNvSpPr/>
            <p:nvPr/>
          </p:nvSpPr>
          <p:spPr bwMode="auto">
            <a:xfrm>
              <a:off x="4236754" y="1735873"/>
              <a:ext cx="172579" cy="142740"/>
            </a:xfrm>
            <a:custGeom>
              <a:avLst/>
              <a:gdLst>
                <a:gd name="T0" fmla="*/ 91 w 91"/>
                <a:gd name="T1" fmla="*/ 75 h 75"/>
                <a:gd name="T2" fmla="*/ 81 w 91"/>
                <a:gd name="T3" fmla="*/ 75 h 75"/>
                <a:gd name="T4" fmla="*/ 81 w 91"/>
                <a:gd name="T5" fmla="*/ 33 h 75"/>
                <a:gd name="T6" fmla="*/ 46 w 91"/>
                <a:gd name="T7" fmla="*/ 8 h 75"/>
                <a:gd name="T8" fmla="*/ 11 w 91"/>
                <a:gd name="T9" fmla="*/ 33 h 75"/>
                <a:gd name="T10" fmla="*/ 11 w 91"/>
                <a:gd name="T11" fmla="*/ 75 h 75"/>
                <a:gd name="T12" fmla="*/ 0 w 91"/>
                <a:gd name="T13" fmla="*/ 75 h 75"/>
                <a:gd name="T14" fmla="*/ 0 w 91"/>
                <a:gd name="T15" fmla="*/ 33 h 75"/>
                <a:gd name="T16" fmla="*/ 46 w 91"/>
                <a:gd name="T17" fmla="*/ 0 h 75"/>
                <a:gd name="T18" fmla="*/ 91 w 91"/>
                <a:gd name="T19" fmla="*/ 33 h 75"/>
                <a:gd name="T20" fmla="*/ 91 w 91"/>
                <a:gd name="T2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5">
                  <a:moveTo>
                    <a:pt x="91" y="75"/>
                  </a:moveTo>
                  <a:cubicBezTo>
                    <a:pt x="81" y="75"/>
                    <a:pt x="81" y="75"/>
                    <a:pt x="81" y="75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19"/>
                    <a:pt x="65" y="8"/>
                    <a:pt x="46" y="8"/>
                  </a:cubicBezTo>
                  <a:cubicBezTo>
                    <a:pt x="27" y="8"/>
                    <a:pt x="11" y="19"/>
                    <a:pt x="11" y="33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5"/>
                    <a:pt x="21" y="0"/>
                    <a:pt x="46" y="0"/>
                  </a:cubicBezTo>
                  <a:cubicBezTo>
                    <a:pt x="71" y="0"/>
                    <a:pt x="91" y="15"/>
                    <a:pt x="91" y="33"/>
                  </a:cubicBezTo>
                  <a:lnTo>
                    <a:pt x="91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1992077" y="3238895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1651175" y="3701335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5240849" y="3232004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4899947" y="3694444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92" name="文本框 91"/>
          <p:cNvSpPr txBox="1"/>
          <p:nvPr/>
        </p:nvSpPr>
        <p:spPr>
          <a:xfrm>
            <a:off x="8524523" y="3238895"/>
            <a:ext cx="1839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8183621" y="3701335"/>
            <a:ext cx="23558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CLICK HERE TO ADD YOUR TEXT </a:t>
            </a:r>
            <a:endParaRPr lang="zh-CN" altLang="en-US" dirty="0">
              <a:solidFill>
                <a:schemeClr val="bg1"/>
              </a:solidFill>
            </a:endParaRPr>
          </a:p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94" name="组合 93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95" name="直角三角形 94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直角三角形 95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直角三角形 96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4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5660729" y="1410618"/>
            <a:ext cx="1056954" cy="2140059"/>
            <a:chOff x="5553987" y="1268360"/>
            <a:chExt cx="1659914" cy="3360899"/>
          </a:xfrm>
        </p:grpSpPr>
        <p:grpSp>
          <p:nvGrpSpPr>
            <p:cNvPr id="21" name="组合 20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23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22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0" name="任意多边形 29"/>
          <p:cNvSpPr/>
          <p:nvPr/>
        </p:nvSpPr>
        <p:spPr>
          <a:xfrm>
            <a:off x="5396582" y="3798218"/>
            <a:ext cx="762000" cy="2209800"/>
          </a:xfrm>
          <a:custGeom>
            <a:avLst/>
            <a:gdLst>
              <a:gd name="connsiteX0" fmla="*/ 762000 w 762000"/>
              <a:gd name="connsiteY0" fmla="*/ 0 h 2209800"/>
              <a:gd name="connsiteX1" fmla="*/ 711200 w 762000"/>
              <a:gd name="connsiteY1" fmla="*/ 1066800 h 2209800"/>
              <a:gd name="connsiteX2" fmla="*/ 533400 w 762000"/>
              <a:gd name="connsiteY2" fmla="*/ 1841500 h 2209800"/>
              <a:gd name="connsiteX3" fmla="*/ 0 w 762000"/>
              <a:gd name="connsiteY3" fmla="*/ 2209800 h 220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2000" h="2209800">
                <a:moveTo>
                  <a:pt x="762000" y="0"/>
                </a:moveTo>
                <a:cubicBezTo>
                  <a:pt x="755650" y="379942"/>
                  <a:pt x="749300" y="759884"/>
                  <a:pt x="711200" y="1066800"/>
                </a:cubicBezTo>
                <a:cubicBezTo>
                  <a:pt x="673100" y="1373716"/>
                  <a:pt x="651933" y="1651000"/>
                  <a:pt x="533400" y="1841500"/>
                </a:cubicBezTo>
                <a:cubicBezTo>
                  <a:pt x="414867" y="2032000"/>
                  <a:pt x="169333" y="2178050"/>
                  <a:pt x="0" y="22098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任意多边形 30"/>
          <p:cNvSpPr/>
          <p:nvPr/>
        </p:nvSpPr>
        <p:spPr>
          <a:xfrm>
            <a:off x="6272882" y="3810918"/>
            <a:ext cx="876300" cy="2218039"/>
          </a:xfrm>
          <a:custGeom>
            <a:avLst/>
            <a:gdLst>
              <a:gd name="connsiteX0" fmla="*/ 0 w 876300"/>
              <a:gd name="connsiteY0" fmla="*/ 0 h 2218039"/>
              <a:gd name="connsiteX1" fmla="*/ 50800 w 876300"/>
              <a:gd name="connsiteY1" fmla="*/ 1320800 h 2218039"/>
              <a:gd name="connsiteX2" fmla="*/ 228600 w 876300"/>
              <a:gd name="connsiteY2" fmla="*/ 1854200 h 2218039"/>
              <a:gd name="connsiteX3" fmla="*/ 558800 w 876300"/>
              <a:gd name="connsiteY3" fmla="*/ 2171700 h 2218039"/>
              <a:gd name="connsiteX4" fmla="*/ 876300 w 876300"/>
              <a:gd name="connsiteY4" fmla="*/ 2209800 h 221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6300" h="2218039">
                <a:moveTo>
                  <a:pt x="0" y="0"/>
                </a:moveTo>
                <a:cubicBezTo>
                  <a:pt x="6350" y="505883"/>
                  <a:pt x="12700" y="1011767"/>
                  <a:pt x="50800" y="1320800"/>
                </a:cubicBezTo>
                <a:cubicBezTo>
                  <a:pt x="88900" y="1629833"/>
                  <a:pt x="143933" y="1712383"/>
                  <a:pt x="228600" y="1854200"/>
                </a:cubicBezTo>
                <a:cubicBezTo>
                  <a:pt x="313267" y="1996017"/>
                  <a:pt x="450850" y="2112433"/>
                  <a:pt x="558800" y="2171700"/>
                </a:cubicBezTo>
                <a:cubicBezTo>
                  <a:pt x="666750" y="2230967"/>
                  <a:pt x="771525" y="2220383"/>
                  <a:pt x="876300" y="22098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2" name="椭圆 31"/>
          <p:cNvSpPr/>
          <p:nvPr/>
        </p:nvSpPr>
        <p:spPr>
          <a:xfrm>
            <a:off x="3940320" y="3814536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576" y="4116567"/>
            <a:ext cx="526132" cy="447212"/>
          </a:xfrm>
          <a:prstGeom prst="rect">
            <a:avLst/>
          </a:prstGeom>
        </p:spPr>
      </p:pic>
      <p:sp useBgFill="1">
        <p:nvSpPr>
          <p:cNvPr id="34" name="椭圆 33"/>
          <p:cNvSpPr/>
          <p:nvPr/>
        </p:nvSpPr>
        <p:spPr>
          <a:xfrm>
            <a:off x="4726307" y="498392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6535834" y="496549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6" name="椭圆 35"/>
          <p:cNvSpPr/>
          <p:nvPr/>
        </p:nvSpPr>
        <p:spPr>
          <a:xfrm>
            <a:off x="7492082" y="3750243"/>
            <a:ext cx="1051275" cy="1051275"/>
          </a:xfrm>
          <a:prstGeom prst="ellipse">
            <a:avLst/>
          </a:prstGeom>
          <a:ln w="222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4393282" y="3709318"/>
            <a:ext cx="1587500" cy="1156493"/>
          </a:xfrm>
          <a:custGeom>
            <a:avLst/>
            <a:gdLst>
              <a:gd name="connsiteX0" fmla="*/ 1587500 w 1587500"/>
              <a:gd name="connsiteY0" fmla="*/ 0 h 1156493"/>
              <a:gd name="connsiteX1" fmla="*/ 1346200 w 1587500"/>
              <a:gd name="connsiteY1" fmla="*/ 698500 h 1156493"/>
              <a:gd name="connsiteX2" fmla="*/ 901700 w 1587500"/>
              <a:gd name="connsiteY2" fmla="*/ 1092200 h 1156493"/>
              <a:gd name="connsiteX3" fmla="*/ 0 w 1587500"/>
              <a:gd name="connsiteY3" fmla="*/ 1155700 h 1156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87500" h="1156493">
                <a:moveTo>
                  <a:pt x="1587500" y="0"/>
                </a:moveTo>
                <a:cubicBezTo>
                  <a:pt x="1524000" y="258233"/>
                  <a:pt x="1460500" y="516467"/>
                  <a:pt x="1346200" y="698500"/>
                </a:cubicBezTo>
                <a:cubicBezTo>
                  <a:pt x="1231900" y="880533"/>
                  <a:pt x="1126067" y="1016000"/>
                  <a:pt x="901700" y="1092200"/>
                </a:cubicBezTo>
                <a:cubicBezTo>
                  <a:pt x="677333" y="1168400"/>
                  <a:pt x="0" y="1155700"/>
                  <a:pt x="0" y="11557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任意多边形 49"/>
          <p:cNvSpPr/>
          <p:nvPr/>
        </p:nvSpPr>
        <p:spPr>
          <a:xfrm>
            <a:off x="6463382" y="3734718"/>
            <a:ext cx="1574800" cy="1092200"/>
          </a:xfrm>
          <a:custGeom>
            <a:avLst/>
            <a:gdLst>
              <a:gd name="connsiteX0" fmla="*/ 0 w 1574800"/>
              <a:gd name="connsiteY0" fmla="*/ 0 h 1092200"/>
              <a:gd name="connsiteX1" fmla="*/ 114300 w 1574800"/>
              <a:gd name="connsiteY1" fmla="*/ 495300 h 1092200"/>
              <a:gd name="connsiteX2" fmla="*/ 342900 w 1574800"/>
              <a:gd name="connsiteY2" fmla="*/ 850900 h 1092200"/>
              <a:gd name="connsiteX3" fmla="*/ 889000 w 1574800"/>
              <a:gd name="connsiteY3" fmla="*/ 1028700 h 1092200"/>
              <a:gd name="connsiteX4" fmla="*/ 1574800 w 1574800"/>
              <a:gd name="connsiteY4" fmla="*/ 1092200 h 109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4800" h="1092200">
                <a:moveTo>
                  <a:pt x="0" y="0"/>
                </a:moveTo>
                <a:cubicBezTo>
                  <a:pt x="28575" y="176741"/>
                  <a:pt x="57150" y="353483"/>
                  <a:pt x="114300" y="495300"/>
                </a:cubicBezTo>
                <a:cubicBezTo>
                  <a:pt x="171450" y="637117"/>
                  <a:pt x="213783" y="762000"/>
                  <a:pt x="342900" y="850900"/>
                </a:cubicBezTo>
                <a:cubicBezTo>
                  <a:pt x="472017" y="939800"/>
                  <a:pt x="683683" y="988483"/>
                  <a:pt x="889000" y="1028700"/>
                </a:cubicBezTo>
                <a:cubicBezTo>
                  <a:pt x="1094317" y="1068917"/>
                  <a:pt x="1420283" y="1079500"/>
                  <a:pt x="1574800" y="109220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>
          <a:xfrm>
            <a:off x="6828857" y="5234111"/>
            <a:ext cx="549579" cy="550897"/>
            <a:chOff x="7669439" y="2008222"/>
            <a:chExt cx="661987" cy="663575"/>
          </a:xfrm>
        </p:grpSpPr>
        <p:sp>
          <p:nvSpPr>
            <p:cNvPr id="52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6" name="图片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040" y="4043276"/>
            <a:ext cx="494283" cy="465207"/>
          </a:xfrm>
          <a:prstGeom prst="rect">
            <a:avLst/>
          </a:prstGeom>
        </p:spPr>
      </p:pic>
      <p:grpSp>
        <p:nvGrpSpPr>
          <p:cNvPr id="57" name="Group 159"/>
          <p:cNvGrpSpPr>
            <a:grpSpLocks noChangeAspect="1"/>
          </p:cNvGrpSpPr>
          <p:nvPr/>
        </p:nvGrpSpPr>
        <p:grpSpPr bwMode="auto">
          <a:xfrm>
            <a:off x="4958655" y="5274610"/>
            <a:ext cx="569912" cy="469900"/>
            <a:chOff x="3173" y="1406"/>
            <a:chExt cx="359" cy="296"/>
          </a:xfrm>
        </p:grpSpPr>
        <p:sp>
          <p:nvSpPr>
            <p:cNvPr id="58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1431757" y="3462042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431757" y="3862152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2167497" y="5435756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8161897" y="5435756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2122765" y="5047894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136237" y="5047894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8842315" y="3550677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842315" y="3950787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74" name="直角三角形 7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直角三角形 7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339193" y="1239934"/>
            <a:ext cx="689514" cy="579022"/>
            <a:chOff x="5204106" y="529991"/>
            <a:chExt cx="992369" cy="833346"/>
          </a:xfrm>
        </p:grpSpPr>
        <p:sp>
          <p:nvSpPr>
            <p:cNvPr id="14" name="直角三角形 13"/>
            <p:cNvSpPr/>
            <p:nvPr/>
          </p:nvSpPr>
          <p:spPr>
            <a:xfrm rot="13954160">
              <a:off x="5471658" y="475397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1633984">
              <a:off x="5204106" y="529991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9077532">
              <a:off x="6087999" y="1041426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4051527" y="803293"/>
            <a:ext cx="4002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60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直角三角形 33"/>
          <p:cNvSpPr/>
          <p:nvPr/>
        </p:nvSpPr>
        <p:spPr>
          <a:xfrm rot="1697661">
            <a:off x="1748006" y="3008026"/>
            <a:ext cx="1233398" cy="925032"/>
          </a:xfrm>
          <a:prstGeom prst="rtTriangle">
            <a:avLst/>
          </a:prstGeom>
          <a:blipFill dpi="0" rotWithShape="1">
            <a:blip r:embed="rId2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直角三角形 34"/>
          <p:cNvSpPr/>
          <p:nvPr/>
        </p:nvSpPr>
        <p:spPr>
          <a:xfrm rot="6256662">
            <a:off x="4171679" y="3105620"/>
            <a:ext cx="1233398" cy="925032"/>
          </a:xfrm>
          <a:prstGeom prst="rtTriangle">
            <a:avLst/>
          </a:prstGeom>
          <a:blipFill dpi="0" rotWithShape="1">
            <a:blip r:embed="rId2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直角三角形 35"/>
          <p:cNvSpPr/>
          <p:nvPr/>
        </p:nvSpPr>
        <p:spPr>
          <a:xfrm rot="1265610">
            <a:off x="6964270" y="3047372"/>
            <a:ext cx="1233398" cy="925032"/>
          </a:xfrm>
          <a:prstGeom prst="rtTriangle">
            <a:avLst/>
          </a:prstGeom>
          <a:blipFill dpi="0" rotWithShape="1">
            <a:blip r:embed="rId2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rot="6687201">
            <a:off x="9573813" y="3178579"/>
            <a:ext cx="1233398" cy="925032"/>
          </a:xfrm>
          <a:prstGeom prst="rtTriangle">
            <a:avLst/>
          </a:prstGeom>
          <a:blipFill dpi="0" rotWithShape="1">
            <a:blip r:embed="rId2"/>
            <a:srcRect/>
            <a:stretch>
              <a:fillRect l="-20000" t="-20000" r="-20000" b="-50000"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1308327" y="459105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1308326" y="508504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884615" y="456182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PROJECT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884614" y="505581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6566190" y="459105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6566189" y="508504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PLAN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07001" y="4589740"/>
            <a:ext cx="2177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BRIGHTION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9207000" y="5083730"/>
            <a:ext cx="2006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 rot="3564447">
            <a:off x="4209350" y="1856282"/>
            <a:ext cx="780968" cy="1581259"/>
            <a:chOff x="5553987" y="1268360"/>
            <a:chExt cx="1659914" cy="3360899"/>
          </a:xfrm>
        </p:grpSpPr>
        <p:grpSp>
          <p:nvGrpSpPr>
            <p:cNvPr id="21" name="组合 20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23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22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" name="任意多边形 2"/>
          <p:cNvSpPr/>
          <p:nvPr/>
        </p:nvSpPr>
        <p:spPr>
          <a:xfrm>
            <a:off x="58057" y="493486"/>
            <a:ext cx="12148457" cy="6328228"/>
          </a:xfrm>
          <a:custGeom>
            <a:avLst/>
            <a:gdLst>
              <a:gd name="connsiteX0" fmla="*/ 0 w 12148457"/>
              <a:gd name="connsiteY0" fmla="*/ 6328228 h 6328228"/>
              <a:gd name="connsiteX1" fmla="*/ 2452914 w 12148457"/>
              <a:gd name="connsiteY1" fmla="*/ 3744685 h 6328228"/>
              <a:gd name="connsiteX2" fmla="*/ 4557486 w 12148457"/>
              <a:gd name="connsiteY2" fmla="*/ 2133600 h 6328228"/>
              <a:gd name="connsiteX3" fmla="*/ 6691086 w 12148457"/>
              <a:gd name="connsiteY3" fmla="*/ 1059543 h 6328228"/>
              <a:gd name="connsiteX4" fmla="*/ 9216572 w 12148457"/>
              <a:gd name="connsiteY4" fmla="*/ 435428 h 6328228"/>
              <a:gd name="connsiteX5" fmla="*/ 10464800 w 12148457"/>
              <a:gd name="connsiteY5" fmla="*/ 188685 h 6328228"/>
              <a:gd name="connsiteX6" fmla="*/ 12148457 w 12148457"/>
              <a:gd name="connsiteY6" fmla="*/ 0 h 6328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48457" h="6328228">
                <a:moveTo>
                  <a:pt x="0" y="6328228"/>
                </a:moveTo>
                <a:cubicBezTo>
                  <a:pt x="846666" y="5386009"/>
                  <a:pt x="1693333" y="4443790"/>
                  <a:pt x="2452914" y="3744685"/>
                </a:cubicBezTo>
                <a:cubicBezTo>
                  <a:pt x="3212495" y="3045580"/>
                  <a:pt x="3851124" y="2581124"/>
                  <a:pt x="4557486" y="2133600"/>
                </a:cubicBezTo>
                <a:cubicBezTo>
                  <a:pt x="5263848" y="1686076"/>
                  <a:pt x="5914572" y="1342572"/>
                  <a:pt x="6691086" y="1059543"/>
                </a:cubicBezTo>
                <a:cubicBezTo>
                  <a:pt x="7467600" y="776514"/>
                  <a:pt x="8587620" y="580571"/>
                  <a:pt x="9216572" y="435428"/>
                </a:cubicBezTo>
                <a:cubicBezTo>
                  <a:pt x="9845524" y="290285"/>
                  <a:pt x="9976153" y="261256"/>
                  <a:pt x="10464800" y="188685"/>
                </a:cubicBezTo>
                <a:cubicBezTo>
                  <a:pt x="10953448" y="116114"/>
                  <a:pt x="11817048" y="16933"/>
                  <a:pt x="12148457" y="0"/>
                </a:cubicBezTo>
              </a:path>
            </a:pathLst>
          </a:cu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 rot="2848607">
            <a:off x="1763693" y="3779424"/>
            <a:ext cx="780968" cy="1581259"/>
            <a:chOff x="5553987" y="1268360"/>
            <a:chExt cx="1659914" cy="3360899"/>
          </a:xfrm>
        </p:grpSpPr>
        <p:grpSp>
          <p:nvGrpSpPr>
            <p:cNvPr id="40" name="组合 39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42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41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 rot="4516593">
            <a:off x="7012996" y="582014"/>
            <a:ext cx="780968" cy="1581259"/>
            <a:chOff x="5553987" y="1268360"/>
            <a:chExt cx="1659914" cy="3360899"/>
          </a:xfrm>
        </p:grpSpPr>
        <p:grpSp>
          <p:nvGrpSpPr>
            <p:cNvPr id="75" name="组合 74"/>
            <p:cNvGrpSpPr/>
            <p:nvPr/>
          </p:nvGrpSpPr>
          <p:grpSpPr>
            <a:xfrm>
              <a:off x="5553987" y="1268360"/>
              <a:ext cx="1659914" cy="3360899"/>
              <a:chOff x="4580392" y="-190953"/>
              <a:chExt cx="3400425" cy="6884988"/>
            </a:xfrm>
          </p:grpSpPr>
          <p:sp>
            <p:nvSpPr>
              <p:cNvPr id="77" name="Freeform 5"/>
              <p:cNvSpPr/>
              <p:nvPr/>
            </p:nvSpPr>
            <p:spPr bwMode="auto">
              <a:xfrm>
                <a:off x="5780542" y="5008110"/>
                <a:ext cx="244475" cy="941388"/>
              </a:xfrm>
              <a:custGeom>
                <a:avLst/>
                <a:gdLst>
                  <a:gd name="T0" fmla="*/ 32 w 65"/>
                  <a:gd name="T1" fmla="*/ 0 h 251"/>
                  <a:gd name="T2" fmla="*/ 0 w 65"/>
                  <a:gd name="T3" fmla="*/ 33 h 251"/>
                  <a:gd name="T4" fmla="*/ 32 w 65"/>
                  <a:gd name="T5" fmla="*/ 251 h 251"/>
                  <a:gd name="T6" fmla="*/ 65 w 65"/>
                  <a:gd name="T7" fmla="*/ 33 h 251"/>
                  <a:gd name="T8" fmla="*/ 32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2" y="0"/>
                    </a:moveTo>
                    <a:cubicBezTo>
                      <a:pt x="14" y="0"/>
                      <a:pt x="0" y="15"/>
                      <a:pt x="0" y="33"/>
                    </a:cubicBezTo>
                    <a:cubicBezTo>
                      <a:pt x="0" y="51"/>
                      <a:pt x="32" y="251"/>
                      <a:pt x="32" y="251"/>
                    </a:cubicBezTo>
                    <a:cubicBezTo>
                      <a:pt x="32" y="251"/>
                      <a:pt x="65" y="51"/>
                      <a:pt x="65" y="33"/>
                    </a:cubicBezTo>
                    <a:cubicBezTo>
                      <a:pt x="65" y="15"/>
                      <a:pt x="50" y="0"/>
                      <a:pt x="32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8" name="Freeform 6"/>
              <p:cNvSpPr/>
              <p:nvPr/>
            </p:nvSpPr>
            <p:spPr bwMode="auto">
              <a:xfrm>
                <a:off x="6152017" y="5751060"/>
                <a:ext cx="244475" cy="942975"/>
              </a:xfrm>
              <a:custGeom>
                <a:avLst/>
                <a:gdLst>
                  <a:gd name="T0" fmla="*/ 33 w 65"/>
                  <a:gd name="T1" fmla="*/ 0 h 251"/>
                  <a:gd name="T2" fmla="*/ 0 w 65"/>
                  <a:gd name="T3" fmla="*/ 33 h 251"/>
                  <a:gd name="T4" fmla="*/ 33 w 65"/>
                  <a:gd name="T5" fmla="*/ 251 h 251"/>
                  <a:gd name="T6" fmla="*/ 65 w 65"/>
                  <a:gd name="T7" fmla="*/ 33 h 251"/>
                  <a:gd name="T8" fmla="*/ 33 w 65"/>
                  <a:gd name="T9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1">
                    <a:moveTo>
                      <a:pt x="33" y="0"/>
                    </a:moveTo>
                    <a:cubicBezTo>
                      <a:pt x="15" y="0"/>
                      <a:pt x="0" y="15"/>
                      <a:pt x="0" y="33"/>
                    </a:cubicBezTo>
                    <a:cubicBezTo>
                      <a:pt x="0" y="51"/>
                      <a:pt x="33" y="251"/>
                      <a:pt x="33" y="251"/>
                    </a:cubicBezTo>
                    <a:cubicBezTo>
                      <a:pt x="33" y="251"/>
                      <a:pt x="65" y="51"/>
                      <a:pt x="65" y="33"/>
                    </a:cubicBezTo>
                    <a:cubicBezTo>
                      <a:pt x="65" y="15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79" name="Freeform 7"/>
              <p:cNvSpPr/>
              <p:nvPr/>
            </p:nvSpPr>
            <p:spPr bwMode="auto">
              <a:xfrm>
                <a:off x="6544130" y="5131935"/>
                <a:ext cx="244475" cy="938213"/>
              </a:xfrm>
              <a:custGeom>
                <a:avLst/>
                <a:gdLst>
                  <a:gd name="T0" fmla="*/ 33 w 65"/>
                  <a:gd name="T1" fmla="*/ 0 h 250"/>
                  <a:gd name="T2" fmla="*/ 0 w 65"/>
                  <a:gd name="T3" fmla="*/ 32 h 250"/>
                  <a:gd name="T4" fmla="*/ 33 w 65"/>
                  <a:gd name="T5" fmla="*/ 250 h 250"/>
                  <a:gd name="T6" fmla="*/ 65 w 65"/>
                  <a:gd name="T7" fmla="*/ 32 h 250"/>
                  <a:gd name="T8" fmla="*/ 33 w 65"/>
                  <a:gd name="T9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250">
                    <a:moveTo>
                      <a:pt x="33" y="0"/>
                    </a:moveTo>
                    <a:cubicBezTo>
                      <a:pt x="15" y="0"/>
                      <a:pt x="0" y="14"/>
                      <a:pt x="0" y="32"/>
                    </a:cubicBezTo>
                    <a:cubicBezTo>
                      <a:pt x="0" y="50"/>
                      <a:pt x="33" y="250"/>
                      <a:pt x="33" y="250"/>
                    </a:cubicBezTo>
                    <a:cubicBezTo>
                      <a:pt x="33" y="250"/>
                      <a:pt x="65" y="50"/>
                      <a:pt x="65" y="32"/>
                    </a:cubicBezTo>
                    <a:cubicBezTo>
                      <a:pt x="65" y="14"/>
                      <a:pt x="51" y="0"/>
                      <a:pt x="33" y="0"/>
                    </a:cubicBezTo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0" name="Freeform 10"/>
              <p:cNvSpPr/>
              <p:nvPr/>
            </p:nvSpPr>
            <p:spPr bwMode="auto">
              <a:xfrm>
                <a:off x="4580392" y="3268210"/>
                <a:ext cx="3400425" cy="2314575"/>
              </a:xfrm>
              <a:custGeom>
                <a:avLst/>
                <a:gdLst>
                  <a:gd name="T0" fmla="*/ 452 w 904"/>
                  <a:gd name="T1" fmla="*/ 329 h 616"/>
                  <a:gd name="T2" fmla="*/ 873 w 904"/>
                  <a:gd name="T3" fmla="*/ 616 h 616"/>
                  <a:gd name="T4" fmla="*/ 904 w 904"/>
                  <a:gd name="T5" fmla="*/ 452 h 616"/>
                  <a:gd name="T6" fmla="*/ 452 w 904"/>
                  <a:gd name="T7" fmla="*/ 0 h 616"/>
                  <a:gd name="T8" fmla="*/ 0 w 904"/>
                  <a:gd name="T9" fmla="*/ 452 h 616"/>
                  <a:gd name="T10" fmla="*/ 31 w 904"/>
                  <a:gd name="T11" fmla="*/ 616 h 616"/>
                  <a:gd name="T12" fmla="*/ 452 w 904"/>
                  <a:gd name="T13" fmla="*/ 329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616">
                    <a:moveTo>
                      <a:pt x="452" y="329"/>
                    </a:moveTo>
                    <a:cubicBezTo>
                      <a:pt x="644" y="329"/>
                      <a:pt x="807" y="448"/>
                      <a:pt x="873" y="616"/>
                    </a:cubicBezTo>
                    <a:cubicBezTo>
                      <a:pt x="893" y="566"/>
                      <a:pt x="904" y="510"/>
                      <a:pt x="904" y="452"/>
                    </a:cubicBezTo>
                    <a:cubicBezTo>
                      <a:pt x="904" y="203"/>
                      <a:pt x="702" y="0"/>
                      <a:pt x="452" y="0"/>
                    </a:cubicBezTo>
                    <a:cubicBezTo>
                      <a:pt x="203" y="0"/>
                      <a:pt x="0" y="203"/>
                      <a:pt x="0" y="452"/>
                    </a:cubicBezTo>
                    <a:cubicBezTo>
                      <a:pt x="0" y="510"/>
                      <a:pt x="11" y="566"/>
                      <a:pt x="31" y="616"/>
                    </a:cubicBezTo>
                    <a:cubicBezTo>
                      <a:pt x="97" y="448"/>
                      <a:pt x="260" y="329"/>
                      <a:pt x="452" y="32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81" name="Freeform 12"/>
              <p:cNvSpPr/>
              <p:nvPr/>
            </p:nvSpPr>
            <p:spPr bwMode="auto">
              <a:xfrm>
                <a:off x="5231267" y="-190953"/>
                <a:ext cx="2098675" cy="5006975"/>
              </a:xfrm>
              <a:custGeom>
                <a:avLst/>
                <a:gdLst>
                  <a:gd name="T0" fmla="*/ 279 w 558"/>
                  <a:gd name="T1" fmla="*/ 1309 h 1333"/>
                  <a:gd name="T2" fmla="*/ 438 w 558"/>
                  <a:gd name="T3" fmla="*/ 1333 h 1333"/>
                  <a:gd name="T4" fmla="*/ 558 w 558"/>
                  <a:gd name="T5" fmla="*/ 774 h 1333"/>
                  <a:gd name="T6" fmla="*/ 279 w 558"/>
                  <a:gd name="T7" fmla="*/ 0 h 1333"/>
                  <a:gd name="T8" fmla="*/ 0 w 558"/>
                  <a:gd name="T9" fmla="*/ 774 h 1333"/>
                  <a:gd name="T10" fmla="*/ 120 w 558"/>
                  <a:gd name="T11" fmla="*/ 1333 h 1333"/>
                  <a:gd name="T12" fmla="*/ 279 w 558"/>
                  <a:gd name="T13" fmla="*/ 1309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58" h="1333">
                    <a:moveTo>
                      <a:pt x="279" y="1309"/>
                    </a:moveTo>
                    <a:cubicBezTo>
                      <a:pt x="335" y="1309"/>
                      <a:pt x="388" y="1317"/>
                      <a:pt x="438" y="1333"/>
                    </a:cubicBezTo>
                    <a:cubicBezTo>
                      <a:pt x="513" y="1182"/>
                      <a:pt x="558" y="987"/>
                      <a:pt x="558" y="774"/>
                    </a:cubicBezTo>
                    <a:cubicBezTo>
                      <a:pt x="558" y="436"/>
                      <a:pt x="445" y="143"/>
                      <a:pt x="279" y="0"/>
                    </a:cubicBezTo>
                    <a:cubicBezTo>
                      <a:pt x="113" y="143"/>
                      <a:pt x="0" y="436"/>
                      <a:pt x="0" y="774"/>
                    </a:cubicBezTo>
                    <a:cubicBezTo>
                      <a:pt x="0" y="987"/>
                      <a:pt x="45" y="1182"/>
                      <a:pt x="120" y="1333"/>
                    </a:cubicBezTo>
                    <a:cubicBezTo>
                      <a:pt x="170" y="1317"/>
                      <a:pt x="223" y="1309"/>
                      <a:pt x="279" y="1309"/>
                    </a:cubicBezTo>
                    <a:close/>
                  </a:path>
                </a:pathLst>
              </a:custGeom>
              <a:noFill/>
              <a:ln w="22225">
                <a:solidFill>
                  <a:schemeClr val="bg1">
                    <a:lumMod val="95000"/>
                  </a:schemeClr>
                </a:solidFill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 useBgFill="1">
          <p:nvSpPr>
            <p:cNvPr id="76" name="Freeform 12"/>
            <p:cNvSpPr/>
            <p:nvPr/>
          </p:nvSpPr>
          <p:spPr bwMode="auto">
            <a:xfrm>
              <a:off x="5871711" y="1268360"/>
              <a:ext cx="1024466" cy="2444149"/>
            </a:xfrm>
            <a:custGeom>
              <a:avLst/>
              <a:gdLst>
                <a:gd name="T0" fmla="*/ 279 w 558"/>
                <a:gd name="T1" fmla="*/ 1309 h 1333"/>
                <a:gd name="T2" fmla="*/ 438 w 558"/>
                <a:gd name="T3" fmla="*/ 1333 h 1333"/>
                <a:gd name="T4" fmla="*/ 558 w 558"/>
                <a:gd name="T5" fmla="*/ 774 h 1333"/>
                <a:gd name="T6" fmla="*/ 279 w 558"/>
                <a:gd name="T7" fmla="*/ 0 h 1333"/>
                <a:gd name="T8" fmla="*/ 0 w 558"/>
                <a:gd name="T9" fmla="*/ 774 h 1333"/>
                <a:gd name="T10" fmla="*/ 120 w 558"/>
                <a:gd name="T11" fmla="*/ 1333 h 1333"/>
                <a:gd name="T12" fmla="*/ 279 w 558"/>
                <a:gd name="T13" fmla="*/ 1309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8" h="1333">
                  <a:moveTo>
                    <a:pt x="279" y="1309"/>
                  </a:moveTo>
                  <a:cubicBezTo>
                    <a:pt x="335" y="1309"/>
                    <a:pt x="388" y="1317"/>
                    <a:pt x="438" y="1333"/>
                  </a:cubicBezTo>
                  <a:cubicBezTo>
                    <a:pt x="513" y="1182"/>
                    <a:pt x="558" y="987"/>
                    <a:pt x="558" y="774"/>
                  </a:cubicBezTo>
                  <a:cubicBezTo>
                    <a:pt x="558" y="436"/>
                    <a:pt x="445" y="143"/>
                    <a:pt x="279" y="0"/>
                  </a:cubicBezTo>
                  <a:cubicBezTo>
                    <a:pt x="113" y="143"/>
                    <a:pt x="0" y="436"/>
                    <a:pt x="0" y="774"/>
                  </a:cubicBezTo>
                  <a:cubicBezTo>
                    <a:pt x="0" y="987"/>
                    <a:pt x="45" y="1182"/>
                    <a:pt x="120" y="1333"/>
                  </a:cubicBezTo>
                  <a:cubicBezTo>
                    <a:pt x="170" y="1317"/>
                    <a:pt x="223" y="1309"/>
                    <a:pt x="279" y="1309"/>
                  </a:cubicBezTo>
                  <a:close/>
                </a:path>
              </a:pathLst>
            </a:custGeom>
            <a:ln w="22225">
              <a:solidFill>
                <a:schemeClr val="bg1">
                  <a:lumMod val="9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2941279" y="4483930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2941278" y="4884040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5143128" y="2731940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5143127" y="3132050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955963" y="1599327"/>
            <a:ext cx="2355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955962" y="1999437"/>
            <a:ext cx="2849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TEXT  </a:t>
            </a:r>
            <a:r>
              <a:rPr lang="en-US" altLang="zh-CN" dirty="0">
                <a:solidFill>
                  <a:schemeClr val="bg1"/>
                </a:solidFill>
              </a:rPr>
              <a:t>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89" name="直角三角形 88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直角三角形 89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直角三角形 90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文本框 91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4"/>
          <p:cNvGrpSpPr>
            <a:grpSpLocks noChangeAspect="1"/>
          </p:cNvGrpSpPr>
          <p:nvPr/>
        </p:nvGrpSpPr>
        <p:grpSpPr bwMode="auto">
          <a:xfrm rot="1448247">
            <a:off x="2219983" y="2117680"/>
            <a:ext cx="1970088" cy="2962275"/>
            <a:chOff x="2851" y="673"/>
            <a:chExt cx="1978" cy="2974"/>
          </a:xfrm>
        </p:grpSpPr>
        <p:sp>
          <p:nvSpPr>
            <p:cNvPr id="2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851" y="673"/>
              <a:ext cx="1978" cy="2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Freeform 5"/>
            <p:cNvSpPr/>
            <p:nvPr/>
          </p:nvSpPr>
          <p:spPr bwMode="auto">
            <a:xfrm>
              <a:off x="3693" y="673"/>
              <a:ext cx="30" cy="12"/>
            </a:xfrm>
            <a:custGeom>
              <a:avLst/>
              <a:gdLst>
                <a:gd name="T0" fmla="*/ 30 w 30"/>
                <a:gd name="T1" fmla="*/ 4 h 12"/>
                <a:gd name="T2" fmla="*/ 30 w 30"/>
                <a:gd name="T3" fmla="*/ 4 h 12"/>
                <a:gd name="T4" fmla="*/ 12 w 30"/>
                <a:gd name="T5" fmla="*/ 0 h 12"/>
                <a:gd name="T6" fmla="*/ 12 w 30"/>
                <a:gd name="T7" fmla="*/ 0 h 12"/>
                <a:gd name="T8" fmla="*/ 4 w 30"/>
                <a:gd name="T9" fmla="*/ 4 h 12"/>
                <a:gd name="T10" fmla="*/ 4 w 30"/>
                <a:gd name="T11" fmla="*/ 4 h 12"/>
                <a:gd name="T12" fmla="*/ 0 w 30"/>
                <a:gd name="T13" fmla="*/ 12 h 12"/>
                <a:gd name="T14" fmla="*/ 0 w 30"/>
                <a:gd name="T15" fmla="*/ 12 h 12"/>
                <a:gd name="T16" fmla="*/ 22 w 30"/>
                <a:gd name="T17" fmla="*/ 8 h 12"/>
                <a:gd name="T18" fmla="*/ 22 w 30"/>
                <a:gd name="T19" fmla="*/ 8 h 12"/>
                <a:gd name="T20" fmla="*/ 30 w 30"/>
                <a:gd name="T21" fmla="*/ 4 h 12"/>
                <a:gd name="T22" fmla="*/ 30 w 3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4" y="4"/>
                  </a:lnTo>
                  <a:lnTo>
                    <a:pt x="0" y="12"/>
                  </a:lnTo>
                  <a:lnTo>
                    <a:pt x="22" y="8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Freeform 6"/>
            <p:cNvSpPr/>
            <p:nvPr/>
          </p:nvSpPr>
          <p:spPr bwMode="auto">
            <a:xfrm>
              <a:off x="3479" y="699"/>
              <a:ext cx="40" cy="26"/>
            </a:xfrm>
            <a:custGeom>
              <a:avLst/>
              <a:gdLst>
                <a:gd name="T0" fmla="*/ 40 w 40"/>
                <a:gd name="T1" fmla="*/ 0 h 26"/>
                <a:gd name="T2" fmla="*/ 40 w 40"/>
                <a:gd name="T3" fmla="*/ 0 h 26"/>
                <a:gd name="T4" fmla="*/ 22 w 40"/>
                <a:gd name="T5" fmla="*/ 0 h 26"/>
                <a:gd name="T6" fmla="*/ 22 w 40"/>
                <a:gd name="T7" fmla="*/ 0 h 26"/>
                <a:gd name="T8" fmla="*/ 0 w 40"/>
                <a:gd name="T9" fmla="*/ 18 h 26"/>
                <a:gd name="T10" fmla="*/ 0 w 40"/>
                <a:gd name="T11" fmla="*/ 18 h 26"/>
                <a:gd name="T12" fmla="*/ 4 w 40"/>
                <a:gd name="T13" fmla="*/ 26 h 26"/>
                <a:gd name="T14" fmla="*/ 4 w 40"/>
                <a:gd name="T15" fmla="*/ 26 h 26"/>
                <a:gd name="T16" fmla="*/ 16 w 40"/>
                <a:gd name="T17" fmla="*/ 22 h 26"/>
                <a:gd name="T18" fmla="*/ 24 w 40"/>
                <a:gd name="T19" fmla="*/ 16 h 26"/>
                <a:gd name="T20" fmla="*/ 34 w 40"/>
                <a:gd name="T21" fmla="*/ 8 h 26"/>
                <a:gd name="T22" fmla="*/ 40 w 40"/>
                <a:gd name="T23" fmla="*/ 0 h 26"/>
                <a:gd name="T24" fmla="*/ 40 w 40"/>
                <a:gd name="T25" fmla="*/ 0 h 2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26">
                  <a:moveTo>
                    <a:pt x="40" y="0"/>
                  </a:moveTo>
                  <a:lnTo>
                    <a:pt x="40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4" y="26"/>
                  </a:lnTo>
                  <a:lnTo>
                    <a:pt x="16" y="22"/>
                  </a:lnTo>
                  <a:lnTo>
                    <a:pt x="24" y="16"/>
                  </a:lnTo>
                  <a:lnTo>
                    <a:pt x="34" y="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Freeform 7"/>
            <p:cNvSpPr/>
            <p:nvPr/>
          </p:nvSpPr>
          <p:spPr bwMode="auto">
            <a:xfrm>
              <a:off x="3775" y="711"/>
              <a:ext cx="14" cy="10"/>
            </a:xfrm>
            <a:custGeom>
              <a:avLst/>
              <a:gdLst>
                <a:gd name="T0" fmla="*/ 14 w 14"/>
                <a:gd name="T1" fmla="*/ 0 h 10"/>
                <a:gd name="T2" fmla="*/ 14 w 14"/>
                <a:gd name="T3" fmla="*/ 0 h 10"/>
                <a:gd name="T4" fmla="*/ 0 w 14"/>
                <a:gd name="T5" fmla="*/ 0 h 10"/>
                <a:gd name="T6" fmla="*/ 0 w 14"/>
                <a:gd name="T7" fmla="*/ 0 h 10"/>
                <a:gd name="T8" fmla="*/ 0 w 14"/>
                <a:gd name="T9" fmla="*/ 10 h 10"/>
                <a:gd name="T10" fmla="*/ 0 w 14"/>
                <a:gd name="T11" fmla="*/ 10 h 10"/>
                <a:gd name="T12" fmla="*/ 14 w 14"/>
                <a:gd name="T13" fmla="*/ 4 h 10"/>
                <a:gd name="T14" fmla="*/ 14 w 14"/>
                <a:gd name="T15" fmla="*/ 4 h 10"/>
                <a:gd name="T16" fmla="*/ 14 w 14"/>
                <a:gd name="T17" fmla="*/ 0 h 10"/>
                <a:gd name="T18" fmla="*/ 14 w 14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0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14" y="4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7" name="Freeform 8"/>
            <p:cNvSpPr/>
            <p:nvPr/>
          </p:nvSpPr>
          <p:spPr bwMode="auto">
            <a:xfrm>
              <a:off x="3583" y="721"/>
              <a:ext cx="26" cy="12"/>
            </a:xfrm>
            <a:custGeom>
              <a:avLst/>
              <a:gdLst>
                <a:gd name="T0" fmla="*/ 18 w 26"/>
                <a:gd name="T1" fmla="*/ 0 h 12"/>
                <a:gd name="T2" fmla="*/ 18 w 26"/>
                <a:gd name="T3" fmla="*/ 0 h 12"/>
                <a:gd name="T4" fmla="*/ 0 w 26"/>
                <a:gd name="T5" fmla="*/ 8 h 12"/>
                <a:gd name="T6" fmla="*/ 0 w 26"/>
                <a:gd name="T7" fmla="*/ 8 h 12"/>
                <a:gd name="T8" fmla="*/ 0 w 26"/>
                <a:gd name="T9" fmla="*/ 12 h 12"/>
                <a:gd name="T10" fmla="*/ 0 w 26"/>
                <a:gd name="T11" fmla="*/ 12 h 12"/>
                <a:gd name="T12" fmla="*/ 14 w 26"/>
                <a:gd name="T13" fmla="*/ 8 h 12"/>
                <a:gd name="T14" fmla="*/ 20 w 26"/>
                <a:gd name="T15" fmla="*/ 4 h 12"/>
                <a:gd name="T16" fmla="*/ 26 w 26"/>
                <a:gd name="T17" fmla="*/ 0 h 12"/>
                <a:gd name="T18" fmla="*/ 26 w 26"/>
                <a:gd name="T19" fmla="*/ 0 h 12"/>
                <a:gd name="T20" fmla="*/ 18 w 26"/>
                <a:gd name="T21" fmla="*/ 0 h 12"/>
                <a:gd name="T22" fmla="*/ 18 w 26"/>
                <a:gd name="T23" fmla="*/ 0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18" y="0"/>
                  </a:moveTo>
                  <a:lnTo>
                    <a:pt x="18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8"/>
                  </a:lnTo>
                  <a:lnTo>
                    <a:pt x="20" y="4"/>
                  </a:lnTo>
                  <a:lnTo>
                    <a:pt x="2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8" name="Freeform 9"/>
            <p:cNvSpPr/>
            <p:nvPr/>
          </p:nvSpPr>
          <p:spPr bwMode="auto">
            <a:xfrm>
              <a:off x="3971" y="733"/>
              <a:ext cx="44" cy="22"/>
            </a:xfrm>
            <a:custGeom>
              <a:avLst/>
              <a:gdLst>
                <a:gd name="T0" fmla="*/ 40 w 44"/>
                <a:gd name="T1" fmla="*/ 22 h 22"/>
                <a:gd name="T2" fmla="*/ 40 w 44"/>
                <a:gd name="T3" fmla="*/ 22 h 22"/>
                <a:gd name="T4" fmla="*/ 44 w 44"/>
                <a:gd name="T5" fmla="*/ 14 h 22"/>
                <a:gd name="T6" fmla="*/ 44 w 44"/>
                <a:gd name="T7" fmla="*/ 14 h 22"/>
                <a:gd name="T8" fmla="*/ 6 w 44"/>
                <a:gd name="T9" fmla="*/ 0 h 22"/>
                <a:gd name="T10" fmla="*/ 6 w 44"/>
                <a:gd name="T11" fmla="*/ 0 h 22"/>
                <a:gd name="T12" fmla="*/ 0 w 44"/>
                <a:gd name="T13" fmla="*/ 18 h 22"/>
                <a:gd name="T14" fmla="*/ 0 w 44"/>
                <a:gd name="T15" fmla="*/ 18 h 22"/>
                <a:gd name="T16" fmla="*/ 36 w 44"/>
                <a:gd name="T17" fmla="*/ 22 h 22"/>
                <a:gd name="T18" fmla="*/ 36 w 44"/>
                <a:gd name="T19" fmla="*/ 22 h 22"/>
                <a:gd name="T20" fmla="*/ 40 w 44"/>
                <a:gd name="T21" fmla="*/ 22 h 22"/>
                <a:gd name="T22" fmla="*/ 4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40" y="22"/>
                  </a:moveTo>
                  <a:lnTo>
                    <a:pt x="40" y="22"/>
                  </a:lnTo>
                  <a:lnTo>
                    <a:pt x="44" y="14"/>
                  </a:lnTo>
                  <a:lnTo>
                    <a:pt x="6" y="0"/>
                  </a:lnTo>
                  <a:lnTo>
                    <a:pt x="0" y="18"/>
                  </a:lnTo>
                  <a:lnTo>
                    <a:pt x="36" y="22"/>
                  </a:lnTo>
                  <a:lnTo>
                    <a:pt x="4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415" y="737"/>
              <a:ext cx="30" cy="14"/>
            </a:xfrm>
            <a:custGeom>
              <a:avLst/>
              <a:gdLst>
                <a:gd name="T0" fmla="*/ 30 w 30"/>
                <a:gd name="T1" fmla="*/ 4 h 14"/>
                <a:gd name="T2" fmla="*/ 30 w 30"/>
                <a:gd name="T3" fmla="*/ 4 h 14"/>
                <a:gd name="T4" fmla="*/ 12 w 30"/>
                <a:gd name="T5" fmla="*/ 0 h 14"/>
                <a:gd name="T6" fmla="*/ 12 w 30"/>
                <a:gd name="T7" fmla="*/ 0 h 14"/>
                <a:gd name="T8" fmla="*/ 0 w 30"/>
                <a:gd name="T9" fmla="*/ 14 h 14"/>
                <a:gd name="T10" fmla="*/ 0 w 30"/>
                <a:gd name="T11" fmla="*/ 14 h 14"/>
                <a:gd name="T12" fmla="*/ 20 w 30"/>
                <a:gd name="T13" fmla="*/ 10 h 14"/>
                <a:gd name="T14" fmla="*/ 20 w 30"/>
                <a:gd name="T15" fmla="*/ 10 h 14"/>
                <a:gd name="T16" fmla="*/ 30 w 30"/>
                <a:gd name="T17" fmla="*/ 4 h 14"/>
                <a:gd name="T18" fmla="*/ 30 w 30"/>
                <a:gd name="T19" fmla="*/ 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0" h="14">
                  <a:moveTo>
                    <a:pt x="30" y="4"/>
                  </a:moveTo>
                  <a:lnTo>
                    <a:pt x="30" y="4"/>
                  </a:lnTo>
                  <a:lnTo>
                    <a:pt x="12" y="0"/>
                  </a:lnTo>
                  <a:lnTo>
                    <a:pt x="0" y="14"/>
                  </a:lnTo>
                  <a:lnTo>
                    <a:pt x="20" y="10"/>
                  </a:lnTo>
                  <a:lnTo>
                    <a:pt x="3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59" y="737"/>
              <a:ext cx="38" cy="22"/>
            </a:xfrm>
            <a:custGeom>
              <a:avLst/>
              <a:gdLst>
                <a:gd name="T0" fmla="*/ 30 w 38"/>
                <a:gd name="T1" fmla="*/ 22 h 22"/>
                <a:gd name="T2" fmla="*/ 30 w 38"/>
                <a:gd name="T3" fmla="*/ 22 h 22"/>
                <a:gd name="T4" fmla="*/ 38 w 38"/>
                <a:gd name="T5" fmla="*/ 10 h 22"/>
                <a:gd name="T6" fmla="*/ 36 w 38"/>
                <a:gd name="T7" fmla="*/ 6 h 22"/>
                <a:gd name="T8" fmla="*/ 30 w 38"/>
                <a:gd name="T9" fmla="*/ 0 h 22"/>
                <a:gd name="T10" fmla="*/ 30 w 38"/>
                <a:gd name="T11" fmla="*/ 0 h 22"/>
                <a:gd name="T12" fmla="*/ 8 w 38"/>
                <a:gd name="T13" fmla="*/ 6 h 22"/>
                <a:gd name="T14" fmla="*/ 8 w 38"/>
                <a:gd name="T15" fmla="*/ 6 h 22"/>
                <a:gd name="T16" fmla="*/ 0 w 38"/>
                <a:gd name="T17" fmla="*/ 22 h 22"/>
                <a:gd name="T18" fmla="*/ 0 w 38"/>
                <a:gd name="T19" fmla="*/ 22 h 22"/>
                <a:gd name="T20" fmla="*/ 26 w 38"/>
                <a:gd name="T21" fmla="*/ 22 h 22"/>
                <a:gd name="T22" fmla="*/ 26 w 38"/>
                <a:gd name="T23" fmla="*/ 22 h 22"/>
                <a:gd name="T24" fmla="*/ 30 w 38"/>
                <a:gd name="T25" fmla="*/ 22 h 22"/>
                <a:gd name="T26" fmla="*/ 30 w 3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8" h="22">
                  <a:moveTo>
                    <a:pt x="30" y="22"/>
                  </a:moveTo>
                  <a:lnTo>
                    <a:pt x="30" y="22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0" y="0"/>
                  </a:lnTo>
                  <a:lnTo>
                    <a:pt x="8" y="6"/>
                  </a:lnTo>
                  <a:lnTo>
                    <a:pt x="0" y="22"/>
                  </a:lnTo>
                  <a:lnTo>
                    <a:pt x="26" y="22"/>
                  </a:lnTo>
                  <a:lnTo>
                    <a:pt x="3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889" y="741"/>
              <a:ext cx="30" cy="14"/>
            </a:xfrm>
            <a:custGeom>
              <a:avLst/>
              <a:gdLst>
                <a:gd name="T0" fmla="*/ 30 w 30"/>
                <a:gd name="T1" fmla="*/ 10 h 14"/>
                <a:gd name="T2" fmla="*/ 30 w 30"/>
                <a:gd name="T3" fmla="*/ 10 h 14"/>
                <a:gd name="T4" fmla="*/ 18 w 30"/>
                <a:gd name="T5" fmla="*/ 0 h 14"/>
                <a:gd name="T6" fmla="*/ 18 w 30"/>
                <a:gd name="T7" fmla="*/ 0 h 14"/>
                <a:gd name="T8" fmla="*/ 8 w 30"/>
                <a:gd name="T9" fmla="*/ 0 h 14"/>
                <a:gd name="T10" fmla="*/ 8 w 30"/>
                <a:gd name="T11" fmla="*/ 0 h 14"/>
                <a:gd name="T12" fmla="*/ 0 w 30"/>
                <a:gd name="T13" fmla="*/ 6 h 14"/>
                <a:gd name="T14" fmla="*/ 0 w 30"/>
                <a:gd name="T15" fmla="*/ 6 h 14"/>
                <a:gd name="T16" fmla="*/ 4 w 30"/>
                <a:gd name="T17" fmla="*/ 14 h 14"/>
                <a:gd name="T18" fmla="*/ 4 w 30"/>
                <a:gd name="T19" fmla="*/ 14 h 14"/>
                <a:gd name="T20" fmla="*/ 30 w 30"/>
                <a:gd name="T21" fmla="*/ 10 h 14"/>
                <a:gd name="T22" fmla="*/ 30 w 30"/>
                <a:gd name="T23" fmla="*/ 1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4">
                  <a:moveTo>
                    <a:pt x="30" y="10"/>
                  </a:moveTo>
                  <a:lnTo>
                    <a:pt x="30" y="10"/>
                  </a:lnTo>
                  <a:lnTo>
                    <a:pt x="18" y="0"/>
                  </a:lnTo>
                  <a:lnTo>
                    <a:pt x="8" y="0"/>
                  </a:lnTo>
                  <a:lnTo>
                    <a:pt x="0" y="6"/>
                  </a:lnTo>
                  <a:lnTo>
                    <a:pt x="4" y="14"/>
                  </a:lnTo>
                  <a:lnTo>
                    <a:pt x="3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4093" y="743"/>
              <a:ext cx="40" cy="16"/>
            </a:xfrm>
            <a:custGeom>
              <a:avLst/>
              <a:gdLst>
                <a:gd name="T0" fmla="*/ 40 w 40"/>
                <a:gd name="T1" fmla="*/ 16 h 16"/>
                <a:gd name="T2" fmla="*/ 40 w 40"/>
                <a:gd name="T3" fmla="*/ 16 h 16"/>
                <a:gd name="T4" fmla="*/ 32 w 40"/>
                <a:gd name="T5" fmla="*/ 8 h 16"/>
                <a:gd name="T6" fmla="*/ 26 w 40"/>
                <a:gd name="T7" fmla="*/ 4 h 16"/>
                <a:gd name="T8" fmla="*/ 16 w 40"/>
                <a:gd name="T9" fmla="*/ 2 h 16"/>
                <a:gd name="T10" fmla="*/ 0 w 40"/>
                <a:gd name="T11" fmla="*/ 0 h 16"/>
                <a:gd name="T12" fmla="*/ 0 w 40"/>
                <a:gd name="T13" fmla="*/ 0 h 16"/>
                <a:gd name="T14" fmla="*/ 0 w 40"/>
                <a:gd name="T15" fmla="*/ 4 h 16"/>
                <a:gd name="T16" fmla="*/ 0 w 40"/>
                <a:gd name="T17" fmla="*/ 6 h 16"/>
                <a:gd name="T18" fmla="*/ 8 w 40"/>
                <a:gd name="T19" fmla="*/ 10 h 16"/>
                <a:gd name="T20" fmla="*/ 22 w 40"/>
                <a:gd name="T21" fmla="*/ 14 h 16"/>
                <a:gd name="T22" fmla="*/ 40 w 40"/>
                <a:gd name="T23" fmla="*/ 16 h 16"/>
                <a:gd name="T24" fmla="*/ 40 w 40"/>
                <a:gd name="T25" fmla="*/ 16 h 1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0" h="16">
                  <a:moveTo>
                    <a:pt x="40" y="16"/>
                  </a:moveTo>
                  <a:lnTo>
                    <a:pt x="40" y="16"/>
                  </a:lnTo>
                  <a:lnTo>
                    <a:pt x="32" y="8"/>
                  </a:lnTo>
                  <a:lnTo>
                    <a:pt x="26" y="4"/>
                  </a:lnTo>
                  <a:lnTo>
                    <a:pt x="16" y="2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6"/>
                  </a:lnTo>
                  <a:lnTo>
                    <a:pt x="8" y="10"/>
                  </a:lnTo>
                  <a:lnTo>
                    <a:pt x="22" y="14"/>
                  </a:lnTo>
                  <a:lnTo>
                    <a:pt x="4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14"/>
            <p:cNvSpPr/>
            <p:nvPr/>
          </p:nvSpPr>
          <p:spPr bwMode="auto">
            <a:xfrm>
              <a:off x="3833" y="747"/>
              <a:ext cx="8" cy="8"/>
            </a:xfrm>
            <a:custGeom>
              <a:avLst/>
              <a:gdLst>
                <a:gd name="T0" fmla="*/ 0 w 8"/>
                <a:gd name="T1" fmla="*/ 0 h 8"/>
                <a:gd name="T2" fmla="*/ 0 w 8"/>
                <a:gd name="T3" fmla="*/ 0 h 8"/>
                <a:gd name="T4" fmla="*/ 0 w 8"/>
                <a:gd name="T5" fmla="*/ 8 h 8"/>
                <a:gd name="T6" fmla="*/ 0 w 8"/>
                <a:gd name="T7" fmla="*/ 8 h 8"/>
                <a:gd name="T8" fmla="*/ 8 w 8"/>
                <a:gd name="T9" fmla="*/ 0 h 8"/>
                <a:gd name="T10" fmla="*/ 8 w 8"/>
                <a:gd name="T11" fmla="*/ 0 h 8"/>
                <a:gd name="T12" fmla="*/ 0 w 8"/>
                <a:gd name="T13" fmla="*/ 0 h 8"/>
                <a:gd name="T14" fmla="*/ 0 w 8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15"/>
            <p:cNvSpPr/>
            <p:nvPr/>
          </p:nvSpPr>
          <p:spPr bwMode="auto">
            <a:xfrm>
              <a:off x="3487" y="759"/>
              <a:ext cx="44" cy="22"/>
            </a:xfrm>
            <a:custGeom>
              <a:avLst/>
              <a:gdLst>
                <a:gd name="T0" fmla="*/ 0 w 44"/>
                <a:gd name="T1" fmla="*/ 22 h 22"/>
                <a:gd name="T2" fmla="*/ 0 w 44"/>
                <a:gd name="T3" fmla="*/ 22 h 22"/>
                <a:gd name="T4" fmla="*/ 10 w 44"/>
                <a:gd name="T5" fmla="*/ 22 h 22"/>
                <a:gd name="T6" fmla="*/ 10 w 44"/>
                <a:gd name="T7" fmla="*/ 22 h 22"/>
                <a:gd name="T8" fmla="*/ 44 w 44"/>
                <a:gd name="T9" fmla="*/ 0 h 22"/>
                <a:gd name="T10" fmla="*/ 44 w 44"/>
                <a:gd name="T11" fmla="*/ 0 h 22"/>
                <a:gd name="T12" fmla="*/ 36 w 44"/>
                <a:gd name="T13" fmla="*/ 0 h 22"/>
                <a:gd name="T14" fmla="*/ 36 w 44"/>
                <a:gd name="T15" fmla="*/ 0 h 22"/>
                <a:gd name="T16" fmla="*/ 6 w 44"/>
                <a:gd name="T17" fmla="*/ 4 h 22"/>
                <a:gd name="T18" fmla="*/ 6 w 44"/>
                <a:gd name="T19" fmla="*/ 4 h 22"/>
                <a:gd name="T20" fmla="*/ 0 w 44"/>
                <a:gd name="T21" fmla="*/ 22 h 22"/>
                <a:gd name="T22" fmla="*/ 0 w 4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44" y="0"/>
                  </a:lnTo>
                  <a:lnTo>
                    <a:pt x="36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Freeform 16"/>
            <p:cNvSpPr/>
            <p:nvPr/>
          </p:nvSpPr>
          <p:spPr bwMode="auto">
            <a:xfrm>
              <a:off x="3737" y="759"/>
              <a:ext cx="64" cy="18"/>
            </a:xfrm>
            <a:custGeom>
              <a:avLst/>
              <a:gdLst>
                <a:gd name="T0" fmla="*/ 60 w 64"/>
                <a:gd name="T1" fmla="*/ 10 h 18"/>
                <a:gd name="T2" fmla="*/ 60 w 64"/>
                <a:gd name="T3" fmla="*/ 10 h 18"/>
                <a:gd name="T4" fmla="*/ 64 w 64"/>
                <a:gd name="T5" fmla="*/ 4 h 18"/>
                <a:gd name="T6" fmla="*/ 64 w 64"/>
                <a:gd name="T7" fmla="*/ 4 h 18"/>
                <a:gd name="T8" fmla="*/ 22 w 64"/>
                <a:gd name="T9" fmla="*/ 0 h 18"/>
                <a:gd name="T10" fmla="*/ 22 w 64"/>
                <a:gd name="T11" fmla="*/ 0 h 18"/>
                <a:gd name="T12" fmla="*/ 14 w 64"/>
                <a:gd name="T13" fmla="*/ 8 h 18"/>
                <a:gd name="T14" fmla="*/ 10 w 64"/>
                <a:gd name="T15" fmla="*/ 12 h 18"/>
                <a:gd name="T16" fmla="*/ 0 w 64"/>
                <a:gd name="T17" fmla="*/ 14 h 18"/>
                <a:gd name="T18" fmla="*/ 0 w 64"/>
                <a:gd name="T19" fmla="*/ 14 h 18"/>
                <a:gd name="T20" fmla="*/ 0 w 64"/>
                <a:gd name="T21" fmla="*/ 18 h 18"/>
                <a:gd name="T22" fmla="*/ 0 w 64"/>
                <a:gd name="T23" fmla="*/ 18 h 18"/>
                <a:gd name="T24" fmla="*/ 52 w 64"/>
                <a:gd name="T25" fmla="*/ 10 h 18"/>
                <a:gd name="T26" fmla="*/ 52 w 64"/>
                <a:gd name="T27" fmla="*/ 10 h 18"/>
                <a:gd name="T28" fmla="*/ 60 w 64"/>
                <a:gd name="T29" fmla="*/ 10 h 18"/>
                <a:gd name="T30" fmla="*/ 60 w 64"/>
                <a:gd name="T31" fmla="*/ 10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64" h="18">
                  <a:moveTo>
                    <a:pt x="60" y="10"/>
                  </a:moveTo>
                  <a:lnTo>
                    <a:pt x="60" y="10"/>
                  </a:lnTo>
                  <a:lnTo>
                    <a:pt x="64" y="4"/>
                  </a:lnTo>
                  <a:lnTo>
                    <a:pt x="22" y="0"/>
                  </a:lnTo>
                  <a:lnTo>
                    <a:pt x="14" y="8"/>
                  </a:lnTo>
                  <a:lnTo>
                    <a:pt x="10" y="12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52" y="10"/>
                  </a:lnTo>
                  <a:lnTo>
                    <a:pt x="6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Freeform 17"/>
            <p:cNvSpPr/>
            <p:nvPr/>
          </p:nvSpPr>
          <p:spPr bwMode="auto">
            <a:xfrm>
              <a:off x="4145" y="759"/>
              <a:ext cx="18" cy="6"/>
            </a:xfrm>
            <a:custGeom>
              <a:avLst/>
              <a:gdLst>
                <a:gd name="T0" fmla="*/ 18 w 18"/>
                <a:gd name="T1" fmla="*/ 6 h 6"/>
                <a:gd name="T2" fmla="*/ 18 w 18"/>
                <a:gd name="T3" fmla="*/ 6 h 6"/>
                <a:gd name="T4" fmla="*/ 10 w 18"/>
                <a:gd name="T5" fmla="*/ 2 h 6"/>
                <a:gd name="T6" fmla="*/ 0 w 18"/>
                <a:gd name="T7" fmla="*/ 0 h 6"/>
                <a:gd name="T8" fmla="*/ 0 w 18"/>
                <a:gd name="T9" fmla="*/ 0 h 6"/>
                <a:gd name="T10" fmla="*/ 6 w 18"/>
                <a:gd name="T11" fmla="*/ 6 h 6"/>
                <a:gd name="T12" fmla="*/ 18 w 18"/>
                <a:gd name="T13" fmla="*/ 6 h 6"/>
                <a:gd name="T14" fmla="*/ 18 w 18"/>
                <a:gd name="T15" fmla="*/ 6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8" h="6">
                  <a:moveTo>
                    <a:pt x="18" y="6"/>
                  </a:moveTo>
                  <a:lnTo>
                    <a:pt x="18" y="6"/>
                  </a:lnTo>
                  <a:lnTo>
                    <a:pt x="10" y="2"/>
                  </a:lnTo>
                  <a:lnTo>
                    <a:pt x="0" y="0"/>
                  </a:lnTo>
                  <a:lnTo>
                    <a:pt x="6" y="6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Freeform 18"/>
            <p:cNvSpPr/>
            <p:nvPr/>
          </p:nvSpPr>
          <p:spPr bwMode="auto">
            <a:xfrm>
              <a:off x="3609" y="765"/>
              <a:ext cx="14" cy="12"/>
            </a:xfrm>
            <a:custGeom>
              <a:avLst/>
              <a:gdLst>
                <a:gd name="T0" fmla="*/ 0 w 14"/>
                <a:gd name="T1" fmla="*/ 12 h 12"/>
                <a:gd name="T2" fmla="*/ 0 w 14"/>
                <a:gd name="T3" fmla="*/ 12 h 12"/>
                <a:gd name="T4" fmla="*/ 10 w 14"/>
                <a:gd name="T5" fmla="*/ 8 h 12"/>
                <a:gd name="T6" fmla="*/ 14 w 14"/>
                <a:gd name="T7" fmla="*/ 0 h 12"/>
                <a:gd name="T8" fmla="*/ 14 w 14"/>
                <a:gd name="T9" fmla="*/ 0 h 12"/>
                <a:gd name="T10" fmla="*/ 2 w 14"/>
                <a:gd name="T11" fmla="*/ 0 h 12"/>
                <a:gd name="T12" fmla="*/ 2 w 14"/>
                <a:gd name="T13" fmla="*/ 0 h 12"/>
                <a:gd name="T14" fmla="*/ 0 w 14"/>
                <a:gd name="T15" fmla="*/ 8 h 12"/>
                <a:gd name="T16" fmla="*/ 0 w 14"/>
                <a:gd name="T17" fmla="*/ 8 h 12"/>
                <a:gd name="T18" fmla="*/ 0 w 14"/>
                <a:gd name="T19" fmla="*/ 12 h 12"/>
                <a:gd name="T20" fmla="*/ 0 w 14"/>
                <a:gd name="T21" fmla="*/ 12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0" y="12"/>
                  </a:lnTo>
                  <a:lnTo>
                    <a:pt x="10" y="8"/>
                  </a:lnTo>
                  <a:lnTo>
                    <a:pt x="14" y="0"/>
                  </a:lnTo>
                  <a:lnTo>
                    <a:pt x="2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Freeform 19"/>
            <p:cNvSpPr/>
            <p:nvPr/>
          </p:nvSpPr>
          <p:spPr bwMode="auto">
            <a:xfrm>
              <a:off x="3323" y="785"/>
              <a:ext cx="34" cy="22"/>
            </a:xfrm>
            <a:custGeom>
              <a:avLst/>
              <a:gdLst>
                <a:gd name="T0" fmla="*/ 34 w 34"/>
                <a:gd name="T1" fmla="*/ 6 h 22"/>
                <a:gd name="T2" fmla="*/ 34 w 34"/>
                <a:gd name="T3" fmla="*/ 6 h 22"/>
                <a:gd name="T4" fmla="*/ 20 w 34"/>
                <a:gd name="T5" fmla="*/ 0 h 22"/>
                <a:gd name="T6" fmla="*/ 20 w 34"/>
                <a:gd name="T7" fmla="*/ 0 h 22"/>
                <a:gd name="T8" fmla="*/ 0 w 34"/>
                <a:gd name="T9" fmla="*/ 22 h 22"/>
                <a:gd name="T10" fmla="*/ 0 w 34"/>
                <a:gd name="T11" fmla="*/ 22 h 22"/>
                <a:gd name="T12" fmla="*/ 26 w 34"/>
                <a:gd name="T13" fmla="*/ 18 h 22"/>
                <a:gd name="T14" fmla="*/ 26 w 34"/>
                <a:gd name="T15" fmla="*/ 18 h 22"/>
                <a:gd name="T16" fmla="*/ 34 w 34"/>
                <a:gd name="T17" fmla="*/ 6 h 22"/>
                <a:gd name="T18" fmla="*/ 34 w 34"/>
                <a:gd name="T19" fmla="*/ 6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4" h="22">
                  <a:moveTo>
                    <a:pt x="34" y="6"/>
                  </a:moveTo>
                  <a:lnTo>
                    <a:pt x="34" y="6"/>
                  </a:lnTo>
                  <a:lnTo>
                    <a:pt x="20" y="0"/>
                  </a:lnTo>
                  <a:lnTo>
                    <a:pt x="0" y="22"/>
                  </a:lnTo>
                  <a:lnTo>
                    <a:pt x="26" y="18"/>
                  </a:lnTo>
                  <a:lnTo>
                    <a:pt x="34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9" name="Freeform 20"/>
            <p:cNvSpPr/>
            <p:nvPr/>
          </p:nvSpPr>
          <p:spPr bwMode="auto">
            <a:xfrm>
              <a:off x="3807" y="789"/>
              <a:ext cx="90" cy="28"/>
            </a:xfrm>
            <a:custGeom>
              <a:avLst/>
              <a:gdLst>
                <a:gd name="T0" fmla="*/ 90 w 90"/>
                <a:gd name="T1" fmla="*/ 2 h 28"/>
                <a:gd name="T2" fmla="*/ 90 w 90"/>
                <a:gd name="T3" fmla="*/ 2 h 28"/>
                <a:gd name="T4" fmla="*/ 64 w 90"/>
                <a:gd name="T5" fmla="*/ 0 h 28"/>
                <a:gd name="T6" fmla="*/ 64 w 90"/>
                <a:gd name="T7" fmla="*/ 0 h 28"/>
                <a:gd name="T8" fmla="*/ 58 w 90"/>
                <a:gd name="T9" fmla="*/ 6 h 28"/>
                <a:gd name="T10" fmla="*/ 52 w 90"/>
                <a:gd name="T11" fmla="*/ 10 h 28"/>
                <a:gd name="T12" fmla="*/ 36 w 90"/>
                <a:gd name="T13" fmla="*/ 16 h 28"/>
                <a:gd name="T14" fmla="*/ 20 w 90"/>
                <a:gd name="T15" fmla="*/ 22 h 28"/>
                <a:gd name="T16" fmla="*/ 0 w 90"/>
                <a:gd name="T17" fmla="*/ 24 h 28"/>
                <a:gd name="T18" fmla="*/ 0 w 90"/>
                <a:gd name="T19" fmla="*/ 24 h 28"/>
                <a:gd name="T20" fmla="*/ 0 w 90"/>
                <a:gd name="T21" fmla="*/ 28 h 28"/>
                <a:gd name="T22" fmla="*/ 0 w 90"/>
                <a:gd name="T23" fmla="*/ 28 h 28"/>
                <a:gd name="T24" fmla="*/ 90 w 90"/>
                <a:gd name="T25" fmla="*/ 28 h 28"/>
                <a:gd name="T26" fmla="*/ 90 w 90"/>
                <a:gd name="T27" fmla="*/ 28 h 28"/>
                <a:gd name="T28" fmla="*/ 90 w 90"/>
                <a:gd name="T29" fmla="*/ 2 h 28"/>
                <a:gd name="T30" fmla="*/ 90 w 90"/>
                <a:gd name="T31" fmla="*/ 2 h 2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90" h="28">
                  <a:moveTo>
                    <a:pt x="90" y="2"/>
                  </a:moveTo>
                  <a:lnTo>
                    <a:pt x="90" y="2"/>
                  </a:lnTo>
                  <a:lnTo>
                    <a:pt x="64" y="0"/>
                  </a:lnTo>
                  <a:lnTo>
                    <a:pt x="58" y="6"/>
                  </a:lnTo>
                  <a:lnTo>
                    <a:pt x="52" y="10"/>
                  </a:lnTo>
                  <a:lnTo>
                    <a:pt x="36" y="16"/>
                  </a:lnTo>
                  <a:lnTo>
                    <a:pt x="20" y="22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90" y="28"/>
                  </a:lnTo>
                  <a:lnTo>
                    <a:pt x="9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0" name="Freeform 21"/>
            <p:cNvSpPr/>
            <p:nvPr/>
          </p:nvSpPr>
          <p:spPr bwMode="auto">
            <a:xfrm>
              <a:off x="3409" y="791"/>
              <a:ext cx="44" cy="30"/>
            </a:xfrm>
            <a:custGeom>
              <a:avLst/>
              <a:gdLst>
                <a:gd name="T0" fmla="*/ 14 w 44"/>
                <a:gd name="T1" fmla="*/ 30 h 30"/>
                <a:gd name="T2" fmla="*/ 14 w 44"/>
                <a:gd name="T3" fmla="*/ 30 h 30"/>
                <a:gd name="T4" fmla="*/ 40 w 44"/>
                <a:gd name="T5" fmla="*/ 16 h 30"/>
                <a:gd name="T6" fmla="*/ 40 w 44"/>
                <a:gd name="T7" fmla="*/ 16 h 30"/>
                <a:gd name="T8" fmla="*/ 44 w 44"/>
                <a:gd name="T9" fmla="*/ 4 h 30"/>
                <a:gd name="T10" fmla="*/ 44 w 44"/>
                <a:gd name="T11" fmla="*/ 4 h 30"/>
                <a:gd name="T12" fmla="*/ 22 w 44"/>
                <a:gd name="T13" fmla="*/ 0 h 30"/>
                <a:gd name="T14" fmla="*/ 22 w 44"/>
                <a:gd name="T15" fmla="*/ 0 h 30"/>
                <a:gd name="T16" fmla="*/ 4 w 44"/>
                <a:gd name="T17" fmla="*/ 12 h 30"/>
                <a:gd name="T18" fmla="*/ 4 w 44"/>
                <a:gd name="T19" fmla="*/ 12 h 30"/>
                <a:gd name="T20" fmla="*/ 0 w 44"/>
                <a:gd name="T21" fmla="*/ 20 h 30"/>
                <a:gd name="T22" fmla="*/ 0 w 44"/>
                <a:gd name="T23" fmla="*/ 20 h 30"/>
                <a:gd name="T24" fmla="*/ 4 w 44"/>
                <a:gd name="T25" fmla="*/ 28 h 30"/>
                <a:gd name="T26" fmla="*/ 14 w 44"/>
                <a:gd name="T27" fmla="*/ 30 h 30"/>
                <a:gd name="T28" fmla="*/ 14 w 44"/>
                <a:gd name="T29" fmla="*/ 3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4" h="30">
                  <a:moveTo>
                    <a:pt x="14" y="30"/>
                  </a:moveTo>
                  <a:lnTo>
                    <a:pt x="14" y="30"/>
                  </a:lnTo>
                  <a:lnTo>
                    <a:pt x="40" y="16"/>
                  </a:lnTo>
                  <a:lnTo>
                    <a:pt x="44" y="4"/>
                  </a:lnTo>
                  <a:lnTo>
                    <a:pt x="22" y="0"/>
                  </a:lnTo>
                  <a:lnTo>
                    <a:pt x="4" y="12"/>
                  </a:lnTo>
                  <a:lnTo>
                    <a:pt x="0" y="20"/>
                  </a:lnTo>
                  <a:lnTo>
                    <a:pt x="4" y="28"/>
                  </a:lnTo>
                  <a:lnTo>
                    <a:pt x="1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" name="Freeform 22"/>
            <p:cNvSpPr/>
            <p:nvPr/>
          </p:nvSpPr>
          <p:spPr bwMode="auto">
            <a:xfrm>
              <a:off x="3535" y="791"/>
              <a:ext cx="32" cy="22"/>
            </a:xfrm>
            <a:custGeom>
              <a:avLst/>
              <a:gdLst>
                <a:gd name="T0" fmla="*/ 32 w 32"/>
                <a:gd name="T1" fmla="*/ 0 h 22"/>
                <a:gd name="T2" fmla="*/ 32 w 32"/>
                <a:gd name="T3" fmla="*/ 0 h 22"/>
                <a:gd name="T4" fmla="*/ 18 w 32"/>
                <a:gd name="T5" fmla="*/ 0 h 22"/>
                <a:gd name="T6" fmla="*/ 18 w 32"/>
                <a:gd name="T7" fmla="*/ 0 h 22"/>
                <a:gd name="T8" fmla="*/ 6 w 32"/>
                <a:gd name="T9" fmla="*/ 12 h 22"/>
                <a:gd name="T10" fmla="*/ 6 w 32"/>
                <a:gd name="T11" fmla="*/ 12 h 22"/>
                <a:gd name="T12" fmla="*/ 0 w 32"/>
                <a:gd name="T13" fmla="*/ 12 h 22"/>
                <a:gd name="T14" fmla="*/ 0 w 32"/>
                <a:gd name="T15" fmla="*/ 12 h 22"/>
                <a:gd name="T16" fmla="*/ 14 w 32"/>
                <a:gd name="T17" fmla="*/ 22 h 22"/>
                <a:gd name="T18" fmla="*/ 14 w 32"/>
                <a:gd name="T19" fmla="*/ 22 h 22"/>
                <a:gd name="T20" fmla="*/ 22 w 32"/>
                <a:gd name="T21" fmla="*/ 18 h 22"/>
                <a:gd name="T22" fmla="*/ 26 w 32"/>
                <a:gd name="T23" fmla="*/ 16 h 22"/>
                <a:gd name="T24" fmla="*/ 30 w 32"/>
                <a:gd name="T25" fmla="*/ 10 h 22"/>
                <a:gd name="T26" fmla="*/ 32 w 32"/>
                <a:gd name="T27" fmla="*/ 0 h 22"/>
                <a:gd name="T28" fmla="*/ 32 w 32"/>
                <a:gd name="T29" fmla="*/ 0 h 2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22">
                  <a:moveTo>
                    <a:pt x="32" y="0"/>
                  </a:moveTo>
                  <a:lnTo>
                    <a:pt x="32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14" y="22"/>
                  </a:lnTo>
                  <a:lnTo>
                    <a:pt x="22" y="18"/>
                  </a:lnTo>
                  <a:lnTo>
                    <a:pt x="26" y="16"/>
                  </a:lnTo>
                  <a:lnTo>
                    <a:pt x="30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2" name="Freeform 23"/>
            <p:cNvSpPr/>
            <p:nvPr/>
          </p:nvSpPr>
          <p:spPr bwMode="auto">
            <a:xfrm>
              <a:off x="3929" y="791"/>
              <a:ext cx="268" cy="32"/>
            </a:xfrm>
            <a:custGeom>
              <a:avLst/>
              <a:gdLst>
                <a:gd name="T0" fmla="*/ 264 w 268"/>
                <a:gd name="T1" fmla="*/ 30 h 32"/>
                <a:gd name="T2" fmla="*/ 264 w 268"/>
                <a:gd name="T3" fmla="*/ 30 h 32"/>
                <a:gd name="T4" fmla="*/ 268 w 268"/>
                <a:gd name="T5" fmla="*/ 22 h 32"/>
                <a:gd name="T6" fmla="*/ 268 w 268"/>
                <a:gd name="T7" fmla="*/ 22 h 32"/>
                <a:gd name="T8" fmla="*/ 160 w 268"/>
                <a:gd name="T9" fmla="*/ 0 h 32"/>
                <a:gd name="T10" fmla="*/ 160 w 268"/>
                <a:gd name="T11" fmla="*/ 0 h 32"/>
                <a:gd name="T12" fmla="*/ 144 w 268"/>
                <a:gd name="T13" fmla="*/ 8 h 32"/>
                <a:gd name="T14" fmla="*/ 126 w 268"/>
                <a:gd name="T15" fmla="*/ 12 h 32"/>
                <a:gd name="T16" fmla="*/ 106 w 268"/>
                <a:gd name="T17" fmla="*/ 14 h 32"/>
                <a:gd name="T18" fmla="*/ 86 w 268"/>
                <a:gd name="T19" fmla="*/ 14 h 32"/>
                <a:gd name="T20" fmla="*/ 44 w 268"/>
                <a:gd name="T21" fmla="*/ 10 h 32"/>
                <a:gd name="T22" fmla="*/ 8 w 268"/>
                <a:gd name="T23" fmla="*/ 4 h 32"/>
                <a:gd name="T24" fmla="*/ 8 w 268"/>
                <a:gd name="T25" fmla="*/ 4 h 32"/>
                <a:gd name="T26" fmla="*/ 0 w 268"/>
                <a:gd name="T27" fmla="*/ 8 h 32"/>
                <a:gd name="T28" fmla="*/ 0 w 268"/>
                <a:gd name="T29" fmla="*/ 8 h 32"/>
                <a:gd name="T30" fmla="*/ 4 w 268"/>
                <a:gd name="T31" fmla="*/ 20 h 32"/>
                <a:gd name="T32" fmla="*/ 4 w 268"/>
                <a:gd name="T33" fmla="*/ 20 h 32"/>
                <a:gd name="T34" fmla="*/ 32 w 268"/>
                <a:gd name="T35" fmla="*/ 24 h 32"/>
                <a:gd name="T36" fmla="*/ 62 w 268"/>
                <a:gd name="T37" fmla="*/ 28 h 32"/>
                <a:gd name="T38" fmla="*/ 94 w 268"/>
                <a:gd name="T39" fmla="*/ 30 h 32"/>
                <a:gd name="T40" fmla="*/ 128 w 268"/>
                <a:gd name="T41" fmla="*/ 32 h 32"/>
                <a:gd name="T42" fmla="*/ 198 w 268"/>
                <a:gd name="T43" fmla="*/ 32 h 32"/>
                <a:gd name="T44" fmla="*/ 264 w 268"/>
                <a:gd name="T45" fmla="*/ 30 h 32"/>
                <a:gd name="T46" fmla="*/ 264 w 268"/>
                <a:gd name="T47" fmla="*/ 30 h 3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8" h="32">
                  <a:moveTo>
                    <a:pt x="264" y="30"/>
                  </a:moveTo>
                  <a:lnTo>
                    <a:pt x="264" y="30"/>
                  </a:lnTo>
                  <a:lnTo>
                    <a:pt x="268" y="22"/>
                  </a:lnTo>
                  <a:lnTo>
                    <a:pt x="160" y="0"/>
                  </a:lnTo>
                  <a:lnTo>
                    <a:pt x="144" y="8"/>
                  </a:lnTo>
                  <a:lnTo>
                    <a:pt x="126" y="12"/>
                  </a:lnTo>
                  <a:lnTo>
                    <a:pt x="106" y="14"/>
                  </a:lnTo>
                  <a:lnTo>
                    <a:pt x="86" y="14"/>
                  </a:lnTo>
                  <a:lnTo>
                    <a:pt x="44" y="10"/>
                  </a:lnTo>
                  <a:lnTo>
                    <a:pt x="8" y="4"/>
                  </a:lnTo>
                  <a:lnTo>
                    <a:pt x="0" y="8"/>
                  </a:lnTo>
                  <a:lnTo>
                    <a:pt x="4" y="20"/>
                  </a:lnTo>
                  <a:lnTo>
                    <a:pt x="32" y="24"/>
                  </a:lnTo>
                  <a:lnTo>
                    <a:pt x="62" y="28"/>
                  </a:lnTo>
                  <a:lnTo>
                    <a:pt x="94" y="30"/>
                  </a:lnTo>
                  <a:lnTo>
                    <a:pt x="128" y="32"/>
                  </a:lnTo>
                  <a:lnTo>
                    <a:pt x="198" y="32"/>
                  </a:lnTo>
                  <a:lnTo>
                    <a:pt x="264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3" name="Freeform 24"/>
            <p:cNvSpPr/>
            <p:nvPr/>
          </p:nvSpPr>
          <p:spPr bwMode="auto">
            <a:xfrm>
              <a:off x="3609" y="799"/>
              <a:ext cx="66" cy="34"/>
            </a:xfrm>
            <a:custGeom>
              <a:avLst/>
              <a:gdLst>
                <a:gd name="T0" fmla="*/ 0 w 66"/>
                <a:gd name="T1" fmla="*/ 26 h 34"/>
                <a:gd name="T2" fmla="*/ 0 w 66"/>
                <a:gd name="T3" fmla="*/ 26 h 34"/>
                <a:gd name="T4" fmla="*/ 2 w 66"/>
                <a:gd name="T5" fmla="*/ 34 h 34"/>
                <a:gd name="T6" fmla="*/ 2 w 66"/>
                <a:gd name="T7" fmla="*/ 34 h 34"/>
                <a:gd name="T8" fmla="*/ 58 w 66"/>
                <a:gd name="T9" fmla="*/ 4 h 34"/>
                <a:gd name="T10" fmla="*/ 58 w 66"/>
                <a:gd name="T11" fmla="*/ 4 h 34"/>
                <a:gd name="T12" fmla="*/ 66 w 66"/>
                <a:gd name="T13" fmla="*/ 4 h 34"/>
                <a:gd name="T14" fmla="*/ 66 w 66"/>
                <a:gd name="T15" fmla="*/ 4 h 34"/>
                <a:gd name="T16" fmla="*/ 48 w 66"/>
                <a:gd name="T17" fmla="*/ 0 h 34"/>
                <a:gd name="T18" fmla="*/ 48 w 66"/>
                <a:gd name="T19" fmla="*/ 0 h 34"/>
                <a:gd name="T20" fmla="*/ 10 w 66"/>
                <a:gd name="T21" fmla="*/ 12 h 34"/>
                <a:gd name="T22" fmla="*/ 10 w 66"/>
                <a:gd name="T23" fmla="*/ 12 h 34"/>
                <a:gd name="T24" fmla="*/ 0 w 66"/>
                <a:gd name="T25" fmla="*/ 26 h 34"/>
                <a:gd name="T26" fmla="*/ 0 w 66"/>
                <a:gd name="T27" fmla="*/ 26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6" h="34">
                  <a:moveTo>
                    <a:pt x="0" y="26"/>
                  </a:moveTo>
                  <a:lnTo>
                    <a:pt x="0" y="26"/>
                  </a:lnTo>
                  <a:lnTo>
                    <a:pt x="2" y="34"/>
                  </a:lnTo>
                  <a:lnTo>
                    <a:pt x="58" y="4"/>
                  </a:lnTo>
                  <a:lnTo>
                    <a:pt x="66" y="4"/>
                  </a:lnTo>
                  <a:lnTo>
                    <a:pt x="48" y="0"/>
                  </a:lnTo>
                  <a:lnTo>
                    <a:pt x="10" y="12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Freeform 25"/>
            <p:cNvSpPr/>
            <p:nvPr/>
          </p:nvSpPr>
          <p:spPr bwMode="auto">
            <a:xfrm>
              <a:off x="3309" y="803"/>
              <a:ext cx="10" cy="10"/>
            </a:xfrm>
            <a:custGeom>
              <a:avLst/>
              <a:gdLst>
                <a:gd name="T0" fmla="*/ 8 w 10"/>
                <a:gd name="T1" fmla="*/ 0 h 10"/>
                <a:gd name="T2" fmla="*/ 8 w 10"/>
                <a:gd name="T3" fmla="*/ 0 h 10"/>
                <a:gd name="T4" fmla="*/ 0 w 10"/>
                <a:gd name="T5" fmla="*/ 10 h 10"/>
                <a:gd name="T6" fmla="*/ 0 w 10"/>
                <a:gd name="T7" fmla="*/ 10 h 10"/>
                <a:gd name="T8" fmla="*/ 6 w 10"/>
                <a:gd name="T9" fmla="*/ 8 h 10"/>
                <a:gd name="T10" fmla="*/ 8 w 10"/>
                <a:gd name="T11" fmla="*/ 8 h 10"/>
                <a:gd name="T12" fmla="*/ 10 w 10"/>
                <a:gd name="T13" fmla="*/ 4 h 10"/>
                <a:gd name="T14" fmla="*/ 8 w 10"/>
                <a:gd name="T15" fmla="*/ 0 h 10"/>
                <a:gd name="T16" fmla="*/ 8 w 10"/>
                <a:gd name="T17" fmla="*/ 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10">
                  <a:moveTo>
                    <a:pt x="8" y="0"/>
                  </a:moveTo>
                  <a:lnTo>
                    <a:pt x="8" y="0"/>
                  </a:lnTo>
                  <a:lnTo>
                    <a:pt x="0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10" y="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5" name="Freeform 26"/>
            <p:cNvSpPr/>
            <p:nvPr/>
          </p:nvSpPr>
          <p:spPr bwMode="auto">
            <a:xfrm>
              <a:off x="3461" y="813"/>
              <a:ext cx="322" cy="172"/>
            </a:xfrm>
            <a:custGeom>
              <a:avLst/>
              <a:gdLst>
                <a:gd name="T0" fmla="*/ 126 w 322"/>
                <a:gd name="T1" fmla="*/ 72 h 172"/>
                <a:gd name="T2" fmla="*/ 126 w 322"/>
                <a:gd name="T3" fmla="*/ 72 h 172"/>
                <a:gd name="T4" fmla="*/ 110 w 322"/>
                <a:gd name="T5" fmla="*/ 80 h 172"/>
                <a:gd name="T6" fmla="*/ 96 w 322"/>
                <a:gd name="T7" fmla="*/ 90 h 172"/>
                <a:gd name="T8" fmla="*/ 68 w 322"/>
                <a:gd name="T9" fmla="*/ 110 h 172"/>
                <a:gd name="T10" fmla="*/ 52 w 322"/>
                <a:gd name="T11" fmla="*/ 120 h 172"/>
                <a:gd name="T12" fmla="*/ 38 w 322"/>
                <a:gd name="T13" fmla="*/ 130 h 172"/>
                <a:gd name="T14" fmla="*/ 22 w 322"/>
                <a:gd name="T15" fmla="*/ 138 h 172"/>
                <a:gd name="T16" fmla="*/ 4 w 322"/>
                <a:gd name="T17" fmla="*/ 146 h 172"/>
                <a:gd name="T18" fmla="*/ 4 w 322"/>
                <a:gd name="T19" fmla="*/ 146 h 172"/>
                <a:gd name="T20" fmla="*/ 0 w 322"/>
                <a:gd name="T21" fmla="*/ 156 h 172"/>
                <a:gd name="T22" fmla="*/ 0 w 322"/>
                <a:gd name="T23" fmla="*/ 156 h 172"/>
                <a:gd name="T24" fmla="*/ 0 w 322"/>
                <a:gd name="T25" fmla="*/ 172 h 172"/>
                <a:gd name="T26" fmla="*/ 0 w 322"/>
                <a:gd name="T27" fmla="*/ 172 h 172"/>
                <a:gd name="T28" fmla="*/ 10 w 322"/>
                <a:gd name="T29" fmla="*/ 168 h 172"/>
                <a:gd name="T30" fmla="*/ 22 w 322"/>
                <a:gd name="T31" fmla="*/ 164 h 172"/>
                <a:gd name="T32" fmla="*/ 48 w 322"/>
                <a:gd name="T33" fmla="*/ 152 h 172"/>
                <a:gd name="T34" fmla="*/ 78 w 322"/>
                <a:gd name="T35" fmla="*/ 134 h 172"/>
                <a:gd name="T36" fmla="*/ 110 w 322"/>
                <a:gd name="T37" fmla="*/ 114 h 172"/>
                <a:gd name="T38" fmla="*/ 172 w 322"/>
                <a:gd name="T39" fmla="*/ 76 h 172"/>
                <a:gd name="T40" fmla="*/ 200 w 322"/>
                <a:gd name="T41" fmla="*/ 60 h 172"/>
                <a:gd name="T42" fmla="*/ 224 w 322"/>
                <a:gd name="T43" fmla="*/ 50 h 172"/>
                <a:gd name="T44" fmla="*/ 224 w 322"/>
                <a:gd name="T45" fmla="*/ 50 h 172"/>
                <a:gd name="T46" fmla="*/ 250 w 322"/>
                <a:gd name="T47" fmla="*/ 42 h 172"/>
                <a:gd name="T48" fmla="*/ 276 w 322"/>
                <a:gd name="T49" fmla="*/ 36 h 172"/>
                <a:gd name="T50" fmla="*/ 288 w 322"/>
                <a:gd name="T51" fmla="*/ 32 h 172"/>
                <a:gd name="T52" fmla="*/ 298 w 322"/>
                <a:gd name="T53" fmla="*/ 28 h 172"/>
                <a:gd name="T54" fmla="*/ 306 w 322"/>
                <a:gd name="T55" fmla="*/ 22 h 172"/>
                <a:gd name="T56" fmla="*/ 314 w 322"/>
                <a:gd name="T57" fmla="*/ 12 h 172"/>
                <a:gd name="T58" fmla="*/ 314 w 322"/>
                <a:gd name="T59" fmla="*/ 12 h 172"/>
                <a:gd name="T60" fmla="*/ 322 w 322"/>
                <a:gd name="T61" fmla="*/ 4 h 172"/>
                <a:gd name="T62" fmla="*/ 322 w 322"/>
                <a:gd name="T63" fmla="*/ 4 h 172"/>
                <a:gd name="T64" fmla="*/ 302 w 322"/>
                <a:gd name="T65" fmla="*/ 0 h 172"/>
                <a:gd name="T66" fmla="*/ 302 w 322"/>
                <a:gd name="T67" fmla="*/ 0 h 172"/>
                <a:gd name="T68" fmla="*/ 282 w 322"/>
                <a:gd name="T69" fmla="*/ 12 h 172"/>
                <a:gd name="T70" fmla="*/ 262 w 322"/>
                <a:gd name="T71" fmla="*/ 22 h 172"/>
                <a:gd name="T72" fmla="*/ 216 w 322"/>
                <a:gd name="T73" fmla="*/ 38 h 172"/>
                <a:gd name="T74" fmla="*/ 170 w 322"/>
                <a:gd name="T75" fmla="*/ 52 h 172"/>
                <a:gd name="T76" fmla="*/ 146 w 322"/>
                <a:gd name="T77" fmla="*/ 62 h 172"/>
                <a:gd name="T78" fmla="*/ 126 w 322"/>
                <a:gd name="T79" fmla="*/ 72 h 172"/>
                <a:gd name="T80" fmla="*/ 126 w 322"/>
                <a:gd name="T81" fmla="*/ 72 h 17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322" h="172">
                  <a:moveTo>
                    <a:pt x="126" y="72"/>
                  </a:moveTo>
                  <a:lnTo>
                    <a:pt x="126" y="72"/>
                  </a:lnTo>
                  <a:lnTo>
                    <a:pt x="110" y="80"/>
                  </a:lnTo>
                  <a:lnTo>
                    <a:pt x="96" y="90"/>
                  </a:lnTo>
                  <a:lnTo>
                    <a:pt x="68" y="110"/>
                  </a:lnTo>
                  <a:lnTo>
                    <a:pt x="52" y="120"/>
                  </a:lnTo>
                  <a:lnTo>
                    <a:pt x="38" y="130"/>
                  </a:lnTo>
                  <a:lnTo>
                    <a:pt x="22" y="138"/>
                  </a:lnTo>
                  <a:lnTo>
                    <a:pt x="4" y="146"/>
                  </a:lnTo>
                  <a:lnTo>
                    <a:pt x="0" y="156"/>
                  </a:lnTo>
                  <a:lnTo>
                    <a:pt x="0" y="172"/>
                  </a:lnTo>
                  <a:lnTo>
                    <a:pt x="10" y="168"/>
                  </a:lnTo>
                  <a:lnTo>
                    <a:pt x="22" y="164"/>
                  </a:lnTo>
                  <a:lnTo>
                    <a:pt x="48" y="152"/>
                  </a:lnTo>
                  <a:lnTo>
                    <a:pt x="78" y="134"/>
                  </a:lnTo>
                  <a:lnTo>
                    <a:pt x="110" y="114"/>
                  </a:lnTo>
                  <a:lnTo>
                    <a:pt x="172" y="76"/>
                  </a:lnTo>
                  <a:lnTo>
                    <a:pt x="200" y="60"/>
                  </a:lnTo>
                  <a:lnTo>
                    <a:pt x="224" y="50"/>
                  </a:lnTo>
                  <a:lnTo>
                    <a:pt x="250" y="42"/>
                  </a:lnTo>
                  <a:lnTo>
                    <a:pt x="276" y="36"/>
                  </a:lnTo>
                  <a:lnTo>
                    <a:pt x="288" y="32"/>
                  </a:lnTo>
                  <a:lnTo>
                    <a:pt x="298" y="28"/>
                  </a:lnTo>
                  <a:lnTo>
                    <a:pt x="306" y="22"/>
                  </a:lnTo>
                  <a:lnTo>
                    <a:pt x="314" y="12"/>
                  </a:lnTo>
                  <a:lnTo>
                    <a:pt x="322" y="4"/>
                  </a:lnTo>
                  <a:lnTo>
                    <a:pt x="302" y="0"/>
                  </a:lnTo>
                  <a:lnTo>
                    <a:pt x="282" y="12"/>
                  </a:lnTo>
                  <a:lnTo>
                    <a:pt x="262" y="22"/>
                  </a:lnTo>
                  <a:lnTo>
                    <a:pt x="216" y="38"/>
                  </a:lnTo>
                  <a:lnTo>
                    <a:pt x="170" y="52"/>
                  </a:lnTo>
                  <a:lnTo>
                    <a:pt x="146" y="62"/>
                  </a:lnTo>
                  <a:lnTo>
                    <a:pt x="126" y="7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27"/>
            <p:cNvSpPr/>
            <p:nvPr/>
          </p:nvSpPr>
          <p:spPr bwMode="auto">
            <a:xfrm>
              <a:off x="4215" y="817"/>
              <a:ext cx="30" cy="12"/>
            </a:xfrm>
            <a:custGeom>
              <a:avLst/>
              <a:gdLst>
                <a:gd name="T0" fmla="*/ 30 w 30"/>
                <a:gd name="T1" fmla="*/ 8 h 12"/>
                <a:gd name="T2" fmla="*/ 30 w 30"/>
                <a:gd name="T3" fmla="*/ 8 h 12"/>
                <a:gd name="T4" fmla="*/ 0 w 30"/>
                <a:gd name="T5" fmla="*/ 0 h 12"/>
                <a:gd name="T6" fmla="*/ 0 w 30"/>
                <a:gd name="T7" fmla="*/ 0 h 12"/>
                <a:gd name="T8" fmla="*/ 30 w 30"/>
                <a:gd name="T9" fmla="*/ 12 h 12"/>
                <a:gd name="T10" fmla="*/ 30 w 30"/>
                <a:gd name="T11" fmla="*/ 12 h 12"/>
                <a:gd name="T12" fmla="*/ 30 w 30"/>
                <a:gd name="T13" fmla="*/ 8 h 12"/>
                <a:gd name="T14" fmla="*/ 30 w 30"/>
                <a:gd name="T15" fmla="*/ 8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" h="12">
                  <a:moveTo>
                    <a:pt x="30" y="8"/>
                  </a:moveTo>
                  <a:lnTo>
                    <a:pt x="30" y="8"/>
                  </a:lnTo>
                  <a:lnTo>
                    <a:pt x="0" y="0"/>
                  </a:lnTo>
                  <a:lnTo>
                    <a:pt x="30" y="12"/>
                  </a:lnTo>
                  <a:lnTo>
                    <a:pt x="3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28"/>
            <p:cNvSpPr/>
            <p:nvPr/>
          </p:nvSpPr>
          <p:spPr bwMode="auto">
            <a:xfrm>
              <a:off x="3479" y="821"/>
              <a:ext cx="34" cy="18"/>
            </a:xfrm>
            <a:custGeom>
              <a:avLst/>
              <a:gdLst>
                <a:gd name="T0" fmla="*/ 34 w 34"/>
                <a:gd name="T1" fmla="*/ 12 h 18"/>
                <a:gd name="T2" fmla="*/ 34 w 34"/>
                <a:gd name="T3" fmla="*/ 12 h 18"/>
                <a:gd name="T4" fmla="*/ 34 w 34"/>
                <a:gd name="T5" fmla="*/ 0 h 18"/>
                <a:gd name="T6" fmla="*/ 34 w 34"/>
                <a:gd name="T7" fmla="*/ 0 h 18"/>
                <a:gd name="T8" fmla="*/ 22 w 34"/>
                <a:gd name="T9" fmla="*/ 0 h 18"/>
                <a:gd name="T10" fmla="*/ 22 w 34"/>
                <a:gd name="T11" fmla="*/ 0 h 18"/>
                <a:gd name="T12" fmla="*/ 0 w 34"/>
                <a:gd name="T13" fmla="*/ 18 h 18"/>
                <a:gd name="T14" fmla="*/ 0 w 34"/>
                <a:gd name="T15" fmla="*/ 18 h 18"/>
                <a:gd name="T16" fmla="*/ 26 w 34"/>
                <a:gd name="T17" fmla="*/ 16 h 18"/>
                <a:gd name="T18" fmla="*/ 26 w 34"/>
                <a:gd name="T19" fmla="*/ 16 h 18"/>
                <a:gd name="T20" fmla="*/ 34 w 34"/>
                <a:gd name="T21" fmla="*/ 12 h 18"/>
                <a:gd name="T22" fmla="*/ 34 w 34"/>
                <a:gd name="T23" fmla="*/ 12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8">
                  <a:moveTo>
                    <a:pt x="34" y="12"/>
                  </a:moveTo>
                  <a:lnTo>
                    <a:pt x="34" y="12"/>
                  </a:lnTo>
                  <a:lnTo>
                    <a:pt x="34" y="0"/>
                  </a:lnTo>
                  <a:lnTo>
                    <a:pt x="22" y="0"/>
                  </a:lnTo>
                  <a:lnTo>
                    <a:pt x="0" y="18"/>
                  </a:lnTo>
                  <a:lnTo>
                    <a:pt x="26" y="16"/>
                  </a:lnTo>
                  <a:lnTo>
                    <a:pt x="34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29"/>
            <p:cNvSpPr/>
            <p:nvPr/>
          </p:nvSpPr>
          <p:spPr bwMode="auto">
            <a:xfrm>
              <a:off x="3253" y="833"/>
              <a:ext cx="40" cy="32"/>
            </a:xfrm>
            <a:custGeom>
              <a:avLst/>
              <a:gdLst>
                <a:gd name="T0" fmla="*/ 40 w 40"/>
                <a:gd name="T1" fmla="*/ 0 h 32"/>
                <a:gd name="T2" fmla="*/ 40 w 40"/>
                <a:gd name="T3" fmla="*/ 0 h 32"/>
                <a:gd name="T4" fmla="*/ 30 w 40"/>
                <a:gd name="T5" fmla="*/ 0 h 32"/>
                <a:gd name="T6" fmla="*/ 30 w 40"/>
                <a:gd name="T7" fmla="*/ 0 h 32"/>
                <a:gd name="T8" fmla="*/ 14 w 40"/>
                <a:gd name="T9" fmla="*/ 12 h 32"/>
                <a:gd name="T10" fmla="*/ 6 w 40"/>
                <a:gd name="T11" fmla="*/ 18 h 32"/>
                <a:gd name="T12" fmla="*/ 0 w 40"/>
                <a:gd name="T13" fmla="*/ 30 h 32"/>
                <a:gd name="T14" fmla="*/ 0 w 40"/>
                <a:gd name="T15" fmla="*/ 30 h 32"/>
                <a:gd name="T16" fmla="*/ 0 w 40"/>
                <a:gd name="T17" fmla="*/ 32 h 32"/>
                <a:gd name="T18" fmla="*/ 0 w 40"/>
                <a:gd name="T19" fmla="*/ 32 h 32"/>
                <a:gd name="T20" fmla="*/ 38 w 40"/>
                <a:gd name="T21" fmla="*/ 14 h 32"/>
                <a:gd name="T22" fmla="*/ 38 w 40"/>
                <a:gd name="T23" fmla="*/ 14 h 32"/>
                <a:gd name="T24" fmla="*/ 40 w 40"/>
                <a:gd name="T25" fmla="*/ 0 h 32"/>
                <a:gd name="T26" fmla="*/ 40 w 40"/>
                <a:gd name="T27" fmla="*/ 0 h 3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2">
                  <a:moveTo>
                    <a:pt x="40" y="0"/>
                  </a:moveTo>
                  <a:lnTo>
                    <a:pt x="40" y="0"/>
                  </a:lnTo>
                  <a:lnTo>
                    <a:pt x="30" y="0"/>
                  </a:lnTo>
                  <a:lnTo>
                    <a:pt x="14" y="12"/>
                  </a:lnTo>
                  <a:lnTo>
                    <a:pt x="6" y="1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38" y="1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30"/>
            <p:cNvSpPr/>
            <p:nvPr/>
          </p:nvSpPr>
          <p:spPr bwMode="auto">
            <a:xfrm>
              <a:off x="3439" y="839"/>
              <a:ext cx="40" cy="34"/>
            </a:xfrm>
            <a:custGeom>
              <a:avLst/>
              <a:gdLst>
                <a:gd name="T0" fmla="*/ 6 w 40"/>
                <a:gd name="T1" fmla="*/ 34 h 34"/>
                <a:gd name="T2" fmla="*/ 6 w 40"/>
                <a:gd name="T3" fmla="*/ 34 h 34"/>
                <a:gd name="T4" fmla="*/ 26 w 40"/>
                <a:gd name="T5" fmla="*/ 16 h 34"/>
                <a:gd name="T6" fmla="*/ 26 w 40"/>
                <a:gd name="T7" fmla="*/ 16 h 34"/>
                <a:gd name="T8" fmla="*/ 40 w 40"/>
                <a:gd name="T9" fmla="*/ 0 h 34"/>
                <a:gd name="T10" fmla="*/ 40 w 40"/>
                <a:gd name="T11" fmla="*/ 0 h 34"/>
                <a:gd name="T12" fmla="*/ 26 w 40"/>
                <a:gd name="T13" fmla="*/ 0 h 34"/>
                <a:gd name="T14" fmla="*/ 26 w 40"/>
                <a:gd name="T15" fmla="*/ 0 h 34"/>
                <a:gd name="T16" fmla="*/ 18 w 40"/>
                <a:gd name="T17" fmla="*/ 4 h 34"/>
                <a:gd name="T18" fmla="*/ 18 w 40"/>
                <a:gd name="T19" fmla="*/ 4 h 34"/>
                <a:gd name="T20" fmla="*/ 0 w 40"/>
                <a:gd name="T21" fmla="*/ 26 h 34"/>
                <a:gd name="T22" fmla="*/ 0 w 40"/>
                <a:gd name="T23" fmla="*/ 26 h 34"/>
                <a:gd name="T24" fmla="*/ 6 w 40"/>
                <a:gd name="T25" fmla="*/ 34 h 34"/>
                <a:gd name="T26" fmla="*/ 6 w 40"/>
                <a:gd name="T27" fmla="*/ 34 h 3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4">
                  <a:moveTo>
                    <a:pt x="6" y="34"/>
                  </a:moveTo>
                  <a:lnTo>
                    <a:pt x="6" y="34"/>
                  </a:lnTo>
                  <a:lnTo>
                    <a:pt x="26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18" y="4"/>
                  </a:lnTo>
                  <a:lnTo>
                    <a:pt x="0" y="26"/>
                  </a:lnTo>
                  <a:lnTo>
                    <a:pt x="6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31"/>
            <p:cNvSpPr/>
            <p:nvPr/>
          </p:nvSpPr>
          <p:spPr bwMode="auto">
            <a:xfrm>
              <a:off x="3415" y="839"/>
              <a:ext cx="172" cy="112"/>
            </a:xfrm>
            <a:custGeom>
              <a:avLst/>
              <a:gdLst>
                <a:gd name="T0" fmla="*/ 4 w 172"/>
                <a:gd name="T1" fmla="*/ 96 h 112"/>
                <a:gd name="T2" fmla="*/ 4 w 172"/>
                <a:gd name="T3" fmla="*/ 96 h 112"/>
                <a:gd name="T4" fmla="*/ 0 w 172"/>
                <a:gd name="T5" fmla="*/ 108 h 112"/>
                <a:gd name="T6" fmla="*/ 0 w 172"/>
                <a:gd name="T7" fmla="*/ 108 h 112"/>
                <a:gd name="T8" fmla="*/ 12 w 172"/>
                <a:gd name="T9" fmla="*/ 112 h 112"/>
                <a:gd name="T10" fmla="*/ 12 w 172"/>
                <a:gd name="T11" fmla="*/ 112 h 112"/>
                <a:gd name="T12" fmla="*/ 46 w 172"/>
                <a:gd name="T13" fmla="*/ 88 h 112"/>
                <a:gd name="T14" fmla="*/ 98 w 172"/>
                <a:gd name="T15" fmla="*/ 56 h 112"/>
                <a:gd name="T16" fmla="*/ 124 w 172"/>
                <a:gd name="T17" fmla="*/ 40 h 112"/>
                <a:gd name="T18" fmla="*/ 146 w 172"/>
                <a:gd name="T19" fmla="*/ 24 h 112"/>
                <a:gd name="T20" fmla="*/ 162 w 172"/>
                <a:gd name="T21" fmla="*/ 12 h 112"/>
                <a:gd name="T22" fmla="*/ 168 w 172"/>
                <a:gd name="T23" fmla="*/ 6 h 112"/>
                <a:gd name="T24" fmla="*/ 172 w 172"/>
                <a:gd name="T25" fmla="*/ 0 h 112"/>
                <a:gd name="T26" fmla="*/ 172 w 172"/>
                <a:gd name="T27" fmla="*/ 0 h 112"/>
                <a:gd name="T28" fmla="*/ 146 w 172"/>
                <a:gd name="T29" fmla="*/ 0 h 112"/>
                <a:gd name="T30" fmla="*/ 146 w 172"/>
                <a:gd name="T31" fmla="*/ 0 h 112"/>
                <a:gd name="T32" fmla="*/ 114 w 172"/>
                <a:gd name="T33" fmla="*/ 28 h 112"/>
                <a:gd name="T34" fmla="*/ 78 w 172"/>
                <a:gd name="T35" fmla="*/ 52 h 112"/>
                <a:gd name="T36" fmla="*/ 40 w 172"/>
                <a:gd name="T37" fmla="*/ 76 h 112"/>
                <a:gd name="T38" fmla="*/ 4 w 172"/>
                <a:gd name="T39" fmla="*/ 96 h 112"/>
                <a:gd name="T40" fmla="*/ 4 w 172"/>
                <a:gd name="T41" fmla="*/ 96 h 11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72" h="112">
                  <a:moveTo>
                    <a:pt x="4" y="96"/>
                  </a:moveTo>
                  <a:lnTo>
                    <a:pt x="4" y="96"/>
                  </a:lnTo>
                  <a:lnTo>
                    <a:pt x="0" y="108"/>
                  </a:lnTo>
                  <a:lnTo>
                    <a:pt x="12" y="112"/>
                  </a:lnTo>
                  <a:lnTo>
                    <a:pt x="46" y="88"/>
                  </a:lnTo>
                  <a:lnTo>
                    <a:pt x="98" y="56"/>
                  </a:lnTo>
                  <a:lnTo>
                    <a:pt x="124" y="40"/>
                  </a:lnTo>
                  <a:lnTo>
                    <a:pt x="146" y="24"/>
                  </a:lnTo>
                  <a:lnTo>
                    <a:pt x="162" y="12"/>
                  </a:lnTo>
                  <a:lnTo>
                    <a:pt x="168" y="6"/>
                  </a:lnTo>
                  <a:lnTo>
                    <a:pt x="172" y="0"/>
                  </a:lnTo>
                  <a:lnTo>
                    <a:pt x="146" y="0"/>
                  </a:lnTo>
                  <a:lnTo>
                    <a:pt x="114" y="28"/>
                  </a:lnTo>
                  <a:lnTo>
                    <a:pt x="78" y="52"/>
                  </a:lnTo>
                  <a:lnTo>
                    <a:pt x="40" y="76"/>
                  </a:lnTo>
                  <a:lnTo>
                    <a:pt x="4" y="9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32"/>
            <p:cNvSpPr/>
            <p:nvPr/>
          </p:nvSpPr>
          <p:spPr bwMode="auto">
            <a:xfrm>
              <a:off x="4289" y="839"/>
              <a:ext cx="10" cy="8"/>
            </a:xfrm>
            <a:custGeom>
              <a:avLst/>
              <a:gdLst>
                <a:gd name="T0" fmla="*/ 10 w 10"/>
                <a:gd name="T1" fmla="*/ 8 h 8"/>
                <a:gd name="T2" fmla="*/ 10 w 10"/>
                <a:gd name="T3" fmla="*/ 8 h 8"/>
                <a:gd name="T4" fmla="*/ 6 w 10"/>
                <a:gd name="T5" fmla="*/ 4 h 8"/>
                <a:gd name="T6" fmla="*/ 0 w 10"/>
                <a:gd name="T7" fmla="*/ 0 h 8"/>
                <a:gd name="T8" fmla="*/ 0 w 10"/>
                <a:gd name="T9" fmla="*/ 0 h 8"/>
                <a:gd name="T10" fmla="*/ 6 w 10"/>
                <a:gd name="T11" fmla="*/ 8 h 8"/>
                <a:gd name="T12" fmla="*/ 6 w 10"/>
                <a:gd name="T13" fmla="*/ 8 h 8"/>
                <a:gd name="T14" fmla="*/ 10 w 10"/>
                <a:gd name="T15" fmla="*/ 8 h 8"/>
                <a:gd name="T16" fmla="*/ 10 w 10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" h="8">
                  <a:moveTo>
                    <a:pt x="10" y="8"/>
                  </a:moveTo>
                  <a:lnTo>
                    <a:pt x="10" y="8"/>
                  </a:lnTo>
                  <a:lnTo>
                    <a:pt x="6" y="4"/>
                  </a:lnTo>
                  <a:lnTo>
                    <a:pt x="0" y="0"/>
                  </a:lnTo>
                  <a:lnTo>
                    <a:pt x="6" y="8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33"/>
            <p:cNvSpPr/>
            <p:nvPr/>
          </p:nvSpPr>
          <p:spPr bwMode="auto">
            <a:xfrm>
              <a:off x="3227" y="847"/>
              <a:ext cx="152" cy="140"/>
            </a:xfrm>
            <a:custGeom>
              <a:avLst/>
              <a:gdLst>
                <a:gd name="T0" fmla="*/ 0 w 152"/>
                <a:gd name="T1" fmla="*/ 134 h 140"/>
                <a:gd name="T2" fmla="*/ 0 w 152"/>
                <a:gd name="T3" fmla="*/ 134 h 140"/>
                <a:gd name="T4" fmla="*/ 8 w 152"/>
                <a:gd name="T5" fmla="*/ 140 h 140"/>
                <a:gd name="T6" fmla="*/ 8 w 152"/>
                <a:gd name="T7" fmla="*/ 140 h 140"/>
                <a:gd name="T8" fmla="*/ 38 w 152"/>
                <a:gd name="T9" fmla="*/ 106 h 140"/>
                <a:gd name="T10" fmla="*/ 74 w 152"/>
                <a:gd name="T11" fmla="*/ 68 h 140"/>
                <a:gd name="T12" fmla="*/ 92 w 152"/>
                <a:gd name="T13" fmla="*/ 50 h 140"/>
                <a:gd name="T14" fmla="*/ 110 w 152"/>
                <a:gd name="T15" fmla="*/ 34 h 140"/>
                <a:gd name="T16" fmla="*/ 130 w 152"/>
                <a:gd name="T17" fmla="*/ 20 h 140"/>
                <a:gd name="T18" fmla="*/ 152 w 152"/>
                <a:gd name="T19" fmla="*/ 12 h 140"/>
                <a:gd name="T20" fmla="*/ 152 w 152"/>
                <a:gd name="T21" fmla="*/ 12 h 140"/>
                <a:gd name="T22" fmla="*/ 148 w 152"/>
                <a:gd name="T23" fmla="*/ 4 h 140"/>
                <a:gd name="T24" fmla="*/ 146 w 152"/>
                <a:gd name="T25" fmla="*/ 2 h 140"/>
                <a:gd name="T26" fmla="*/ 134 w 152"/>
                <a:gd name="T27" fmla="*/ 0 h 140"/>
                <a:gd name="T28" fmla="*/ 134 w 152"/>
                <a:gd name="T29" fmla="*/ 0 h 140"/>
                <a:gd name="T30" fmla="*/ 116 w 152"/>
                <a:gd name="T31" fmla="*/ 18 h 140"/>
                <a:gd name="T32" fmla="*/ 98 w 152"/>
                <a:gd name="T33" fmla="*/ 32 h 140"/>
                <a:gd name="T34" fmla="*/ 62 w 152"/>
                <a:gd name="T35" fmla="*/ 62 h 140"/>
                <a:gd name="T36" fmla="*/ 44 w 152"/>
                <a:gd name="T37" fmla="*/ 76 h 140"/>
                <a:gd name="T38" fmla="*/ 28 w 152"/>
                <a:gd name="T39" fmla="*/ 92 h 140"/>
                <a:gd name="T40" fmla="*/ 12 w 152"/>
                <a:gd name="T41" fmla="*/ 112 h 140"/>
                <a:gd name="T42" fmla="*/ 0 w 152"/>
                <a:gd name="T43" fmla="*/ 134 h 140"/>
                <a:gd name="T44" fmla="*/ 0 w 152"/>
                <a:gd name="T45" fmla="*/ 134 h 14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2" h="140">
                  <a:moveTo>
                    <a:pt x="0" y="134"/>
                  </a:moveTo>
                  <a:lnTo>
                    <a:pt x="0" y="134"/>
                  </a:lnTo>
                  <a:lnTo>
                    <a:pt x="8" y="140"/>
                  </a:lnTo>
                  <a:lnTo>
                    <a:pt x="38" y="106"/>
                  </a:lnTo>
                  <a:lnTo>
                    <a:pt x="74" y="68"/>
                  </a:lnTo>
                  <a:lnTo>
                    <a:pt x="92" y="50"/>
                  </a:lnTo>
                  <a:lnTo>
                    <a:pt x="110" y="34"/>
                  </a:lnTo>
                  <a:lnTo>
                    <a:pt x="130" y="20"/>
                  </a:lnTo>
                  <a:lnTo>
                    <a:pt x="152" y="12"/>
                  </a:lnTo>
                  <a:lnTo>
                    <a:pt x="148" y="4"/>
                  </a:lnTo>
                  <a:lnTo>
                    <a:pt x="146" y="2"/>
                  </a:lnTo>
                  <a:lnTo>
                    <a:pt x="134" y="0"/>
                  </a:lnTo>
                  <a:lnTo>
                    <a:pt x="116" y="18"/>
                  </a:lnTo>
                  <a:lnTo>
                    <a:pt x="98" y="32"/>
                  </a:lnTo>
                  <a:lnTo>
                    <a:pt x="62" y="62"/>
                  </a:lnTo>
                  <a:lnTo>
                    <a:pt x="44" y="76"/>
                  </a:lnTo>
                  <a:lnTo>
                    <a:pt x="28" y="92"/>
                  </a:lnTo>
                  <a:lnTo>
                    <a:pt x="12" y="112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34"/>
            <p:cNvSpPr/>
            <p:nvPr/>
          </p:nvSpPr>
          <p:spPr bwMode="auto">
            <a:xfrm>
              <a:off x="3757" y="853"/>
              <a:ext cx="284" cy="50"/>
            </a:xfrm>
            <a:custGeom>
              <a:avLst/>
              <a:gdLst>
                <a:gd name="T0" fmla="*/ 70 w 284"/>
                <a:gd name="T1" fmla="*/ 2 h 50"/>
                <a:gd name="T2" fmla="*/ 70 w 284"/>
                <a:gd name="T3" fmla="*/ 2 h 50"/>
                <a:gd name="T4" fmla="*/ 64 w 284"/>
                <a:gd name="T5" fmla="*/ 8 h 50"/>
                <a:gd name="T6" fmla="*/ 56 w 284"/>
                <a:gd name="T7" fmla="*/ 12 h 50"/>
                <a:gd name="T8" fmla="*/ 36 w 284"/>
                <a:gd name="T9" fmla="*/ 18 h 50"/>
                <a:gd name="T10" fmla="*/ 16 w 284"/>
                <a:gd name="T11" fmla="*/ 24 h 50"/>
                <a:gd name="T12" fmla="*/ 0 w 284"/>
                <a:gd name="T13" fmla="*/ 32 h 50"/>
                <a:gd name="T14" fmla="*/ 0 w 284"/>
                <a:gd name="T15" fmla="*/ 32 h 50"/>
                <a:gd name="T16" fmla="*/ 0 w 284"/>
                <a:gd name="T17" fmla="*/ 46 h 50"/>
                <a:gd name="T18" fmla="*/ 0 w 284"/>
                <a:gd name="T19" fmla="*/ 46 h 50"/>
                <a:gd name="T20" fmla="*/ 6 w 284"/>
                <a:gd name="T21" fmla="*/ 50 h 50"/>
                <a:gd name="T22" fmla="*/ 6 w 284"/>
                <a:gd name="T23" fmla="*/ 50 h 50"/>
                <a:gd name="T24" fmla="*/ 30 w 284"/>
                <a:gd name="T25" fmla="*/ 44 h 50"/>
                <a:gd name="T26" fmla="*/ 62 w 284"/>
                <a:gd name="T27" fmla="*/ 38 h 50"/>
                <a:gd name="T28" fmla="*/ 98 w 284"/>
                <a:gd name="T29" fmla="*/ 30 h 50"/>
                <a:gd name="T30" fmla="*/ 138 w 284"/>
                <a:gd name="T31" fmla="*/ 26 h 50"/>
                <a:gd name="T32" fmla="*/ 176 w 284"/>
                <a:gd name="T33" fmla="*/ 22 h 50"/>
                <a:gd name="T34" fmla="*/ 212 w 284"/>
                <a:gd name="T35" fmla="*/ 22 h 50"/>
                <a:gd name="T36" fmla="*/ 226 w 284"/>
                <a:gd name="T37" fmla="*/ 22 h 50"/>
                <a:gd name="T38" fmla="*/ 240 w 284"/>
                <a:gd name="T39" fmla="*/ 24 h 50"/>
                <a:gd name="T40" fmla="*/ 250 w 284"/>
                <a:gd name="T41" fmla="*/ 28 h 50"/>
                <a:gd name="T42" fmla="*/ 258 w 284"/>
                <a:gd name="T43" fmla="*/ 32 h 50"/>
                <a:gd name="T44" fmla="*/ 258 w 284"/>
                <a:gd name="T45" fmla="*/ 32 h 50"/>
                <a:gd name="T46" fmla="*/ 276 w 284"/>
                <a:gd name="T47" fmla="*/ 16 h 50"/>
                <a:gd name="T48" fmla="*/ 276 w 284"/>
                <a:gd name="T49" fmla="*/ 16 h 50"/>
                <a:gd name="T50" fmla="*/ 284 w 284"/>
                <a:gd name="T51" fmla="*/ 16 h 50"/>
                <a:gd name="T52" fmla="*/ 284 w 284"/>
                <a:gd name="T53" fmla="*/ 16 h 50"/>
                <a:gd name="T54" fmla="*/ 262 w 284"/>
                <a:gd name="T55" fmla="*/ 8 h 50"/>
                <a:gd name="T56" fmla="*/ 238 w 284"/>
                <a:gd name="T57" fmla="*/ 4 h 50"/>
                <a:gd name="T58" fmla="*/ 210 w 284"/>
                <a:gd name="T59" fmla="*/ 0 h 50"/>
                <a:gd name="T60" fmla="*/ 182 w 284"/>
                <a:gd name="T61" fmla="*/ 0 h 50"/>
                <a:gd name="T62" fmla="*/ 126 w 284"/>
                <a:gd name="T63" fmla="*/ 0 h 50"/>
                <a:gd name="T64" fmla="*/ 70 w 284"/>
                <a:gd name="T65" fmla="*/ 2 h 50"/>
                <a:gd name="T66" fmla="*/ 70 w 284"/>
                <a:gd name="T67" fmla="*/ 2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50">
                  <a:moveTo>
                    <a:pt x="70" y="2"/>
                  </a:moveTo>
                  <a:lnTo>
                    <a:pt x="70" y="2"/>
                  </a:lnTo>
                  <a:lnTo>
                    <a:pt x="64" y="8"/>
                  </a:lnTo>
                  <a:lnTo>
                    <a:pt x="56" y="12"/>
                  </a:lnTo>
                  <a:lnTo>
                    <a:pt x="36" y="18"/>
                  </a:lnTo>
                  <a:lnTo>
                    <a:pt x="16" y="24"/>
                  </a:lnTo>
                  <a:lnTo>
                    <a:pt x="0" y="32"/>
                  </a:lnTo>
                  <a:lnTo>
                    <a:pt x="0" y="46"/>
                  </a:lnTo>
                  <a:lnTo>
                    <a:pt x="6" y="50"/>
                  </a:lnTo>
                  <a:lnTo>
                    <a:pt x="30" y="44"/>
                  </a:lnTo>
                  <a:lnTo>
                    <a:pt x="62" y="38"/>
                  </a:lnTo>
                  <a:lnTo>
                    <a:pt x="98" y="30"/>
                  </a:lnTo>
                  <a:lnTo>
                    <a:pt x="138" y="26"/>
                  </a:lnTo>
                  <a:lnTo>
                    <a:pt x="176" y="22"/>
                  </a:lnTo>
                  <a:lnTo>
                    <a:pt x="212" y="22"/>
                  </a:lnTo>
                  <a:lnTo>
                    <a:pt x="226" y="22"/>
                  </a:lnTo>
                  <a:lnTo>
                    <a:pt x="240" y="24"/>
                  </a:lnTo>
                  <a:lnTo>
                    <a:pt x="250" y="28"/>
                  </a:lnTo>
                  <a:lnTo>
                    <a:pt x="258" y="32"/>
                  </a:lnTo>
                  <a:lnTo>
                    <a:pt x="276" y="16"/>
                  </a:lnTo>
                  <a:lnTo>
                    <a:pt x="284" y="16"/>
                  </a:lnTo>
                  <a:lnTo>
                    <a:pt x="262" y="8"/>
                  </a:lnTo>
                  <a:lnTo>
                    <a:pt x="238" y="4"/>
                  </a:lnTo>
                  <a:lnTo>
                    <a:pt x="210" y="0"/>
                  </a:lnTo>
                  <a:lnTo>
                    <a:pt x="182" y="0"/>
                  </a:lnTo>
                  <a:lnTo>
                    <a:pt x="126" y="0"/>
                  </a:lnTo>
                  <a:lnTo>
                    <a:pt x="7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35"/>
            <p:cNvSpPr/>
            <p:nvPr/>
          </p:nvSpPr>
          <p:spPr bwMode="auto">
            <a:xfrm>
              <a:off x="3235" y="865"/>
              <a:ext cx="14" cy="20"/>
            </a:xfrm>
            <a:custGeom>
              <a:avLst/>
              <a:gdLst>
                <a:gd name="T0" fmla="*/ 14 w 14"/>
                <a:gd name="T1" fmla="*/ 0 h 20"/>
                <a:gd name="T2" fmla="*/ 14 w 14"/>
                <a:gd name="T3" fmla="*/ 0 h 20"/>
                <a:gd name="T4" fmla="*/ 4 w 14"/>
                <a:gd name="T5" fmla="*/ 8 h 20"/>
                <a:gd name="T6" fmla="*/ 4 w 14"/>
                <a:gd name="T7" fmla="*/ 8 h 20"/>
                <a:gd name="T8" fmla="*/ 0 w 14"/>
                <a:gd name="T9" fmla="*/ 20 h 20"/>
                <a:gd name="T10" fmla="*/ 0 w 14"/>
                <a:gd name="T11" fmla="*/ 20 h 20"/>
                <a:gd name="T12" fmla="*/ 14 w 14"/>
                <a:gd name="T13" fmla="*/ 20 h 20"/>
                <a:gd name="T14" fmla="*/ 14 w 14"/>
                <a:gd name="T15" fmla="*/ 20 h 20"/>
                <a:gd name="T16" fmla="*/ 14 w 14"/>
                <a:gd name="T17" fmla="*/ 0 h 20"/>
                <a:gd name="T18" fmla="*/ 14 w 14"/>
                <a:gd name="T19" fmla="*/ 0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20">
                  <a:moveTo>
                    <a:pt x="14" y="0"/>
                  </a:moveTo>
                  <a:lnTo>
                    <a:pt x="14" y="0"/>
                  </a:lnTo>
                  <a:lnTo>
                    <a:pt x="4" y="8"/>
                  </a:lnTo>
                  <a:lnTo>
                    <a:pt x="0" y="20"/>
                  </a:lnTo>
                  <a:lnTo>
                    <a:pt x="14" y="2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" name="Freeform 36"/>
            <p:cNvSpPr/>
            <p:nvPr/>
          </p:nvSpPr>
          <p:spPr bwMode="auto">
            <a:xfrm>
              <a:off x="4059" y="865"/>
              <a:ext cx="56" cy="20"/>
            </a:xfrm>
            <a:custGeom>
              <a:avLst/>
              <a:gdLst>
                <a:gd name="T0" fmla="*/ 0 w 56"/>
                <a:gd name="T1" fmla="*/ 0 h 20"/>
                <a:gd name="T2" fmla="*/ 0 w 56"/>
                <a:gd name="T3" fmla="*/ 0 h 20"/>
                <a:gd name="T4" fmla="*/ 18 w 56"/>
                <a:gd name="T5" fmla="*/ 20 h 20"/>
                <a:gd name="T6" fmla="*/ 18 w 56"/>
                <a:gd name="T7" fmla="*/ 20 h 20"/>
                <a:gd name="T8" fmla="*/ 28 w 56"/>
                <a:gd name="T9" fmla="*/ 20 h 20"/>
                <a:gd name="T10" fmla="*/ 36 w 56"/>
                <a:gd name="T11" fmla="*/ 18 h 20"/>
                <a:gd name="T12" fmla="*/ 56 w 56"/>
                <a:gd name="T13" fmla="*/ 12 h 20"/>
                <a:gd name="T14" fmla="*/ 56 w 56"/>
                <a:gd name="T15" fmla="*/ 12 h 20"/>
                <a:gd name="T16" fmla="*/ 46 w 56"/>
                <a:gd name="T17" fmla="*/ 6 h 20"/>
                <a:gd name="T18" fmla="*/ 32 w 56"/>
                <a:gd name="T19" fmla="*/ 2 h 20"/>
                <a:gd name="T20" fmla="*/ 18 w 56"/>
                <a:gd name="T21" fmla="*/ 0 h 20"/>
                <a:gd name="T22" fmla="*/ 0 w 56"/>
                <a:gd name="T23" fmla="*/ 0 h 20"/>
                <a:gd name="T24" fmla="*/ 0 w 56"/>
                <a:gd name="T25" fmla="*/ 0 h 2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lnTo>
                    <a:pt x="0" y="0"/>
                  </a:lnTo>
                  <a:lnTo>
                    <a:pt x="18" y="20"/>
                  </a:lnTo>
                  <a:lnTo>
                    <a:pt x="28" y="20"/>
                  </a:lnTo>
                  <a:lnTo>
                    <a:pt x="36" y="18"/>
                  </a:lnTo>
                  <a:lnTo>
                    <a:pt x="56" y="12"/>
                  </a:lnTo>
                  <a:lnTo>
                    <a:pt x="46" y="6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6" name="Freeform 37"/>
            <p:cNvSpPr/>
            <p:nvPr/>
          </p:nvSpPr>
          <p:spPr bwMode="auto">
            <a:xfrm>
              <a:off x="4123" y="865"/>
              <a:ext cx="266" cy="76"/>
            </a:xfrm>
            <a:custGeom>
              <a:avLst/>
              <a:gdLst>
                <a:gd name="T0" fmla="*/ 6 w 266"/>
                <a:gd name="T1" fmla="*/ 12 h 76"/>
                <a:gd name="T2" fmla="*/ 6 w 266"/>
                <a:gd name="T3" fmla="*/ 12 h 76"/>
                <a:gd name="T4" fmla="*/ 0 w 266"/>
                <a:gd name="T5" fmla="*/ 12 h 76"/>
                <a:gd name="T6" fmla="*/ 0 w 266"/>
                <a:gd name="T7" fmla="*/ 12 h 76"/>
                <a:gd name="T8" fmla="*/ 162 w 266"/>
                <a:gd name="T9" fmla="*/ 38 h 76"/>
                <a:gd name="T10" fmla="*/ 162 w 266"/>
                <a:gd name="T11" fmla="*/ 38 h 76"/>
                <a:gd name="T12" fmla="*/ 184 w 266"/>
                <a:gd name="T13" fmla="*/ 48 h 76"/>
                <a:gd name="T14" fmla="*/ 208 w 266"/>
                <a:gd name="T15" fmla="*/ 62 h 76"/>
                <a:gd name="T16" fmla="*/ 222 w 266"/>
                <a:gd name="T17" fmla="*/ 68 h 76"/>
                <a:gd name="T18" fmla="*/ 234 w 266"/>
                <a:gd name="T19" fmla="*/ 74 h 76"/>
                <a:gd name="T20" fmla="*/ 246 w 266"/>
                <a:gd name="T21" fmla="*/ 76 h 76"/>
                <a:gd name="T22" fmla="*/ 258 w 266"/>
                <a:gd name="T23" fmla="*/ 74 h 76"/>
                <a:gd name="T24" fmla="*/ 258 w 266"/>
                <a:gd name="T25" fmla="*/ 74 h 76"/>
                <a:gd name="T26" fmla="*/ 266 w 266"/>
                <a:gd name="T27" fmla="*/ 74 h 76"/>
                <a:gd name="T28" fmla="*/ 266 w 266"/>
                <a:gd name="T29" fmla="*/ 74 h 76"/>
                <a:gd name="T30" fmla="*/ 266 w 266"/>
                <a:gd name="T31" fmla="*/ 68 h 76"/>
                <a:gd name="T32" fmla="*/ 266 w 266"/>
                <a:gd name="T33" fmla="*/ 68 h 76"/>
                <a:gd name="T34" fmla="*/ 210 w 266"/>
                <a:gd name="T35" fmla="*/ 44 h 76"/>
                <a:gd name="T36" fmla="*/ 184 w 266"/>
                <a:gd name="T37" fmla="*/ 34 h 76"/>
                <a:gd name="T38" fmla="*/ 154 w 266"/>
                <a:gd name="T39" fmla="*/ 24 h 76"/>
                <a:gd name="T40" fmla="*/ 124 w 266"/>
                <a:gd name="T41" fmla="*/ 14 h 76"/>
                <a:gd name="T42" fmla="*/ 92 w 266"/>
                <a:gd name="T43" fmla="*/ 8 h 76"/>
                <a:gd name="T44" fmla="*/ 58 w 266"/>
                <a:gd name="T45" fmla="*/ 2 h 76"/>
                <a:gd name="T46" fmla="*/ 22 w 266"/>
                <a:gd name="T47" fmla="*/ 0 h 76"/>
                <a:gd name="T48" fmla="*/ 22 w 266"/>
                <a:gd name="T49" fmla="*/ 0 h 76"/>
                <a:gd name="T50" fmla="*/ 6 w 266"/>
                <a:gd name="T51" fmla="*/ 12 h 76"/>
                <a:gd name="T52" fmla="*/ 6 w 266"/>
                <a:gd name="T53" fmla="*/ 12 h 7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66" h="7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162" y="38"/>
                  </a:lnTo>
                  <a:lnTo>
                    <a:pt x="184" y="48"/>
                  </a:lnTo>
                  <a:lnTo>
                    <a:pt x="208" y="62"/>
                  </a:lnTo>
                  <a:lnTo>
                    <a:pt x="222" y="68"/>
                  </a:lnTo>
                  <a:lnTo>
                    <a:pt x="234" y="74"/>
                  </a:lnTo>
                  <a:lnTo>
                    <a:pt x="246" y="76"/>
                  </a:lnTo>
                  <a:lnTo>
                    <a:pt x="258" y="74"/>
                  </a:lnTo>
                  <a:lnTo>
                    <a:pt x="266" y="74"/>
                  </a:lnTo>
                  <a:lnTo>
                    <a:pt x="266" y="68"/>
                  </a:lnTo>
                  <a:lnTo>
                    <a:pt x="210" y="44"/>
                  </a:lnTo>
                  <a:lnTo>
                    <a:pt x="184" y="34"/>
                  </a:lnTo>
                  <a:lnTo>
                    <a:pt x="154" y="24"/>
                  </a:lnTo>
                  <a:lnTo>
                    <a:pt x="124" y="14"/>
                  </a:lnTo>
                  <a:lnTo>
                    <a:pt x="92" y="8"/>
                  </a:lnTo>
                  <a:lnTo>
                    <a:pt x="58" y="2"/>
                  </a:lnTo>
                  <a:lnTo>
                    <a:pt x="22" y="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7" name="Freeform 38"/>
            <p:cNvSpPr/>
            <p:nvPr/>
          </p:nvSpPr>
          <p:spPr bwMode="auto">
            <a:xfrm>
              <a:off x="4389" y="869"/>
              <a:ext cx="14" cy="12"/>
            </a:xfrm>
            <a:custGeom>
              <a:avLst/>
              <a:gdLst>
                <a:gd name="T0" fmla="*/ 4 w 14"/>
                <a:gd name="T1" fmla="*/ 0 h 12"/>
                <a:gd name="T2" fmla="*/ 4 w 14"/>
                <a:gd name="T3" fmla="*/ 0 h 12"/>
                <a:gd name="T4" fmla="*/ 0 w 14"/>
                <a:gd name="T5" fmla="*/ 8 h 12"/>
                <a:gd name="T6" fmla="*/ 0 w 14"/>
                <a:gd name="T7" fmla="*/ 8 h 12"/>
                <a:gd name="T8" fmla="*/ 0 w 14"/>
                <a:gd name="T9" fmla="*/ 12 h 12"/>
                <a:gd name="T10" fmla="*/ 0 w 14"/>
                <a:gd name="T11" fmla="*/ 12 h 12"/>
                <a:gd name="T12" fmla="*/ 14 w 14"/>
                <a:gd name="T13" fmla="*/ 4 h 12"/>
                <a:gd name="T14" fmla="*/ 14 w 14"/>
                <a:gd name="T15" fmla="*/ 4 h 12"/>
                <a:gd name="T16" fmla="*/ 4 w 14"/>
                <a:gd name="T17" fmla="*/ 0 h 12"/>
                <a:gd name="T18" fmla="*/ 4 w 14"/>
                <a:gd name="T19" fmla="*/ 0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12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14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8" name="Freeform 39"/>
            <p:cNvSpPr/>
            <p:nvPr/>
          </p:nvSpPr>
          <p:spPr bwMode="auto">
            <a:xfrm>
              <a:off x="3379" y="881"/>
              <a:ext cx="44" cy="36"/>
            </a:xfrm>
            <a:custGeom>
              <a:avLst/>
              <a:gdLst>
                <a:gd name="T0" fmla="*/ 0 w 44"/>
                <a:gd name="T1" fmla="*/ 36 h 36"/>
                <a:gd name="T2" fmla="*/ 0 w 44"/>
                <a:gd name="T3" fmla="*/ 36 h 36"/>
                <a:gd name="T4" fmla="*/ 12 w 44"/>
                <a:gd name="T5" fmla="*/ 36 h 36"/>
                <a:gd name="T6" fmla="*/ 12 w 44"/>
                <a:gd name="T7" fmla="*/ 36 h 36"/>
                <a:gd name="T8" fmla="*/ 22 w 44"/>
                <a:gd name="T9" fmla="*/ 30 h 36"/>
                <a:gd name="T10" fmla="*/ 32 w 44"/>
                <a:gd name="T11" fmla="*/ 22 h 36"/>
                <a:gd name="T12" fmla="*/ 40 w 44"/>
                <a:gd name="T13" fmla="*/ 12 h 36"/>
                <a:gd name="T14" fmla="*/ 44 w 44"/>
                <a:gd name="T15" fmla="*/ 0 h 36"/>
                <a:gd name="T16" fmla="*/ 44 w 44"/>
                <a:gd name="T17" fmla="*/ 0 h 36"/>
                <a:gd name="T18" fmla="*/ 30 w 44"/>
                <a:gd name="T19" fmla="*/ 0 h 36"/>
                <a:gd name="T20" fmla="*/ 30 w 44"/>
                <a:gd name="T21" fmla="*/ 0 h 36"/>
                <a:gd name="T22" fmla="*/ 4 w 44"/>
                <a:gd name="T23" fmla="*/ 22 h 36"/>
                <a:gd name="T24" fmla="*/ 4 w 44"/>
                <a:gd name="T25" fmla="*/ 22 h 36"/>
                <a:gd name="T26" fmla="*/ 0 w 44"/>
                <a:gd name="T27" fmla="*/ 32 h 36"/>
                <a:gd name="T28" fmla="*/ 0 w 44"/>
                <a:gd name="T29" fmla="*/ 32 h 36"/>
                <a:gd name="T30" fmla="*/ 0 w 44"/>
                <a:gd name="T31" fmla="*/ 36 h 36"/>
                <a:gd name="T32" fmla="*/ 0 w 44"/>
                <a:gd name="T33" fmla="*/ 36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4" h="36">
                  <a:moveTo>
                    <a:pt x="0" y="36"/>
                  </a:moveTo>
                  <a:lnTo>
                    <a:pt x="0" y="36"/>
                  </a:lnTo>
                  <a:lnTo>
                    <a:pt x="12" y="36"/>
                  </a:lnTo>
                  <a:lnTo>
                    <a:pt x="22" y="30"/>
                  </a:lnTo>
                  <a:lnTo>
                    <a:pt x="32" y="22"/>
                  </a:lnTo>
                  <a:lnTo>
                    <a:pt x="40" y="12"/>
                  </a:lnTo>
                  <a:lnTo>
                    <a:pt x="44" y="0"/>
                  </a:lnTo>
                  <a:lnTo>
                    <a:pt x="30" y="0"/>
                  </a:lnTo>
                  <a:lnTo>
                    <a:pt x="4" y="22"/>
                  </a:lnTo>
                  <a:lnTo>
                    <a:pt x="0" y="32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9" name="Freeform 40"/>
            <p:cNvSpPr/>
            <p:nvPr/>
          </p:nvSpPr>
          <p:spPr bwMode="auto">
            <a:xfrm>
              <a:off x="3201" y="885"/>
              <a:ext cx="30" cy="28"/>
            </a:xfrm>
            <a:custGeom>
              <a:avLst/>
              <a:gdLst>
                <a:gd name="T0" fmla="*/ 30 w 30"/>
                <a:gd name="T1" fmla="*/ 2 h 28"/>
                <a:gd name="T2" fmla="*/ 30 w 30"/>
                <a:gd name="T3" fmla="*/ 2 h 28"/>
                <a:gd name="T4" fmla="*/ 12 w 30"/>
                <a:gd name="T5" fmla="*/ 0 h 28"/>
                <a:gd name="T6" fmla="*/ 12 w 30"/>
                <a:gd name="T7" fmla="*/ 0 h 28"/>
                <a:gd name="T8" fmla="*/ 0 w 30"/>
                <a:gd name="T9" fmla="*/ 28 h 28"/>
                <a:gd name="T10" fmla="*/ 0 w 30"/>
                <a:gd name="T11" fmla="*/ 28 h 28"/>
                <a:gd name="T12" fmla="*/ 12 w 30"/>
                <a:gd name="T13" fmla="*/ 24 h 28"/>
                <a:gd name="T14" fmla="*/ 20 w 30"/>
                <a:gd name="T15" fmla="*/ 20 h 28"/>
                <a:gd name="T16" fmla="*/ 24 w 30"/>
                <a:gd name="T17" fmla="*/ 12 h 28"/>
                <a:gd name="T18" fmla="*/ 30 w 30"/>
                <a:gd name="T19" fmla="*/ 2 h 28"/>
                <a:gd name="T20" fmla="*/ 30 w 30"/>
                <a:gd name="T21" fmla="*/ 2 h 2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0" h="28">
                  <a:moveTo>
                    <a:pt x="30" y="2"/>
                  </a:moveTo>
                  <a:lnTo>
                    <a:pt x="30" y="2"/>
                  </a:lnTo>
                  <a:lnTo>
                    <a:pt x="12" y="0"/>
                  </a:lnTo>
                  <a:lnTo>
                    <a:pt x="0" y="28"/>
                  </a:lnTo>
                  <a:lnTo>
                    <a:pt x="12" y="24"/>
                  </a:lnTo>
                  <a:lnTo>
                    <a:pt x="20" y="20"/>
                  </a:lnTo>
                  <a:lnTo>
                    <a:pt x="24" y="12"/>
                  </a:lnTo>
                  <a:lnTo>
                    <a:pt x="30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0" name="Freeform 41"/>
            <p:cNvSpPr/>
            <p:nvPr/>
          </p:nvSpPr>
          <p:spPr bwMode="auto">
            <a:xfrm>
              <a:off x="3301" y="895"/>
              <a:ext cx="432" cy="314"/>
            </a:xfrm>
            <a:custGeom>
              <a:avLst/>
              <a:gdLst>
                <a:gd name="T0" fmla="*/ 18 w 432"/>
                <a:gd name="T1" fmla="*/ 314 h 314"/>
                <a:gd name="T2" fmla="*/ 18 w 432"/>
                <a:gd name="T3" fmla="*/ 314 h 314"/>
                <a:gd name="T4" fmla="*/ 28 w 432"/>
                <a:gd name="T5" fmla="*/ 296 h 314"/>
                <a:gd name="T6" fmla="*/ 44 w 432"/>
                <a:gd name="T7" fmla="*/ 278 h 314"/>
                <a:gd name="T8" fmla="*/ 62 w 432"/>
                <a:gd name="T9" fmla="*/ 256 h 314"/>
                <a:gd name="T10" fmla="*/ 84 w 432"/>
                <a:gd name="T11" fmla="*/ 232 h 314"/>
                <a:gd name="T12" fmla="*/ 108 w 432"/>
                <a:gd name="T13" fmla="*/ 210 h 314"/>
                <a:gd name="T14" fmla="*/ 136 w 432"/>
                <a:gd name="T15" fmla="*/ 186 h 314"/>
                <a:gd name="T16" fmla="*/ 164 w 432"/>
                <a:gd name="T17" fmla="*/ 162 h 314"/>
                <a:gd name="T18" fmla="*/ 196 w 432"/>
                <a:gd name="T19" fmla="*/ 138 h 314"/>
                <a:gd name="T20" fmla="*/ 226 w 432"/>
                <a:gd name="T21" fmla="*/ 114 h 314"/>
                <a:gd name="T22" fmla="*/ 258 w 432"/>
                <a:gd name="T23" fmla="*/ 94 h 314"/>
                <a:gd name="T24" fmla="*/ 290 w 432"/>
                <a:gd name="T25" fmla="*/ 74 h 314"/>
                <a:gd name="T26" fmla="*/ 322 w 432"/>
                <a:gd name="T27" fmla="*/ 56 h 314"/>
                <a:gd name="T28" fmla="*/ 352 w 432"/>
                <a:gd name="T29" fmla="*/ 42 h 314"/>
                <a:gd name="T30" fmla="*/ 380 w 432"/>
                <a:gd name="T31" fmla="*/ 30 h 314"/>
                <a:gd name="T32" fmla="*/ 406 w 432"/>
                <a:gd name="T33" fmla="*/ 22 h 314"/>
                <a:gd name="T34" fmla="*/ 430 w 432"/>
                <a:gd name="T35" fmla="*/ 18 h 314"/>
                <a:gd name="T36" fmla="*/ 430 w 432"/>
                <a:gd name="T37" fmla="*/ 18 h 314"/>
                <a:gd name="T38" fmla="*/ 432 w 432"/>
                <a:gd name="T39" fmla="*/ 12 h 314"/>
                <a:gd name="T40" fmla="*/ 432 w 432"/>
                <a:gd name="T41" fmla="*/ 12 h 314"/>
                <a:gd name="T42" fmla="*/ 418 w 432"/>
                <a:gd name="T43" fmla="*/ 0 h 314"/>
                <a:gd name="T44" fmla="*/ 418 w 432"/>
                <a:gd name="T45" fmla="*/ 0 h 314"/>
                <a:gd name="T46" fmla="*/ 408 w 432"/>
                <a:gd name="T47" fmla="*/ 0 h 314"/>
                <a:gd name="T48" fmla="*/ 408 w 432"/>
                <a:gd name="T49" fmla="*/ 0 h 314"/>
                <a:gd name="T50" fmla="*/ 388 w 432"/>
                <a:gd name="T51" fmla="*/ 10 h 314"/>
                <a:gd name="T52" fmla="*/ 368 w 432"/>
                <a:gd name="T53" fmla="*/ 20 h 314"/>
                <a:gd name="T54" fmla="*/ 326 w 432"/>
                <a:gd name="T55" fmla="*/ 36 h 314"/>
                <a:gd name="T56" fmla="*/ 286 w 432"/>
                <a:gd name="T57" fmla="*/ 52 h 314"/>
                <a:gd name="T58" fmla="*/ 264 w 432"/>
                <a:gd name="T59" fmla="*/ 60 h 314"/>
                <a:gd name="T60" fmla="*/ 244 w 432"/>
                <a:gd name="T61" fmla="*/ 70 h 314"/>
                <a:gd name="T62" fmla="*/ 244 w 432"/>
                <a:gd name="T63" fmla="*/ 70 h 314"/>
                <a:gd name="T64" fmla="*/ 240 w 432"/>
                <a:gd name="T65" fmla="*/ 74 h 314"/>
                <a:gd name="T66" fmla="*/ 236 w 432"/>
                <a:gd name="T67" fmla="*/ 78 h 314"/>
                <a:gd name="T68" fmla="*/ 232 w 432"/>
                <a:gd name="T69" fmla="*/ 88 h 314"/>
                <a:gd name="T70" fmla="*/ 230 w 432"/>
                <a:gd name="T71" fmla="*/ 96 h 314"/>
                <a:gd name="T72" fmla="*/ 228 w 432"/>
                <a:gd name="T73" fmla="*/ 100 h 314"/>
                <a:gd name="T74" fmla="*/ 226 w 432"/>
                <a:gd name="T75" fmla="*/ 104 h 314"/>
                <a:gd name="T76" fmla="*/ 226 w 432"/>
                <a:gd name="T77" fmla="*/ 104 h 314"/>
                <a:gd name="T78" fmla="*/ 148 w 432"/>
                <a:gd name="T79" fmla="*/ 148 h 314"/>
                <a:gd name="T80" fmla="*/ 148 w 432"/>
                <a:gd name="T81" fmla="*/ 148 h 314"/>
                <a:gd name="T82" fmla="*/ 130 w 432"/>
                <a:gd name="T83" fmla="*/ 164 h 314"/>
                <a:gd name="T84" fmla="*/ 112 w 432"/>
                <a:gd name="T85" fmla="*/ 184 h 314"/>
                <a:gd name="T86" fmla="*/ 76 w 432"/>
                <a:gd name="T87" fmla="*/ 228 h 314"/>
                <a:gd name="T88" fmla="*/ 60 w 432"/>
                <a:gd name="T89" fmla="*/ 250 h 314"/>
                <a:gd name="T90" fmla="*/ 40 w 432"/>
                <a:gd name="T91" fmla="*/ 270 h 314"/>
                <a:gd name="T92" fmla="*/ 22 w 432"/>
                <a:gd name="T93" fmla="*/ 286 h 314"/>
                <a:gd name="T94" fmla="*/ 10 w 432"/>
                <a:gd name="T95" fmla="*/ 292 h 314"/>
                <a:gd name="T96" fmla="*/ 0 w 432"/>
                <a:gd name="T97" fmla="*/ 296 h 314"/>
                <a:gd name="T98" fmla="*/ 0 w 432"/>
                <a:gd name="T99" fmla="*/ 296 h 314"/>
                <a:gd name="T100" fmla="*/ 0 w 432"/>
                <a:gd name="T101" fmla="*/ 310 h 314"/>
                <a:gd name="T102" fmla="*/ 0 w 432"/>
                <a:gd name="T103" fmla="*/ 310 h 314"/>
                <a:gd name="T104" fmla="*/ 4 w 432"/>
                <a:gd name="T105" fmla="*/ 314 h 314"/>
                <a:gd name="T106" fmla="*/ 4 w 432"/>
                <a:gd name="T107" fmla="*/ 314 h 314"/>
                <a:gd name="T108" fmla="*/ 18 w 432"/>
                <a:gd name="T109" fmla="*/ 314 h 314"/>
                <a:gd name="T110" fmla="*/ 18 w 432"/>
                <a:gd name="T111" fmla="*/ 314 h 31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32" h="314">
                  <a:moveTo>
                    <a:pt x="18" y="314"/>
                  </a:moveTo>
                  <a:lnTo>
                    <a:pt x="18" y="314"/>
                  </a:lnTo>
                  <a:lnTo>
                    <a:pt x="28" y="296"/>
                  </a:lnTo>
                  <a:lnTo>
                    <a:pt x="44" y="278"/>
                  </a:lnTo>
                  <a:lnTo>
                    <a:pt x="62" y="256"/>
                  </a:lnTo>
                  <a:lnTo>
                    <a:pt x="84" y="232"/>
                  </a:lnTo>
                  <a:lnTo>
                    <a:pt x="108" y="210"/>
                  </a:lnTo>
                  <a:lnTo>
                    <a:pt x="136" y="186"/>
                  </a:lnTo>
                  <a:lnTo>
                    <a:pt x="164" y="162"/>
                  </a:lnTo>
                  <a:lnTo>
                    <a:pt x="196" y="138"/>
                  </a:lnTo>
                  <a:lnTo>
                    <a:pt x="226" y="114"/>
                  </a:lnTo>
                  <a:lnTo>
                    <a:pt x="258" y="94"/>
                  </a:lnTo>
                  <a:lnTo>
                    <a:pt x="290" y="74"/>
                  </a:lnTo>
                  <a:lnTo>
                    <a:pt x="322" y="56"/>
                  </a:lnTo>
                  <a:lnTo>
                    <a:pt x="352" y="42"/>
                  </a:lnTo>
                  <a:lnTo>
                    <a:pt x="380" y="30"/>
                  </a:lnTo>
                  <a:lnTo>
                    <a:pt x="406" y="22"/>
                  </a:lnTo>
                  <a:lnTo>
                    <a:pt x="430" y="18"/>
                  </a:lnTo>
                  <a:lnTo>
                    <a:pt x="432" y="12"/>
                  </a:lnTo>
                  <a:lnTo>
                    <a:pt x="418" y="0"/>
                  </a:lnTo>
                  <a:lnTo>
                    <a:pt x="408" y="0"/>
                  </a:lnTo>
                  <a:lnTo>
                    <a:pt x="388" y="10"/>
                  </a:lnTo>
                  <a:lnTo>
                    <a:pt x="368" y="20"/>
                  </a:lnTo>
                  <a:lnTo>
                    <a:pt x="326" y="36"/>
                  </a:lnTo>
                  <a:lnTo>
                    <a:pt x="286" y="52"/>
                  </a:lnTo>
                  <a:lnTo>
                    <a:pt x="264" y="60"/>
                  </a:lnTo>
                  <a:lnTo>
                    <a:pt x="244" y="70"/>
                  </a:lnTo>
                  <a:lnTo>
                    <a:pt x="240" y="74"/>
                  </a:lnTo>
                  <a:lnTo>
                    <a:pt x="236" y="78"/>
                  </a:lnTo>
                  <a:lnTo>
                    <a:pt x="232" y="88"/>
                  </a:lnTo>
                  <a:lnTo>
                    <a:pt x="230" y="96"/>
                  </a:lnTo>
                  <a:lnTo>
                    <a:pt x="228" y="100"/>
                  </a:lnTo>
                  <a:lnTo>
                    <a:pt x="226" y="104"/>
                  </a:lnTo>
                  <a:lnTo>
                    <a:pt x="148" y="148"/>
                  </a:lnTo>
                  <a:lnTo>
                    <a:pt x="130" y="164"/>
                  </a:lnTo>
                  <a:lnTo>
                    <a:pt x="112" y="184"/>
                  </a:lnTo>
                  <a:lnTo>
                    <a:pt x="76" y="228"/>
                  </a:lnTo>
                  <a:lnTo>
                    <a:pt x="60" y="250"/>
                  </a:lnTo>
                  <a:lnTo>
                    <a:pt x="40" y="270"/>
                  </a:lnTo>
                  <a:lnTo>
                    <a:pt x="22" y="286"/>
                  </a:lnTo>
                  <a:lnTo>
                    <a:pt x="10" y="292"/>
                  </a:lnTo>
                  <a:lnTo>
                    <a:pt x="0" y="296"/>
                  </a:lnTo>
                  <a:lnTo>
                    <a:pt x="0" y="310"/>
                  </a:lnTo>
                  <a:lnTo>
                    <a:pt x="4" y="314"/>
                  </a:lnTo>
                  <a:lnTo>
                    <a:pt x="18" y="3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" name="Freeform 42"/>
            <p:cNvSpPr/>
            <p:nvPr/>
          </p:nvSpPr>
          <p:spPr bwMode="auto">
            <a:xfrm>
              <a:off x="3065" y="907"/>
              <a:ext cx="58" cy="110"/>
            </a:xfrm>
            <a:custGeom>
              <a:avLst/>
              <a:gdLst>
                <a:gd name="T0" fmla="*/ 58 w 58"/>
                <a:gd name="T1" fmla="*/ 0 h 110"/>
                <a:gd name="T2" fmla="*/ 58 w 58"/>
                <a:gd name="T3" fmla="*/ 0 h 110"/>
                <a:gd name="T4" fmla="*/ 48 w 58"/>
                <a:gd name="T5" fmla="*/ 0 h 110"/>
                <a:gd name="T6" fmla="*/ 48 w 58"/>
                <a:gd name="T7" fmla="*/ 0 h 110"/>
                <a:gd name="T8" fmla="*/ 0 w 58"/>
                <a:gd name="T9" fmla="*/ 110 h 110"/>
                <a:gd name="T10" fmla="*/ 0 w 58"/>
                <a:gd name="T11" fmla="*/ 110 h 110"/>
                <a:gd name="T12" fmla="*/ 4 w 58"/>
                <a:gd name="T13" fmla="*/ 110 h 110"/>
                <a:gd name="T14" fmla="*/ 4 w 58"/>
                <a:gd name="T15" fmla="*/ 110 h 110"/>
                <a:gd name="T16" fmla="*/ 14 w 58"/>
                <a:gd name="T17" fmla="*/ 102 h 110"/>
                <a:gd name="T18" fmla="*/ 22 w 58"/>
                <a:gd name="T19" fmla="*/ 90 h 110"/>
                <a:gd name="T20" fmla="*/ 30 w 58"/>
                <a:gd name="T21" fmla="*/ 76 h 110"/>
                <a:gd name="T22" fmla="*/ 38 w 58"/>
                <a:gd name="T23" fmla="*/ 62 h 110"/>
                <a:gd name="T24" fmla="*/ 50 w 58"/>
                <a:gd name="T25" fmla="*/ 30 h 110"/>
                <a:gd name="T26" fmla="*/ 58 w 58"/>
                <a:gd name="T27" fmla="*/ 0 h 110"/>
                <a:gd name="T28" fmla="*/ 58 w 58"/>
                <a:gd name="T29" fmla="*/ 0 h 11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110">
                  <a:moveTo>
                    <a:pt x="58" y="0"/>
                  </a:moveTo>
                  <a:lnTo>
                    <a:pt x="58" y="0"/>
                  </a:lnTo>
                  <a:lnTo>
                    <a:pt x="48" y="0"/>
                  </a:lnTo>
                  <a:lnTo>
                    <a:pt x="0" y="110"/>
                  </a:lnTo>
                  <a:lnTo>
                    <a:pt x="4" y="110"/>
                  </a:lnTo>
                  <a:lnTo>
                    <a:pt x="14" y="102"/>
                  </a:lnTo>
                  <a:lnTo>
                    <a:pt x="22" y="90"/>
                  </a:lnTo>
                  <a:lnTo>
                    <a:pt x="30" y="76"/>
                  </a:lnTo>
                  <a:lnTo>
                    <a:pt x="38" y="62"/>
                  </a:lnTo>
                  <a:lnTo>
                    <a:pt x="50" y="3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2" name="Freeform 43"/>
            <p:cNvSpPr/>
            <p:nvPr/>
          </p:nvSpPr>
          <p:spPr bwMode="auto">
            <a:xfrm>
              <a:off x="3757" y="911"/>
              <a:ext cx="314" cy="48"/>
            </a:xfrm>
            <a:custGeom>
              <a:avLst/>
              <a:gdLst>
                <a:gd name="T0" fmla="*/ 6 w 314"/>
                <a:gd name="T1" fmla="*/ 32 h 48"/>
                <a:gd name="T2" fmla="*/ 6 w 314"/>
                <a:gd name="T3" fmla="*/ 32 h 48"/>
                <a:gd name="T4" fmla="*/ 0 w 314"/>
                <a:gd name="T5" fmla="*/ 44 h 48"/>
                <a:gd name="T6" fmla="*/ 0 w 314"/>
                <a:gd name="T7" fmla="*/ 44 h 48"/>
                <a:gd name="T8" fmla="*/ 20 w 314"/>
                <a:gd name="T9" fmla="*/ 48 h 48"/>
                <a:gd name="T10" fmla="*/ 40 w 314"/>
                <a:gd name="T11" fmla="*/ 48 h 48"/>
                <a:gd name="T12" fmla="*/ 60 w 314"/>
                <a:gd name="T13" fmla="*/ 48 h 48"/>
                <a:gd name="T14" fmla="*/ 80 w 314"/>
                <a:gd name="T15" fmla="*/ 46 h 48"/>
                <a:gd name="T16" fmla="*/ 118 w 314"/>
                <a:gd name="T17" fmla="*/ 40 h 48"/>
                <a:gd name="T18" fmla="*/ 158 w 314"/>
                <a:gd name="T19" fmla="*/ 32 h 48"/>
                <a:gd name="T20" fmla="*/ 196 w 314"/>
                <a:gd name="T21" fmla="*/ 26 h 48"/>
                <a:gd name="T22" fmla="*/ 216 w 314"/>
                <a:gd name="T23" fmla="*/ 24 h 48"/>
                <a:gd name="T24" fmla="*/ 234 w 314"/>
                <a:gd name="T25" fmla="*/ 22 h 48"/>
                <a:gd name="T26" fmla="*/ 252 w 314"/>
                <a:gd name="T27" fmla="*/ 22 h 48"/>
                <a:gd name="T28" fmla="*/ 270 w 314"/>
                <a:gd name="T29" fmla="*/ 24 h 48"/>
                <a:gd name="T30" fmla="*/ 288 w 314"/>
                <a:gd name="T31" fmla="*/ 30 h 48"/>
                <a:gd name="T32" fmla="*/ 306 w 314"/>
                <a:gd name="T33" fmla="*/ 36 h 48"/>
                <a:gd name="T34" fmla="*/ 306 w 314"/>
                <a:gd name="T35" fmla="*/ 36 h 48"/>
                <a:gd name="T36" fmla="*/ 314 w 314"/>
                <a:gd name="T37" fmla="*/ 28 h 48"/>
                <a:gd name="T38" fmla="*/ 314 w 314"/>
                <a:gd name="T39" fmla="*/ 28 h 48"/>
                <a:gd name="T40" fmla="*/ 314 w 314"/>
                <a:gd name="T41" fmla="*/ 14 h 48"/>
                <a:gd name="T42" fmla="*/ 314 w 314"/>
                <a:gd name="T43" fmla="*/ 14 h 48"/>
                <a:gd name="T44" fmla="*/ 286 w 314"/>
                <a:gd name="T45" fmla="*/ 12 h 48"/>
                <a:gd name="T46" fmla="*/ 264 w 314"/>
                <a:gd name="T47" fmla="*/ 10 h 48"/>
                <a:gd name="T48" fmla="*/ 246 w 314"/>
                <a:gd name="T49" fmla="*/ 6 h 48"/>
                <a:gd name="T50" fmla="*/ 224 w 314"/>
                <a:gd name="T51" fmla="*/ 0 h 48"/>
                <a:gd name="T52" fmla="*/ 224 w 314"/>
                <a:gd name="T53" fmla="*/ 0 h 48"/>
                <a:gd name="T54" fmla="*/ 200 w 314"/>
                <a:gd name="T55" fmla="*/ 6 h 48"/>
                <a:gd name="T56" fmla="*/ 174 w 314"/>
                <a:gd name="T57" fmla="*/ 12 h 48"/>
                <a:gd name="T58" fmla="*/ 146 w 314"/>
                <a:gd name="T59" fmla="*/ 16 h 48"/>
                <a:gd name="T60" fmla="*/ 116 w 314"/>
                <a:gd name="T61" fmla="*/ 18 h 48"/>
                <a:gd name="T62" fmla="*/ 60 w 314"/>
                <a:gd name="T63" fmla="*/ 24 h 48"/>
                <a:gd name="T64" fmla="*/ 32 w 314"/>
                <a:gd name="T65" fmla="*/ 28 h 48"/>
                <a:gd name="T66" fmla="*/ 6 w 314"/>
                <a:gd name="T67" fmla="*/ 32 h 48"/>
                <a:gd name="T68" fmla="*/ 6 w 314"/>
                <a:gd name="T69" fmla="*/ 32 h 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4" h="48">
                  <a:moveTo>
                    <a:pt x="6" y="32"/>
                  </a:moveTo>
                  <a:lnTo>
                    <a:pt x="6" y="32"/>
                  </a:lnTo>
                  <a:lnTo>
                    <a:pt x="0" y="44"/>
                  </a:lnTo>
                  <a:lnTo>
                    <a:pt x="20" y="48"/>
                  </a:lnTo>
                  <a:lnTo>
                    <a:pt x="40" y="48"/>
                  </a:lnTo>
                  <a:lnTo>
                    <a:pt x="60" y="48"/>
                  </a:lnTo>
                  <a:lnTo>
                    <a:pt x="80" y="46"/>
                  </a:lnTo>
                  <a:lnTo>
                    <a:pt x="118" y="40"/>
                  </a:lnTo>
                  <a:lnTo>
                    <a:pt x="158" y="32"/>
                  </a:lnTo>
                  <a:lnTo>
                    <a:pt x="196" y="26"/>
                  </a:lnTo>
                  <a:lnTo>
                    <a:pt x="216" y="24"/>
                  </a:lnTo>
                  <a:lnTo>
                    <a:pt x="234" y="22"/>
                  </a:lnTo>
                  <a:lnTo>
                    <a:pt x="252" y="22"/>
                  </a:lnTo>
                  <a:lnTo>
                    <a:pt x="270" y="24"/>
                  </a:lnTo>
                  <a:lnTo>
                    <a:pt x="288" y="30"/>
                  </a:lnTo>
                  <a:lnTo>
                    <a:pt x="306" y="36"/>
                  </a:lnTo>
                  <a:lnTo>
                    <a:pt x="314" y="28"/>
                  </a:lnTo>
                  <a:lnTo>
                    <a:pt x="314" y="14"/>
                  </a:lnTo>
                  <a:lnTo>
                    <a:pt x="286" y="12"/>
                  </a:lnTo>
                  <a:lnTo>
                    <a:pt x="264" y="10"/>
                  </a:lnTo>
                  <a:lnTo>
                    <a:pt x="246" y="6"/>
                  </a:lnTo>
                  <a:lnTo>
                    <a:pt x="224" y="0"/>
                  </a:lnTo>
                  <a:lnTo>
                    <a:pt x="200" y="6"/>
                  </a:lnTo>
                  <a:lnTo>
                    <a:pt x="174" y="12"/>
                  </a:lnTo>
                  <a:lnTo>
                    <a:pt x="146" y="16"/>
                  </a:lnTo>
                  <a:lnTo>
                    <a:pt x="116" y="18"/>
                  </a:lnTo>
                  <a:lnTo>
                    <a:pt x="60" y="24"/>
                  </a:lnTo>
                  <a:lnTo>
                    <a:pt x="32" y="28"/>
                  </a:lnTo>
                  <a:lnTo>
                    <a:pt x="6" y="3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3" name="Freeform 44"/>
            <p:cNvSpPr/>
            <p:nvPr/>
          </p:nvSpPr>
          <p:spPr bwMode="auto">
            <a:xfrm>
              <a:off x="2925" y="921"/>
              <a:ext cx="446" cy="662"/>
            </a:xfrm>
            <a:custGeom>
              <a:avLst/>
              <a:gdLst>
                <a:gd name="T0" fmla="*/ 176 w 446"/>
                <a:gd name="T1" fmla="*/ 344 h 662"/>
                <a:gd name="T2" fmla="*/ 170 w 446"/>
                <a:gd name="T3" fmla="*/ 310 h 662"/>
                <a:gd name="T4" fmla="*/ 194 w 446"/>
                <a:gd name="T5" fmla="*/ 290 h 662"/>
                <a:gd name="T6" fmla="*/ 212 w 446"/>
                <a:gd name="T7" fmla="*/ 264 h 662"/>
                <a:gd name="T8" fmla="*/ 234 w 446"/>
                <a:gd name="T9" fmla="*/ 220 h 662"/>
                <a:gd name="T10" fmla="*/ 244 w 446"/>
                <a:gd name="T11" fmla="*/ 208 h 662"/>
                <a:gd name="T12" fmla="*/ 288 w 446"/>
                <a:gd name="T13" fmla="*/ 158 h 662"/>
                <a:gd name="T14" fmla="*/ 386 w 446"/>
                <a:gd name="T15" fmla="*/ 70 h 662"/>
                <a:gd name="T16" fmla="*/ 436 w 446"/>
                <a:gd name="T17" fmla="*/ 18 h 662"/>
                <a:gd name="T18" fmla="*/ 446 w 446"/>
                <a:gd name="T19" fmla="*/ 0 h 662"/>
                <a:gd name="T20" fmla="*/ 436 w 446"/>
                <a:gd name="T21" fmla="*/ 0 h 662"/>
                <a:gd name="T22" fmla="*/ 418 w 446"/>
                <a:gd name="T23" fmla="*/ 16 h 662"/>
                <a:gd name="T24" fmla="*/ 366 w 446"/>
                <a:gd name="T25" fmla="*/ 70 h 662"/>
                <a:gd name="T26" fmla="*/ 314 w 446"/>
                <a:gd name="T27" fmla="*/ 122 h 662"/>
                <a:gd name="T28" fmla="*/ 296 w 446"/>
                <a:gd name="T29" fmla="*/ 136 h 662"/>
                <a:gd name="T30" fmla="*/ 228 w 446"/>
                <a:gd name="T31" fmla="*/ 178 h 662"/>
                <a:gd name="T32" fmla="*/ 180 w 446"/>
                <a:gd name="T33" fmla="*/ 258 h 662"/>
                <a:gd name="T34" fmla="*/ 140 w 446"/>
                <a:gd name="T35" fmla="*/ 336 h 662"/>
                <a:gd name="T36" fmla="*/ 124 w 446"/>
                <a:gd name="T37" fmla="*/ 400 h 662"/>
                <a:gd name="T38" fmla="*/ 104 w 446"/>
                <a:gd name="T39" fmla="*/ 426 h 662"/>
                <a:gd name="T40" fmla="*/ 70 w 446"/>
                <a:gd name="T41" fmla="*/ 484 h 662"/>
                <a:gd name="T42" fmla="*/ 26 w 446"/>
                <a:gd name="T43" fmla="*/ 578 h 662"/>
                <a:gd name="T44" fmla="*/ 0 w 446"/>
                <a:gd name="T45" fmla="*/ 648 h 662"/>
                <a:gd name="T46" fmla="*/ 14 w 446"/>
                <a:gd name="T47" fmla="*/ 662 h 662"/>
                <a:gd name="T48" fmla="*/ 26 w 446"/>
                <a:gd name="T49" fmla="*/ 658 h 662"/>
                <a:gd name="T50" fmla="*/ 42 w 446"/>
                <a:gd name="T51" fmla="*/ 600 h 662"/>
                <a:gd name="T52" fmla="*/ 64 w 446"/>
                <a:gd name="T53" fmla="*/ 548 h 662"/>
                <a:gd name="T54" fmla="*/ 92 w 446"/>
                <a:gd name="T55" fmla="*/ 498 h 662"/>
                <a:gd name="T56" fmla="*/ 122 w 446"/>
                <a:gd name="T57" fmla="*/ 452 h 662"/>
                <a:gd name="T58" fmla="*/ 118 w 446"/>
                <a:gd name="T59" fmla="*/ 440 h 662"/>
                <a:gd name="T60" fmla="*/ 122 w 446"/>
                <a:gd name="T61" fmla="*/ 408 h 662"/>
                <a:gd name="T62" fmla="*/ 140 w 446"/>
                <a:gd name="T63" fmla="*/ 376 h 662"/>
                <a:gd name="T64" fmla="*/ 164 w 446"/>
                <a:gd name="T65" fmla="*/ 350 h 662"/>
                <a:gd name="T66" fmla="*/ 176 w 446"/>
                <a:gd name="T67" fmla="*/ 344 h 66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46" h="662">
                  <a:moveTo>
                    <a:pt x="176" y="344"/>
                  </a:moveTo>
                  <a:lnTo>
                    <a:pt x="176" y="344"/>
                  </a:lnTo>
                  <a:lnTo>
                    <a:pt x="170" y="310"/>
                  </a:lnTo>
                  <a:lnTo>
                    <a:pt x="182" y="302"/>
                  </a:lnTo>
                  <a:lnTo>
                    <a:pt x="194" y="290"/>
                  </a:lnTo>
                  <a:lnTo>
                    <a:pt x="202" y="278"/>
                  </a:lnTo>
                  <a:lnTo>
                    <a:pt x="212" y="264"/>
                  </a:lnTo>
                  <a:lnTo>
                    <a:pt x="226" y="236"/>
                  </a:lnTo>
                  <a:lnTo>
                    <a:pt x="234" y="220"/>
                  </a:lnTo>
                  <a:lnTo>
                    <a:pt x="244" y="208"/>
                  </a:lnTo>
                  <a:lnTo>
                    <a:pt x="262" y="186"/>
                  </a:lnTo>
                  <a:lnTo>
                    <a:pt x="288" y="158"/>
                  </a:lnTo>
                  <a:lnTo>
                    <a:pt x="354" y="100"/>
                  </a:lnTo>
                  <a:lnTo>
                    <a:pt x="386" y="70"/>
                  </a:lnTo>
                  <a:lnTo>
                    <a:pt x="414" y="42"/>
                  </a:lnTo>
                  <a:lnTo>
                    <a:pt x="436" y="18"/>
                  </a:lnTo>
                  <a:lnTo>
                    <a:pt x="442" y="8"/>
                  </a:lnTo>
                  <a:lnTo>
                    <a:pt x="446" y="0"/>
                  </a:lnTo>
                  <a:lnTo>
                    <a:pt x="436" y="0"/>
                  </a:lnTo>
                  <a:lnTo>
                    <a:pt x="418" y="16"/>
                  </a:lnTo>
                  <a:lnTo>
                    <a:pt x="400" y="34"/>
                  </a:lnTo>
                  <a:lnTo>
                    <a:pt x="366" y="70"/>
                  </a:lnTo>
                  <a:lnTo>
                    <a:pt x="332" y="106"/>
                  </a:lnTo>
                  <a:lnTo>
                    <a:pt x="314" y="122"/>
                  </a:lnTo>
                  <a:lnTo>
                    <a:pt x="296" y="136"/>
                  </a:lnTo>
                  <a:lnTo>
                    <a:pt x="228" y="178"/>
                  </a:lnTo>
                  <a:lnTo>
                    <a:pt x="202" y="216"/>
                  </a:lnTo>
                  <a:lnTo>
                    <a:pt x="180" y="258"/>
                  </a:lnTo>
                  <a:lnTo>
                    <a:pt x="158" y="298"/>
                  </a:lnTo>
                  <a:lnTo>
                    <a:pt x="140" y="336"/>
                  </a:lnTo>
                  <a:lnTo>
                    <a:pt x="124" y="400"/>
                  </a:lnTo>
                  <a:lnTo>
                    <a:pt x="104" y="426"/>
                  </a:lnTo>
                  <a:lnTo>
                    <a:pt x="86" y="456"/>
                  </a:lnTo>
                  <a:lnTo>
                    <a:pt x="70" y="484"/>
                  </a:lnTo>
                  <a:lnTo>
                    <a:pt x="54" y="516"/>
                  </a:lnTo>
                  <a:lnTo>
                    <a:pt x="26" y="578"/>
                  </a:lnTo>
                  <a:lnTo>
                    <a:pt x="0" y="648"/>
                  </a:lnTo>
                  <a:lnTo>
                    <a:pt x="14" y="662"/>
                  </a:lnTo>
                  <a:lnTo>
                    <a:pt x="26" y="658"/>
                  </a:lnTo>
                  <a:lnTo>
                    <a:pt x="32" y="630"/>
                  </a:lnTo>
                  <a:lnTo>
                    <a:pt x="42" y="600"/>
                  </a:lnTo>
                  <a:lnTo>
                    <a:pt x="52" y="574"/>
                  </a:lnTo>
                  <a:lnTo>
                    <a:pt x="64" y="548"/>
                  </a:lnTo>
                  <a:lnTo>
                    <a:pt x="78" y="522"/>
                  </a:lnTo>
                  <a:lnTo>
                    <a:pt x="92" y="498"/>
                  </a:lnTo>
                  <a:lnTo>
                    <a:pt x="122" y="452"/>
                  </a:lnTo>
                  <a:lnTo>
                    <a:pt x="118" y="446"/>
                  </a:lnTo>
                  <a:lnTo>
                    <a:pt x="118" y="440"/>
                  </a:lnTo>
                  <a:lnTo>
                    <a:pt x="118" y="424"/>
                  </a:lnTo>
                  <a:lnTo>
                    <a:pt x="122" y="408"/>
                  </a:lnTo>
                  <a:lnTo>
                    <a:pt x="130" y="392"/>
                  </a:lnTo>
                  <a:lnTo>
                    <a:pt x="140" y="376"/>
                  </a:lnTo>
                  <a:lnTo>
                    <a:pt x="150" y="362"/>
                  </a:lnTo>
                  <a:lnTo>
                    <a:pt x="164" y="350"/>
                  </a:lnTo>
                  <a:lnTo>
                    <a:pt x="170" y="346"/>
                  </a:lnTo>
                  <a:lnTo>
                    <a:pt x="176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4" name="Freeform 45"/>
            <p:cNvSpPr/>
            <p:nvPr/>
          </p:nvSpPr>
          <p:spPr bwMode="auto">
            <a:xfrm>
              <a:off x="4103" y="921"/>
              <a:ext cx="26" cy="30"/>
            </a:xfrm>
            <a:custGeom>
              <a:avLst/>
              <a:gdLst>
                <a:gd name="T0" fmla="*/ 22 w 26"/>
                <a:gd name="T1" fmla="*/ 30 h 30"/>
                <a:gd name="T2" fmla="*/ 22 w 26"/>
                <a:gd name="T3" fmla="*/ 30 h 30"/>
                <a:gd name="T4" fmla="*/ 26 w 26"/>
                <a:gd name="T5" fmla="*/ 8 h 30"/>
                <a:gd name="T6" fmla="*/ 26 w 26"/>
                <a:gd name="T7" fmla="*/ 8 h 30"/>
                <a:gd name="T8" fmla="*/ 12 w 26"/>
                <a:gd name="T9" fmla="*/ 0 h 30"/>
                <a:gd name="T10" fmla="*/ 12 w 26"/>
                <a:gd name="T11" fmla="*/ 0 h 30"/>
                <a:gd name="T12" fmla="*/ 0 w 26"/>
                <a:gd name="T13" fmla="*/ 18 h 30"/>
                <a:gd name="T14" fmla="*/ 0 w 26"/>
                <a:gd name="T15" fmla="*/ 18 h 30"/>
                <a:gd name="T16" fmla="*/ 8 w 26"/>
                <a:gd name="T17" fmla="*/ 26 h 30"/>
                <a:gd name="T18" fmla="*/ 22 w 26"/>
                <a:gd name="T19" fmla="*/ 30 h 30"/>
                <a:gd name="T20" fmla="*/ 22 w 26"/>
                <a:gd name="T21" fmla="*/ 30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30">
                  <a:moveTo>
                    <a:pt x="22" y="30"/>
                  </a:moveTo>
                  <a:lnTo>
                    <a:pt x="22" y="30"/>
                  </a:lnTo>
                  <a:lnTo>
                    <a:pt x="26" y="8"/>
                  </a:lnTo>
                  <a:lnTo>
                    <a:pt x="12" y="0"/>
                  </a:lnTo>
                  <a:lnTo>
                    <a:pt x="0" y="18"/>
                  </a:lnTo>
                  <a:lnTo>
                    <a:pt x="8" y="26"/>
                  </a:lnTo>
                  <a:lnTo>
                    <a:pt x="22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5" name="Freeform 46"/>
            <p:cNvSpPr/>
            <p:nvPr/>
          </p:nvSpPr>
          <p:spPr bwMode="auto">
            <a:xfrm>
              <a:off x="4151" y="921"/>
              <a:ext cx="186" cy="66"/>
            </a:xfrm>
            <a:custGeom>
              <a:avLst/>
              <a:gdLst>
                <a:gd name="T0" fmla="*/ 186 w 186"/>
                <a:gd name="T1" fmla="*/ 66 h 66"/>
                <a:gd name="T2" fmla="*/ 186 w 186"/>
                <a:gd name="T3" fmla="*/ 66 h 66"/>
                <a:gd name="T4" fmla="*/ 186 w 186"/>
                <a:gd name="T5" fmla="*/ 64 h 66"/>
                <a:gd name="T6" fmla="*/ 186 w 186"/>
                <a:gd name="T7" fmla="*/ 64 h 66"/>
                <a:gd name="T8" fmla="*/ 164 w 186"/>
                <a:gd name="T9" fmla="*/ 54 h 66"/>
                <a:gd name="T10" fmla="*/ 144 w 186"/>
                <a:gd name="T11" fmla="*/ 46 h 66"/>
                <a:gd name="T12" fmla="*/ 104 w 186"/>
                <a:gd name="T13" fmla="*/ 26 h 66"/>
                <a:gd name="T14" fmla="*/ 82 w 186"/>
                <a:gd name="T15" fmla="*/ 16 h 66"/>
                <a:gd name="T16" fmla="*/ 58 w 186"/>
                <a:gd name="T17" fmla="*/ 8 h 66"/>
                <a:gd name="T18" fmla="*/ 32 w 186"/>
                <a:gd name="T19" fmla="*/ 4 h 66"/>
                <a:gd name="T20" fmla="*/ 4 w 186"/>
                <a:gd name="T21" fmla="*/ 0 h 66"/>
                <a:gd name="T22" fmla="*/ 4 w 186"/>
                <a:gd name="T23" fmla="*/ 0 h 66"/>
                <a:gd name="T24" fmla="*/ 0 w 186"/>
                <a:gd name="T25" fmla="*/ 30 h 66"/>
                <a:gd name="T26" fmla="*/ 0 w 186"/>
                <a:gd name="T27" fmla="*/ 30 h 66"/>
                <a:gd name="T28" fmla="*/ 86 w 186"/>
                <a:gd name="T29" fmla="*/ 34 h 66"/>
                <a:gd name="T30" fmla="*/ 86 w 186"/>
                <a:gd name="T31" fmla="*/ 34 h 66"/>
                <a:gd name="T32" fmla="*/ 98 w 186"/>
                <a:gd name="T33" fmla="*/ 38 h 66"/>
                <a:gd name="T34" fmla="*/ 110 w 186"/>
                <a:gd name="T35" fmla="*/ 42 h 66"/>
                <a:gd name="T36" fmla="*/ 132 w 186"/>
                <a:gd name="T37" fmla="*/ 54 h 66"/>
                <a:gd name="T38" fmla="*/ 142 w 186"/>
                <a:gd name="T39" fmla="*/ 58 h 66"/>
                <a:gd name="T40" fmla="*/ 156 w 186"/>
                <a:gd name="T41" fmla="*/ 62 h 66"/>
                <a:gd name="T42" fmla="*/ 170 w 186"/>
                <a:gd name="T43" fmla="*/ 66 h 66"/>
                <a:gd name="T44" fmla="*/ 186 w 186"/>
                <a:gd name="T45" fmla="*/ 66 h 66"/>
                <a:gd name="T46" fmla="*/ 186 w 186"/>
                <a:gd name="T47" fmla="*/ 66 h 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86" h="66">
                  <a:moveTo>
                    <a:pt x="186" y="66"/>
                  </a:moveTo>
                  <a:lnTo>
                    <a:pt x="186" y="66"/>
                  </a:lnTo>
                  <a:lnTo>
                    <a:pt x="186" y="64"/>
                  </a:lnTo>
                  <a:lnTo>
                    <a:pt x="164" y="54"/>
                  </a:lnTo>
                  <a:lnTo>
                    <a:pt x="144" y="46"/>
                  </a:lnTo>
                  <a:lnTo>
                    <a:pt x="104" y="26"/>
                  </a:lnTo>
                  <a:lnTo>
                    <a:pt x="82" y="16"/>
                  </a:lnTo>
                  <a:lnTo>
                    <a:pt x="58" y="8"/>
                  </a:lnTo>
                  <a:lnTo>
                    <a:pt x="32" y="4"/>
                  </a:lnTo>
                  <a:lnTo>
                    <a:pt x="4" y="0"/>
                  </a:lnTo>
                  <a:lnTo>
                    <a:pt x="0" y="30"/>
                  </a:lnTo>
                  <a:lnTo>
                    <a:pt x="86" y="34"/>
                  </a:lnTo>
                  <a:lnTo>
                    <a:pt x="98" y="38"/>
                  </a:lnTo>
                  <a:lnTo>
                    <a:pt x="110" y="42"/>
                  </a:lnTo>
                  <a:lnTo>
                    <a:pt x="132" y="54"/>
                  </a:lnTo>
                  <a:lnTo>
                    <a:pt x="142" y="58"/>
                  </a:lnTo>
                  <a:lnTo>
                    <a:pt x="156" y="62"/>
                  </a:lnTo>
                  <a:lnTo>
                    <a:pt x="170" y="66"/>
                  </a:lnTo>
                  <a:lnTo>
                    <a:pt x="186" y="6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6" name="Freeform 47"/>
            <p:cNvSpPr/>
            <p:nvPr/>
          </p:nvSpPr>
          <p:spPr bwMode="auto">
            <a:xfrm>
              <a:off x="3113" y="925"/>
              <a:ext cx="82" cy="126"/>
            </a:xfrm>
            <a:custGeom>
              <a:avLst/>
              <a:gdLst>
                <a:gd name="T0" fmla="*/ 8 w 82"/>
                <a:gd name="T1" fmla="*/ 126 h 126"/>
                <a:gd name="T2" fmla="*/ 8 w 82"/>
                <a:gd name="T3" fmla="*/ 126 h 126"/>
                <a:gd name="T4" fmla="*/ 20 w 82"/>
                <a:gd name="T5" fmla="*/ 96 h 126"/>
                <a:gd name="T6" fmla="*/ 38 w 82"/>
                <a:gd name="T7" fmla="*/ 68 h 126"/>
                <a:gd name="T8" fmla="*/ 46 w 82"/>
                <a:gd name="T9" fmla="*/ 56 h 126"/>
                <a:gd name="T10" fmla="*/ 56 w 82"/>
                <a:gd name="T11" fmla="*/ 44 h 126"/>
                <a:gd name="T12" fmla="*/ 68 w 82"/>
                <a:gd name="T13" fmla="*/ 34 h 126"/>
                <a:gd name="T14" fmla="*/ 82 w 82"/>
                <a:gd name="T15" fmla="*/ 26 h 126"/>
                <a:gd name="T16" fmla="*/ 82 w 82"/>
                <a:gd name="T17" fmla="*/ 26 h 126"/>
                <a:gd name="T18" fmla="*/ 78 w 82"/>
                <a:gd name="T19" fmla="*/ 0 h 126"/>
                <a:gd name="T20" fmla="*/ 78 w 82"/>
                <a:gd name="T21" fmla="*/ 0 h 126"/>
                <a:gd name="T22" fmla="*/ 58 w 82"/>
                <a:gd name="T23" fmla="*/ 0 h 126"/>
                <a:gd name="T24" fmla="*/ 58 w 82"/>
                <a:gd name="T25" fmla="*/ 0 h 126"/>
                <a:gd name="T26" fmla="*/ 0 w 82"/>
                <a:gd name="T27" fmla="*/ 118 h 126"/>
                <a:gd name="T28" fmla="*/ 0 w 82"/>
                <a:gd name="T29" fmla="*/ 118 h 126"/>
                <a:gd name="T30" fmla="*/ 8 w 82"/>
                <a:gd name="T31" fmla="*/ 126 h 126"/>
                <a:gd name="T32" fmla="*/ 8 w 82"/>
                <a:gd name="T33" fmla="*/ 126 h 12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82" h="126">
                  <a:moveTo>
                    <a:pt x="8" y="126"/>
                  </a:moveTo>
                  <a:lnTo>
                    <a:pt x="8" y="126"/>
                  </a:lnTo>
                  <a:lnTo>
                    <a:pt x="20" y="96"/>
                  </a:lnTo>
                  <a:lnTo>
                    <a:pt x="38" y="68"/>
                  </a:lnTo>
                  <a:lnTo>
                    <a:pt x="46" y="56"/>
                  </a:lnTo>
                  <a:lnTo>
                    <a:pt x="56" y="44"/>
                  </a:lnTo>
                  <a:lnTo>
                    <a:pt x="68" y="34"/>
                  </a:lnTo>
                  <a:lnTo>
                    <a:pt x="82" y="26"/>
                  </a:lnTo>
                  <a:lnTo>
                    <a:pt x="78" y="0"/>
                  </a:lnTo>
                  <a:lnTo>
                    <a:pt x="58" y="0"/>
                  </a:lnTo>
                  <a:lnTo>
                    <a:pt x="0" y="118"/>
                  </a:lnTo>
                  <a:lnTo>
                    <a:pt x="8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7" name="Freeform 48"/>
            <p:cNvSpPr/>
            <p:nvPr/>
          </p:nvSpPr>
          <p:spPr bwMode="auto">
            <a:xfrm>
              <a:off x="4403" y="947"/>
              <a:ext cx="30" cy="26"/>
            </a:xfrm>
            <a:custGeom>
              <a:avLst/>
              <a:gdLst>
                <a:gd name="T0" fmla="*/ 0 w 30"/>
                <a:gd name="T1" fmla="*/ 12 h 26"/>
                <a:gd name="T2" fmla="*/ 0 w 30"/>
                <a:gd name="T3" fmla="*/ 12 h 26"/>
                <a:gd name="T4" fmla="*/ 30 w 30"/>
                <a:gd name="T5" fmla="*/ 26 h 26"/>
                <a:gd name="T6" fmla="*/ 30 w 30"/>
                <a:gd name="T7" fmla="*/ 26 h 26"/>
                <a:gd name="T8" fmla="*/ 30 w 30"/>
                <a:gd name="T9" fmla="*/ 4 h 26"/>
                <a:gd name="T10" fmla="*/ 30 w 30"/>
                <a:gd name="T11" fmla="*/ 4 h 26"/>
                <a:gd name="T12" fmla="*/ 4 w 30"/>
                <a:gd name="T13" fmla="*/ 0 h 26"/>
                <a:gd name="T14" fmla="*/ 4 w 30"/>
                <a:gd name="T15" fmla="*/ 0 h 26"/>
                <a:gd name="T16" fmla="*/ 0 w 30"/>
                <a:gd name="T17" fmla="*/ 8 h 26"/>
                <a:gd name="T18" fmla="*/ 0 w 30"/>
                <a:gd name="T19" fmla="*/ 8 h 26"/>
                <a:gd name="T20" fmla="*/ 0 w 30"/>
                <a:gd name="T21" fmla="*/ 12 h 26"/>
                <a:gd name="T22" fmla="*/ 0 w 30"/>
                <a:gd name="T23" fmla="*/ 12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26">
                  <a:moveTo>
                    <a:pt x="0" y="12"/>
                  </a:moveTo>
                  <a:lnTo>
                    <a:pt x="0" y="12"/>
                  </a:lnTo>
                  <a:lnTo>
                    <a:pt x="30" y="26"/>
                  </a:lnTo>
                  <a:lnTo>
                    <a:pt x="30" y="4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8" name="Freeform 49"/>
            <p:cNvSpPr/>
            <p:nvPr/>
          </p:nvSpPr>
          <p:spPr bwMode="auto">
            <a:xfrm>
              <a:off x="3261" y="951"/>
              <a:ext cx="496" cy="662"/>
            </a:xfrm>
            <a:custGeom>
              <a:avLst/>
              <a:gdLst>
                <a:gd name="T0" fmla="*/ 306 w 496"/>
                <a:gd name="T1" fmla="*/ 92 h 662"/>
                <a:gd name="T2" fmla="*/ 400 w 496"/>
                <a:gd name="T3" fmla="*/ 56 h 662"/>
                <a:gd name="T4" fmla="*/ 450 w 496"/>
                <a:gd name="T5" fmla="*/ 32 h 662"/>
                <a:gd name="T6" fmla="*/ 488 w 496"/>
                <a:gd name="T7" fmla="*/ 8 h 662"/>
                <a:gd name="T8" fmla="*/ 496 w 496"/>
                <a:gd name="T9" fmla="*/ 8 h 662"/>
                <a:gd name="T10" fmla="*/ 462 w 496"/>
                <a:gd name="T11" fmla="*/ 0 h 662"/>
                <a:gd name="T12" fmla="*/ 440 w 496"/>
                <a:gd name="T13" fmla="*/ 12 h 662"/>
                <a:gd name="T14" fmla="*/ 370 w 496"/>
                <a:gd name="T15" fmla="*/ 40 h 662"/>
                <a:gd name="T16" fmla="*/ 306 w 496"/>
                <a:gd name="T17" fmla="*/ 70 h 662"/>
                <a:gd name="T18" fmla="*/ 288 w 496"/>
                <a:gd name="T19" fmla="*/ 82 h 662"/>
                <a:gd name="T20" fmla="*/ 254 w 496"/>
                <a:gd name="T21" fmla="*/ 114 h 662"/>
                <a:gd name="T22" fmla="*/ 182 w 496"/>
                <a:gd name="T23" fmla="*/ 190 h 662"/>
                <a:gd name="T24" fmla="*/ 148 w 496"/>
                <a:gd name="T25" fmla="*/ 218 h 662"/>
                <a:gd name="T26" fmla="*/ 122 w 496"/>
                <a:gd name="T27" fmla="*/ 234 h 662"/>
                <a:gd name="T28" fmla="*/ 88 w 496"/>
                <a:gd name="T29" fmla="*/ 266 h 662"/>
                <a:gd name="T30" fmla="*/ 70 w 496"/>
                <a:gd name="T31" fmla="*/ 290 h 662"/>
                <a:gd name="T32" fmla="*/ 62 w 496"/>
                <a:gd name="T33" fmla="*/ 302 h 662"/>
                <a:gd name="T34" fmla="*/ 62 w 496"/>
                <a:gd name="T35" fmla="*/ 314 h 662"/>
                <a:gd name="T36" fmla="*/ 82 w 496"/>
                <a:gd name="T37" fmla="*/ 296 h 662"/>
                <a:gd name="T38" fmla="*/ 106 w 496"/>
                <a:gd name="T39" fmla="*/ 264 h 662"/>
                <a:gd name="T40" fmla="*/ 126 w 496"/>
                <a:gd name="T41" fmla="*/ 246 h 662"/>
                <a:gd name="T42" fmla="*/ 140 w 496"/>
                <a:gd name="T43" fmla="*/ 240 h 662"/>
                <a:gd name="T44" fmla="*/ 144 w 496"/>
                <a:gd name="T45" fmla="*/ 240 h 662"/>
                <a:gd name="T46" fmla="*/ 148 w 496"/>
                <a:gd name="T47" fmla="*/ 254 h 662"/>
                <a:gd name="T48" fmla="*/ 86 w 496"/>
                <a:gd name="T49" fmla="*/ 344 h 662"/>
                <a:gd name="T50" fmla="*/ 70 w 496"/>
                <a:gd name="T51" fmla="*/ 376 h 662"/>
                <a:gd name="T52" fmla="*/ 58 w 496"/>
                <a:gd name="T53" fmla="*/ 466 h 662"/>
                <a:gd name="T54" fmla="*/ 28 w 496"/>
                <a:gd name="T55" fmla="*/ 566 h 662"/>
                <a:gd name="T56" fmla="*/ 0 w 496"/>
                <a:gd name="T57" fmla="*/ 662 h 662"/>
                <a:gd name="T58" fmla="*/ 6 w 496"/>
                <a:gd name="T59" fmla="*/ 652 h 662"/>
                <a:gd name="T60" fmla="*/ 46 w 496"/>
                <a:gd name="T61" fmla="*/ 562 h 662"/>
                <a:gd name="T62" fmla="*/ 84 w 496"/>
                <a:gd name="T63" fmla="*/ 460 h 662"/>
                <a:gd name="T64" fmla="*/ 88 w 496"/>
                <a:gd name="T65" fmla="*/ 444 h 662"/>
                <a:gd name="T66" fmla="*/ 70 w 496"/>
                <a:gd name="T67" fmla="*/ 432 h 662"/>
                <a:gd name="T68" fmla="*/ 74 w 496"/>
                <a:gd name="T69" fmla="*/ 414 h 662"/>
                <a:gd name="T70" fmla="*/ 90 w 496"/>
                <a:gd name="T71" fmla="*/ 370 h 662"/>
                <a:gd name="T72" fmla="*/ 132 w 496"/>
                <a:gd name="T73" fmla="*/ 294 h 662"/>
                <a:gd name="T74" fmla="*/ 206 w 496"/>
                <a:gd name="T75" fmla="*/ 190 h 662"/>
                <a:gd name="T76" fmla="*/ 262 w 496"/>
                <a:gd name="T77" fmla="*/ 128 h 662"/>
                <a:gd name="T78" fmla="*/ 294 w 496"/>
                <a:gd name="T79" fmla="*/ 100 h 662"/>
                <a:gd name="T80" fmla="*/ 306 w 496"/>
                <a:gd name="T81" fmla="*/ 92 h 66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96" h="662">
                  <a:moveTo>
                    <a:pt x="306" y="92"/>
                  </a:moveTo>
                  <a:lnTo>
                    <a:pt x="306" y="92"/>
                  </a:lnTo>
                  <a:lnTo>
                    <a:pt x="348" y="76"/>
                  </a:lnTo>
                  <a:lnTo>
                    <a:pt x="400" y="56"/>
                  </a:lnTo>
                  <a:lnTo>
                    <a:pt x="426" y="44"/>
                  </a:lnTo>
                  <a:lnTo>
                    <a:pt x="450" y="32"/>
                  </a:lnTo>
                  <a:lnTo>
                    <a:pt x="470" y="20"/>
                  </a:lnTo>
                  <a:lnTo>
                    <a:pt x="488" y="8"/>
                  </a:lnTo>
                  <a:lnTo>
                    <a:pt x="496" y="8"/>
                  </a:lnTo>
                  <a:lnTo>
                    <a:pt x="462" y="0"/>
                  </a:lnTo>
                  <a:lnTo>
                    <a:pt x="440" y="12"/>
                  </a:lnTo>
                  <a:lnTo>
                    <a:pt x="416" y="22"/>
                  </a:lnTo>
                  <a:lnTo>
                    <a:pt x="370" y="40"/>
                  </a:lnTo>
                  <a:lnTo>
                    <a:pt x="326" y="58"/>
                  </a:lnTo>
                  <a:lnTo>
                    <a:pt x="306" y="70"/>
                  </a:lnTo>
                  <a:lnTo>
                    <a:pt x="288" y="82"/>
                  </a:lnTo>
                  <a:lnTo>
                    <a:pt x="272" y="96"/>
                  </a:lnTo>
                  <a:lnTo>
                    <a:pt x="254" y="114"/>
                  </a:lnTo>
                  <a:lnTo>
                    <a:pt x="218" y="152"/>
                  </a:lnTo>
                  <a:lnTo>
                    <a:pt x="182" y="190"/>
                  </a:lnTo>
                  <a:lnTo>
                    <a:pt x="164" y="206"/>
                  </a:lnTo>
                  <a:lnTo>
                    <a:pt x="148" y="218"/>
                  </a:lnTo>
                  <a:lnTo>
                    <a:pt x="122" y="234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78" y="276"/>
                  </a:lnTo>
                  <a:lnTo>
                    <a:pt x="70" y="290"/>
                  </a:lnTo>
                  <a:lnTo>
                    <a:pt x="62" y="302"/>
                  </a:lnTo>
                  <a:lnTo>
                    <a:pt x="62" y="314"/>
                  </a:lnTo>
                  <a:lnTo>
                    <a:pt x="74" y="306"/>
                  </a:lnTo>
                  <a:lnTo>
                    <a:pt x="82" y="296"/>
                  </a:lnTo>
                  <a:lnTo>
                    <a:pt x="98" y="274"/>
                  </a:lnTo>
                  <a:lnTo>
                    <a:pt x="106" y="264"/>
                  </a:lnTo>
                  <a:lnTo>
                    <a:pt x="116" y="254"/>
                  </a:lnTo>
                  <a:lnTo>
                    <a:pt x="126" y="246"/>
                  </a:lnTo>
                  <a:lnTo>
                    <a:pt x="140" y="240"/>
                  </a:lnTo>
                  <a:lnTo>
                    <a:pt x="144" y="240"/>
                  </a:lnTo>
                  <a:lnTo>
                    <a:pt x="148" y="254"/>
                  </a:lnTo>
                  <a:lnTo>
                    <a:pt x="106" y="312"/>
                  </a:lnTo>
                  <a:lnTo>
                    <a:pt x="86" y="344"/>
                  </a:lnTo>
                  <a:lnTo>
                    <a:pt x="78" y="360"/>
                  </a:lnTo>
                  <a:lnTo>
                    <a:pt x="70" y="376"/>
                  </a:lnTo>
                  <a:lnTo>
                    <a:pt x="58" y="466"/>
                  </a:lnTo>
                  <a:lnTo>
                    <a:pt x="28" y="566"/>
                  </a:lnTo>
                  <a:lnTo>
                    <a:pt x="0" y="662"/>
                  </a:lnTo>
                  <a:lnTo>
                    <a:pt x="2" y="658"/>
                  </a:lnTo>
                  <a:lnTo>
                    <a:pt x="6" y="652"/>
                  </a:lnTo>
                  <a:lnTo>
                    <a:pt x="18" y="630"/>
                  </a:lnTo>
                  <a:lnTo>
                    <a:pt x="46" y="562"/>
                  </a:lnTo>
                  <a:lnTo>
                    <a:pt x="74" y="488"/>
                  </a:lnTo>
                  <a:lnTo>
                    <a:pt x="84" y="460"/>
                  </a:lnTo>
                  <a:lnTo>
                    <a:pt x="88" y="444"/>
                  </a:lnTo>
                  <a:lnTo>
                    <a:pt x="78" y="440"/>
                  </a:lnTo>
                  <a:lnTo>
                    <a:pt x="70" y="432"/>
                  </a:lnTo>
                  <a:lnTo>
                    <a:pt x="74" y="414"/>
                  </a:lnTo>
                  <a:lnTo>
                    <a:pt x="80" y="394"/>
                  </a:lnTo>
                  <a:lnTo>
                    <a:pt x="90" y="370"/>
                  </a:lnTo>
                  <a:lnTo>
                    <a:pt x="102" y="346"/>
                  </a:lnTo>
                  <a:lnTo>
                    <a:pt x="132" y="294"/>
                  </a:lnTo>
                  <a:lnTo>
                    <a:pt x="168" y="240"/>
                  </a:lnTo>
                  <a:lnTo>
                    <a:pt x="206" y="190"/>
                  </a:lnTo>
                  <a:lnTo>
                    <a:pt x="244" y="146"/>
                  </a:lnTo>
                  <a:lnTo>
                    <a:pt x="262" y="128"/>
                  </a:lnTo>
                  <a:lnTo>
                    <a:pt x="278" y="112"/>
                  </a:lnTo>
                  <a:lnTo>
                    <a:pt x="294" y="100"/>
                  </a:lnTo>
                  <a:lnTo>
                    <a:pt x="306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9" name="Freeform 50"/>
            <p:cNvSpPr/>
            <p:nvPr/>
          </p:nvSpPr>
          <p:spPr bwMode="auto">
            <a:xfrm>
              <a:off x="3257" y="961"/>
              <a:ext cx="144" cy="134"/>
            </a:xfrm>
            <a:custGeom>
              <a:avLst/>
              <a:gdLst>
                <a:gd name="T0" fmla="*/ 0 w 144"/>
                <a:gd name="T1" fmla="*/ 134 h 134"/>
                <a:gd name="T2" fmla="*/ 0 w 144"/>
                <a:gd name="T3" fmla="*/ 134 h 134"/>
                <a:gd name="T4" fmla="*/ 4 w 144"/>
                <a:gd name="T5" fmla="*/ 134 h 134"/>
                <a:gd name="T6" fmla="*/ 4 w 144"/>
                <a:gd name="T7" fmla="*/ 134 h 134"/>
                <a:gd name="T8" fmla="*/ 36 w 144"/>
                <a:gd name="T9" fmla="*/ 110 h 134"/>
                <a:gd name="T10" fmla="*/ 78 w 144"/>
                <a:gd name="T11" fmla="*/ 72 h 134"/>
                <a:gd name="T12" fmla="*/ 120 w 144"/>
                <a:gd name="T13" fmla="*/ 34 h 134"/>
                <a:gd name="T14" fmla="*/ 136 w 144"/>
                <a:gd name="T15" fmla="*/ 18 h 134"/>
                <a:gd name="T16" fmla="*/ 144 w 144"/>
                <a:gd name="T17" fmla="*/ 4 h 134"/>
                <a:gd name="T18" fmla="*/ 144 w 144"/>
                <a:gd name="T19" fmla="*/ 4 h 134"/>
                <a:gd name="T20" fmla="*/ 126 w 144"/>
                <a:gd name="T21" fmla="*/ 0 h 134"/>
                <a:gd name="T22" fmla="*/ 126 w 144"/>
                <a:gd name="T23" fmla="*/ 0 h 134"/>
                <a:gd name="T24" fmla="*/ 8 w 144"/>
                <a:gd name="T25" fmla="*/ 116 h 134"/>
                <a:gd name="T26" fmla="*/ 8 w 144"/>
                <a:gd name="T27" fmla="*/ 116 h 134"/>
                <a:gd name="T28" fmla="*/ 0 w 144"/>
                <a:gd name="T29" fmla="*/ 134 h 134"/>
                <a:gd name="T30" fmla="*/ 0 w 144"/>
                <a:gd name="T31" fmla="*/ 134 h 13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44" h="134">
                  <a:moveTo>
                    <a:pt x="0" y="134"/>
                  </a:moveTo>
                  <a:lnTo>
                    <a:pt x="0" y="134"/>
                  </a:lnTo>
                  <a:lnTo>
                    <a:pt x="4" y="134"/>
                  </a:lnTo>
                  <a:lnTo>
                    <a:pt x="36" y="110"/>
                  </a:lnTo>
                  <a:lnTo>
                    <a:pt x="78" y="72"/>
                  </a:lnTo>
                  <a:lnTo>
                    <a:pt x="120" y="34"/>
                  </a:lnTo>
                  <a:lnTo>
                    <a:pt x="136" y="18"/>
                  </a:lnTo>
                  <a:lnTo>
                    <a:pt x="144" y="4"/>
                  </a:lnTo>
                  <a:lnTo>
                    <a:pt x="126" y="0"/>
                  </a:lnTo>
                  <a:lnTo>
                    <a:pt x="8" y="116"/>
                  </a:lnTo>
                  <a:lnTo>
                    <a:pt x="0" y="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0" name="Freeform 51"/>
            <p:cNvSpPr/>
            <p:nvPr/>
          </p:nvSpPr>
          <p:spPr bwMode="auto">
            <a:xfrm>
              <a:off x="3439" y="969"/>
              <a:ext cx="834" cy="278"/>
            </a:xfrm>
            <a:custGeom>
              <a:avLst/>
              <a:gdLst>
                <a:gd name="T0" fmla="*/ 246 w 834"/>
                <a:gd name="T1" fmla="*/ 70 h 278"/>
                <a:gd name="T2" fmla="*/ 276 w 834"/>
                <a:gd name="T3" fmla="*/ 58 h 278"/>
                <a:gd name="T4" fmla="*/ 370 w 834"/>
                <a:gd name="T5" fmla="*/ 36 h 278"/>
                <a:gd name="T6" fmla="*/ 486 w 834"/>
                <a:gd name="T7" fmla="*/ 24 h 278"/>
                <a:gd name="T8" fmla="*/ 592 w 834"/>
                <a:gd name="T9" fmla="*/ 22 h 278"/>
                <a:gd name="T10" fmla="*/ 632 w 834"/>
                <a:gd name="T11" fmla="*/ 26 h 278"/>
                <a:gd name="T12" fmla="*/ 678 w 834"/>
                <a:gd name="T13" fmla="*/ 40 h 278"/>
                <a:gd name="T14" fmla="*/ 728 w 834"/>
                <a:gd name="T15" fmla="*/ 62 h 278"/>
                <a:gd name="T16" fmla="*/ 816 w 834"/>
                <a:gd name="T17" fmla="*/ 114 h 278"/>
                <a:gd name="T18" fmla="*/ 834 w 834"/>
                <a:gd name="T19" fmla="*/ 114 h 278"/>
                <a:gd name="T20" fmla="*/ 834 w 834"/>
                <a:gd name="T21" fmla="*/ 112 h 278"/>
                <a:gd name="T22" fmla="*/ 822 w 834"/>
                <a:gd name="T23" fmla="*/ 98 h 278"/>
                <a:gd name="T24" fmla="*/ 792 w 834"/>
                <a:gd name="T25" fmla="*/ 78 h 278"/>
                <a:gd name="T26" fmla="*/ 742 w 834"/>
                <a:gd name="T27" fmla="*/ 54 h 278"/>
                <a:gd name="T28" fmla="*/ 712 w 834"/>
                <a:gd name="T29" fmla="*/ 34 h 278"/>
                <a:gd name="T30" fmla="*/ 694 w 834"/>
                <a:gd name="T31" fmla="*/ 44 h 278"/>
                <a:gd name="T32" fmla="*/ 690 w 834"/>
                <a:gd name="T33" fmla="*/ 38 h 278"/>
                <a:gd name="T34" fmla="*/ 686 w 834"/>
                <a:gd name="T35" fmla="*/ 26 h 278"/>
                <a:gd name="T36" fmla="*/ 648 w 834"/>
                <a:gd name="T37" fmla="*/ 14 h 278"/>
                <a:gd name="T38" fmla="*/ 598 w 834"/>
                <a:gd name="T39" fmla="*/ 6 h 278"/>
                <a:gd name="T40" fmla="*/ 498 w 834"/>
                <a:gd name="T41" fmla="*/ 0 h 278"/>
                <a:gd name="T42" fmla="*/ 324 w 834"/>
                <a:gd name="T43" fmla="*/ 22 h 278"/>
                <a:gd name="T44" fmla="*/ 278 w 834"/>
                <a:gd name="T45" fmla="*/ 42 h 278"/>
                <a:gd name="T46" fmla="*/ 178 w 834"/>
                <a:gd name="T47" fmla="*/ 92 h 278"/>
                <a:gd name="T48" fmla="*/ 106 w 834"/>
                <a:gd name="T49" fmla="*/ 138 h 278"/>
                <a:gd name="T50" fmla="*/ 66 w 834"/>
                <a:gd name="T51" fmla="*/ 174 h 278"/>
                <a:gd name="T52" fmla="*/ 32 w 834"/>
                <a:gd name="T53" fmla="*/ 214 h 278"/>
                <a:gd name="T54" fmla="*/ 6 w 834"/>
                <a:gd name="T55" fmla="*/ 256 h 278"/>
                <a:gd name="T56" fmla="*/ 0 w 834"/>
                <a:gd name="T57" fmla="*/ 278 h 278"/>
                <a:gd name="T58" fmla="*/ 2 w 834"/>
                <a:gd name="T59" fmla="*/ 278 h 278"/>
                <a:gd name="T60" fmla="*/ 64 w 834"/>
                <a:gd name="T61" fmla="*/ 226 h 278"/>
                <a:gd name="T62" fmla="*/ 150 w 834"/>
                <a:gd name="T63" fmla="*/ 146 h 278"/>
                <a:gd name="T64" fmla="*/ 212 w 834"/>
                <a:gd name="T65" fmla="*/ 94 h 278"/>
                <a:gd name="T66" fmla="*/ 246 w 834"/>
                <a:gd name="T67" fmla="*/ 70 h 2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834" h="278">
                  <a:moveTo>
                    <a:pt x="246" y="70"/>
                  </a:moveTo>
                  <a:lnTo>
                    <a:pt x="246" y="70"/>
                  </a:lnTo>
                  <a:lnTo>
                    <a:pt x="260" y="64"/>
                  </a:lnTo>
                  <a:lnTo>
                    <a:pt x="276" y="58"/>
                  </a:lnTo>
                  <a:lnTo>
                    <a:pt x="320" y="46"/>
                  </a:lnTo>
                  <a:lnTo>
                    <a:pt x="370" y="36"/>
                  </a:lnTo>
                  <a:lnTo>
                    <a:pt x="428" y="30"/>
                  </a:lnTo>
                  <a:lnTo>
                    <a:pt x="486" y="24"/>
                  </a:lnTo>
                  <a:lnTo>
                    <a:pt x="542" y="22"/>
                  </a:lnTo>
                  <a:lnTo>
                    <a:pt x="592" y="22"/>
                  </a:lnTo>
                  <a:lnTo>
                    <a:pt x="632" y="26"/>
                  </a:lnTo>
                  <a:lnTo>
                    <a:pt x="654" y="32"/>
                  </a:lnTo>
                  <a:lnTo>
                    <a:pt x="678" y="40"/>
                  </a:lnTo>
                  <a:lnTo>
                    <a:pt x="704" y="50"/>
                  </a:lnTo>
                  <a:lnTo>
                    <a:pt x="728" y="62"/>
                  </a:lnTo>
                  <a:lnTo>
                    <a:pt x="776" y="90"/>
                  </a:lnTo>
                  <a:lnTo>
                    <a:pt x="816" y="114"/>
                  </a:lnTo>
                  <a:lnTo>
                    <a:pt x="834" y="114"/>
                  </a:lnTo>
                  <a:lnTo>
                    <a:pt x="834" y="112"/>
                  </a:lnTo>
                  <a:lnTo>
                    <a:pt x="822" y="98"/>
                  </a:lnTo>
                  <a:lnTo>
                    <a:pt x="808" y="88"/>
                  </a:lnTo>
                  <a:lnTo>
                    <a:pt x="792" y="78"/>
                  </a:lnTo>
                  <a:lnTo>
                    <a:pt x="776" y="70"/>
                  </a:lnTo>
                  <a:lnTo>
                    <a:pt x="742" y="54"/>
                  </a:lnTo>
                  <a:lnTo>
                    <a:pt x="726" y="44"/>
                  </a:lnTo>
                  <a:lnTo>
                    <a:pt x="712" y="34"/>
                  </a:lnTo>
                  <a:lnTo>
                    <a:pt x="694" y="44"/>
                  </a:lnTo>
                  <a:lnTo>
                    <a:pt x="690" y="38"/>
                  </a:lnTo>
                  <a:lnTo>
                    <a:pt x="686" y="26"/>
                  </a:lnTo>
                  <a:lnTo>
                    <a:pt x="668" y="18"/>
                  </a:lnTo>
                  <a:lnTo>
                    <a:pt x="648" y="14"/>
                  </a:lnTo>
                  <a:lnTo>
                    <a:pt x="624" y="10"/>
                  </a:lnTo>
                  <a:lnTo>
                    <a:pt x="598" y="6"/>
                  </a:lnTo>
                  <a:lnTo>
                    <a:pt x="548" y="4"/>
                  </a:lnTo>
                  <a:lnTo>
                    <a:pt x="498" y="0"/>
                  </a:lnTo>
                  <a:lnTo>
                    <a:pt x="324" y="22"/>
                  </a:lnTo>
                  <a:lnTo>
                    <a:pt x="278" y="42"/>
                  </a:lnTo>
                  <a:lnTo>
                    <a:pt x="228" y="64"/>
                  </a:lnTo>
                  <a:lnTo>
                    <a:pt x="178" y="92"/>
                  </a:lnTo>
                  <a:lnTo>
                    <a:pt x="130" y="122"/>
                  </a:lnTo>
                  <a:lnTo>
                    <a:pt x="106" y="138"/>
                  </a:lnTo>
                  <a:lnTo>
                    <a:pt x="84" y="156"/>
                  </a:lnTo>
                  <a:lnTo>
                    <a:pt x="66" y="174"/>
                  </a:lnTo>
                  <a:lnTo>
                    <a:pt x="46" y="194"/>
                  </a:lnTo>
                  <a:lnTo>
                    <a:pt x="32" y="214"/>
                  </a:lnTo>
                  <a:lnTo>
                    <a:pt x="18" y="234"/>
                  </a:lnTo>
                  <a:lnTo>
                    <a:pt x="6" y="256"/>
                  </a:lnTo>
                  <a:lnTo>
                    <a:pt x="0" y="278"/>
                  </a:lnTo>
                  <a:lnTo>
                    <a:pt x="2" y="278"/>
                  </a:lnTo>
                  <a:lnTo>
                    <a:pt x="34" y="252"/>
                  </a:lnTo>
                  <a:lnTo>
                    <a:pt x="64" y="226"/>
                  </a:lnTo>
                  <a:lnTo>
                    <a:pt x="122" y="172"/>
                  </a:lnTo>
                  <a:lnTo>
                    <a:pt x="150" y="146"/>
                  </a:lnTo>
                  <a:lnTo>
                    <a:pt x="182" y="118"/>
                  </a:lnTo>
                  <a:lnTo>
                    <a:pt x="212" y="94"/>
                  </a:lnTo>
                  <a:lnTo>
                    <a:pt x="246" y="7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" name="Freeform 52"/>
            <p:cNvSpPr/>
            <p:nvPr/>
          </p:nvSpPr>
          <p:spPr bwMode="auto">
            <a:xfrm>
              <a:off x="4185" y="985"/>
              <a:ext cx="104" cy="50"/>
            </a:xfrm>
            <a:custGeom>
              <a:avLst/>
              <a:gdLst>
                <a:gd name="T0" fmla="*/ 0 w 104"/>
                <a:gd name="T1" fmla="*/ 0 h 50"/>
                <a:gd name="T2" fmla="*/ 0 w 104"/>
                <a:gd name="T3" fmla="*/ 0 h 50"/>
                <a:gd name="T4" fmla="*/ 0 w 104"/>
                <a:gd name="T5" fmla="*/ 4 h 50"/>
                <a:gd name="T6" fmla="*/ 4 w 104"/>
                <a:gd name="T7" fmla="*/ 8 h 50"/>
                <a:gd name="T8" fmla="*/ 12 w 104"/>
                <a:gd name="T9" fmla="*/ 16 h 50"/>
                <a:gd name="T10" fmla="*/ 24 w 104"/>
                <a:gd name="T11" fmla="*/ 24 h 50"/>
                <a:gd name="T12" fmla="*/ 38 w 104"/>
                <a:gd name="T13" fmla="*/ 32 h 50"/>
                <a:gd name="T14" fmla="*/ 54 w 104"/>
                <a:gd name="T15" fmla="*/ 38 h 50"/>
                <a:gd name="T16" fmla="*/ 72 w 104"/>
                <a:gd name="T17" fmla="*/ 44 h 50"/>
                <a:gd name="T18" fmla="*/ 86 w 104"/>
                <a:gd name="T19" fmla="*/ 48 h 50"/>
                <a:gd name="T20" fmla="*/ 100 w 104"/>
                <a:gd name="T21" fmla="*/ 50 h 50"/>
                <a:gd name="T22" fmla="*/ 100 w 104"/>
                <a:gd name="T23" fmla="*/ 50 h 50"/>
                <a:gd name="T24" fmla="*/ 104 w 104"/>
                <a:gd name="T25" fmla="*/ 36 h 50"/>
                <a:gd name="T26" fmla="*/ 104 w 104"/>
                <a:gd name="T27" fmla="*/ 36 h 50"/>
                <a:gd name="T28" fmla="*/ 80 w 104"/>
                <a:gd name="T29" fmla="*/ 24 h 50"/>
                <a:gd name="T30" fmla="*/ 58 w 104"/>
                <a:gd name="T31" fmla="*/ 12 h 50"/>
                <a:gd name="T32" fmla="*/ 44 w 104"/>
                <a:gd name="T33" fmla="*/ 6 h 50"/>
                <a:gd name="T34" fmla="*/ 32 w 104"/>
                <a:gd name="T35" fmla="*/ 2 h 50"/>
                <a:gd name="T36" fmla="*/ 16 w 104"/>
                <a:gd name="T37" fmla="*/ 0 h 50"/>
                <a:gd name="T38" fmla="*/ 0 w 104"/>
                <a:gd name="T39" fmla="*/ 0 h 50"/>
                <a:gd name="T40" fmla="*/ 0 w 104"/>
                <a:gd name="T41" fmla="*/ 0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04" h="50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12" y="16"/>
                  </a:lnTo>
                  <a:lnTo>
                    <a:pt x="24" y="24"/>
                  </a:lnTo>
                  <a:lnTo>
                    <a:pt x="38" y="32"/>
                  </a:lnTo>
                  <a:lnTo>
                    <a:pt x="54" y="38"/>
                  </a:lnTo>
                  <a:lnTo>
                    <a:pt x="72" y="44"/>
                  </a:lnTo>
                  <a:lnTo>
                    <a:pt x="86" y="48"/>
                  </a:lnTo>
                  <a:lnTo>
                    <a:pt x="100" y="50"/>
                  </a:lnTo>
                  <a:lnTo>
                    <a:pt x="104" y="36"/>
                  </a:lnTo>
                  <a:lnTo>
                    <a:pt x="80" y="24"/>
                  </a:lnTo>
                  <a:lnTo>
                    <a:pt x="58" y="12"/>
                  </a:lnTo>
                  <a:lnTo>
                    <a:pt x="44" y="6"/>
                  </a:lnTo>
                  <a:lnTo>
                    <a:pt x="32" y="2"/>
                  </a:lnTo>
                  <a:lnTo>
                    <a:pt x="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" name="Freeform 53"/>
            <p:cNvSpPr/>
            <p:nvPr/>
          </p:nvSpPr>
          <p:spPr bwMode="auto">
            <a:xfrm>
              <a:off x="4341" y="987"/>
              <a:ext cx="100" cy="68"/>
            </a:xfrm>
            <a:custGeom>
              <a:avLst/>
              <a:gdLst>
                <a:gd name="T0" fmla="*/ 96 w 100"/>
                <a:gd name="T1" fmla="*/ 68 h 68"/>
                <a:gd name="T2" fmla="*/ 96 w 100"/>
                <a:gd name="T3" fmla="*/ 68 h 68"/>
                <a:gd name="T4" fmla="*/ 100 w 100"/>
                <a:gd name="T5" fmla="*/ 60 h 68"/>
                <a:gd name="T6" fmla="*/ 100 w 100"/>
                <a:gd name="T7" fmla="*/ 60 h 68"/>
                <a:gd name="T8" fmla="*/ 78 w 100"/>
                <a:gd name="T9" fmla="*/ 42 h 68"/>
                <a:gd name="T10" fmla="*/ 56 w 100"/>
                <a:gd name="T11" fmla="*/ 24 h 68"/>
                <a:gd name="T12" fmla="*/ 44 w 100"/>
                <a:gd name="T13" fmla="*/ 16 h 68"/>
                <a:gd name="T14" fmla="*/ 30 w 100"/>
                <a:gd name="T15" fmla="*/ 8 h 68"/>
                <a:gd name="T16" fmla="*/ 16 w 100"/>
                <a:gd name="T17" fmla="*/ 4 h 68"/>
                <a:gd name="T18" fmla="*/ 0 w 100"/>
                <a:gd name="T19" fmla="*/ 0 h 68"/>
                <a:gd name="T20" fmla="*/ 0 w 100"/>
                <a:gd name="T21" fmla="*/ 0 h 68"/>
                <a:gd name="T22" fmla="*/ 6 w 100"/>
                <a:gd name="T23" fmla="*/ 12 h 68"/>
                <a:gd name="T24" fmla="*/ 16 w 100"/>
                <a:gd name="T25" fmla="*/ 22 h 68"/>
                <a:gd name="T26" fmla="*/ 28 w 100"/>
                <a:gd name="T27" fmla="*/ 32 h 68"/>
                <a:gd name="T28" fmla="*/ 40 w 100"/>
                <a:gd name="T29" fmla="*/ 42 h 68"/>
                <a:gd name="T30" fmla="*/ 54 w 100"/>
                <a:gd name="T31" fmla="*/ 50 h 68"/>
                <a:gd name="T32" fmla="*/ 68 w 100"/>
                <a:gd name="T33" fmla="*/ 58 h 68"/>
                <a:gd name="T34" fmla="*/ 82 w 100"/>
                <a:gd name="T35" fmla="*/ 64 h 68"/>
                <a:gd name="T36" fmla="*/ 96 w 100"/>
                <a:gd name="T37" fmla="*/ 68 h 68"/>
                <a:gd name="T38" fmla="*/ 96 w 100"/>
                <a:gd name="T39" fmla="*/ 68 h 6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00" h="68">
                  <a:moveTo>
                    <a:pt x="96" y="68"/>
                  </a:moveTo>
                  <a:lnTo>
                    <a:pt x="96" y="68"/>
                  </a:lnTo>
                  <a:lnTo>
                    <a:pt x="100" y="60"/>
                  </a:lnTo>
                  <a:lnTo>
                    <a:pt x="78" y="42"/>
                  </a:lnTo>
                  <a:lnTo>
                    <a:pt x="56" y="24"/>
                  </a:lnTo>
                  <a:lnTo>
                    <a:pt x="44" y="16"/>
                  </a:lnTo>
                  <a:lnTo>
                    <a:pt x="30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6" y="22"/>
                  </a:lnTo>
                  <a:lnTo>
                    <a:pt x="28" y="32"/>
                  </a:lnTo>
                  <a:lnTo>
                    <a:pt x="40" y="42"/>
                  </a:lnTo>
                  <a:lnTo>
                    <a:pt x="54" y="50"/>
                  </a:lnTo>
                  <a:lnTo>
                    <a:pt x="68" y="58"/>
                  </a:lnTo>
                  <a:lnTo>
                    <a:pt x="82" y="64"/>
                  </a:lnTo>
                  <a:lnTo>
                    <a:pt x="96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3" name="Freeform 54"/>
            <p:cNvSpPr/>
            <p:nvPr/>
          </p:nvSpPr>
          <p:spPr bwMode="auto">
            <a:xfrm>
              <a:off x="4443" y="987"/>
              <a:ext cx="12" cy="8"/>
            </a:xfrm>
            <a:custGeom>
              <a:avLst/>
              <a:gdLst>
                <a:gd name="T0" fmla="*/ 12 w 12"/>
                <a:gd name="T1" fmla="*/ 8 h 8"/>
                <a:gd name="T2" fmla="*/ 12 w 12"/>
                <a:gd name="T3" fmla="*/ 8 h 8"/>
                <a:gd name="T4" fmla="*/ 8 w 12"/>
                <a:gd name="T5" fmla="*/ 4 h 8"/>
                <a:gd name="T6" fmla="*/ 0 w 12"/>
                <a:gd name="T7" fmla="*/ 0 h 8"/>
                <a:gd name="T8" fmla="*/ 0 w 12"/>
                <a:gd name="T9" fmla="*/ 0 h 8"/>
                <a:gd name="T10" fmla="*/ 8 w 12"/>
                <a:gd name="T11" fmla="*/ 8 h 8"/>
                <a:gd name="T12" fmla="*/ 8 w 12"/>
                <a:gd name="T13" fmla="*/ 8 h 8"/>
                <a:gd name="T14" fmla="*/ 12 w 12"/>
                <a:gd name="T15" fmla="*/ 8 h 8"/>
                <a:gd name="T16" fmla="*/ 12 w 1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2" h="8">
                  <a:moveTo>
                    <a:pt x="12" y="8"/>
                  </a:moveTo>
                  <a:lnTo>
                    <a:pt x="12" y="8"/>
                  </a:lnTo>
                  <a:lnTo>
                    <a:pt x="8" y="4"/>
                  </a:lnTo>
                  <a:lnTo>
                    <a:pt x="0" y="0"/>
                  </a:lnTo>
                  <a:lnTo>
                    <a:pt x="8" y="8"/>
                  </a:lnTo>
                  <a:lnTo>
                    <a:pt x="12" y="8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7" name="Freeform 55"/>
            <p:cNvSpPr/>
            <p:nvPr/>
          </p:nvSpPr>
          <p:spPr bwMode="auto">
            <a:xfrm>
              <a:off x="3157" y="995"/>
              <a:ext cx="56" cy="52"/>
            </a:xfrm>
            <a:custGeom>
              <a:avLst/>
              <a:gdLst>
                <a:gd name="T0" fmla="*/ 48 w 56"/>
                <a:gd name="T1" fmla="*/ 0 h 52"/>
                <a:gd name="T2" fmla="*/ 48 w 56"/>
                <a:gd name="T3" fmla="*/ 0 h 52"/>
                <a:gd name="T4" fmla="*/ 0 w 56"/>
                <a:gd name="T5" fmla="*/ 44 h 52"/>
                <a:gd name="T6" fmla="*/ 0 w 56"/>
                <a:gd name="T7" fmla="*/ 44 h 52"/>
                <a:gd name="T8" fmla="*/ 0 w 56"/>
                <a:gd name="T9" fmla="*/ 48 h 52"/>
                <a:gd name="T10" fmla="*/ 0 w 56"/>
                <a:gd name="T11" fmla="*/ 48 h 52"/>
                <a:gd name="T12" fmla="*/ 18 w 56"/>
                <a:gd name="T13" fmla="*/ 52 h 52"/>
                <a:gd name="T14" fmla="*/ 18 w 56"/>
                <a:gd name="T15" fmla="*/ 52 h 52"/>
                <a:gd name="T16" fmla="*/ 56 w 56"/>
                <a:gd name="T17" fmla="*/ 8 h 52"/>
                <a:gd name="T18" fmla="*/ 56 w 56"/>
                <a:gd name="T19" fmla="*/ 8 h 52"/>
                <a:gd name="T20" fmla="*/ 48 w 56"/>
                <a:gd name="T21" fmla="*/ 0 h 52"/>
                <a:gd name="T22" fmla="*/ 48 w 56"/>
                <a:gd name="T23" fmla="*/ 0 h 5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6" h="52">
                  <a:moveTo>
                    <a:pt x="48" y="0"/>
                  </a:moveTo>
                  <a:lnTo>
                    <a:pt x="48" y="0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18" y="52"/>
                  </a:lnTo>
                  <a:lnTo>
                    <a:pt x="56" y="8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8" name="Freeform 56"/>
            <p:cNvSpPr/>
            <p:nvPr/>
          </p:nvSpPr>
          <p:spPr bwMode="auto">
            <a:xfrm>
              <a:off x="2947" y="995"/>
              <a:ext cx="498" cy="1014"/>
            </a:xfrm>
            <a:custGeom>
              <a:avLst/>
              <a:gdLst>
                <a:gd name="T0" fmla="*/ 0 w 498"/>
                <a:gd name="T1" fmla="*/ 1010 h 1014"/>
                <a:gd name="T2" fmla="*/ 4 w 498"/>
                <a:gd name="T3" fmla="*/ 1014 h 1014"/>
                <a:gd name="T4" fmla="*/ 22 w 498"/>
                <a:gd name="T5" fmla="*/ 1010 h 1014"/>
                <a:gd name="T6" fmla="*/ 30 w 498"/>
                <a:gd name="T7" fmla="*/ 970 h 1014"/>
                <a:gd name="T8" fmla="*/ 38 w 498"/>
                <a:gd name="T9" fmla="*/ 886 h 1014"/>
                <a:gd name="T10" fmla="*/ 48 w 498"/>
                <a:gd name="T11" fmla="*/ 850 h 1014"/>
                <a:gd name="T12" fmla="*/ 72 w 498"/>
                <a:gd name="T13" fmla="*/ 788 h 1014"/>
                <a:gd name="T14" fmla="*/ 154 w 498"/>
                <a:gd name="T15" fmla="*/ 602 h 1014"/>
                <a:gd name="T16" fmla="*/ 162 w 498"/>
                <a:gd name="T17" fmla="*/ 536 h 1014"/>
                <a:gd name="T18" fmla="*/ 180 w 498"/>
                <a:gd name="T19" fmla="*/ 474 h 1014"/>
                <a:gd name="T20" fmla="*/ 232 w 498"/>
                <a:gd name="T21" fmla="*/ 348 h 1014"/>
                <a:gd name="T22" fmla="*/ 278 w 498"/>
                <a:gd name="T23" fmla="*/ 260 h 1014"/>
                <a:gd name="T24" fmla="*/ 314 w 498"/>
                <a:gd name="T25" fmla="*/ 206 h 1014"/>
                <a:gd name="T26" fmla="*/ 354 w 498"/>
                <a:gd name="T27" fmla="*/ 156 h 1014"/>
                <a:gd name="T28" fmla="*/ 396 w 498"/>
                <a:gd name="T29" fmla="*/ 112 h 1014"/>
                <a:gd name="T30" fmla="*/ 418 w 498"/>
                <a:gd name="T31" fmla="*/ 92 h 1014"/>
                <a:gd name="T32" fmla="*/ 438 w 498"/>
                <a:gd name="T33" fmla="*/ 72 h 1014"/>
                <a:gd name="T34" fmla="*/ 462 w 498"/>
                <a:gd name="T35" fmla="*/ 42 h 1014"/>
                <a:gd name="T36" fmla="*/ 484 w 498"/>
                <a:gd name="T37" fmla="*/ 22 h 1014"/>
                <a:gd name="T38" fmla="*/ 498 w 498"/>
                <a:gd name="T39" fmla="*/ 14 h 1014"/>
                <a:gd name="T40" fmla="*/ 498 w 498"/>
                <a:gd name="T41" fmla="*/ 0 h 1014"/>
                <a:gd name="T42" fmla="*/ 488 w 498"/>
                <a:gd name="T43" fmla="*/ 0 h 1014"/>
                <a:gd name="T44" fmla="*/ 438 w 498"/>
                <a:gd name="T45" fmla="*/ 38 h 1014"/>
                <a:gd name="T46" fmla="*/ 392 w 498"/>
                <a:gd name="T47" fmla="*/ 80 h 1014"/>
                <a:gd name="T48" fmla="*/ 350 w 498"/>
                <a:gd name="T49" fmla="*/ 126 h 1014"/>
                <a:gd name="T50" fmla="*/ 312 w 498"/>
                <a:gd name="T51" fmla="*/ 176 h 1014"/>
                <a:gd name="T52" fmla="*/ 278 w 498"/>
                <a:gd name="T53" fmla="*/ 230 h 1014"/>
                <a:gd name="T54" fmla="*/ 246 w 498"/>
                <a:gd name="T55" fmla="*/ 286 h 1014"/>
                <a:gd name="T56" fmla="*/ 196 w 498"/>
                <a:gd name="T57" fmla="*/ 410 h 1014"/>
                <a:gd name="T58" fmla="*/ 188 w 498"/>
                <a:gd name="T59" fmla="*/ 430 h 1014"/>
                <a:gd name="T60" fmla="*/ 154 w 498"/>
                <a:gd name="T61" fmla="*/ 496 h 1014"/>
                <a:gd name="T62" fmla="*/ 136 w 498"/>
                <a:gd name="T63" fmla="*/ 542 h 1014"/>
                <a:gd name="T64" fmla="*/ 132 w 498"/>
                <a:gd name="T65" fmla="*/ 574 h 1014"/>
                <a:gd name="T66" fmla="*/ 132 w 498"/>
                <a:gd name="T67" fmla="*/ 584 h 1014"/>
                <a:gd name="T68" fmla="*/ 110 w 498"/>
                <a:gd name="T69" fmla="*/ 592 h 1014"/>
                <a:gd name="T70" fmla="*/ 104 w 498"/>
                <a:gd name="T71" fmla="*/ 642 h 1014"/>
                <a:gd name="T72" fmla="*/ 90 w 498"/>
                <a:gd name="T73" fmla="*/ 692 h 1014"/>
                <a:gd name="T74" fmla="*/ 50 w 498"/>
                <a:gd name="T75" fmla="*/ 790 h 1014"/>
                <a:gd name="T76" fmla="*/ 22 w 498"/>
                <a:gd name="T77" fmla="*/ 868 h 1014"/>
                <a:gd name="T78" fmla="*/ 8 w 498"/>
                <a:gd name="T79" fmla="*/ 922 h 1014"/>
                <a:gd name="T80" fmla="*/ 0 w 498"/>
                <a:gd name="T81" fmla="*/ 980 h 1014"/>
                <a:gd name="T82" fmla="*/ 0 w 498"/>
                <a:gd name="T83" fmla="*/ 1010 h 101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498" h="1014">
                  <a:moveTo>
                    <a:pt x="0" y="1010"/>
                  </a:moveTo>
                  <a:lnTo>
                    <a:pt x="0" y="1010"/>
                  </a:lnTo>
                  <a:lnTo>
                    <a:pt x="4" y="1014"/>
                  </a:lnTo>
                  <a:lnTo>
                    <a:pt x="22" y="1010"/>
                  </a:lnTo>
                  <a:lnTo>
                    <a:pt x="26" y="990"/>
                  </a:lnTo>
                  <a:lnTo>
                    <a:pt x="30" y="970"/>
                  </a:lnTo>
                  <a:lnTo>
                    <a:pt x="34" y="928"/>
                  </a:lnTo>
                  <a:lnTo>
                    <a:pt x="38" y="886"/>
                  </a:lnTo>
                  <a:lnTo>
                    <a:pt x="42" y="868"/>
                  </a:lnTo>
                  <a:lnTo>
                    <a:pt x="48" y="850"/>
                  </a:lnTo>
                  <a:lnTo>
                    <a:pt x="72" y="788"/>
                  </a:lnTo>
                  <a:lnTo>
                    <a:pt x="100" y="722"/>
                  </a:lnTo>
                  <a:lnTo>
                    <a:pt x="154" y="602"/>
                  </a:lnTo>
                  <a:lnTo>
                    <a:pt x="162" y="536"/>
                  </a:lnTo>
                  <a:lnTo>
                    <a:pt x="180" y="474"/>
                  </a:lnTo>
                  <a:lnTo>
                    <a:pt x="204" y="410"/>
                  </a:lnTo>
                  <a:lnTo>
                    <a:pt x="232" y="348"/>
                  </a:lnTo>
                  <a:lnTo>
                    <a:pt x="262" y="288"/>
                  </a:lnTo>
                  <a:lnTo>
                    <a:pt x="278" y="260"/>
                  </a:lnTo>
                  <a:lnTo>
                    <a:pt x="296" y="232"/>
                  </a:lnTo>
                  <a:lnTo>
                    <a:pt x="314" y="206"/>
                  </a:lnTo>
                  <a:lnTo>
                    <a:pt x="334" y="180"/>
                  </a:lnTo>
                  <a:lnTo>
                    <a:pt x="354" y="156"/>
                  </a:lnTo>
                  <a:lnTo>
                    <a:pt x="374" y="134"/>
                  </a:lnTo>
                  <a:lnTo>
                    <a:pt x="396" y="112"/>
                  </a:lnTo>
                  <a:lnTo>
                    <a:pt x="418" y="92"/>
                  </a:lnTo>
                  <a:lnTo>
                    <a:pt x="428" y="82"/>
                  </a:lnTo>
                  <a:lnTo>
                    <a:pt x="438" y="72"/>
                  </a:lnTo>
                  <a:lnTo>
                    <a:pt x="454" y="52"/>
                  </a:lnTo>
                  <a:lnTo>
                    <a:pt x="462" y="42"/>
                  </a:lnTo>
                  <a:lnTo>
                    <a:pt x="472" y="32"/>
                  </a:lnTo>
                  <a:lnTo>
                    <a:pt x="484" y="22"/>
                  </a:lnTo>
                  <a:lnTo>
                    <a:pt x="498" y="14"/>
                  </a:lnTo>
                  <a:lnTo>
                    <a:pt x="498" y="0"/>
                  </a:lnTo>
                  <a:lnTo>
                    <a:pt x="488" y="0"/>
                  </a:lnTo>
                  <a:lnTo>
                    <a:pt x="462" y="18"/>
                  </a:lnTo>
                  <a:lnTo>
                    <a:pt x="438" y="38"/>
                  </a:lnTo>
                  <a:lnTo>
                    <a:pt x="414" y="60"/>
                  </a:lnTo>
                  <a:lnTo>
                    <a:pt x="392" y="80"/>
                  </a:lnTo>
                  <a:lnTo>
                    <a:pt x="370" y="104"/>
                  </a:lnTo>
                  <a:lnTo>
                    <a:pt x="350" y="126"/>
                  </a:lnTo>
                  <a:lnTo>
                    <a:pt x="330" y="150"/>
                  </a:lnTo>
                  <a:lnTo>
                    <a:pt x="312" y="176"/>
                  </a:lnTo>
                  <a:lnTo>
                    <a:pt x="294" y="202"/>
                  </a:lnTo>
                  <a:lnTo>
                    <a:pt x="278" y="230"/>
                  </a:lnTo>
                  <a:lnTo>
                    <a:pt x="262" y="256"/>
                  </a:lnTo>
                  <a:lnTo>
                    <a:pt x="246" y="286"/>
                  </a:lnTo>
                  <a:lnTo>
                    <a:pt x="220" y="346"/>
                  </a:lnTo>
                  <a:lnTo>
                    <a:pt x="196" y="410"/>
                  </a:lnTo>
                  <a:lnTo>
                    <a:pt x="188" y="430"/>
                  </a:lnTo>
                  <a:lnTo>
                    <a:pt x="176" y="452"/>
                  </a:lnTo>
                  <a:lnTo>
                    <a:pt x="154" y="496"/>
                  </a:lnTo>
                  <a:lnTo>
                    <a:pt x="144" y="518"/>
                  </a:lnTo>
                  <a:lnTo>
                    <a:pt x="136" y="542"/>
                  </a:lnTo>
                  <a:lnTo>
                    <a:pt x="132" y="564"/>
                  </a:lnTo>
                  <a:lnTo>
                    <a:pt x="132" y="574"/>
                  </a:lnTo>
                  <a:lnTo>
                    <a:pt x="132" y="584"/>
                  </a:lnTo>
                  <a:lnTo>
                    <a:pt x="110" y="592"/>
                  </a:lnTo>
                  <a:lnTo>
                    <a:pt x="108" y="616"/>
                  </a:lnTo>
                  <a:lnTo>
                    <a:pt x="104" y="642"/>
                  </a:lnTo>
                  <a:lnTo>
                    <a:pt x="98" y="666"/>
                  </a:lnTo>
                  <a:lnTo>
                    <a:pt x="90" y="692"/>
                  </a:lnTo>
                  <a:lnTo>
                    <a:pt x="72" y="740"/>
                  </a:lnTo>
                  <a:lnTo>
                    <a:pt x="50" y="790"/>
                  </a:lnTo>
                  <a:lnTo>
                    <a:pt x="32" y="842"/>
                  </a:lnTo>
                  <a:lnTo>
                    <a:pt x="22" y="868"/>
                  </a:lnTo>
                  <a:lnTo>
                    <a:pt x="14" y="896"/>
                  </a:lnTo>
                  <a:lnTo>
                    <a:pt x="8" y="922"/>
                  </a:lnTo>
                  <a:lnTo>
                    <a:pt x="2" y="950"/>
                  </a:lnTo>
                  <a:lnTo>
                    <a:pt x="0" y="980"/>
                  </a:lnTo>
                  <a:lnTo>
                    <a:pt x="0" y="10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9" name="Freeform 57"/>
            <p:cNvSpPr/>
            <p:nvPr/>
          </p:nvSpPr>
          <p:spPr bwMode="auto">
            <a:xfrm>
              <a:off x="3039" y="1029"/>
              <a:ext cx="14" cy="32"/>
            </a:xfrm>
            <a:custGeom>
              <a:avLst/>
              <a:gdLst>
                <a:gd name="T0" fmla="*/ 14 w 14"/>
                <a:gd name="T1" fmla="*/ 0 h 32"/>
                <a:gd name="T2" fmla="*/ 14 w 14"/>
                <a:gd name="T3" fmla="*/ 0 h 32"/>
                <a:gd name="T4" fmla="*/ 0 w 14"/>
                <a:gd name="T5" fmla="*/ 22 h 32"/>
                <a:gd name="T6" fmla="*/ 0 w 14"/>
                <a:gd name="T7" fmla="*/ 22 h 32"/>
                <a:gd name="T8" fmla="*/ 0 w 14"/>
                <a:gd name="T9" fmla="*/ 32 h 32"/>
                <a:gd name="T10" fmla="*/ 0 w 14"/>
                <a:gd name="T11" fmla="*/ 32 h 32"/>
                <a:gd name="T12" fmla="*/ 14 w 14"/>
                <a:gd name="T13" fmla="*/ 28 h 32"/>
                <a:gd name="T14" fmla="*/ 14 w 14"/>
                <a:gd name="T15" fmla="*/ 28 h 32"/>
                <a:gd name="T16" fmla="*/ 14 w 14"/>
                <a:gd name="T17" fmla="*/ 0 h 32"/>
                <a:gd name="T18" fmla="*/ 14 w 14"/>
                <a:gd name="T19" fmla="*/ 0 h 3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4" h="32">
                  <a:moveTo>
                    <a:pt x="14" y="0"/>
                  </a:moveTo>
                  <a:lnTo>
                    <a:pt x="14" y="0"/>
                  </a:lnTo>
                  <a:lnTo>
                    <a:pt x="0" y="22"/>
                  </a:lnTo>
                  <a:lnTo>
                    <a:pt x="0" y="32"/>
                  </a:lnTo>
                  <a:lnTo>
                    <a:pt x="14" y="2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0" name="Freeform 58"/>
            <p:cNvSpPr/>
            <p:nvPr/>
          </p:nvSpPr>
          <p:spPr bwMode="auto">
            <a:xfrm>
              <a:off x="3075" y="1029"/>
              <a:ext cx="1184" cy="1718"/>
            </a:xfrm>
            <a:custGeom>
              <a:avLst/>
              <a:gdLst>
                <a:gd name="T0" fmla="*/ 736 w 1184"/>
                <a:gd name="T1" fmla="*/ 4 h 1718"/>
                <a:gd name="T2" fmla="*/ 700 w 1184"/>
                <a:gd name="T3" fmla="*/ 28 h 1718"/>
                <a:gd name="T4" fmla="*/ 618 w 1184"/>
                <a:gd name="T5" fmla="*/ 44 h 1718"/>
                <a:gd name="T6" fmla="*/ 520 w 1184"/>
                <a:gd name="T7" fmla="*/ 110 h 1718"/>
                <a:gd name="T8" fmla="*/ 430 w 1184"/>
                <a:gd name="T9" fmla="*/ 196 h 1718"/>
                <a:gd name="T10" fmla="*/ 350 w 1184"/>
                <a:gd name="T11" fmla="*/ 298 h 1718"/>
                <a:gd name="T12" fmla="*/ 286 w 1184"/>
                <a:gd name="T13" fmla="*/ 410 h 1718"/>
                <a:gd name="T14" fmla="*/ 244 w 1184"/>
                <a:gd name="T15" fmla="*/ 524 h 1718"/>
                <a:gd name="T16" fmla="*/ 220 w 1184"/>
                <a:gd name="T17" fmla="*/ 644 h 1718"/>
                <a:gd name="T18" fmla="*/ 198 w 1184"/>
                <a:gd name="T19" fmla="*/ 892 h 1718"/>
                <a:gd name="T20" fmla="*/ 184 w 1184"/>
                <a:gd name="T21" fmla="*/ 1138 h 1718"/>
                <a:gd name="T22" fmla="*/ 158 w 1184"/>
                <a:gd name="T23" fmla="*/ 1316 h 1718"/>
                <a:gd name="T24" fmla="*/ 116 w 1184"/>
                <a:gd name="T25" fmla="*/ 1452 h 1718"/>
                <a:gd name="T26" fmla="*/ 94 w 1184"/>
                <a:gd name="T27" fmla="*/ 1504 h 1718"/>
                <a:gd name="T28" fmla="*/ 50 w 1184"/>
                <a:gd name="T29" fmla="*/ 1636 h 1718"/>
                <a:gd name="T30" fmla="*/ 22 w 1184"/>
                <a:gd name="T31" fmla="*/ 1690 h 1718"/>
                <a:gd name="T32" fmla="*/ 4 w 1184"/>
                <a:gd name="T33" fmla="*/ 1708 h 1718"/>
                <a:gd name="T34" fmla="*/ 12 w 1184"/>
                <a:gd name="T35" fmla="*/ 1718 h 1718"/>
                <a:gd name="T36" fmla="*/ 52 w 1184"/>
                <a:gd name="T37" fmla="*/ 1676 h 1718"/>
                <a:gd name="T38" fmla="*/ 108 w 1184"/>
                <a:gd name="T39" fmla="*/ 1598 h 1718"/>
                <a:gd name="T40" fmla="*/ 148 w 1184"/>
                <a:gd name="T41" fmla="*/ 1512 h 1718"/>
                <a:gd name="T42" fmla="*/ 158 w 1184"/>
                <a:gd name="T43" fmla="*/ 1474 h 1718"/>
                <a:gd name="T44" fmla="*/ 172 w 1184"/>
                <a:gd name="T45" fmla="*/ 1378 h 1718"/>
                <a:gd name="T46" fmla="*/ 190 w 1184"/>
                <a:gd name="T47" fmla="*/ 1320 h 1718"/>
                <a:gd name="T48" fmla="*/ 212 w 1184"/>
                <a:gd name="T49" fmla="*/ 1198 h 1718"/>
                <a:gd name="T50" fmla="*/ 218 w 1184"/>
                <a:gd name="T51" fmla="*/ 1030 h 1718"/>
                <a:gd name="T52" fmla="*/ 216 w 1184"/>
                <a:gd name="T53" fmla="*/ 886 h 1718"/>
                <a:gd name="T54" fmla="*/ 238 w 1184"/>
                <a:gd name="T55" fmla="*/ 692 h 1718"/>
                <a:gd name="T56" fmla="*/ 262 w 1184"/>
                <a:gd name="T57" fmla="*/ 546 h 1718"/>
                <a:gd name="T58" fmla="*/ 288 w 1184"/>
                <a:gd name="T59" fmla="*/ 456 h 1718"/>
                <a:gd name="T60" fmla="*/ 344 w 1184"/>
                <a:gd name="T61" fmla="*/ 338 h 1718"/>
                <a:gd name="T62" fmla="*/ 418 w 1184"/>
                <a:gd name="T63" fmla="*/ 234 h 1718"/>
                <a:gd name="T64" fmla="*/ 508 w 1184"/>
                <a:gd name="T65" fmla="*/ 148 h 1718"/>
                <a:gd name="T66" fmla="*/ 616 w 1184"/>
                <a:gd name="T67" fmla="*/ 80 h 1718"/>
                <a:gd name="T68" fmla="*/ 736 w 1184"/>
                <a:gd name="T69" fmla="*/ 32 h 1718"/>
                <a:gd name="T70" fmla="*/ 788 w 1184"/>
                <a:gd name="T71" fmla="*/ 24 h 1718"/>
                <a:gd name="T72" fmla="*/ 888 w 1184"/>
                <a:gd name="T73" fmla="*/ 24 h 1718"/>
                <a:gd name="T74" fmla="*/ 944 w 1184"/>
                <a:gd name="T75" fmla="*/ 22 h 1718"/>
                <a:gd name="T76" fmla="*/ 1002 w 1184"/>
                <a:gd name="T77" fmla="*/ 28 h 1718"/>
                <a:gd name="T78" fmla="*/ 1086 w 1184"/>
                <a:gd name="T79" fmla="*/ 66 h 1718"/>
                <a:gd name="T80" fmla="*/ 1158 w 1184"/>
                <a:gd name="T81" fmla="*/ 114 h 1718"/>
                <a:gd name="T82" fmla="*/ 1176 w 1184"/>
                <a:gd name="T83" fmla="*/ 94 h 1718"/>
                <a:gd name="T84" fmla="*/ 1132 w 1184"/>
                <a:gd name="T85" fmla="*/ 60 h 1718"/>
                <a:gd name="T86" fmla="*/ 1062 w 1184"/>
                <a:gd name="T87" fmla="*/ 32 h 1718"/>
                <a:gd name="T88" fmla="*/ 926 w 1184"/>
                <a:gd name="T89" fmla="*/ 4 h 1718"/>
                <a:gd name="T90" fmla="*/ 830 w 1184"/>
                <a:gd name="T91" fmla="*/ 0 h 17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184" h="1718">
                  <a:moveTo>
                    <a:pt x="830" y="0"/>
                  </a:moveTo>
                  <a:lnTo>
                    <a:pt x="830" y="0"/>
                  </a:lnTo>
                  <a:lnTo>
                    <a:pt x="736" y="4"/>
                  </a:lnTo>
                  <a:lnTo>
                    <a:pt x="700" y="28"/>
                  </a:lnTo>
                  <a:lnTo>
                    <a:pt x="652" y="28"/>
                  </a:lnTo>
                  <a:lnTo>
                    <a:pt x="618" y="44"/>
                  </a:lnTo>
                  <a:lnTo>
                    <a:pt x="586" y="64"/>
                  </a:lnTo>
                  <a:lnTo>
                    <a:pt x="552" y="84"/>
                  </a:lnTo>
                  <a:lnTo>
                    <a:pt x="520" y="110"/>
                  </a:lnTo>
                  <a:lnTo>
                    <a:pt x="488" y="136"/>
                  </a:lnTo>
                  <a:lnTo>
                    <a:pt x="458" y="164"/>
                  </a:lnTo>
                  <a:lnTo>
                    <a:pt x="430" y="196"/>
                  </a:lnTo>
                  <a:lnTo>
                    <a:pt x="402" y="228"/>
                  </a:lnTo>
                  <a:lnTo>
                    <a:pt x="374" y="262"/>
                  </a:lnTo>
                  <a:lnTo>
                    <a:pt x="350" y="298"/>
                  </a:lnTo>
                  <a:lnTo>
                    <a:pt x="326" y="334"/>
                  </a:lnTo>
                  <a:lnTo>
                    <a:pt x="306" y="372"/>
                  </a:lnTo>
                  <a:lnTo>
                    <a:pt x="286" y="410"/>
                  </a:lnTo>
                  <a:lnTo>
                    <a:pt x="270" y="448"/>
                  </a:lnTo>
                  <a:lnTo>
                    <a:pt x="256" y="486"/>
                  </a:lnTo>
                  <a:lnTo>
                    <a:pt x="244" y="524"/>
                  </a:lnTo>
                  <a:lnTo>
                    <a:pt x="232" y="584"/>
                  </a:lnTo>
                  <a:lnTo>
                    <a:pt x="220" y="644"/>
                  </a:lnTo>
                  <a:lnTo>
                    <a:pt x="212" y="706"/>
                  </a:lnTo>
                  <a:lnTo>
                    <a:pt x="206" y="766"/>
                  </a:lnTo>
                  <a:lnTo>
                    <a:pt x="198" y="892"/>
                  </a:lnTo>
                  <a:lnTo>
                    <a:pt x="192" y="1016"/>
                  </a:lnTo>
                  <a:lnTo>
                    <a:pt x="188" y="1078"/>
                  </a:lnTo>
                  <a:lnTo>
                    <a:pt x="184" y="1138"/>
                  </a:lnTo>
                  <a:lnTo>
                    <a:pt x="178" y="1200"/>
                  </a:lnTo>
                  <a:lnTo>
                    <a:pt x="170" y="1258"/>
                  </a:lnTo>
                  <a:lnTo>
                    <a:pt x="158" y="1316"/>
                  </a:lnTo>
                  <a:lnTo>
                    <a:pt x="144" y="1372"/>
                  </a:lnTo>
                  <a:lnTo>
                    <a:pt x="126" y="1426"/>
                  </a:lnTo>
                  <a:lnTo>
                    <a:pt x="116" y="1452"/>
                  </a:lnTo>
                  <a:lnTo>
                    <a:pt x="104" y="1478"/>
                  </a:lnTo>
                  <a:lnTo>
                    <a:pt x="94" y="1504"/>
                  </a:lnTo>
                  <a:lnTo>
                    <a:pt x="84" y="1536"/>
                  </a:lnTo>
                  <a:lnTo>
                    <a:pt x="62" y="1604"/>
                  </a:lnTo>
                  <a:lnTo>
                    <a:pt x="50" y="1636"/>
                  </a:lnTo>
                  <a:lnTo>
                    <a:pt x="36" y="1666"/>
                  </a:lnTo>
                  <a:lnTo>
                    <a:pt x="30" y="1678"/>
                  </a:lnTo>
                  <a:lnTo>
                    <a:pt x="22" y="1690"/>
                  </a:lnTo>
                  <a:lnTo>
                    <a:pt x="14" y="1700"/>
                  </a:lnTo>
                  <a:lnTo>
                    <a:pt x="4" y="1708"/>
                  </a:lnTo>
                  <a:lnTo>
                    <a:pt x="0" y="1716"/>
                  </a:lnTo>
                  <a:lnTo>
                    <a:pt x="12" y="1718"/>
                  </a:lnTo>
                  <a:lnTo>
                    <a:pt x="32" y="1698"/>
                  </a:lnTo>
                  <a:lnTo>
                    <a:pt x="52" y="1676"/>
                  </a:lnTo>
                  <a:lnTo>
                    <a:pt x="72" y="1652"/>
                  </a:lnTo>
                  <a:lnTo>
                    <a:pt x="92" y="1626"/>
                  </a:lnTo>
                  <a:lnTo>
                    <a:pt x="108" y="1598"/>
                  </a:lnTo>
                  <a:lnTo>
                    <a:pt x="124" y="1570"/>
                  </a:lnTo>
                  <a:lnTo>
                    <a:pt x="138" y="1542"/>
                  </a:lnTo>
                  <a:lnTo>
                    <a:pt x="148" y="1512"/>
                  </a:lnTo>
                  <a:lnTo>
                    <a:pt x="154" y="1492"/>
                  </a:lnTo>
                  <a:lnTo>
                    <a:pt x="158" y="1474"/>
                  </a:lnTo>
                  <a:lnTo>
                    <a:pt x="162" y="1436"/>
                  </a:lnTo>
                  <a:lnTo>
                    <a:pt x="166" y="1398"/>
                  </a:lnTo>
                  <a:lnTo>
                    <a:pt x="172" y="1378"/>
                  </a:lnTo>
                  <a:lnTo>
                    <a:pt x="178" y="1356"/>
                  </a:lnTo>
                  <a:lnTo>
                    <a:pt x="190" y="1320"/>
                  </a:lnTo>
                  <a:lnTo>
                    <a:pt x="200" y="1280"/>
                  </a:lnTo>
                  <a:lnTo>
                    <a:pt x="206" y="1240"/>
                  </a:lnTo>
                  <a:lnTo>
                    <a:pt x="212" y="1198"/>
                  </a:lnTo>
                  <a:lnTo>
                    <a:pt x="214" y="1156"/>
                  </a:lnTo>
                  <a:lnTo>
                    <a:pt x="216" y="1114"/>
                  </a:lnTo>
                  <a:lnTo>
                    <a:pt x="218" y="1030"/>
                  </a:lnTo>
                  <a:lnTo>
                    <a:pt x="216" y="886"/>
                  </a:lnTo>
                  <a:lnTo>
                    <a:pt x="222" y="838"/>
                  </a:lnTo>
                  <a:lnTo>
                    <a:pt x="228" y="790"/>
                  </a:lnTo>
                  <a:lnTo>
                    <a:pt x="238" y="692"/>
                  </a:lnTo>
                  <a:lnTo>
                    <a:pt x="244" y="642"/>
                  </a:lnTo>
                  <a:lnTo>
                    <a:pt x="252" y="594"/>
                  </a:lnTo>
                  <a:lnTo>
                    <a:pt x="262" y="546"/>
                  </a:lnTo>
                  <a:lnTo>
                    <a:pt x="274" y="498"/>
                  </a:lnTo>
                  <a:lnTo>
                    <a:pt x="288" y="456"/>
                  </a:lnTo>
                  <a:lnTo>
                    <a:pt x="306" y="416"/>
                  </a:lnTo>
                  <a:lnTo>
                    <a:pt x="324" y="376"/>
                  </a:lnTo>
                  <a:lnTo>
                    <a:pt x="344" y="338"/>
                  </a:lnTo>
                  <a:lnTo>
                    <a:pt x="366" y="302"/>
                  </a:lnTo>
                  <a:lnTo>
                    <a:pt x="392" y="266"/>
                  </a:lnTo>
                  <a:lnTo>
                    <a:pt x="418" y="234"/>
                  </a:lnTo>
                  <a:lnTo>
                    <a:pt x="446" y="204"/>
                  </a:lnTo>
                  <a:lnTo>
                    <a:pt x="476" y="174"/>
                  </a:lnTo>
                  <a:lnTo>
                    <a:pt x="508" y="148"/>
                  </a:lnTo>
                  <a:lnTo>
                    <a:pt x="542" y="122"/>
                  </a:lnTo>
                  <a:lnTo>
                    <a:pt x="578" y="100"/>
                  </a:lnTo>
                  <a:lnTo>
                    <a:pt x="616" y="80"/>
                  </a:lnTo>
                  <a:lnTo>
                    <a:pt x="654" y="62"/>
                  </a:lnTo>
                  <a:lnTo>
                    <a:pt x="694" y="46"/>
                  </a:lnTo>
                  <a:lnTo>
                    <a:pt x="736" y="32"/>
                  </a:lnTo>
                  <a:lnTo>
                    <a:pt x="762" y="26"/>
                  </a:lnTo>
                  <a:lnTo>
                    <a:pt x="788" y="24"/>
                  </a:lnTo>
                  <a:lnTo>
                    <a:pt x="812" y="22"/>
                  </a:lnTo>
                  <a:lnTo>
                    <a:pt x="838" y="22"/>
                  </a:lnTo>
                  <a:lnTo>
                    <a:pt x="888" y="24"/>
                  </a:lnTo>
                  <a:lnTo>
                    <a:pt x="916" y="24"/>
                  </a:lnTo>
                  <a:lnTo>
                    <a:pt x="944" y="22"/>
                  </a:lnTo>
                  <a:lnTo>
                    <a:pt x="958" y="22"/>
                  </a:lnTo>
                  <a:lnTo>
                    <a:pt x="972" y="22"/>
                  </a:lnTo>
                  <a:lnTo>
                    <a:pt x="1002" y="28"/>
                  </a:lnTo>
                  <a:lnTo>
                    <a:pt x="1030" y="38"/>
                  </a:lnTo>
                  <a:lnTo>
                    <a:pt x="1058" y="50"/>
                  </a:lnTo>
                  <a:lnTo>
                    <a:pt x="1086" y="66"/>
                  </a:lnTo>
                  <a:lnTo>
                    <a:pt x="1112" y="82"/>
                  </a:lnTo>
                  <a:lnTo>
                    <a:pt x="1158" y="114"/>
                  </a:lnTo>
                  <a:lnTo>
                    <a:pt x="1184" y="106"/>
                  </a:lnTo>
                  <a:lnTo>
                    <a:pt x="1176" y="94"/>
                  </a:lnTo>
                  <a:lnTo>
                    <a:pt x="1166" y="82"/>
                  </a:lnTo>
                  <a:lnTo>
                    <a:pt x="1150" y="70"/>
                  </a:lnTo>
                  <a:lnTo>
                    <a:pt x="1132" y="60"/>
                  </a:lnTo>
                  <a:lnTo>
                    <a:pt x="1110" y="50"/>
                  </a:lnTo>
                  <a:lnTo>
                    <a:pt x="1088" y="40"/>
                  </a:lnTo>
                  <a:lnTo>
                    <a:pt x="1062" y="32"/>
                  </a:lnTo>
                  <a:lnTo>
                    <a:pt x="1036" y="24"/>
                  </a:lnTo>
                  <a:lnTo>
                    <a:pt x="980" y="14"/>
                  </a:lnTo>
                  <a:lnTo>
                    <a:pt x="926" y="4"/>
                  </a:lnTo>
                  <a:lnTo>
                    <a:pt x="874" y="0"/>
                  </a:lnTo>
                  <a:lnTo>
                    <a:pt x="8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1" name="Freeform 59"/>
            <p:cNvSpPr/>
            <p:nvPr/>
          </p:nvSpPr>
          <p:spPr bwMode="auto">
            <a:xfrm>
              <a:off x="4285" y="1029"/>
              <a:ext cx="322" cy="270"/>
            </a:xfrm>
            <a:custGeom>
              <a:avLst/>
              <a:gdLst>
                <a:gd name="T0" fmla="*/ 18 w 322"/>
                <a:gd name="T1" fmla="*/ 0 h 270"/>
                <a:gd name="T2" fmla="*/ 18 w 322"/>
                <a:gd name="T3" fmla="*/ 0 h 270"/>
                <a:gd name="T4" fmla="*/ 0 w 322"/>
                <a:gd name="T5" fmla="*/ 6 h 270"/>
                <a:gd name="T6" fmla="*/ 0 w 322"/>
                <a:gd name="T7" fmla="*/ 6 h 270"/>
                <a:gd name="T8" fmla="*/ 8 w 322"/>
                <a:gd name="T9" fmla="*/ 18 h 270"/>
                <a:gd name="T10" fmla="*/ 18 w 322"/>
                <a:gd name="T11" fmla="*/ 26 h 270"/>
                <a:gd name="T12" fmla="*/ 30 w 322"/>
                <a:gd name="T13" fmla="*/ 34 h 270"/>
                <a:gd name="T14" fmla="*/ 42 w 322"/>
                <a:gd name="T15" fmla="*/ 42 h 270"/>
                <a:gd name="T16" fmla="*/ 70 w 322"/>
                <a:gd name="T17" fmla="*/ 54 h 270"/>
                <a:gd name="T18" fmla="*/ 82 w 322"/>
                <a:gd name="T19" fmla="*/ 62 h 270"/>
                <a:gd name="T20" fmla="*/ 92 w 322"/>
                <a:gd name="T21" fmla="*/ 70 h 270"/>
                <a:gd name="T22" fmla="*/ 92 w 322"/>
                <a:gd name="T23" fmla="*/ 70 h 270"/>
                <a:gd name="T24" fmla="*/ 120 w 322"/>
                <a:gd name="T25" fmla="*/ 96 h 270"/>
                <a:gd name="T26" fmla="*/ 146 w 322"/>
                <a:gd name="T27" fmla="*/ 122 h 270"/>
                <a:gd name="T28" fmla="*/ 198 w 322"/>
                <a:gd name="T29" fmla="*/ 178 h 270"/>
                <a:gd name="T30" fmla="*/ 224 w 322"/>
                <a:gd name="T31" fmla="*/ 206 h 270"/>
                <a:gd name="T32" fmla="*/ 254 w 322"/>
                <a:gd name="T33" fmla="*/ 230 h 270"/>
                <a:gd name="T34" fmla="*/ 270 w 322"/>
                <a:gd name="T35" fmla="*/ 242 h 270"/>
                <a:gd name="T36" fmla="*/ 286 w 322"/>
                <a:gd name="T37" fmla="*/ 252 h 270"/>
                <a:gd name="T38" fmla="*/ 304 w 322"/>
                <a:gd name="T39" fmla="*/ 262 h 270"/>
                <a:gd name="T40" fmla="*/ 322 w 322"/>
                <a:gd name="T41" fmla="*/ 270 h 270"/>
                <a:gd name="T42" fmla="*/ 322 w 322"/>
                <a:gd name="T43" fmla="*/ 270 h 270"/>
                <a:gd name="T44" fmla="*/ 316 w 322"/>
                <a:gd name="T45" fmla="*/ 256 h 270"/>
                <a:gd name="T46" fmla="*/ 308 w 322"/>
                <a:gd name="T47" fmla="*/ 246 h 270"/>
                <a:gd name="T48" fmla="*/ 300 w 322"/>
                <a:gd name="T49" fmla="*/ 238 h 270"/>
                <a:gd name="T50" fmla="*/ 290 w 322"/>
                <a:gd name="T51" fmla="*/ 234 h 270"/>
                <a:gd name="T52" fmla="*/ 270 w 322"/>
                <a:gd name="T53" fmla="*/ 224 h 270"/>
                <a:gd name="T54" fmla="*/ 258 w 322"/>
                <a:gd name="T55" fmla="*/ 218 h 270"/>
                <a:gd name="T56" fmla="*/ 248 w 322"/>
                <a:gd name="T57" fmla="*/ 210 h 270"/>
                <a:gd name="T58" fmla="*/ 248 w 322"/>
                <a:gd name="T59" fmla="*/ 210 h 270"/>
                <a:gd name="T60" fmla="*/ 218 w 322"/>
                <a:gd name="T61" fmla="*/ 154 h 270"/>
                <a:gd name="T62" fmla="*/ 218 w 322"/>
                <a:gd name="T63" fmla="*/ 154 h 270"/>
                <a:gd name="T64" fmla="*/ 204 w 322"/>
                <a:gd name="T65" fmla="*/ 138 h 270"/>
                <a:gd name="T66" fmla="*/ 182 w 322"/>
                <a:gd name="T67" fmla="*/ 118 h 270"/>
                <a:gd name="T68" fmla="*/ 156 w 322"/>
                <a:gd name="T69" fmla="*/ 92 h 270"/>
                <a:gd name="T70" fmla="*/ 126 w 322"/>
                <a:gd name="T71" fmla="*/ 66 h 270"/>
                <a:gd name="T72" fmla="*/ 94 w 322"/>
                <a:gd name="T73" fmla="*/ 42 h 270"/>
                <a:gd name="T74" fmla="*/ 64 w 322"/>
                <a:gd name="T75" fmla="*/ 22 h 270"/>
                <a:gd name="T76" fmla="*/ 38 w 322"/>
                <a:gd name="T77" fmla="*/ 6 h 270"/>
                <a:gd name="T78" fmla="*/ 28 w 322"/>
                <a:gd name="T79" fmla="*/ 2 h 270"/>
                <a:gd name="T80" fmla="*/ 18 w 322"/>
                <a:gd name="T81" fmla="*/ 0 h 270"/>
                <a:gd name="T82" fmla="*/ 18 w 322"/>
                <a:gd name="T83" fmla="*/ 0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322" h="270">
                  <a:moveTo>
                    <a:pt x="18" y="0"/>
                  </a:moveTo>
                  <a:lnTo>
                    <a:pt x="18" y="0"/>
                  </a:lnTo>
                  <a:lnTo>
                    <a:pt x="0" y="6"/>
                  </a:lnTo>
                  <a:lnTo>
                    <a:pt x="8" y="18"/>
                  </a:lnTo>
                  <a:lnTo>
                    <a:pt x="18" y="26"/>
                  </a:lnTo>
                  <a:lnTo>
                    <a:pt x="30" y="34"/>
                  </a:lnTo>
                  <a:lnTo>
                    <a:pt x="42" y="42"/>
                  </a:lnTo>
                  <a:lnTo>
                    <a:pt x="70" y="54"/>
                  </a:lnTo>
                  <a:lnTo>
                    <a:pt x="82" y="62"/>
                  </a:lnTo>
                  <a:lnTo>
                    <a:pt x="92" y="70"/>
                  </a:lnTo>
                  <a:lnTo>
                    <a:pt x="120" y="96"/>
                  </a:lnTo>
                  <a:lnTo>
                    <a:pt x="146" y="122"/>
                  </a:lnTo>
                  <a:lnTo>
                    <a:pt x="198" y="178"/>
                  </a:lnTo>
                  <a:lnTo>
                    <a:pt x="224" y="206"/>
                  </a:lnTo>
                  <a:lnTo>
                    <a:pt x="254" y="230"/>
                  </a:lnTo>
                  <a:lnTo>
                    <a:pt x="270" y="242"/>
                  </a:lnTo>
                  <a:lnTo>
                    <a:pt x="286" y="252"/>
                  </a:lnTo>
                  <a:lnTo>
                    <a:pt x="304" y="262"/>
                  </a:lnTo>
                  <a:lnTo>
                    <a:pt x="322" y="270"/>
                  </a:lnTo>
                  <a:lnTo>
                    <a:pt x="316" y="256"/>
                  </a:lnTo>
                  <a:lnTo>
                    <a:pt x="308" y="246"/>
                  </a:lnTo>
                  <a:lnTo>
                    <a:pt x="300" y="238"/>
                  </a:lnTo>
                  <a:lnTo>
                    <a:pt x="290" y="234"/>
                  </a:lnTo>
                  <a:lnTo>
                    <a:pt x="270" y="224"/>
                  </a:lnTo>
                  <a:lnTo>
                    <a:pt x="258" y="218"/>
                  </a:lnTo>
                  <a:lnTo>
                    <a:pt x="248" y="210"/>
                  </a:lnTo>
                  <a:lnTo>
                    <a:pt x="218" y="154"/>
                  </a:lnTo>
                  <a:lnTo>
                    <a:pt x="204" y="138"/>
                  </a:lnTo>
                  <a:lnTo>
                    <a:pt x="182" y="118"/>
                  </a:lnTo>
                  <a:lnTo>
                    <a:pt x="156" y="92"/>
                  </a:lnTo>
                  <a:lnTo>
                    <a:pt x="126" y="66"/>
                  </a:lnTo>
                  <a:lnTo>
                    <a:pt x="94" y="42"/>
                  </a:lnTo>
                  <a:lnTo>
                    <a:pt x="64" y="22"/>
                  </a:lnTo>
                  <a:lnTo>
                    <a:pt x="38" y="6"/>
                  </a:lnTo>
                  <a:lnTo>
                    <a:pt x="28" y="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2" name="Freeform 60"/>
            <p:cNvSpPr/>
            <p:nvPr/>
          </p:nvSpPr>
          <p:spPr bwMode="auto">
            <a:xfrm>
              <a:off x="4459" y="1061"/>
              <a:ext cx="40" cy="38"/>
            </a:xfrm>
            <a:custGeom>
              <a:avLst/>
              <a:gdLst>
                <a:gd name="T0" fmla="*/ 40 w 40"/>
                <a:gd name="T1" fmla="*/ 38 h 38"/>
                <a:gd name="T2" fmla="*/ 40 w 40"/>
                <a:gd name="T3" fmla="*/ 38 h 38"/>
                <a:gd name="T4" fmla="*/ 34 w 40"/>
                <a:gd name="T5" fmla="*/ 26 h 38"/>
                <a:gd name="T6" fmla="*/ 24 w 40"/>
                <a:gd name="T7" fmla="*/ 14 h 38"/>
                <a:gd name="T8" fmla="*/ 12 w 40"/>
                <a:gd name="T9" fmla="*/ 6 h 38"/>
                <a:gd name="T10" fmla="*/ 0 w 40"/>
                <a:gd name="T11" fmla="*/ 0 h 38"/>
                <a:gd name="T12" fmla="*/ 0 w 40"/>
                <a:gd name="T13" fmla="*/ 0 h 38"/>
                <a:gd name="T14" fmla="*/ 2 w 40"/>
                <a:gd name="T15" fmla="*/ 10 h 38"/>
                <a:gd name="T16" fmla="*/ 4 w 40"/>
                <a:gd name="T17" fmla="*/ 16 h 38"/>
                <a:gd name="T18" fmla="*/ 8 w 40"/>
                <a:gd name="T19" fmla="*/ 22 h 38"/>
                <a:gd name="T20" fmla="*/ 12 w 40"/>
                <a:gd name="T21" fmla="*/ 26 h 38"/>
                <a:gd name="T22" fmla="*/ 24 w 40"/>
                <a:gd name="T23" fmla="*/ 32 h 38"/>
                <a:gd name="T24" fmla="*/ 40 w 40"/>
                <a:gd name="T25" fmla="*/ 38 h 38"/>
                <a:gd name="T26" fmla="*/ 40 w 40"/>
                <a:gd name="T27" fmla="*/ 38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0" h="38">
                  <a:moveTo>
                    <a:pt x="40" y="38"/>
                  </a:moveTo>
                  <a:lnTo>
                    <a:pt x="40" y="38"/>
                  </a:lnTo>
                  <a:lnTo>
                    <a:pt x="34" y="26"/>
                  </a:lnTo>
                  <a:lnTo>
                    <a:pt x="24" y="14"/>
                  </a:lnTo>
                  <a:lnTo>
                    <a:pt x="12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4" y="16"/>
                  </a:lnTo>
                  <a:lnTo>
                    <a:pt x="8" y="22"/>
                  </a:lnTo>
                  <a:lnTo>
                    <a:pt x="12" y="26"/>
                  </a:lnTo>
                  <a:lnTo>
                    <a:pt x="24" y="32"/>
                  </a:lnTo>
                  <a:lnTo>
                    <a:pt x="40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3" name="Freeform 61"/>
            <p:cNvSpPr/>
            <p:nvPr/>
          </p:nvSpPr>
          <p:spPr bwMode="auto">
            <a:xfrm>
              <a:off x="3079" y="1077"/>
              <a:ext cx="34" cy="36"/>
            </a:xfrm>
            <a:custGeom>
              <a:avLst/>
              <a:gdLst>
                <a:gd name="T0" fmla="*/ 34 w 34"/>
                <a:gd name="T1" fmla="*/ 0 h 36"/>
                <a:gd name="T2" fmla="*/ 34 w 34"/>
                <a:gd name="T3" fmla="*/ 0 h 36"/>
                <a:gd name="T4" fmla="*/ 12 w 34"/>
                <a:gd name="T5" fmla="*/ 0 h 36"/>
                <a:gd name="T6" fmla="*/ 12 w 34"/>
                <a:gd name="T7" fmla="*/ 0 h 36"/>
                <a:gd name="T8" fmla="*/ 4 w 34"/>
                <a:gd name="T9" fmla="*/ 14 h 36"/>
                <a:gd name="T10" fmla="*/ 4 w 34"/>
                <a:gd name="T11" fmla="*/ 14 h 36"/>
                <a:gd name="T12" fmla="*/ 0 w 34"/>
                <a:gd name="T13" fmla="*/ 26 h 36"/>
                <a:gd name="T14" fmla="*/ 0 w 34"/>
                <a:gd name="T15" fmla="*/ 26 h 36"/>
                <a:gd name="T16" fmla="*/ 0 w 34"/>
                <a:gd name="T17" fmla="*/ 30 h 36"/>
                <a:gd name="T18" fmla="*/ 0 w 34"/>
                <a:gd name="T19" fmla="*/ 30 h 36"/>
                <a:gd name="T20" fmla="*/ 12 w 34"/>
                <a:gd name="T21" fmla="*/ 36 h 36"/>
                <a:gd name="T22" fmla="*/ 12 w 34"/>
                <a:gd name="T23" fmla="*/ 36 h 36"/>
                <a:gd name="T24" fmla="*/ 34 w 34"/>
                <a:gd name="T25" fmla="*/ 14 h 36"/>
                <a:gd name="T26" fmla="*/ 34 w 34"/>
                <a:gd name="T27" fmla="*/ 14 h 36"/>
                <a:gd name="T28" fmla="*/ 34 w 34"/>
                <a:gd name="T29" fmla="*/ 0 h 36"/>
                <a:gd name="T30" fmla="*/ 34 w 34"/>
                <a:gd name="T31" fmla="*/ 0 h 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4" h="36">
                  <a:moveTo>
                    <a:pt x="34" y="0"/>
                  </a:moveTo>
                  <a:lnTo>
                    <a:pt x="34" y="0"/>
                  </a:lnTo>
                  <a:lnTo>
                    <a:pt x="12" y="0"/>
                  </a:lnTo>
                  <a:lnTo>
                    <a:pt x="4" y="1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12" y="36"/>
                  </a:lnTo>
                  <a:lnTo>
                    <a:pt x="34" y="14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4" name="Freeform 62"/>
            <p:cNvSpPr/>
            <p:nvPr/>
          </p:nvSpPr>
          <p:spPr bwMode="auto">
            <a:xfrm>
              <a:off x="3379" y="1081"/>
              <a:ext cx="1208" cy="536"/>
            </a:xfrm>
            <a:custGeom>
              <a:avLst/>
              <a:gdLst>
                <a:gd name="T0" fmla="*/ 270 w 1208"/>
                <a:gd name="T1" fmla="*/ 140 h 536"/>
                <a:gd name="T2" fmla="*/ 256 w 1208"/>
                <a:gd name="T3" fmla="*/ 136 h 536"/>
                <a:gd name="T4" fmla="*/ 192 w 1208"/>
                <a:gd name="T5" fmla="*/ 206 h 536"/>
                <a:gd name="T6" fmla="*/ 146 w 1208"/>
                <a:gd name="T7" fmla="*/ 264 h 536"/>
                <a:gd name="T8" fmla="*/ 136 w 1208"/>
                <a:gd name="T9" fmla="*/ 288 h 536"/>
                <a:gd name="T10" fmla="*/ 118 w 1208"/>
                <a:gd name="T11" fmla="*/ 292 h 536"/>
                <a:gd name="T12" fmla="*/ 114 w 1208"/>
                <a:gd name="T13" fmla="*/ 266 h 536"/>
                <a:gd name="T14" fmla="*/ 294 w 1208"/>
                <a:gd name="T15" fmla="*/ 94 h 536"/>
                <a:gd name="T16" fmla="*/ 398 w 1208"/>
                <a:gd name="T17" fmla="*/ 44 h 536"/>
                <a:gd name="T18" fmla="*/ 502 w 1208"/>
                <a:gd name="T19" fmla="*/ 10 h 536"/>
                <a:gd name="T20" fmla="*/ 548 w 1208"/>
                <a:gd name="T21" fmla="*/ 26 h 536"/>
                <a:gd name="T22" fmla="*/ 732 w 1208"/>
                <a:gd name="T23" fmla="*/ 32 h 536"/>
                <a:gd name="T24" fmla="*/ 796 w 1208"/>
                <a:gd name="T25" fmla="*/ 76 h 536"/>
                <a:gd name="T26" fmla="*/ 942 w 1208"/>
                <a:gd name="T27" fmla="*/ 160 h 536"/>
                <a:gd name="T28" fmla="*/ 998 w 1208"/>
                <a:gd name="T29" fmla="*/ 210 h 536"/>
                <a:gd name="T30" fmla="*/ 1008 w 1208"/>
                <a:gd name="T31" fmla="*/ 234 h 536"/>
                <a:gd name="T32" fmla="*/ 1046 w 1208"/>
                <a:gd name="T33" fmla="*/ 354 h 536"/>
                <a:gd name="T34" fmla="*/ 1064 w 1208"/>
                <a:gd name="T35" fmla="*/ 354 h 536"/>
                <a:gd name="T36" fmla="*/ 1076 w 1208"/>
                <a:gd name="T37" fmla="*/ 340 h 536"/>
                <a:gd name="T38" fmla="*/ 1036 w 1208"/>
                <a:gd name="T39" fmla="*/ 272 h 536"/>
                <a:gd name="T40" fmla="*/ 1046 w 1208"/>
                <a:gd name="T41" fmla="*/ 266 h 536"/>
                <a:gd name="T42" fmla="*/ 1074 w 1208"/>
                <a:gd name="T43" fmla="*/ 288 h 536"/>
                <a:gd name="T44" fmla="*/ 1128 w 1208"/>
                <a:gd name="T45" fmla="*/ 378 h 536"/>
                <a:gd name="T46" fmla="*/ 1180 w 1208"/>
                <a:gd name="T47" fmla="*/ 502 h 536"/>
                <a:gd name="T48" fmla="*/ 1194 w 1208"/>
                <a:gd name="T49" fmla="*/ 536 h 536"/>
                <a:gd name="T50" fmla="*/ 1206 w 1208"/>
                <a:gd name="T51" fmla="*/ 520 h 536"/>
                <a:gd name="T52" fmla="*/ 1194 w 1208"/>
                <a:gd name="T53" fmla="*/ 484 h 536"/>
                <a:gd name="T54" fmla="*/ 1186 w 1208"/>
                <a:gd name="T55" fmla="*/ 446 h 536"/>
                <a:gd name="T56" fmla="*/ 1174 w 1208"/>
                <a:gd name="T57" fmla="*/ 446 h 536"/>
                <a:gd name="T58" fmla="*/ 1156 w 1208"/>
                <a:gd name="T59" fmla="*/ 382 h 536"/>
                <a:gd name="T60" fmla="*/ 1108 w 1208"/>
                <a:gd name="T61" fmla="*/ 288 h 536"/>
                <a:gd name="T62" fmla="*/ 1080 w 1208"/>
                <a:gd name="T63" fmla="*/ 250 h 536"/>
                <a:gd name="T64" fmla="*/ 1040 w 1208"/>
                <a:gd name="T65" fmla="*/ 230 h 536"/>
                <a:gd name="T66" fmla="*/ 1012 w 1208"/>
                <a:gd name="T67" fmla="*/ 214 h 536"/>
                <a:gd name="T68" fmla="*/ 984 w 1208"/>
                <a:gd name="T69" fmla="*/ 168 h 536"/>
                <a:gd name="T70" fmla="*/ 932 w 1208"/>
                <a:gd name="T71" fmla="*/ 90 h 536"/>
                <a:gd name="T72" fmla="*/ 894 w 1208"/>
                <a:gd name="T73" fmla="*/ 58 h 536"/>
                <a:gd name="T74" fmla="*/ 876 w 1208"/>
                <a:gd name="T75" fmla="*/ 70 h 536"/>
                <a:gd name="T76" fmla="*/ 916 w 1208"/>
                <a:gd name="T77" fmla="*/ 102 h 536"/>
                <a:gd name="T78" fmla="*/ 950 w 1208"/>
                <a:gd name="T79" fmla="*/ 140 h 536"/>
                <a:gd name="T80" fmla="*/ 950 w 1208"/>
                <a:gd name="T81" fmla="*/ 144 h 536"/>
                <a:gd name="T82" fmla="*/ 908 w 1208"/>
                <a:gd name="T83" fmla="*/ 126 h 536"/>
                <a:gd name="T84" fmla="*/ 870 w 1208"/>
                <a:gd name="T85" fmla="*/ 92 h 536"/>
                <a:gd name="T86" fmla="*/ 806 w 1208"/>
                <a:gd name="T87" fmla="*/ 56 h 536"/>
                <a:gd name="T88" fmla="*/ 724 w 1208"/>
                <a:gd name="T89" fmla="*/ 20 h 536"/>
                <a:gd name="T90" fmla="*/ 624 w 1208"/>
                <a:gd name="T91" fmla="*/ 0 h 536"/>
                <a:gd name="T92" fmla="*/ 426 w 1208"/>
                <a:gd name="T93" fmla="*/ 10 h 536"/>
                <a:gd name="T94" fmla="*/ 306 w 1208"/>
                <a:gd name="T95" fmla="*/ 62 h 536"/>
                <a:gd name="T96" fmla="*/ 212 w 1208"/>
                <a:gd name="T97" fmla="*/ 128 h 536"/>
                <a:gd name="T98" fmla="*/ 138 w 1208"/>
                <a:gd name="T99" fmla="*/ 212 h 536"/>
                <a:gd name="T100" fmla="*/ 76 w 1208"/>
                <a:gd name="T101" fmla="*/ 308 h 536"/>
                <a:gd name="T102" fmla="*/ 0 w 1208"/>
                <a:gd name="T103" fmla="*/ 458 h 536"/>
                <a:gd name="T104" fmla="*/ 8 w 1208"/>
                <a:gd name="T105" fmla="*/ 480 h 536"/>
                <a:gd name="T106" fmla="*/ 34 w 1208"/>
                <a:gd name="T107" fmla="*/ 436 h 536"/>
                <a:gd name="T108" fmla="*/ 82 w 1208"/>
                <a:gd name="T109" fmla="*/ 336 h 536"/>
                <a:gd name="T110" fmla="*/ 114 w 1208"/>
                <a:gd name="T111" fmla="*/ 298 h 536"/>
                <a:gd name="T112" fmla="*/ 122 w 1208"/>
                <a:gd name="T113" fmla="*/ 306 h 536"/>
                <a:gd name="T114" fmla="*/ 110 w 1208"/>
                <a:gd name="T115" fmla="*/ 350 h 536"/>
                <a:gd name="T116" fmla="*/ 130 w 1208"/>
                <a:gd name="T117" fmla="*/ 334 h 536"/>
                <a:gd name="T118" fmla="*/ 192 w 1208"/>
                <a:gd name="T119" fmla="*/ 258 h 536"/>
                <a:gd name="T120" fmla="*/ 266 w 1208"/>
                <a:gd name="T121" fmla="*/ 150 h 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08" h="536">
                  <a:moveTo>
                    <a:pt x="266" y="150"/>
                  </a:moveTo>
                  <a:lnTo>
                    <a:pt x="266" y="150"/>
                  </a:lnTo>
                  <a:lnTo>
                    <a:pt x="270" y="140"/>
                  </a:lnTo>
                  <a:lnTo>
                    <a:pt x="256" y="136"/>
                  </a:lnTo>
                  <a:lnTo>
                    <a:pt x="242" y="156"/>
                  </a:lnTo>
                  <a:lnTo>
                    <a:pt x="228" y="172"/>
                  </a:lnTo>
                  <a:lnTo>
                    <a:pt x="192" y="206"/>
                  </a:lnTo>
                  <a:lnTo>
                    <a:pt x="176" y="224"/>
                  </a:lnTo>
                  <a:lnTo>
                    <a:pt x="160" y="242"/>
                  </a:lnTo>
                  <a:lnTo>
                    <a:pt x="146" y="264"/>
                  </a:lnTo>
                  <a:lnTo>
                    <a:pt x="142" y="274"/>
                  </a:lnTo>
                  <a:lnTo>
                    <a:pt x="136" y="288"/>
                  </a:lnTo>
                  <a:lnTo>
                    <a:pt x="126" y="294"/>
                  </a:lnTo>
                  <a:lnTo>
                    <a:pt x="118" y="292"/>
                  </a:lnTo>
                  <a:lnTo>
                    <a:pt x="114" y="266"/>
                  </a:lnTo>
                  <a:lnTo>
                    <a:pt x="232" y="128"/>
                  </a:lnTo>
                  <a:lnTo>
                    <a:pt x="294" y="94"/>
                  </a:lnTo>
                  <a:lnTo>
                    <a:pt x="328" y="76"/>
                  </a:lnTo>
                  <a:lnTo>
                    <a:pt x="362" y="60"/>
                  </a:lnTo>
                  <a:lnTo>
                    <a:pt x="398" y="44"/>
                  </a:lnTo>
                  <a:lnTo>
                    <a:pt x="432" y="32"/>
                  </a:lnTo>
                  <a:lnTo>
                    <a:pt x="468" y="20"/>
                  </a:lnTo>
                  <a:lnTo>
                    <a:pt x="502" y="10"/>
                  </a:lnTo>
                  <a:lnTo>
                    <a:pt x="548" y="26"/>
                  </a:lnTo>
                  <a:lnTo>
                    <a:pt x="648" y="30"/>
                  </a:lnTo>
                  <a:lnTo>
                    <a:pt x="702" y="32"/>
                  </a:lnTo>
                  <a:lnTo>
                    <a:pt x="732" y="32"/>
                  </a:lnTo>
                  <a:lnTo>
                    <a:pt x="762" y="54"/>
                  </a:lnTo>
                  <a:lnTo>
                    <a:pt x="796" y="76"/>
                  </a:lnTo>
                  <a:lnTo>
                    <a:pt x="870" y="116"/>
                  </a:lnTo>
                  <a:lnTo>
                    <a:pt x="908" y="138"/>
                  </a:lnTo>
                  <a:lnTo>
                    <a:pt x="942" y="160"/>
                  </a:lnTo>
                  <a:lnTo>
                    <a:pt x="974" y="184"/>
                  </a:lnTo>
                  <a:lnTo>
                    <a:pt x="986" y="196"/>
                  </a:lnTo>
                  <a:lnTo>
                    <a:pt x="998" y="210"/>
                  </a:lnTo>
                  <a:lnTo>
                    <a:pt x="1002" y="218"/>
                  </a:lnTo>
                  <a:lnTo>
                    <a:pt x="1008" y="234"/>
                  </a:lnTo>
                  <a:lnTo>
                    <a:pt x="1022" y="278"/>
                  </a:lnTo>
                  <a:lnTo>
                    <a:pt x="1046" y="354"/>
                  </a:lnTo>
                  <a:lnTo>
                    <a:pt x="1054" y="358"/>
                  </a:lnTo>
                  <a:lnTo>
                    <a:pt x="1064" y="354"/>
                  </a:lnTo>
                  <a:lnTo>
                    <a:pt x="1076" y="340"/>
                  </a:lnTo>
                  <a:lnTo>
                    <a:pt x="1038" y="294"/>
                  </a:lnTo>
                  <a:lnTo>
                    <a:pt x="1036" y="272"/>
                  </a:lnTo>
                  <a:lnTo>
                    <a:pt x="1046" y="266"/>
                  </a:lnTo>
                  <a:lnTo>
                    <a:pt x="1054" y="270"/>
                  </a:lnTo>
                  <a:lnTo>
                    <a:pt x="1064" y="278"/>
                  </a:lnTo>
                  <a:lnTo>
                    <a:pt x="1074" y="288"/>
                  </a:lnTo>
                  <a:lnTo>
                    <a:pt x="1084" y="302"/>
                  </a:lnTo>
                  <a:lnTo>
                    <a:pt x="1106" y="336"/>
                  </a:lnTo>
                  <a:lnTo>
                    <a:pt x="1128" y="378"/>
                  </a:lnTo>
                  <a:lnTo>
                    <a:pt x="1148" y="420"/>
                  </a:lnTo>
                  <a:lnTo>
                    <a:pt x="1166" y="464"/>
                  </a:lnTo>
                  <a:lnTo>
                    <a:pt x="1180" y="502"/>
                  </a:lnTo>
                  <a:lnTo>
                    <a:pt x="1186" y="532"/>
                  </a:lnTo>
                  <a:lnTo>
                    <a:pt x="1194" y="536"/>
                  </a:lnTo>
                  <a:lnTo>
                    <a:pt x="1206" y="520"/>
                  </a:lnTo>
                  <a:lnTo>
                    <a:pt x="1208" y="520"/>
                  </a:lnTo>
                  <a:lnTo>
                    <a:pt x="1194" y="484"/>
                  </a:lnTo>
                  <a:lnTo>
                    <a:pt x="1190" y="466"/>
                  </a:lnTo>
                  <a:lnTo>
                    <a:pt x="1186" y="446"/>
                  </a:lnTo>
                  <a:lnTo>
                    <a:pt x="1172" y="454"/>
                  </a:lnTo>
                  <a:lnTo>
                    <a:pt x="1174" y="446"/>
                  </a:lnTo>
                  <a:lnTo>
                    <a:pt x="1172" y="438"/>
                  </a:lnTo>
                  <a:lnTo>
                    <a:pt x="1166" y="412"/>
                  </a:lnTo>
                  <a:lnTo>
                    <a:pt x="1156" y="382"/>
                  </a:lnTo>
                  <a:lnTo>
                    <a:pt x="1142" y="350"/>
                  </a:lnTo>
                  <a:lnTo>
                    <a:pt x="1126" y="318"/>
                  </a:lnTo>
                  <a:lnTo>
                    <a:pt x="1108" y="288"/>
                  </a:lnTo>
                  <a:lnTo>
                    <a:pt x="1092" y="266"/>
                  </a:lnTo>
                  <a:lnTo>
                    <a:pt x="1080" y="250"/>
                  </a:lnTo>
                  <a:lnTo>
                    <a:pt x="1070" y="244"/>
                  </a:lnTo>
                  <a:lnTo>
                    <a:pt x="1060" y="240"/>
                  </a:lnTo>
                  <a:lnTo>
                    <a:pt x="1040" y="230"/>
                  </a:lnTo>
                  <a:lnTo>
                    <a:pt x="1030" y="226"/>
                  </a:lnTo>
                  <a:lnTo>
                    <a:pt x="1022" y="222"/>
                  </a:lnTo>
                  <a:lnTo>
                    <a:pt x="1012" y="214"/>
                  </a:lnTo>
                  <a:lnTo>
                    <a:pt x="1006" y="206"/>
                  </a:lnTo>
                  <a:lnTo>
                    <a:pt x="984" y="168"/>
                  </a:lnTo>
                  <a:lnTo>
                    <a:pt x="960" y="128"/>
                  </a:lnTo>
                  <a:lnTo>
                    <a:pt x="948" y="108"/>
                  </a:lnTo>
                  <a:lnTo>
                    <a:pt x="932" y="90"/>
                  </a:lnTo>
                  <a:lnTo>
                    <a:pt x="914" y="72"/>
                  </a:lnTo>
                  <a:lnTo>
                    <a:pt x="894" y="58"/>
                  </a:lnTo>
                  <a:lnTo>
                    <a:pt x="880" y="54"/>
                  </a:lnTo>
                  <a:lnTo>
                    <a:pt x="876" y="70"/>
                  </a:lnTo>
                  <a:lnTo>
                    <a:pt x="896" y="86"/>
                  </a:lnTo>
                  <a:lnTo>
                    <a:pt x="916" y="102"/>
                  </a:lnTo>
                  <a:lnTo>
                    <a:pt x="934" y="118"/>
                  </a:lnTo>
                  <a:lnTo>
                    <a:pt x="944" y="128"/>
                  </a:lnTo>
                  <a:lnTo>
                    <a:pt x="950" y="140"/>
                  </a:lnTo>
                  <a:lnTo>
                    <a:pt x="950" y="144"/>
                  </a:lnTo>
                  <a:lnTo>
                    <a:pt x="934" y="140"/>
                  </a:lnTo>
                  <a:lnTo>
                    <a:pt x="920" y="134"/>
                  </a:lnTo>
                  <a:lnTo>
                    <a:pt x="908" y="126"/>
                  </a:lnTo>
                  <a:lnTo>
                    <a:pt x="898" y="118"/>
                  </a:lnTo>
                  <a:lnTo>
                    <a:pt x="880" y="100"/>
                  </a:lnTo>
                  <a:lnTo>
                    <a:pt x="870" y="92"/>
                  </a:lnTo>
                  <a:lnTo>
                    <a:pt x="858" y="84"/>
                  </a:lnTo>
                  <a:lnTo>
                    <a:pt x="806" y="56"/>
                  </a:lnTo>
                  <a:lnTo>
                    <a:pt x="780" y="42"/>
                  </a:lnTo>
                  <a:lnTo>
                    <a:pt x="752" y="30"/>
                  </a:lnTo>
                  <a:lnTo>
                    <a:pt x="724" y="20"/>
                  </a:lnTo>
                  <a:lnTo>
                    <a:pt x="694" y="10"/>
                  </a:lnTo>
                  <a:lnTo>
                    <a:pt x="660" y="4"/>
                  </a:lnTo>
                  <a:lnTo>
                    <a:pt x="624" y="0"/>
                  </a:lnTo>
                  <a:lnTo>
                    <a:pt x="426" y="10"/>
                  </a:lnTo>
                  <a:lnTo>
                    <a:pt x="382" y="26"/>
                  </a:lnTo>
                  <a:lnTo>
                    <a:pt x="342" y="42"/>
                  </a:lnTo>
                  <a:lnTo>
                    <a:pt x="306" y="62"/>
                  </a:lnTo>
                  <a:lnTo>
                    <a:pt x="272" y="82"/>
                  </a:lnTo>
                  <a:lnTo>
                    <a:pt x="240" y="104"/>
                  </a:lnTo>
                  <a:lnTo>
                    <a:pt x="212" y="128"/>
                  </a:lnTo>
                  <a:lnTo>
                    <a:pt x="186" y="154"/>
                  </a:lnTo>
                  <a:lnTo>
                    <a:pt x="160" y="182"/>
                  </a:lnTo>
                  <a:lnTo>
                    <a:pt x="138" y="212"/>
                  </a:lnTo>
                  <a:lnTo>
                    <a:pt x="116" y="242"/>
                  </a:lnTo>
                  <a:lnTo>
                    <a:pt x="96" y="274"/>
                  </a:lnTo>
                  <a:lnTo>
                    <a:pt x="76" y="308"/>
                  </a:lnTo>
                  <a:lnTo>
                    <a:pt x="38" y="380"/>
                  </a:lnTo>
                  <a:lnTo>
                    <a:pt x="0" y="458"/>
                  </a:lnTo>
                  <a:lnTo>
                    <a:pt x="0" y="476"/>
                  </a:lnTo>
                  <a:lnTo>
                    <a:pt x="8" y="480"/>
                  </a:lnTo>
                  <a:lnTo>
                    <a:pt x="22" y="458"/>
                  </a:lnTo>
                  <a:lnTo>
                    <a:pt x="34" y="436"/>
                  </a:lnTo>
                  <a:lnTo>
                    <a:pt x="56" y="384"/>
                  </a:lnTo>
                  <a:lnTo>
                    <a:pt x="68" y="360"/>
                  </a:lnTo>
                  <a:lnTo>
                    <a:pt x="82" y="336"/>
                  </a:lnTo>
                  <a:lnTo>
                    <a:pt x="96" y="316"/>
                  </a:lnTo>
                  <a:lnTo>
                    <a:pt x="106" y="306"/>
                  </a:lnTo>
                  <a:lnTo>
                    <a:pt x="114" y="298"/>
                  </a:lnTo>
                  <a:lnTo>
                    <a:pt x="122" y="306"/>
                  </a:lnTo>
                  <a:lnTo>
                    <a:pt x="108" y="350"/>
                  </a:lnTo>
                  <a:lnTo>
                    <a:pt x="110" y="350"/>
                  </a:lnTo>
                  <a:lnTo>
                    <a:pt x="120" y="344"/>
                  </a:lnTo>
                  <a:lnTo>
                    <a:pt x="130" y="334"/>
                  </a:lnTo>
                  <a:lnTo>
                    <a:pt x="150" y="312"/>
                  </a:lnTo>
                  <a:lnTo>
                    <a:pt x="172" y="286"/>
                  </a:lnTo>
                  <a:lnTo>
                    <a:pt x="192" y="258"/>
                  </a:lnTo>
                  <a:lnTo>
                    <a:pt x="232" y="198"/>
                  </a:lnTo>
                  <a:lnTo>
                    <a:pt x="250" y="172"/>
                  </a:lnTo>
                  <a:lnTo>
                    <a:pt x="266" y="1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5" name="Freeform 63"/>
            <p:cNvSpPr/>
            <p:nvPr/>
          </p:nvSpPr>
          <p:spPr bwMode="auto">
            <a:xfrm>
              <a:off x="4579" y="1605"/>
              <a:ext cx="150" cy="332"/>
            </a:xfrm>
            <a:custGeom>
              <a:avLst/>
              <a:gdLst>
                <a:gd name="T0" fmla="*/ 2 w 150"/>
                <a:gd name="T1" fmla="*/ 34 h 332"/>
                <a:gd name="T2" fmla="*/ 2 w 150"/>
                <a:gd name="T3" fmla="*/ 34 h 332"/>
                <a:gd name="T4" fmla="*/ 6 w 150"/>
                <a:gd name="T5" fmla="*/ 38 h 332"/>
                <a:gd name="T6" fmla="*/ 12 w 150"/>
                <a:gd name="T7" fmla="*/ 42 h 332"/>
                <a:gd name="T8" fmla="*/ 24 w 150"/>
                <a:gd name="T9" fmla="*/ 48 h 332"/>
                <a:gd name="T10" fmla="*/ 24 w 150"/>
                <a:gd name="T11" fmla="*/ 48 h 332"/>
                <a:gd name="T12" fmla="*/ 12 w 150"/>
                <a:gd name="T13" fmla="*/ 64 h 332"/>
                <a:gd name="T14" fmla="*/ 12 w 150"/>
                <a:gd name="T15" fmla="*/ 64 h 332"/>
                <a:gd name="T16" fmla="*/ 22 w 150"/>
                <a:gd name="T17" fmla="*/ 78 h 332"/>
                <a:gd name="T18" fmla="*/ 30 w 150"/>
                <a:gd name="T19" fmla="*/ 96 h 332"/>
                <a:gd name="T20" fmla="*/ 46 w 150"/>
                <a:gd name="T21" fmla="*/ 134 h 332"/>
                <a:gd name="T22" fmla="*/ 56 w 150"/>
                <a:gd name="T23" fmla="*/ 152 h 332"/>
                <a:gd name="T24" fmla="*/ 68 w 150"/>
                <a:gd name="T25" fmla="*/ 166 h 332"/>
                <a:gd name="T26" fmla="*/ 74 w 150"/>
                <a:gd name="T27" fmla="*/ 174 h 332"/>
                <a:gd name="T28" fmla="*/ 82 w 150"/>
                <a:gd name="T29" fmla="*/ 178 h 332"/>
                <a:gd name="T30" fmla="*/ 90 w 150"/>
                <a:gd name="T31" fmla="*/ 182 h 332"/>
                <a:gd name="T32" fmla="*/ 98 w 150"/>
                <a:gd name="T33" fmla="*/ 186 h 332"/>
                <a:gd name="T34" fmla="*/ 98 w 150"/>
                <a:gd name="T35" fmla="*/ 186 h 332"/>
                <a:gd name="T36" fmla="*/ 112 w 150"/>
                <a:gd name="T37" fmla="*/ 260 h 332"/>
                <a:gd name="T38" fmla="*/ 118 w 150"/>
                <a:gd name="T39" fmla="*/ 300 h 332"/>
                <a:gd name="T40" fmla="*/ 120 w 150"/>
                <a:gd name="T41" fmla="*/ 318 h 332"/>
                <a:gd name="T42" fmla="*/ 120 w 150"/>
                <a:gd name="T43" fmla="*/ 332 h 332"/>
                <a:gd name="T44" fmla="*/ 120 w 150"/>
                <a:gd name="T45" fmla="*/ 332 h 332"/>
                <a:gd name="T46" fmla="*/ 150 w 150"/>
                <a:gd name="T47" fmla="*/ 332 h 332"/>
                <a:gd name="T48" fmla="*/ 150 w 150"/>
                <a:gd name="T49" fmla="*/ 332 h 332"/>
                <a:gd name="T50" fmla="*/ 148 w 150"/>
                <a:gd name="T51" fmla="*/ 308 h 332"/>
                <a:gd name="T52" fmla="*/ 144 w 150"/>
                <a:gd name="T53" fmla="*/ 284 h 332"/>
                <a:gd name="T54" fmla="*/ 140 w 150"/>
                <a:gd name="T55" fmla="*/ 262 h 332"/>
                <a:gd name="T56" fmla="*/ 132 w 150"/>
                <a:gd name="T57" fmla="*/ 240 h 332"/>
                <a:gd name="T58" fmla="*/ 124 w 150"/>
                <a:gd name="T59" fmla="*/ 218 h 332"/>
                <a:gd name="T60" fmla="*/ 116 w 150"/>
                <a:gd name="T61" fmla="*/ 198 h 332"/>
                <a:gd name="T62" fmla="*/ 94 w 150"/>
                <a:gd name="T63" fmla="*/ 158 h 332"/>
                <a:gd name="T64" fmla="*/ 48 w 150"/>
                <a:gd name="T65" fmla="*/ 78 h 332"/>
                <a:gd name="T66" fmla="*/ 28 w 150"/>
                <a:gd name="T67" fmla="*/ 40 h 332"/>
                <a:gd name="T68" fmla="*/ 8 w 150"/>
                <a:gd name="T69" fmla="*/ 0 h 332"/>
                <a:gd name="T70" fmla="*/ 8 w 150"/>
                <a:gd name="T71" fmla="*/ 0 h 332"/>
                <a:gd name="T72" fmla="*/ 0 w 150"/>
                <a:gd name="T73" fmla="*/ 16 h 332"/>
                <a:gd name="T74" fmla="*/ 0 w 150"/>
                <a:gd name="T75" fmla="*/ 22 h 332"/>
                <a:gd name="T76" fmla="*/ 2 w 150"/>
                <a:gd name="T77" fmla="*/ 34 h 332"/>
                <a:gd name="T78" fmla="*/ 2 w 150"/>
                <a:gd name="T79" fmla="*/ 34 h 33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50" h="332">
                  <a:moveTo>
                    <a:pt x="2" y="34"/>
                  </a:moveTo>
                  <a:lnTo>
                    <a:pt x="2" y="34"/>
                  </a:lnTo>
                  <a:lnTo>
                    <a:pt x="6" y="38"/>
                  </a:lnTo>
                  <a:lnTo>
                    <a:pt x="12" y="42"/>
                  </a:lnTo>
                  <a:lnTo>
                    <a:pt x="24" y="48"/>
                  </a:lnTo>
                  <a:lnTo>
                    <a:pt x="12" y="64"/>
                  </a:lnTo>
                  <a:lnTo>
                    <a:pt x="22" y="78"/>
                  </a:lnTo>
                  <a:lnTo>
                    <a:pt x="30" y="96"/>
                  </a:lnTo>
                  <a:lnTo>
                    <a:pt x="46" y="134"/>
                  </a:lnTo>
                  <a:lnTo>
                    <a:pt x="56" y="152"/>
                  </a:lnTo>
                  <a:lnTo>
                    <a:pt x="68" y="166"/>
                  </a:lnTo>
                  <a:lnTo>
                    <a:pt x="74" y="174"/>
                  </a:lnTo>
                  <a:lnTo>
                    <a:pt x="82" y="178"/>
                  </a:lnTo>
                  <a:lnTo>
                    <a:pt x="90" y="182"/>
                  </a:lnTo>
                  <a:lnTo>
                    <a:pt x="98" y="186"/>
                  </a:lnTo>
                  <a:lnTo>
                    <a:pt x="112" y="260"/>
                  </a:lnTo>
                  <a:lnTo>
                    <a:pt x="118" y="300"/>
                  </a:lnTo>
                  <a:lnTo>
                    <a:pt x="120" y="318"/>
                  </a:lnTo>
                  <a:lnTo>
                    <a:pt x="120" y="332"/>
                  </a:lnTo>
                  <a:lnTo>
                    <a:pt x="150" y="332"/>
                  </a:lnTo>
                  <a:lnTo>
                    <a:pt x="148" y="308"/>
                  </a:lnTo>
                  <a:lnTo>
                    <a:pt x="144" y="284"/>
                  </a:lnTo>
                  <a:lnTo>
                    <a:pt x="140" y="262"/>
                  </a:lnTo>
                  <a:lnTo>
                    <a:pt x="132" y="240"/>
                  </a:lnTo>
                  <a:lnTo>
                    <a:pt x="124" y="218"/>
                  </a:lnTo>
                  <a:lnTo>
                    <a:pt x="116" y="198"/>
                  </a:lnTo>
                  <a:lnTo>
                    <a:pt x="94" y="158"/>
                  </a:lnTo>
                  <a:lnTo>
                    <a:pt x="48" y="78"/>
                  </a:lnTo>
                  <a:lnTo>
                    <a:pt x="28" y="40"/>
                  </a:lnTo>
                  <a:lnTo>
                    <a:pt x="8" y="0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2" y="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6" name="Freeform 64"/>
            <p:cNvSpPr/>
            <p:nvPr/>
          </p:nvSpPr>
          <p:spPr bwMode="auto">
            <a:xfrm>
              <a:off x="4587" y="1601"/>
              <a:ext cx="2" cy="4"/>
            </a:xfrm>
            <a:custGeom>
              <a:avLst/>
              <a:gdLst>
                <a:gd name="T0" fmla="*/ 2 w 2"/>
                <a:gd name="T1" fmla="*/ 0 h 4"/>
                <a:gd name="T2" fmla="*/ 2 w 2"/>
                <a:gd name="T3" fmla="*/ 0 h 4"/>
                <a:gd name="T4" fmla="*/ 0 w 2"/>
                <a:gd name="T5" fmla="*/ 0 h 4"/>
                <a:gd name="T6" fmla="*/ 0 w 2"/>
                <a:gd name="T7" fmla="*/ 0 h 4"/>
                <a:gd name="T8" fmla="*/ 0 w 2"/>
                <a:gd name="T9" fmla="*/ 4 h 4"/>
                <a:gd name="T10" fmla="*/ 0 w 2"/>
                <a:gd name="T11" fmla="*/ 4 h 4"/>
                <a:gd name="T12" fmla="*/ 2 w 2"/>
                <a:gd name="T13" fmla="*/ 0 h 4"/>
                <a:gd name="T14" fmla="*/ 2 w 2"/>
                <a:gd name="T15" fmla="*/ 0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" h="4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7" name="Freeform 65"/>
            <p:cNvSpPr/>
            <p:nvPr/>
          </p:nvSpPr>
          <p:spPr bwMode="auto">
            <a:xfrm>
              <a:off x="4277" y="1087"/>
              <a:ext cx="238" cy="244"/>
            </a:xfrm>
            <a:custGeom>
              <a:avLst/>
              <a:gdLst>
                <a:gd name="T0" fmla="*/ 0 w 238"/>
                <a:gd name="T1" fmla="*/ 0 h 244"/>
                <a:gd name="T2" fmla="*/ 0 w 238"/>
                <a:gd name="T3" fmla="*/ 0 h 244"/>
                <a:gd name="T4" fmla="*/ 12 w 238"/>
                <a:gd name="T5" fmla="*/ 18 h 244"/>
                <a:gd name="T6" fmla="*/ 38 w 238"/>
                <a:gd name="T7" fmla="*/ 46 h 244"/>
                <a:gd name="T8" fmla="*/ 114 w 238"/>
                <a:gd name="T9" fmla="*/ 128 h 244"/>
                <a:gd name="T10" fmla="*/ 154 w 238"/>
                <a:gd name="T11" fmla="*/ 170 h 244"/>
                <a:gd name="T12" fmla="*/ 192 w 238"/>
                <a:gd name="T13" fmla="*/ 206 h 244"/>
                <a:gd name="T14" fmla="*/ 220 w 238"/>
                <a:gd name="T15" fmla="*/ 232 h 244"/>
                <a:gd name="T16" fmla="*/ 230 w 238"/>
                <a:gd name="T17" fmla="*/ 240 h 244"/>
                <a:gd name="T18" fmla="*/ 238 w 238"/>
                <a:gd name="T19" fmla="*/ 244 h 244"/>
                <a:gd name="T20" fmla="*/ 238 w 238"/>
                <a:gd name="T21" fmla="*/ 244 h 244"/>
                <a:gd name="T22" fmla="*/ 234 w 238"/>
                <a:gd name="T23" fmla="*/ 230 h 244"/>
                <a:gd name="T24" fmla="*/ 228 w 238"/>
                <a:gd name="T25" fmla="*/ 214 h 244"/>
                <a:gd name="T26" fmla="*/ 218 w 238"/>
                <a:gd name="T27" fmla="*/ 198 h 244"/>
                <a:gd name="T28" fmla="*/ 206 w 238"/>
                <a:gd name="T29" fmla="*/ 180 h 244"/>
                <a:gd name="T30" fmla="*/ 194 w 238"/>
                <a:gd name="T31" fmla="*/ 160 h 244"/>
                <a:gd name="T32" fmla="*/ 178 w 238"/>
                <a:gd name="T33" fmla="*/ 142 h 244"/>
                <a:gd name="T34" fmla="*/ 142 w 238"/>
                <a:gd name="T35" fmla="*/ 104 h 244"/>
                <a:gd name="T36" fmla="*/ 104 w 238"/>
                <a:gd name="T37" fmla="*/ 68 h 244"/>
                <a:gd name="T38" fmla="*/ 66 w 238"/>
                <a:gd name="T39" fmla="*/ 38 h 244"/>
                <a:gd name="T40" fmla="*/ 48 w 238"/>
                <a:gd name="T41" fmla="*/ 26 h 244"/>
                <a:gd name="T42" fmla="*/ 30 w 238"/>
                <a:gd name="T43" fmla="*/ 14 h 244"/>
                <a:gd name="T44" fmla="*/ 14 w 238"/>
                <a:gd name="T45" fmla="*/ 6 h 244"/>
                <a:gd name="T46" fmla="*/ 0 w 238"/>
                <a:gd name="T47" fmla="*/ 0 h 244"/>
                <a:gd name="T48" fmla="*/ 0 w 238"/>
                <a:gd name="T49" fmla="*/ 0 h 24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38" h="244">
                  <a:moveTo>
                    <a:pt x="0" y="0"/>
                  </a:moveTo>
                  <a:lnTo>
                    <a:pt x="0" y="0"/>
                  </a:lnTo>
                  <a:lnTo>
                    <a:pt x="12" y="18"/>
                  </a:lnTo>
                  <a:lnTo>
                    <a:pt x="38" y="46"/>
                  </a:lnTo>
                  <a:lnTo>
                    <a:pt x="114" y="128"/>
                  </a:lnTo>
                  <a:lnTo>
                    <a:pt x="154" y="170"/>
                  </a:lnTo>
                  <a:lnTo>
                    <a:pt x="192" y="206"/>
                  </a:lnTo>
                  <a:lnTo>
                    <a:pt x="220" y="232"/>
                  </a:lnTo>
                  <a:lnTo>
                    <a:pt x="230" y="240"/>
                  </a:lnTo>
                  <a:lnTo>
                    <a:pt x="238" y="244"/>
                  </a:lnTo>
                  <a:lnTo>
                    <a:pt x="234" y="230"/>
                  </a:lnTo>
                  <a:lnTo>
                    <a:pt x="228" y="214"/>
                  </a:lnTo>
                  <a:lnTo>
                    <a:pt x="218" y="198"/>
                  </a:lnTo>
                  <a:lnTo>
                    <a:pt x="206" y="180"/>
                  </a:lnTo>
                  <a:lnTo>
                    <a:pt x="194" y="160"/>
                  </a:lnTo>
                  <a:lnTo>
                    <a:pt x="178" y="142"/>
                  </a:lnTo>
                  <a:lnTo>
                    <a:pt x="142" y="104"/>
                  </a:lnTo>
                  <a:lnTo>
                    <a:pt x="104" y="68"/>
                  </a:lnTo>
                  <a:lnTo>
                    <a:pt x="66" y="38"/>
                  </a:lnTo>
                  <a:lnTo>
                    <a:pt x="48" y="26"/>
                  </a:lnTo>
                  <a:lnTo>
                    <a:pt x="30" y="14"/>
                  </a:lnTo>
                  <a:lnTo>
                    <a:pt x="14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8" name="Freeform 66"/>
            <p:cNvSpPr/>
            <p:nvPr/>
          </p:nvSpPr>
          <p:spPr bwMode="auto">
            <a:xfrm>
              <a:off x="2987" y="1091"/>
              <a:ext cx="30" cy="40"/>
            </a:xfrm>
            <a:custGeom>
              <a:avLst/>
              <a:gdLst>
                <a:gd name="T0" fmla="*/ 30 w 30"/>
                <a:gd name="T1" fmla="*/ 16 h 40"/>
                <a:gd name="T2" fmla="*/ 30 w 30"/>
                <a:gd name="T3" fmla="*/ 16 h 40"/>
                <a:gd name="T4" fmla="*/ 30 w 30"/>
                <a:gd name="T5" fmla="*/ 0 h 40"/>
                <a:gd name="T6" fmla="*/ 30 w 30"/>
                <a:gd name="T7" fmla="*/ 0 h 40"/>
                <a:gd name="T8" fmla="*/ 24 w 30"/>
                <a:gd name="T9" fmla="*/ 12 h 40"/>
                <a:gd name="T10" fmla="*/ 16 w 30"/>
                <a:gd name="T11" fmla="*/ 20 h 40"/>
                <a:gd name="T12" fmla="*/ 0 w 30"/>
                <a:gd name="T13" fmla="*/ 38 h 40"/>
                <a:gd name="T14" fmla="*/ 0 w 30"/>
                <a:gd name="T15" fmla="*/ 38 h 40"/>
                <a:gd name="T16" fmla="*/ 4 w 30"/>
                <a:gd name="T17" fmla="*/ 40 h 40"/>
                <a:gd name="T18" fmla="*/ 4 w 30"/>
                <a:gd name="T19" fmla="*/ 40 h 40"/>
                <a:gd name="T20" fmla="*/ 30 w 30"/>
                <a:gd name="T21" fmla="*/ 16 h 40"/>
                <a:gd name="T22" fmla="*/ 30 w 30"/>
                <a:gd name="T23" fmla="*/ 16 h 4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40">
                  <a:moveTo>
                    <a:pt x="30" y="16"/>
                  </a:moveTo>
                  <a:lnTo>
                    <a:pt x="30" y="16"/>
                  </a:lnTo>
                  <a:lnTo>
                    <a:pt x="30" y="0"/>
                  </a:lnTo>
                  <a:lnTo>
                    <a:pt x="24" y="12"/>
                  </a:lnTo>
                  <a:lnTo>
                    <a:pt x="16" y="20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3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9" name="Freeform 67"/>
            <p:cNvSpPr/>
            <p:nvPr/>
          </p:nvSpPr>
          <p:spPr bwMode="auto">
            <a:xfrm>
              <a:off x="3097" y="1109"/>
              <a:ext cx="148" cy="238"/>
            </a:xfrm>
            <a:custGeom>
              <a:avLst/>
              <a:gdLst>
                <a:gd name="T0" fmla="*/ 0 w 148"/>
                <a:gd name="T1" fmla="*/ 234 h 238"/>
                <a:gd name="T2" fmla="*/ 0 w 148"/>
                <a:gd name="T3" fmla="*/ 234 h 238"/>
                <a:gd name="T4" fmla="*/ 4 w 148"/>
                <a:gd name="T5" fmla="*/ 238 h 238"/>
                <a:gd name="T6" fmla="*/ 4 w 148"/>
                <a:gd name="T7" fmla="*/ 238 h 238"/>
                <a:gd name="T8" fmla="*/ 10 w 148"/>
                <a:gd name="T9" fmla="*/ 234 h 238"/>
                <a:gd name="T10" fmla="*/ 18 w 148"/>
                <a:gd name="T11" fmla="*/ 226 h 238"/>
                <a:gd name="T12" fmla="*/ 36 w 148"/>
                <a:gd name="T13" fmla="*/ 202 h 238"/>
                <a:gd name="T14" fmla="*/ 56 w 148"/>
                <a:gd name="T15" fmla="*/ 170 h 238"/>
                <a:gd name="T16" fmla="*/ 80 w 148"/>
                <a:gd name="T17" fmla="*/ 132 h 238"/>
                <a:gd name="T18" fmla="*/ 122 w 148"/>
                <a:gd name="T19" fmla="*/ 54 h 238"/>
                <a:gd name="T20" fmla="*/ 148 w 148"/>
                <a:gd name="T21" fmla="*/ 0 h 238"/>
                <a:gd name="T22" fmla="*/ 148 w 148"/>
                <a:gd name="T23" fmla="*/ 0 h 238"/>
                <a:gd name="T24" fmla="*/ 138 w 148"/>
                <a:gd name="T25" fmla="*/ 0 h 238"/>
                <a:gd name="T26" fmla="*/ 138 w 148"/>
                <a:gd name="T27" fmla="*/ 0 h 238"/>
                <a:gd name="T28" fmla="*/ 102 w 148"/>
                <a:gd name="T29" fmla="*/ 54 h 238"/>
                <a:gd name="T30" fmla="*/ 68 w 148"/>
                <a:gd name="T31" fmla="*/ 108 h 238"/>
                <a:gd name="T32" fmla="*/ 36 w 148"/>
                <a:gd name="T33" fmla="*/ 164 h 238"/>
                <a:gd name="T34" fmla="*/ 0 w 148"/>
                <a:gd name="T35" fmla="*/ 218 h 238"/>
                <a:gd name="T36" fmla="*/ 0 w 148"/>
                <a:gd name="T37" fmla="*/ 218 h 238"/>
                <a:gd name="T38" fmla="*/ 0 w 148"/>
                <a:gd name="T39" fmla="*/ 234 h 238"/>
                <a:gd name="T40" fmla="*/ 0 w 148"/>
                <a:gd name="T41" fmla="*/ 234 h 23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148" h="238">
                  <a:moveTo>
                    <a:pt x="0" y="234"/>
                  </a:moveTo>
                  <a:lnTo>
                    <a:pt x="0" y="234"/>
                  </a:lnTo>
                  <a:lnTo>
                    <a:pt x="4" y="238"/>
                  </a:lnTo>
                  <a:lnTo>
                    <a:pt x="10" y="234"/>
                  </a:lnTo>
                  <a:lnTo>
                    <a:pt x="18" y="226"/>
                  </a:lnTo>
                  <a:lnTo>
                    <a:pt x="36" y="202"/>
                  </a:lnTo>
                  <a:lnTo>
                    <a:pt x="56" y="170"/>
                  </a:lnTo>
                  <a:lnTo>
                    <a:pt x="80" y="132"/>
                  </a:lnTo>
                  <a:lnTo>
                    <a:pt x="122" y="54"/>
                  </a:lnTo>
                  <a:lnTo>
                    <a:pt x="148" y="0"/>
                  </a:lnTo>
                  <a:lnTo>
                    <a:pt x="138" y="0"/>
                  </a:lnTo>
                  <a:lnTo>
                    <a:pt x="102" y="54"/>
                  </a:lnTo>
                  <a:lnTo>
                    <a:pt x="68" y="108"/>
                  </a:lnTo>
                  <a:lnTo>
                    <a:pt x="36" y="164"/>
                  </a:lnTo>
                  <a:lnTo>
                    <a:pt x="0" y="218"/>
                  </a:lnTo>
                  <a:lnTo>
                    <a:pt x="0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0" name="Freeform 68"/>
            <p:cNvSpPr/>
            <p:nvPr/>
          </p:nvSpPr>
          <p:spPr bwMode="auto">
            <a:xfrm>
              <a:off x="4525" y="1125"/>
              <a:ext cx="14" cy="10"/>
            </a:xfrm>
            <a:custGeom>
              <a:avLst/>
              <a:gdLst>
                <a:gd name="T0" fmla="*/ 14 w 14"/>
                <a:gd name="T1" fmla="*/ 10 h 10"/>
                <a:gd name="T2" fmla="*/ 14 w 14"/>
                <a:gd name="T3" fmla="*/ 10 h 10"/>
                <a:gd name="T4" fmla="*/ 14 w 14"/>
                <a:gd name="T5" fmla="*/ 0 h 10"/>
                <a:gd name="T6" fmla="*/ 14 w 14"/>
                <a:gd name="T7" fmla="*/ 0 h 10"/>
                <a:gd name="T8" fmla="*/ 0 w 14"/>
                <a:gd name="T9" fmla="*/ 0 h 10"/>
                <a:gd name="T10" fmla="*/ 0 w 14"/>
                <a:gd name="T11" fmla="*/ 0 h 10"/>
                <a:gd name="T12" fmla="*/ 4 w 14"/>
                <a:gd name="T13" fmla="*/ 8 h 10"/>
                <a:gd name="T14" fmla="*/ 14 w 14"/>
                <a:gd name="T15" fmla="*/ 10 h 10"/>
                <a:gd name="T16" fmla="*/ 14 w 14"/>
                <a:gd name="T17" fmla="*/ 10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0">
                  <a:moveTo>
                    <a:pt x="14" y="10"/>
                  </a:moveTo>
                  <a:lnTo>
                    <a:pt x="14" y="10"/>
                  </a:lnTo>
                  <a:lnTo>
                    <a:pt x="14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14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1" name="Freeform 69"/>
            <p:cNvSpPr>
              <a:spLocks noEditPoints="1"/>
            </p:cNvSpPr>
            <p:nvPr/>
          </p:nvSpPr>
          <p:spPr bwMode="auto">
            <a:xfrm>
              <a:off x="3097" y="1127"/>
              <a:ext cx="1562" cy="1928"/>
            </a:xfrm>
            <a:custGeom>
              <a:avLst/>
              <a:gdLst>
                <a:gd name="T0" fmla="*/ 470 w 1562"/>
                <a:gd name="T1" fmla="*/ 1584 h 1928"/>
                <a:gd name="T2" fmla="*/ 1328 w 1562"/>
                <a:gd name="T3" fmla="*/ 714 h 1928"/>
                <a:gd name="T4" fmla="*/ 1138 w 1562"/>
                <a:gd name="T5" fmla="*/ 170 h 1928"/>
                <a:gd name="T6" fmla="*/ 1380 w 1562"/>
                <a:gd name="T7" fmla="*/ 664 h 1928"/>
                <a:gd name="T8" fmla="*/ 1346 w 1562"/>
                <a:gd name="T9" fmla="*/ 802 h 1928"/>
                <a:gd name="T10" fmla="*/ 1370 w 1562"/>
                <a:gd name="T11" fmla="*/ 1058 h 1928"/>
                <a:gd name="T12" fmla="*/ 1526 w 1562"/>
                <a:gd name="T13" fmla="*/ 1044 h 1928"/>
                <a:gd name="T14" fmla="*/ 1038 w 1562"/>
                <a:gd name="T15" fmla="*/ 1556 h 1928"/>
                <a:gd name="T16" fmla="*/ 1196 w 1562"/>
                <a:gd name="T17" fmla="*/ 1486 h 1928"/>
                <a:gd name="T18" fmla="*/ 1346 w 1562"/>
                <a:gd name="T19" fmla="*/ 1352 h 1928"/>
                <a:gd name="T20" fmla="*/ 1466 w 1562"/>
                <a:gd name="T21" fmla="*/ 1274 h 1928"/>
                <a:gd name="T22" fmla="*/ 1472 w 1562"/>
                <a:gd name="T23" fmla="*/ 1022 h 1928"/>
                <a:gd name="T24" fmla="*/ 1550 w 1562"/>
                <a:gd name="T25" fmla="*/ 1132 h 1928"/>
                <a:gd name="T26" fmla="*/ 1362 w 1562"/>
                <a:gd name="T27" fmla="*/ 456 h 1928"/>
                <a:gd name="T28" fmla="*/ 404 w 1562"/>
                <a:gd name="T29" fmla="*/ 748 h 1928"/>
                <a:gd name="T30" fmla="*/ 334 w 1562"/>
                <a:gd name="T31" fmla="*/ 692 h 1928"/>
                <a:gd name="T32" fmla="*/ 274 w 1562"/>
                <a:gd name="T33" fmla="*/ 918 h 1928"/>
                <a:gd name="T34" fmla="*/ 186 w 1562"/>
                <a:gd name="T35" fmla="*/ 1324 h 1928"/>
                <a:gd name="T36" fmla="*/ 246 w 1562"/>
                <a:gd name="T37" fmla="*/ 1306 h 1928"/>
                <a:gd name="T38" fmla="*/ 302 w 1562"/>
                <a:gd name="T39" fmla="*/ 1372 h 1928"/>
                <a:gd name="T40" fmla="*/ 316 w 1562"/>
                <a:gd name="T41" fmla="*/ 1564 h 1928"/>
                <a:gd name="T42" fmla="*/ 450 w 1562"/>
                <a:gd name="T43" fmla="*/ 1482 h 1928"/>
                <a:gd name="T44" fmla="*/ 592 w 1562"/>
                <a:gd name="T45" fmla="*/ 1506 h 1928"/>
                <a:gd name="T46" fmla="*/ 598 w 1562"/>
                <a:gd name="T47" fmla="*/ 1482 h 1928"/>
                <a:gd name="T48" fmla="*/ 676 w 1562"/>
                <a:gd name="T49" fmla="*/ 1402 h 1928"/>
                <a:gd name="T50" fmla="*/ 1152 w 1562"/>
                <a:gd name="T51" fmla="*/ 1270 h 1928"/>
                <a:gd name="T52" fmla="*/ 1436 w 1562"/>
                <a:gd name="T53" fmla="*/ 648 h 1928"/>
                <a:gd name="T54" fmla="*/ 370 w 1562"/>
                <a:gd name="T55" fmla="*/ 1070 h 1928"/>
                <a:gd name="T56" fmla="*/ 930 w 1562"/>
                <a:gd name="T57" fmla="*/ 72 h 1928"/>
                <a:gd name="T58" fmla="*/ 758 w 1562"/>
                <a:gd name="T59" fmla="*/ 76 h 1928"/>
                <a:gd name="T60" fmla="*/ 782 w 1562"/>
                <a:gd name="T61" fmla="*/ 1188 h 1928"/>
                <a:gd name="T62" fmla="*/ 668 w 1562"/>
                <a:gd name="T63" fmla="*/ 1002 h 1928"/>
                <a:gd name="T64" fmla="*/ 754 w 1562"/>
                <a:gd name="T65" fmla="*/ 184 h 1928"/>
                <a:gd name="T66" fmla="*/ 928 w 1562"/>
                <a:gd name="T67" fmla="*/ 286 h 1928"/>
                <a:gd name="T68" fmla="*/ 1014 w 1562"/>
                <a:gd name="T69" fmla="*/ 492 h 1928"/>
                <a:gd name="T70" fmla="*/ 652 w 1562"/>
                <a:gd name="T71" fmla="*/ 408 h 1928"/>
                <a:gd name="T72" fmla="*/ 732 w 1562"/>
                <a:gd name="T73" fmla="*/ 998 h 1928"/>
                <a:gd name="T74" fmla="*/ 542 w 1562"/>
                <a:gd name="T75" fmla="*/ 626 h 1928"/>
                <a:gd name="T76" fmla="*/ 1044 w 1562"/>
                <a:gd name="T77" fmla="*/ 1084 h 1928"/>
                <a:gd name="T78" fmla="*/ 890 w 1562"/>
                <a:gd name="T79" fmla="*/ 1254 h 1928"/>
                <a:gd name="T80" fmla="*/ 786 w 1562"/>
                <a:gd name="T81" fmla="*/ 1216 h 1928"/>
                <a:gd name="T82" fmla="*/ 630 w 1562"/>
                <a:gd name="T83" fmla="*/ 178 h 1928"/>
                <a:gd name="T84" fmla="*/ 490 w 1562"/>
                <a:gd name="T85" fmla="*/ 1056 h 1928"/>
                <a:gd name="T86" fmla="*/ 1132 w 1562"/>
                <a:gd name="T87" fmla="*/ 520 h 1928"/>
                <a:gd name="T88" fmla="*/ 1036 w 1562"/>
                <a:gd name="T89" fmla="*/ 850 h 1928"/>
                <a:gd name="T90" fmla="*/ 690 w 1562"/>
                <a:gd name="T91" fmla="*/ 828 h 1928"/>
                <a:gd name="T92" fmla="*/ 980 w 1562"/>
                <a:gd name="T93" fmla="*/ 634 h 1928"/>
                <a:gd name="T94" fmla="*/ 948 w 1562"/>
                <a:gd name="T95" fmla="*/ 638 h 1928"/>
                <a:gd name="T96" fmla="*/ 958 w 1562"/>
                <a:gd name="T97" fmla="*/ 844 h 1928"/>
                <a:gd name="T98" fmla="*/ 918 w 1562"/>
                <a:gd name="T99" fmla="*/ 1030 h 1928"/>
                <a:gd name="T100" fmla="*/ 1084 w 1562"/>
                <a:gd name="T101" fmla="*/ 916 h 1928"/>
                <a:gd name="T102" fmla="*/ 852 w 1562"/>
                <a:gd name="T103" fmla="*/ 138 h 1928"/>
                <a:gd name="T104" fmla="*/ 418 w 1562"/>
                <a:gd name="T105" fmla="*/ 848 h 1928"/>
                <a:gd name="T106" fmla="*/ 412 w 1562"/>
                <a:gd name="T107" fmla="*/ 1288 h 1928"/>
                <a:gd name="T108" fmla="*/ 662 w 1562"/>
                <a:gd name="T109" fmla="*/ 138 h 1928"/>
                <a:gd name="T110" fmla="*/ 452 w 1562"/>
                <a:gd name="T111" fmla="*/ 1084 h 1928"/>
                <a:gd name="T112" fmla="*/ 596 w 1562"/>
                <a:gd name="T113" fmla="*/ 1228 h 1928"/>
                <a:gd name="T114" fmla="*/ 566 w 1562"/>
                <a:gd name="T115" fmla="*/ 962 h 1928"/>
                <a:gd name="T116" fmla="*/ 1206 w 1562"/>
                <a:gd name="T117" fmla="*/ 788 h 1928"/>
                <a:gd name="T118" fmla="*/ 1048 w 1562"/>
                <a:gd name="T119" fmla="*/ 1214 h 1928"/>
                <a:gd name="T120" fmla="*/ 640 w 1562"/>
                <a:gd name="T121" fmla="*/ 1266 h 1928"/>
                <a:gd name="T122" fmla="*/ 1240 w 1562"/>
                <a:gd name="T123" fmla="*/ 878 h 1928"/>
                <a:gd name="T124" fmla="*/ 1228 w 1562"/>
                <a:gd name="T125" fmla="*/ 1236 h 19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562" h="1928">
                  <a:moveTo>
                    <a:pt x="970" y="1480"/>
                  </a:moveTo>
                  <a:lnTo>
                    <a:pt x="970" y="1480"/>
                  </a:lnTo>
                  <a:lnTo>
                    <a:pt x="950" y="1488"/>
                  </a:lnTo>
                  <a:lnTo>
                    <a:pt x="930" y="1496"/>
                  </a:lnTo>
                  <a:lnTo>
                    <a:pt x="886" y="1508"/>
                  </a:lnTo>
                  <a:lnTo>
                    <a:pt x="840" y="1516"/>
                  </a:lnTo>
                  <a:lnTo>
                    <a:pt x="794" y="1522"/>
                  </a:lnTo>
                  <a:lnTo>
                    <a:pt x="696" y="1530"/>
                  </a:lnTo>
                  <a:lnTo>
                    <a:pt x="648" y="1534"/>
                  </a:lnTo>
                  <a:lnTo>
                    <a:pt x="600" y="1540"/>
                  </a:lnTo>
                  <a:lnTo>
                    <a:pt x="518" y="1532"/>
                  </a:lnTo>
                  <a:lnTo>
                    <a:pt x="508" y="1536"/>
                  </a:lnTo>
                  <a:lnTo>
                    <a:pt x="500" y="1540"/>
                  </a:lnTo>
                  <a:lnTo>
                    <a:pt x="488" y="1550"/>
                  </a:lnTo>
                  <a:lnTo>
                    <a:pt x="482" y="1554"/>
                  </a:lnTo>
                  <a:lnTo>
                    <a:pt x="474" y="1556"/>
                  </a:lnTo>
                  <a:lnTo>
                    <a:pt x="464" y="1556"/>
                  </a:lnTo>
                  <a:lnTo>
                    <a:pt x="448" y="1554"/>
                  </a:lnTo>
                  <a:lnTo>
                    <a:pt x="416" y="1596"/>
                  </a:lnTo>
                  <a:lnTo>
                    <a:pt x="384" y="1640"/>
                  </a:lnTo>
                  <a:lnTo>
                    <a:pt x="322" y="1732"/>
                  </a:lnTo>
                  <a:lnTo>
                    <a:pt x="288" y="1778"/>
                  </a:lnTo>
                  <a:lnTo>
                    <a:pt x="270" y="1798"/>
                  </a:lnTo>
                  <a:lnTo>
                    <a:pt x="252" y="1818"/>
                  </a:lnTo>
                  <a:lnTo>
                    <a:pt x="232" y="1836"/>
                  </a:lnTo>
                  <a:lnTo>
                    <a:pt x="212" y="1854"/>
                  </a:lnTo>
                  <a:lnTo>
                    <a:pt x="190" y="1870"/>
                  </a:lnTo>
                  <a:lnTo>
                    <a:pt x="168" y="1884"/>
                  </a:lnTo>
                  <a:lnTo>
                    <a:pt x="134" y="1928"/>
                  </a:lnTo>
                  <a:lnTo>
                    <a:pt x="148" y="1924"/>
                  </a:lnTo>
                  <a:lnTo>
                    <a:pt x="162" y="1918"/>
                  </a:lnTo>
                  <a:lnTo>
                    <a:pt x="186" y="1904"/>
                  </a:lnTo>
                  <a:lnTo>
                    <a:pt x="210" y="1888"/>
                  </a:lnTo>
                  <a:lnTo>
                    <a:pt x="232" y="1866"/>
                  </a:lnTo>
                  <a:lnTo>
                    <a:pt x="254" y="1842"/>
                  </a:lnTo>
                  <a:lnTo>
                    <a:pt x="274" y="1818"/>
                  </a:lnTo>
                  <a:lnTo>
                    <a:pt x="314" y="1764"/>
                  </a:lnTo>
                  <a:lnTo>
                    <a:pt x="350" y="1708"/>
                  </a:lnTo>
                  <a:lnTo>
                    <a:pt x="370" y="1682"/>
                  </a:lnTo>
                  <a:lnTo>
                    <a:pt x="388" y="1656"/>
                  </a:lnTo>
                  <a:lnTo>
                    <a:pt x="408" y="1634"/>
                  </a:lnTo>
                  <a:lnTo>
                    <a:pt x="428" y="1614"/>
                  </a:lnTo>
                  <a:lnTo>
                    <a:pt x="448" y="1596"/>
                  </a:lnTo>
                  <a:lnTo>
                    <a:pt x="470" y="1584"/>
                  </a:lnTo>
                  <a:lnTo>
                    <a:pt x="488" y="1576"/>
                  </a:lnTo>
                  <a:lnTo>
                    <a:pt x="506" y="1570"/>
                  </a:lnTo>
                  <a:lnTo>
                    <a:pt x="524" y="1566"/>
                  </a:lnTo>
                  <a:lnTo>
                    <a:pt x="544" y="1562"/>
                  </a:lnTo>
                  <a:lnTo>
                    <a:pt x="580" y="1560"/>
                  </a:lnTo>
                  <a:lnTo>
                    <a:pt x="616" y="1560"/>
                  </a:lnTo>
                  <a:lnTo>
                    <a:pt x="692" y="1562"/>
                  </a:lnTo>
                  <a:lnTo>
                    <a:pt x="732" y="1560"/>
                  </a:lnTo>
                  <a:lnTo>
                    <a:pt x="752" y="1558"/>
                  </a:lnTo>
                  <a:lnTo>
                    <a:pt x="774" y="1554"/>
                  </a:lnTo>
                  <a:lnTo>
                    <a:pt x="830" y="1542"/>
                  </a:lnTo>
                  <a:lnTo>
                    <a:pt x="882" y="1524"/>
                  </a:lnTo>
                  <a:lnTo>
                    <a:pt x="930" y="1506"/>
                  </a:lnTo>
                  <a:lnTo>
                    <a:pt x="978" y="1488"/>
                  </a:lnTo>
                  <a:lnTo>
                    <a:pt x="1014" y="1484"/>
                  </a:lnTo>
                  <a:lnTo>
                    <a:pt x="1042" y="1466"/>
                  </a:lnTo>
                  <a:lnTo>
                    <a:pt x="1066" y="1446"/>
                  </a:lnTo>
                  <a:lnTo>
                    <a:pt x="1092" y="1426"/>
                  </a:lnTo>
                  <a:lnTo>
                    <a:pt x="1114" y="1406"/>
                  </a:lnTo>
                  <a:lnTo>
                    <a:pt x="1136" y="1384"/>
                  </a:lnTo>
                  <a:lnTo>
                    <a:pt x="1158" y="1362"/>
                  </a:lnTo>
                  <a:lnTo>
                    <a:pt x="1178" y="1338"/>
                  </a:lnTo>
                  <a:lnTo>
                    <a:pt x="1196" y="1314"/>
                  </a:lnTo>
                  <a:lnTo>
                    <a:pt x="1214" y="1288"/>
                  </a:lnTo>
                  <a:lnTo>
                    <a:pt x="1230" y="1262"/>
                  </a:lnTo>
                  <a:lnTo>
                    <a:pt x="1246" y="1234"/>
                  </a:lnTo>
                  <a:lnTo>
                    <a:pt x="1262" y="1204"/>
                  </a:lnTo>
                  <a:lnTo>
                    <a:pt x="1274" y="1174"/>
                  </a:lnTo>
                  <a:lnTo>
                    <a:pt x="1288" y="1142"/>
                  </a:lnTo>
                  <a:lnTo>
                    <a:pt x="1300" y="1108"/>
                  </a:lnTo>
                  <a:lnTo>
                    <a:pt x="1310" y="1074"/>
                  </a:lnTo>
                  <a:lnTo>
                    <a:pt x="1316" y="1050"/>
                  </a:lnTo>
                  <a:lnTo>
                    <a:pt x="1318" y="1026"/>
                  </a:lnTo>
                  <a:lnTo>
                    <a:pt x="1320" y="982"/>
                  </a:lnTo>
                  <a:lnTo>
                    <a:pt x="1322" y="934"/>
                  </a:lnTo>
                  <a:lnTo>
                    <a:pt x="1324" y="910"/>
                  </a:lnTo>
                  <a:lnTo>
                    <a:pt x="1328" y="884"/>
                  </a:lnTo>
                  <a:lnTo>
                    <a:pt x="1332" y="868"/>
                  </a:lnTo>
                  <a:lnTo>
                    <a:pt x="1334" y="848"/>
                  </a:lnTo>
                  <a:lnTo>
                    <a:pt x="1336" y="798"/>
                  </a:lnTo>
                  <a:lnTo>
                    <a:pt x="1336" y="774"/>
                  </a:lnTo>
                  <a:lnTo>
                    <a:pt x="1334" y="750"/>
                  </a:lnTo>
                  <a:lnTo>
                    <a:pt x="1332" y="730"/>
                  </a:lnTo>
                  <a:lnTo>
                    <a:pt x="1328" y="714"/>
                  </a:lnTo>
                  <a:lnTo>
                    <a:pt x="1286" y="594"/>
                  </a:lnTo>
                  <a:lnTo>
                    <a:pt x="1244" y="474"/>
                  </a:lnTo>
                  <a:lnTo>
                    <a:pt x="1240" y="474"/>
                  </a:lnTo>
                  <a:lnTo>
                    <a:pt x="1236" y="490"/>
                  </a:lnTo>
                  <a:lnTo>
                    <a:pt x="1228" y="492"/>
                  </a:lnTo>
                  <a:lnTo>
                    <a:pt x="1222" y="490"/>
                  </a:lnTo>
                  <a:lnTo>
                    <a:pt x="1236" y="474"/>
                  </a:lnTo>
                  <a:lnTo>
                    <a:pt x="1224" y="448"/>
                  </a:lnTo>
                  <a:lnTo>
                    <a:pt x="1220" y="434"/>
                  </a:lnTo>
                  <a:lnTo>
                    <a:pt x="1218" y="416"/>
                  </a:lnTo>
                  <a:lnTo>
                    <a:pt x="1222" y="412"/>
                  </a:lnTo>
                  <a:lnTo>
                    <a:pt x="1228" y="412"/>
                  </a:lnTo>
                  <a:lnTo>
                    <a:pt x="1240" y="420"/>
                  </a:lnTo>
                  <a:lnTo>
                    <a:pt x="1246" y="428"/>
                  </a:lnTo>
                  <a:lnTo>
                    <a:pt x="1250" y="440"/>
                  </a:lnTo>
                  <a:lnTo>
                    <a:pt x="1254" y="456"/>
                  </a:lnTo>
                  <a:lnTo>
                    <a:pt x="1292" y="438"/>
                  </a:lnTo>
                  <a:lnTo>
                    <a:pt x="1286" y="422"/>
                  </a:lnTo>
                  <a:lnTo>
                    <a:pt x="1280" y="410"/>
                  </a:lnTo>
                  <a:lnTo>
                    <a:pt x="1266" y="386"/>
                  </a:lnTo>
                  <a:lnTo>
                    <a:pt x="1260" y="374"/>
                  </a:lnTo>
                  <a:lnTo>
                    <a:pt x="1254" y="360"/>
                  </a:lnTo>
                  <a:lnTo>
                    <a:pt x="1250" y="344"/>
                  </a:lnTo>
                  <a:lnTo>
                    <a:pt x="1248" y="326"/>
                  </a:lnTo>
                  <a:lnTo>
                    <a:pt x="1240" y="322"/>
                  </a:lnTo>
                  <a:lnTo>
                    <a:pt x="1234" y="332"/>
                  </a:lnTo>
                  <a:lnTo>
                    <a:pt x="1230" y="334"/>
                  </a:lnTo>
                  <a:lnTo>
                    <a:pt x="1222" y="338"/>
                  </a:lnTo>
                  <a:lnTo>
                    <a:pt x="1232" y="300"/>
                  </a:lnTo>
                  <a:lnTo>
                    <a:pt x="1226" y="296"/>
                  </a:lnTo>
                  <a:lnTo>
                    <a:pt x="1220" y="290"/>
                  </a:lnTo>
                  <a:lnTo>
                    <a:pt x="1204" y="274"/>
                  </a:lnTo>
                  <a:lnTo>
                    <a:pt x="1188" y="250"/>
                  </a:lnTo>
                  <a:lnTo>
                    <a:pt x="1172" y="224"/>
                  </a:lnTo>
                  <a:lnTo>
                    <a:pt x="1138" y="170"/>
                  </a:lnTo>
                  <a:lnTo>
                    <a:pt x="1122" y="150"/>
                  </a:lnTo>
                  <a:lnTo>
                    <a:pt x="1106" y="134"/>
                  </a:lnTo>
                  <a:lnTo>
                    <a:pt x="1082" y="118"/>
                  </a:lnTo>
                  <a:lnTo>
                    <a:pt x="1056" y="104"/>
                  </a:lnTo>
                  <a:lnTo>
                    <a:pt x="1028" y="92"/>
                  </a:lnTo>
                  <a:lnTo>
                    <a:pt x="1002" y="80"/>
                  </a:lnTo>
                  <a:lnTo>
                    <a:pt x="946" y="60"/>
                  </a:lnTo>
                  <a:lnTo>
                    <a:pt x="918" y="48"/>
                  </a:lnTo>
                  <a:lnTo>
                    <a:pt x="892" y="34"/>
                  </a:lnTo>
                  <a:lnTo>
                    <a:pt x="880" y="24"/>
                  </a:lnTo>
                  <a:lnTo>
                    <a:pt x="880" y="20"/>
                  </a:lnTo>
                  <a:lnTo>
                    <a:pt x="898" y="16"/>
                  </a:lnTo>
                  <a:lnTo>
                    <a:pt x="916" y="14"/>
                  </a:lnTo>
                  <a:lnTo>
                    <a:pt x="934" y="14"/>
                  </a:lnTo>
                  <a:lnTo>
                    <a:pt x="950" y="16"/>
                  </a:lnTo>
                  <a:lnTo>
                    <a:pt x="966" y="20"/>
                  </a:lnTo>
                  <a:lnTo>
                    <a:pt x="982" y="26"/>
                  </a:lnTo>
                  <a:lnTo>
                    <a:pt x="998" y="32"/>
                  </a:lnTo>
                  <a:lnTo>
                    <a:pt x="1012" y="40"/>
                  </a:lnTo>
                  <a:lnTo>
                    <a:pt x="1040" y="58"/>
                  </a:lnTo>
                  <a:lnTo>
                    <a:pt x="1064" y="78"/>
                  </a:lnTo>
                  <a:lnTo>
                    <a:pt x="1106" y="112"/>
                  </a:lnTo>
                  <a:lnTo>
                    <a:pt x="1124" y="122"/>
                  </a:lnTo>
                  <a:lnTo>
                    <a:pt x="1150" y="138"/>
                  </a:lnTo>
                  <a:lnTo>
                    <a:pt x="1174" y="150"/>
                  </a:lnTo>
                  <a:lnTo>
                    <a:pt x="1188" y="160"/>
                  </a:lnTo>
                  <a:lnTo>
                    <a:pt x="1194" y="174"/>
                  </a:lnTo>
                  <a:lnTo>
                    <a:pt x="1202" y="196"/>
                  </a:lnTo>
                  <a:lnTo>
                    <a:pt x="1208" y="218"/>
                  </a:lnTo>
                  <a:lnTo>
                    <a:pt x="1214" y="234"/>
                  </a:lnTo>
                  <a:lnTo>
                    <a:pt x="1240" y="288"/>
                  </a:lnTo>
                  <a:lnTo>
                    <a:pt x="1272" y="346"/>
                  </a:lnTo>
                  <a:lnTo>
                    <a:pt x="1304" y="404"/>
                  </a:lnTo>
                  <a:lnTo>
                    <a:pt x="1332" y="460"/>
                  </a:lnTo>
                  <a:lnTo>
                    <a:pt x="1342" y="484"/>
                  </a:lnTo>
                  <a:lnTo>
                    <a:pt x="1348" y="508"/>
                  </a:lnTo>
                  <a:lnTo>
                    <a:pt x="1354" y="534"/>
                  </a:lnTo>
                  <a:lnTo>
                    <a:pt x="1358" y="560"/>
                  </a:lnTo>
                  <a:lnTo>
                    <a:pt x="1366" y="610"/>
                  </a:lnTo>
                  <a:lnTo>
                    <a:pt x="1372" y="638"/>
                  </a:lnTo>
                  <a:lnTo>
                    <a:pt x="1380" y="664"/>
                  </a:lnTo>
                  <a:lnTo>
                    <a:pt x="1384" y="670"/>
                  </a:lnTo>
                  <a:lnTo>
                    <a:pt x="1388" y="676"/>
                  </a:lnTo>
                  <a:lnTo>
                    <a:pt x="1396" y="684"/>
                  </a:lnTo>
                  <a:lnTo>
                    <a:pt x="1402" y="688"/>
                  </a:lnTo>
                  <a:lnTo>
                    <a:pt x="1406" y="694"/>
                  </a:lnTo>
                  <a:lnTo>
                    <a:pt x="1408" y="700"/>
                  </a:lnTo>
                  <a:lnTo>
                    <a:pt x="1410" y="712"/>
                  </a:lnTo>
                  <a:lnTo>
                    <a:pt x="1398" y="722"/>
                  </a:lnTo>
                  <a:lnTo>
                    <a:pt x="1394" y="726"/>
                  </a:lnTo>
                  <a:lnTo>
                    <a:pt x="1388" y="730"/>
                  </a:lnTo>
                  <a:lnTo>
                    <a:pt x="1380" y="722"/>
                  </a:lnTo>
                  <a:lnTo>
                    <a:pt x="1374" y="710"/>
                  </a:lnTo>
                  <a:lnTo>
                    <a:pt x="1368" y="696"/>
                  </a:lnTo>
                  <a:lnTo>
                    <a:pt x="1364" y="680"/>
                  </a:lnTo>
                  <a:lnTo>
                    <a:pt x="1360" y="664"/>
                  </a:lnTo>
                  <a:lnTo>
                    <a:pt x="1358" y="648"/>
                  </a:lnTo>
                  <a:lnTo>
                    <a:pt x="1356" y="634"/>
                  </a:lnTo>
                  <a:lnTo>
                    <a:pt x="1358" y="622"/>
                  </a:lnTo>
                  <a:lnTo>
                    <a:pt x="1354" y="608"/>
                  </a:lnTo>
                  <a:lnTo>
                    <a:pt x="1348" y="612"/>
                  </a:lnTo>
                  <a:lnTo>
                    <a:pt x="1344" y="614"/>
                  </a:lnTo>
                  <a:lnTo>
                    <a:pt x="1336" y="622"/>
                  </a:lnTo>
                  <a:lnTo>
                    <a:pt x="1336" y="618"/>
                  </a:lnTo>
                  <a:lnTo>
                    <a:pt x="1336" y="612"/>
                  </a:lnTo>
                  <a:lnTo>
                    <a:pt x="1340" y="602"/>
                  </a:lnTo>
                  <a:lnTo>
                    <a:pt x="1344" y="592"/>
                  </a:lnTo>
                  <a:lnTo>
                    <a:pt x="1344" y="584"/>
                  </a:lnTo>
                  <a:lnTo>
                    <a:pt x="1344" y="574"/>
                  </a:lnTo>
                  <a:lnTo>
                    <a:pt x="1298" y="468"/>
                  </a:lnTo>
                  <a:lnTo>
                    <a:pt x="1292" y="464"/>
                  </a:lnTo>
                  <a:lnTo>
                    <a:pt x="1262" y="468"/>
                  </a:lnTo>
                  <a:lnTo>
                    <a:pt x="1276" y="502"/>
                  </a:lnTo>
                  <a:lnTo>
                    <a:pt x="1290" y="538"/>
                  </a:lnTo>
                  <a:lnTo>
                    <a:pt x="1302" y="574"/>
                  </a:lnTo>
                  <a:lnTo>
                    <a:pt x="1314" y="612"/>
                  </a:lnTo>
                  <a:lnTo>
                    <a:pt x="1322" y="648"/>
                  </a:lnTo>
                  <a:lnTo>
                    <a:pt x="1330" y="686"/>
                  </a:lnTo>
                  <a:lnTo>
                    <a:pt x="1338" y="724"/>
                  </a:lnTo>
                  <a:lnTo>
                    <a:pt x="1342" y="764"/>
                  </a:lnTo>
                  <a:lnTo>
                    <a:pt x="1346" y="802"/>
                  </a:lnTo>
                  <a:lnTo>
                    <a:pt x="1348" y="840"/>
                  </a:lnTo>
                  <a:lnTo>
                    <a:pt x="1350" y="880"/>
                  </a:lnTo>
                  <a:lnTo>
                    <a:pt x="1350" y="918"/>
                  </a:lnTo>
                  <a:lnTo>
                    <a:pt x="1348" y="956"/>
                  </a:lnTo>
                  <a:lnTo>
                    <a:pt x="1344" y="994"/>
                  </a:lnTo>
                  <a:lnTo>
                    <a:pt x="1338" y="1032"/>
                  </a:lnTo>
                  <a:lnTo>
                    <a:pt x="1332" y="1068"/>
                  </a:lnTo>
                  <a:lnTo>
                    <a:pt x="1324" y="1106"/>
                  </a:lnTo>
                  <a:lnTo>
                    <a:pt x="1314" y="1140"/>
                  </a:lnTo>
                  <a:lnTo>
                    <a:pt x="1304" y="1176"/>
                  </a:lnTo>
                  <a:lnTo>
                    <a:pt x="1290" y="1210"/>
                  </a:lnTo>
                  <a:lnTo>
                    <a:pt x="1276" y="1242"/>
                  </a:lnTo>
                  <a:lnTo>
                    <a:pt x="1260" y="1274"/>
                  </a:lnTo>
                  <a:lnTo>
                    <a:pt x="1244" y="1304"/>
                  </a:lnTo>
                  <a:lnTo>
                    <a:pt x="1224" y="1334"/>
                  </a:lnTo>
                  <a:lnTo>
                    <a:pt x="1204" y="1360"/>
                  </a:lnTo>
                  <a:lnTo>
                    <a:pt x="1182" y="1386"/>
                  </a:lnTo>
                  <a:lnTo>
                    <a:pt x="1158" y="1412"/>
                  </a:lnTo>
                  <a:lnTo>
                    <a:pt x="1132" y="1434"/>
                  </a:lnTo>
                  <a:lnTo>
                    <a:pt x="1106" y="1456"/>
                  </a:lnTo>
                  <a:lnTo>
                    <a:pt x="1076" y="1474"/>
                  </a:lnTo>
                  <a:lnTo>
                    <a:pt x="1046" y="1492"/>
                  </a:lnTo>
                  <a:lnTo>
                    <a:pt x="1014" y="1506"/>
                  </a:lnTo>
                  <a:lnTo>
                    <a:pt x="1000" y="1524"/>
                  </a:lnTo>
                  <a:lnTo>
                    <a:pt x="1012" y="1524"/>
                  </a:lnTo>
                  <a:lnTo>
                    <a:pt x="1022" y="1522"/>
                  </a:lnTo>
                  <a:lnTo>
                    <a:pt x="1030" y="1520"/>
                  </a:lnTo>
                  <a:lnTo>
                    <a:pt x="1036" y="1516"/>
                  </a:lnTo>
                  <a:lnTo>
                    <a:pt x="1050" y="1504"/>
                  </a:lnTo>
                  <a:lnTo>
                    <a:pt x="1056" y="1500"/>
                  </a:lnTo>
                  <a:lnTo>
                    <a:pt x="1066" y="1496"/>
                  </a:lnTo>
                  <a:lnTo>
                    <a:pt x="1096" y="1480"/>
                  </a:lnTo>
                  <a:lnTo>
                    <a:pt x="1126" y="1464"/>
                  </a:lnTo>
                  <a:lnTo>
                    <a:pt x="1152" y="1446"/>
                  </a:lnTo>
                  <a:lnTo>
                    <a:pt x="1178" y="1426"/>
                  </a:lnTo>
                  <a:lnTo>
                    <a:pt x="1202" y="1402"/>
                  </a:lnTo>
                  <a:lnTo>
                    <a:pt x="1224" y="1378"/>
                  </a:lnTo>
                  <a:lnTo>
                    <a:pt x="1246" y="1352"/>
                  </a:lnTo>
                  <a:lnTo>
                    <a:pt x="1264" y="1324"/>
                  </a:lnTo>
                  <a:lnTo>
                    <a:pt x="1282" y="1294"/>
                  </a:lnTo>
                  <a:lnTo>
                    <a:pt x="1298" y="1264"/>
                  </a:lnTo>
                  <a:lnTo>
                    <a:pt x="1314" y="1232"/>
                  </a:lnTo>
                  <a:lnTo>
                    <a:pt x="1328" y="1200"/>
                  </a:lnTo>
                  <a:lnTo>
                    <a:pt x="1340" y="1166"/>
                  </a:lnTo>
                  <a:lnTo>
                    <a:pt x="1350" y="1130"/>
                  </a:lnTo>
                  <a:lnTo>
                    <a:pt x="1360" y="1094"/>
                  </a:lnTo>
                  <a:lnTo>
                    <a:pt x="1370" y="1058"/>
                  </a:lnTo>
                  <a:lnTo>
                    <a:pt x="1374" y="1024"/>
                  </a:lnTo>
                  <a:lnTo>
                    <a:pt x="1378" y="978"/>
                  </a:lnTo>
                  <a:lnTo>
                    <a:pt x="1384" y="876"/>
                  </a:lnTo>
                  <a:lnTo>
                    <a:pt x="1388" y="826"/>
                  </a:lnTo>
                  <a:lnTo>
                    <a:pt x="1394" y="784"/>
                  </a:lnTo>
                  <a:lnTo>
                    <a:pt x="1398" y="766"/>
                  </a:lnTo>
                  <a:lnTo>
                    <a:pt x="1404" y="752"/>
                  </a:lnTo>
                  <a:lnTo>
                    <a:pt x="1410" y="742"/>
                  </a:lnTo>
                  <a:lnTo>
                    <a:pt x="1418" y="738"/>
                  </a:lnTo>
                  <a:lnTo>
                    <a:pt x="1420" y="738"/>
                  </a:lnTo>
                  <a:lnTo>
                    <a:pt x="1422" y="750"/>
                  </a:lnTo>
                  <a:lnTo>
                    <a:pt x="1418" y="762"/>
                  </a:lnTo>
                  <a:lnTo>
                    <a:pt x="1414" y="774"/>
                  </a:lnTo>
                  <a:lnTo>
                    <a:pt x="1410" y="788"/>
                  </a:lnTo>
                  <a:lnTo>
                    <a:pt x="1410" y="792"/>
                  </a:lnTo>
                  <a:lnTo>
                    <a:pt x="1440" y="808"/>
                  </a:lnTo>
                  <a:lnTo>
                    <a:pt x="1446" y="770"/>
                  </a:lnTo>
                  <a:lnTo>
                    <a:pt x="1446" y="762"/>
                  </a:lnTo>
                  <a:lnTo>
                    <a:pt x="1462" y="762"/>
                  </a:lnTo>
                  <a:lnTo>
                    <a:pt x="1468" y="776"/>
                  </a:lnTo>
                  <a:lnTo>
                    <a:pt x="1472" y="780"/>
                  </a:lnTo>
                  <a:lnTo>
                    <a:pt x="1480" y="786"/>
                  </a:lnTo>
                  <a:lnTo>
                    <a:pt x="1494" y="824"/>
                  </a:lnTo>
                  <a:lnTo>
                    <a:pt x="1502" y="850"/>
                  </a:lnTo>
                  <a:lnTo>
                    <a:pt x="1510" y="876"/>
                  </a:lnTo>
                  <a:lnTo>
                    <a:pt x="1514" y="904"/>
                  </a:lnTo>
                  <a:lnTo>
                    <a:pt x="1516" y="932"/>
                  </a:lnTo>
                  <a:lnTo>
                    <a:pt x="1514" y="944"/>
                  </a:lnTo>
                  <a:lnTo>
                    <a:pt x="1514" y="956"/>
                  </a:lnTo>
                  <a:lnTo>
                    <a:pt x="1510" y="968"/>
                  </a:lnTo>
                  <a:lnTo>
                    <a:pt x="1506" y="978"/>
                  </a:lnTo>
                  <a:lnTo>
                    <a:pt x="1514" y="974"/>
                  </a:lnTo>
                  <a:lnTo>
                    <a:pt x="1516" y="966"/>
                  </a:lnTo>
                  <a:lnTo>
                    <a:pt x="1528" y="966"/>
                  </a:lnTo>
                  <a:lnTo>
                    <a:pt x="1526" y="984"/>
                  </a:lnTo>
                  <a:lnTo>
                    <a:pt x="1524" y="1002"/>
                  </a:lnTo>
                  <a:lnTo>
                    <a:pt x="1526" y="1044"/>
                  </a:lnTo>
                  <a:lnTo>
                    <a:pt x="1532" y="1088"/>
                  </a:lnTo>
                  <a:lnTo>
                    <a:pt x="1540" y="1126"/>
                  </a:lnTo>
                  <a:lnTo>
                    <a:pt x="1540" y="1128"/>
                  </a:lnTo>
                  <a:lnTo>
                    <a:pt x="1524" y="1140"/>
                  </a:lnTo>
                  <a:lnTo>
                    <a:pt x="1510" y="1136"/>
                  </a:lnTo>
                  <a:lnTo>
                    <a:pt x="1504" y="1094"/>
                  </a:lnTo>
                  <a:lnTo>
                    <a:pt x="1498" y="1054"/>
                  </a:lnTo>
                  <a:lnTo>
                    <a:pt x="1492" y="974"/>
                  </a:lnTo>
                  <a:lnTo>
                    <a:pt x="1488" y="936"/>
                  </a:lnTo>
                  <a:lnTo>
                    <a:pt x="1482" y="900"/>
                  </a:lnTo>
                  <a:lnTo>
                    <a:pt x="1472" y="862"/>
                  </a:lnTo>
                  <a:lnTo>
                    <a:pt x="1458" y="826"/>
                  </a:lnTo>
                  <a:lnTo>
                    <a:pt x="1446" y="822"/>
                  </a:lnTo>
                  <a:lnTo>
                    <a:pt x="1440" y="852"/>
                  </a:lnTo>
                  <a:lnTo>
                    <a:pt x="1424" y="852"/>
                  </a:lnTo>
                  <a:lnTo>
                    <a:pt x="1420" y="834"/>
                  </a:lnTo>
                  <a:lnTo>
                    <a:pt x="1416" y="836"/>
                  </a:lnTo>
                  <a:lnTo>
                    <a:pt x="1412" y="844"/>
                  </a:lnTo>
                  <a:lnTo>
                    <a:pt x="1408" y="852"/>
                  </a:lnTo>
                  <a:lnTo>
                    <a:pt x="1406" y="864"/>
                  </a:lnTo>
                  <a:lnTo>
                    <a:pt x="1404" y="892"/>
                  </a:lnTo>
                  <a:lnTo>
                    <a:pt x="1402" y="924"/>
                  </a:lnTo>
                  <a:lnTo>
                    <a:pt x="1400" y="992"/>
                  </a:lnTo>
                  <a:lnTo>
                    <a:pt x="1398" y="1022"/>
                  </a:lnTo>
                  <a:lnTo>
                    <a:pt x="1394" y="1044"/>
                  </a:lnTo>
                  <a:lnTo>
                    <a:pt x="1364" y="1156"/>
                  </a:lnTo>
                  <a:lnTo>
                    <a:pt x="1348" y="1206"/>
                  </a:lnTo>
                  <a:lnTo>
                    <a:pt x="1330" y="1254"/>
                  </a:lnTo>
                  <a:lnTo>
                    <a:pt x="1310" y="1298"/>
                  </a:lnTo>
                  <a:lnTo>
                    <a:pt x="1288" y="1340"/>
                  </a:lnTo>
                  <a:lnTo>
                    <a:pt x="1260" y="1382"/>
                  </a:lnTo>
                  <a:lnTo>
                    <a:pt x="1246" y="1402"/>
                  </a:lnTo>
                  <a:lnTo>
                    <a:pt x="1228" y="1422"/>
                  </a:lnTo>
                  <a:lnTo>
                    <a:pt x="1212" y="1438"/>
                  </a:lnTo>
                  <a:lnTo>
                    <a:pt x="1194" y="1456"/>
                  </a:lnTo>
                  <a:lnTo>
                    <a:pt x="1172" y="1472"/>
                  </a:lnTo>
                  <a:lnTo>
                    <a:pt x="1148" y="1490"/>
                  </a:lnTo>
                  <a:lnTo>
                    <a:pt x="1096" y="1524"/>
                  </a:lnTo>
                  <a:lnTo>
                    <a:pt x="1038" y="1556"/>
                  </a:lnTo>
                  <a:lnTo>
                    <a:pt x="978" y="1584"/>
                  </a:lnTo>
                  <a:lnTo>
                    <a:pt x="918" y="1608"/>
                  </a:lnTo>
                  <a:lnTo>
                    <a:pt x="858" y="1628"/>
                  </a:lnTo>
                  <a:lnTo>
                    <a:pt x="830" y="1636"/>
                  </a:lnTo>
                  <a:lnTo>
                    <a:pt x="804" y="1642"/>
                  </a:lnTo>
                  <a:lnTo>
                    <a:pt x="764" y="1650"/>
                  </a:lnTo>
                  <a:lnTo>
                    <a:pt x="726" y="1652"/>
                  </a:lnTo>
                  <a:lnTo>
                    <a:pt x="690" y="1652"/>
                  </a:lnTo>
                  <a:lnTo>
                    <a:pt x="656" y="1650"/>
                  </a:lnTo>
                  <a:lnTo>
                    <a:pt x="624" y="1650"/>
                  </a:lnTo>
                  <a:lnTo>
                    <a:pt x="590" y="1652"/>
                  </a:lnTo>
                  <a:lnTo>
                    <a:pt x="556" y="1658"/>
                  </a:lnTo>
                  <a:lnTo>
                    <a:pt x="538" y="1662"/>
                  </a:lnTo>
                  <a:lnTo>
                    <a:pt x="518" y="1668"/>
                  </a:lnTo>
                  <a:lnTo>
                    <a:pt x="408" y="1750"/>
                  </a:lnTo>
                  <a:lnTo>
                    <a:pt x="392" y="1772"/>
                  </a:lnTo>
                  <a:lnTo>
                    <a:pt x="418" y="1766"/>
                  </a:lnTo>
                  <a:lnTo>
                    <a:pt x="444" y="1756"/>
                  </a:lnTo>
                  <a:lnTo>
                    <a:pt x="470" y="1744"/>
                  </a:lnTo>
                  <a:lnTo>
                    <a:pt x="498" y="1730"/>
                  </a:lnTo>
                  <a:lnTo>
                    <a:pt x="554" y="1702"/>
                  </a:lnTo>
                  <a:lnTo>
                    <a:pt x="580" y="1690"/>
                  </a:lnTo>
                  <a:lnTo>
                    <a:pt x="608" y="1680"/>
                  </a:lnTo>
                  <a:lnTo>
                    <a:pt x="730" y="1688"/>
                  </a:lnTo>
                  <a:lnTo>
                    <a:pt x="788" y="1658"/>
                  </a:lnTo>
                  <a:lnTo>
                    <a:pt x="842" y="1650"/>
                  </a:lnTo>
                  <a:lnTo>
                    <a:pt x="898" y="1642"/>
                  </a:lnTo>
                  <a:lnTo>
                    <a:pt x="926" y="1638"/>
                  </a:lnTo>
                  <a:lnTo>
                    <a:pt x="952" y="1630"/>
                  </a:lnTo>
                  <a:lnTo>
                    <a:pt x="978" y="1622"/>
                  </a:lnTo>
                  <a:lnTo>
                    <a:pt x="1000" y="1610"/>
                  </a:lnTo>
                  <a:lnTo>
                    <a:pt x="1008" y="1604"/>
                  </a:lnTo>
                  <a:lnTo>
                    <a:pt x="1014" y="1596"/>
                  </a:lnTo>
                  <a:lnTo>
                    <a:pt x="1028" y="1580"/>
                  </a:lnTo>
                  <a:lnTo>
                    <a:pt x="1044" y="1564"/>
                  </a:lnTo>
                  <a:lnTo>
                    <a:pt x="1052" y="1556"/>
                  </a:lnTo>
                  <a:lnTo>
                    <a:pt x="1062" y="1550"/>
                  </a:lnTo>
                  <a:lnTo>
                    <a:pt x="1110" y="1530"/>
                  </a:lnTo>
                  <a:lnTo>
                    <a:pt x="1154" y="1510"/>
                  </a:lnTo>
                  <a:lnTo>
                    <a:pt x="1176" y="1498"/>
                  </a:lnTo>
                  <a:lnTo>
                    <a:pt x="1196" y="1486"/>
                  </a:lnTo>
                  <a:lnTo>
                    <a:pt x="1216" y="1470"/>
                  </a:lnTo>
                  <a:lnTo>
                    <a:pt x="1232" y="1454"/>
                  </a:lnTo>
                  <a:lnTo>
                    <a:pt x="1238" y="1446"/>
                  </a:lnTo>
                  <a:lnTo>
                    <a:pt x="1244" y="1438"/>
                  </a:lnTo>
                  <a:lnTo>
                    <a:pt x="1252" y="1420"/>
                  </a:lnTo>
                  <a:lnTo>
                    <a:pt x="1260" y="1402"/>
                  </a:lnTo>
                  <a:lnTo>
                    <a:pt x="1270" y="1384"/>
                  </a:lnTo>
                  <a:lnTo>
                    <a:pt x="1284" y="1396"/>
                  </a:lnTo>
                  <a:lnTo>
                    <a:pt x="1292" y="1376"/>
                  </a:lnTo>
                  <a:lnTo>
                    <a:pt x="1302" y="1358"/>
                  </a:lnTo>
                  <a:lnTo>
                    <a:pt x="1312" y="1342"/>
                  </a:lnTo>
                  <a:lnTo>
                    <a:pt x="1324" y="1328"/>
                  </a:lnTo>
                  <a:lnTo>
                    <a:pt x="1348" y="1298"/>
                  </a:lnTo>
                  <a:lnTo>
                    <a:pt x="1360" y="1282"/>
                  </a:lnTo>
                  <a:lnTo>
                    <a:pt x="1370" y="1266"/>
                  </a:lnTo>
                  <a:lnTo>
                    <a:pt x="1378" y="1246"/>
                  </a:lnTo>
                  <a:lnTo>
                    <a:pt x="1386" y="1224"/>
                  </a:lnTo>
                  <a:lnTo>
                    <a:pt x="1394" y="1200"/>
                  </a:lnTo>
                  <a:lnTo>
                    <a:pt x="1400" y="1176"/>
                  </a:lnTo>
                  <a:lnTo>
                    <a:pt x="1410" y="1126"/>
                  </a:lnTo>
                  <a:lnTo>
                    <a:pt x="1416" y="1072"/>
                  </a:lnTo>
                  <a:lnTo>
                    <a:pt x="1422" y="1018"/>
                  </a:lnTo>
                  <a:lnTo>
                    <a:pt x="1426" y="962"/>
                  </a:lnTo>
                  <a:lnTo>
                    <a:pt x="1430" y="910"/>
                  </a:lnTo>
                  <a:lnTo>
                    <a:pt x="1436" y="860"/>
                  </a:lnTo>
                  <a:lnTo>
                    <a:pt x="1442" y="862"/>
                  </a:lnTo>
                  <a:lnTo>
                    <a:pt x="1446" y="870"/>
                  </a:lnTo>
                  <a:lnTo>
                    <a:pt x="1450" y="878"/>
                  </a:lnTo>
                  <a:lnTo>
                    <a:pt x="1452" y="888"/>
                  </a:lnTo>
                  <a:lnTo>
                    <a:pt x="1452" y="910"/>
                  </a:lnTo>
                  <a:lnTo>
                    <a:pt x="1450" y="936"/>
                  </a:lnTo>
                  <a:lnTo>
                    <a:pt x="1448" y="962"/>
                  </a:lnTo>
                  <a:lnTo>
                    <a:pt x="1444" y="982"/>
                  </a:lnTo>
                  <a:lnTo>
                    <a:pt x="1440" y="1004"/>
                  </a:lnTo>
                  <a:lnTo>
                    <a:pt x="1436" y="1066"/>
                  </a:lnTo>
                  <a:lnTo>
                    <a:pt x="1428" y="1126"/>
                  </a:lnTo>
                  <a:lnTo>
                    <a:pt x="1418" y="1184"/>
                  </a:lnTo>
                  <a:lnTo>
                    <a:pt x="1410" y="1210"/>
                  </a:lnTo>
                  <a:lnTo>
                    <a:pt x="1402" y="1238"/>
                  </a:lnTo>
                  <a:lnTo>
                    <a:pt x="1394" y="1262"/>
                  </a:lnTo>
                  <a:lnTo>
                    <a:pt x="1384" y="1286"/>
                  </a:lnTo>
                  <a:lnTo>
                    <a:pt x="1372" y="1310"/>
                  </a:lnTo>
                  <a:lnTo>
                    <a:pt x="1358" y="1330"/>
                  </a:lnTo>
                  <a:lnTo>
                    <a:pt x="1346" y="1352"/>
                  </a:lnTo>
                  <a:lnTo>
                    <a:pt x="1330" y="1370"/>
                  </a:lnTo>
                  <a:lnTo>
                    <a:pt x="1314" y="1388"/>
                  </a:lnTo>
                  <a:lnTo>
                    <a:pt x="1296" y="1402"/>
                  </a:lnTo>
                  <a:lnTo>
                    <a:pt x="1302" y="1436"/>
                  </a:lnTo>
                  <a:lnTo>
                    <a:pt x="1284" y="1428"/>
                  </a:lnTo>
                  <a:lnTo>
                    <a:pt x="1228" y="1478"/>
                  </a:lnTo>
                  <a:lnTo>
                    <a:pt x="1202" y="1500"/>
                  </a:lnTo>
                  <a:lnTo>
                    <a:pt x="1178" y="1520"/>
                  </a:lnTo>
                  <a:lnTo>
                    <a:pt x="1150" y="1540"/>
                  </a:lnTo>
                  <a:lnTo>
                    <a:pt x="1120" y="1558"/>
                  </a:lnTo>
                  <a:lnTo>
                    <a:pt x="1084" y="1574"/>
                  </a:lnTo>
                  <a:lnTo>
                    <a:pt x="1044" y="1592"/>
                  </a:lnTo>
                  <a:lnTo>
                    <a:pt x="1028" y="1618"/>
                  </a:lnTo>
                  <a:lnTo>
                    <a:pt x="1038" y="1618"/>
                  </a:lnTo>
                  <a:lnTo>
                    <a:pt x="1048" y="1616"/>
                  </a:lnTo>
                  <a:lnTo>
                    <a:pt x="1066" y="1612"/>
                  </a:lnTo>
                  <a:lnTo>
                    <a:pt x="1086" y="1604"/>
                  </a:lnTo>
                  <a:lnTo>
                    <a:pt x="1106" y="1592"/>
                  </a:lnTo>
                  <a:lnTo>
                    <a:pt x="1146" y="1570"/>
                  </a:lnTo>
                  <a:lnTo>
                    <a:pt x="1164" y="1558"/>
                  </a:lnTo>
                  <a:lnTo>
                    <a:pt x="1180" y="1550"/>
                  </a:lnTo>
                  <a:lnTo>
                    <a:pt x="1190" y="1548"/>
                  </a:lnTo>
                  <a:lnTo>
                    <a:pt x="1196" y="1546"/>
                  </a:lnTo>
                  <a:lnTo>
                    <a:pt x="1208" y="1548"/>
                  </a:lnTo>
                  <a:lnTo>
                    <a:pt x="1220" y="1552"/>
                  </a:lnTo>
                  <a:lnTo>
                    <a:pt x="1226" y="1552"/>
                  </a:lnTo>
                  <a:lnTo>
                    <a:pt x="1236" y="1550"/>
                  </a:lnTo>
                  <a:lnTo>
                    <a:pt x="1254" y="1544"/>
                  </a:lnTo>
                  <a:lnTo>
                    <a:pt x="1272" y="1536"/>
                  </a:lnTo>
                  <a:lnTo>
                    <a:pt x="1292" y="1524"/>
                  </a:lnTo>
                  <a:lnTo>
                    <a:pt x="1310" y="1512"/>
                  </a:lnTo>
                  <a:lnTo>
                    <a:pt x="1330" y="1496"/>
                  </a:lnTo>
                  <a:lnTo>
                    <a:pt x="1348" y="1480"/>
                  </a:lnTo>
                  <a:lnTo>
                    <a:pt x="1366" y="1460"/>
                  </a:lnTo>
                  <a:lnTo>
                    <a:pt x="1382" y="1440"/>
                  </a:lnTo>
                  <a:lnTo>
                    <a:pt x="1398" y="1420"/>
                  </a:lnTo>
                  <a:lnTo>
                    <a:pt x="1412" y="1398"/>
                  </a:lnTo>
                  <a:lnTo>
                    <a:pt x="1426" y="1378"/>
                  </a:lnTo>
                  <a:lnTo>
                    <a:pt x="1438" y="1356"/>
                  </a:lnTo>
                  <a:lnTo>
                    <a:pt x="1448" y="1334"/>
                  </a:lnTo>
                  <a:lnTo>
                    <a:pt x="1456" y="1312"/>
                  </a:lnTo>
                  <a:lnTo>
                    <a:pt x="1462" y="1292"/>
                  </a:lnTo>
                  <a:lnTo>
                    <a:pt x="1466" y="1274"/>
                  </a:lnTo>
                  <a:lnTo>
                    <a:pt x="1462" y="1274"/>
                  </a:lnTo>
                  <a:lnTo>
                    <a:pt x="1454" y="1280"/>
                  </a:lnTo>
                  <a:lnTo>
                    <a:pt x="1450" y="1288"/>
                  </a:lnTo>
                  <a:lnTo>
                    <a:pt x="1448" y="1294"/>
                  </a:lnTo>
                  <a:lnTo>
                    <a:pt x="1446" y="1302"/>
                  </a:lnTo>
                  <a:lnTo>
                    <a:pt x="1446" y="1316"/>
                  </a:lnTo>
                  <a:lnTo>
                    <a:pt x="1444" y="1324"/>
                  </a:lnTo>
                  <a:lnTo>
                    <a:pt x="1440" y="1332"/>
                  </a:lnTo>
                  <a:lnTo>
                    <a:pt x="1414" y="1340"/>
                  </a:lnTo>
                  <a:lnTo>
                    <a:pt x="1384" y="1402"/>
                  </a:lnTo>
                  <a:lnTo>
                    <a:pt x="1372" y="1420"/>
                  </a:lnTo>
                  <a:lnTo>
                    <a:pt x="1356" y="1438"/>
                  </a:lnTo>
                  <a:lnTo>
                    <a:pt x="1338" y="1456"/>
                  </a:lnTo>
                  <a:lnTo>
                    <a:pt x="1320" y="1474"/>
                  </a:lnTo>
                  <a:lnTo>
                    <a:pt x="1298" y="1492"/>
                  </a:lnTo>
                  <a:lnTo>
                    <a:pt x="1278" y="1508"/>
                  </a:lnTo>
                  <a:lnTo>
                    <a:pt x="1256" y="1520"/>
                  </a:lnTo>
                  <a:lnTo>
                    <a:pt x="1236" y="1528"/>
                  </a:lnTo>
                  <a:lnTo>
                    <a:pt x="1222" y="1528"/>
                  </a:lnTo>
                  <a:lnTo>
                    <a:pt x="1222" y="1524"/>
                  </a:lnTo>
                  <a:lnTo>
                    <a:pt x="1234" y="1508"/>
                  </a:lnTo>
                  <a:lnTo>
                    <a:pt x="1248" y="1494"/>
                  </a:lnTo>
                  <a:lnTo>
                    <a:pt x="1280" y="1468"/>
                  </a:lnTo>
                  <a:lnTo>
                    <a:pt x="1312" y="1442"/>
                  </a:lnTo>
                  <a:lnTo>
                    <a:pt x="1326" y="1428"/>
                  </a:lnTo>
                  <a:lnTo>
                    <a:pt x="1340" y="1414"/>
                  </a:lnTo>
                  <a:lnTo>
                    <a:pt x="1352" y="1396"/>
                  </a:lnTo>
                  <a:lnTo>
                    <a:pt x="1366" y="1378"/>
                  </a:lnTo>
                  <a:lnTo>
                    <a:pt x="1390" y="1336"/>
                  </a:lnTo>
                  <a:lnTo>
                    <a:pt x="1412" y="1288"/>
                  </a:lnTo>
                  <a:lnTo>
                    <a:pt x="1432" y="1238"/>
                  </a:lnTo>
                  <a:lnTo>
                    <a:pt x="1446" y="1186"/>
                  </a:lnTo>
                  <a:lnTo>
                    <a:pt x="1452" y="1160"/>
                  </a:lnTo>
                  <a:lnTo>
                    <a:pt x="1456" y="1134"/>
                  </a:lnTo>
                  <a:lnTo>
                    <a:pt x="1458" y="1108"/>
                  </a:lnTo>
                  <a:lnTo>
                    <a:pt x="1460" y="1082"/>
                  </a:lnTo>
                  <a:lnTo>
                    <a:pt x="1460" y="1056"/>
                  </a:lnTo>
                  <a:lnTo>
                    <a:pt x="1458" y="1032"/>
                  </a:lnTo>
                  <a:lnTo>
                    <a:pt x="1472" y="1022"/>
                  </a:lnTo>
                  <a:lnTo>
                    <a:pt x="1480" y="1026"/>
                  </a:lnTo>
                  <a:lnTo>
                    <a:pt x="1480" y="1082"/>
                  </a:lnTo>
                  <a:lnTo>
                    <a:pt x="1478" y="1140"/>
                  </a:lnTo>
                  <a:lnTo>
                    <a:pt x="1472" y="1198"/>
                  </a:lnTo>
                  <a:lnTo>
                    <a:pt x="1462" y="1250"/>
                  </a:lnTo>
                  <a:lnTo>
                    <a:pt x="1466" y="1262"/>
                  </a:lnTo>
                  <a:lnTo>
                    <a:pt x="1488" y="1262"/>
                  </a:lnTo>
                  <a:lnTo>
                    <a:pt x="1498" y="1208"/>
                  </a:lnTo>
                  <a:lnTo>
                    <a:pt x="1500" y="1182"/>
                  </a:lnTo>
                  <a:lnTo>
                    <a:pt x="1500" y="1170"/>
                  </a:lnTo>
                  <a:lnTo>
                    <a:pt x="1498" y="1158"/>
                  </a:lnTo>
                  <a:lnTo>
                    <a:pt x="1506" y="1150"/>
                  </a:lnTo>
                  <a:lnTo>
                    <a:pt x="1520" y="1148"/>
                  </a:lnTo>
                  <a:lnTo>
                    <a:pt x="1526" y="1166"/>
                  </a:lnTo>
                  <a:lnTo>
                    <a:pt x="1530" y="1184"/>
                  </a:lnTo>
                  <a:lnTo>
                    <a:pt x="1530" y="1202"/>
                  </a:lnTo>
                  <a:lnTo>
                    <a:pt x="1528" y="1222"/>
                  </a:lnTo>
                  <a:lnTo>
                    <a:pt x="1524" y="1242"/>
                  </a:lnTo>
                  <a:lnTo>
                    <a:pt x="1518" y="1264"/>
                  </a:lnTo>
                  <a:lnTo>
                    <a:pt x="1510" y="1284"/>
                  </a:lnTo>
                  <a:lnTo>
                    <a:pt x="1502" y="1302"/>
                  </a:lnTo>
                  <a:lnTo>
                    <a:pt x="1482" y="1340"/>
                  </a:lnTo>
                  <a:lnTo>
                    <a:pt x="1460" y="1374"/>
                  </a:lnTo>
                  <a:lnTo>
                    <a:pt x="1440" y="1404"/>
                  </a:lnTo>
                  <a:lnTo>
                    <a:pt x="1424" y="1424"/>
                  </a:lnTo>
                  <a:lnTo>
                    <a:pt x="1424" y="1428"/>
                  </a:lnTo>
                  <a:lnTo>
                    <a:pt x="1440" y="1432"/>
                  </a:lnTo>
                  <a:lnTo>
                    <a:pt x="1474" y="1398"/>
                  </a:lnTo>
                  <a:lnTo>
                    <a:pt x="1504" y="1362"/>
                  </a:lnTo>
                  <a:lnTo>
                    <a:pt x="1518" y="1344"/>
                  </a:lnTo>
                  <a:lnTo>
                    <a:pt x="1532" y="1324"/>
                  </a:lnTo>
                  <a:lnTo>
                    <a:pt x="1544" y="1302"/>
                  </a:lnTo>
                  <a:lnTo>
                    <a:pt x="1554" y="1276"/>
                  </a:lnTo>
                  <a:lnTo>
                    <a:pt x="1558" y="1258"/>
                  </a:lnTo>
                  <a:lnTo>
                    <a:pt x="1562" y="1240"/>
                  </a:lnTo>
                  <a:lnTo>
                    <a:pt x="1562" y="1220"/>
                  </a:lnTo>
                  <a:lnTo>
                    <a:pt x="1560" y="1200"/>
                  </a:lnTo>
                  <a:lnTo>
                    <a:pt x="1556" y="1162"/>
                  </a:lnTo>
                  <a:lnTo>
                    <a:pt x="1550" y="1132"/>
                  </a:lnTo>
                  <a:lnTo>
                    <a:pt x="1548" y="1110"/>
                  </a:lnTo>
                  <a:lnTo>
                    <a:pt x="1548" y="1090"/>
                  </a:lnTo>
                  <a:lnTo>
                    <a:pt x="1552" y="1048"/>
                  </a:lnTo>
                  <a:lnTo>
                    <a:pt x="1556" y="1008"/>
                  </a:lnTo>
                  <a:lnTo>
                    <a:pt x="1556" y="988"/>
                  </a:lnTo>
                  <a:lnTo>
                    <a:pt x="1554" y="966"/>
                  </a:lnTo>
                  <a:lnTo>
                    <a:pt x="1550" y="948"/>
                  </a:lnTo>
                  <a:lnTo>
                    <a:pt x="1544" y="926"/>
                  </a:lnTo>
                  <a:lnTo>
                    <a:pt x="1530" y="880"/>
                  </a:lnTo>
                  <a:lnTo>
                    <a:pt x="1512" y="836"/>
                  </a:lnTo>
                  <a:lnTo>
                    <a:pt x="1498" y="800"/>
                  </a:lnTo>
                  <a:lnTo>
                    <a:pt x="1502" y="756"/>
                  </a:lnTo>
                  <a:lnTo>
                    <a:pt x="1494" y="732"/>
                  </a:lnTo>
                  <a:lnTo>
                    <a:pt x="1486" y="710"/>
                  </a:lnTo>
                  <a:lnTo>
                    <a:pt x="1466" y="666"/>
                  </a:lnTo>
                  <a:lnTo>
                    <a:pt x="1446" y="624"/>
                  </a:lnTo>
                  <a:lnTo>
                    <a:pt x="1438" y="602"/>
                  </a:lnTo>
                  <a:lnTo>
                    <a:pt x="1432" y="578"/>
                  </a:lnTo>
                  <a:lnTo>
                    <a:pt x="1418" y="566"/>
                  </a:lnTo>
                  <a:lnTo>
                    <a:pt x="1414" y="566"/>
                  </a:lnTo>
                  <a:lnTo>
                    <a:pt x="1414" y="576"/>
                  </a:lnTo>
                  <a:lnTo>
                    <a:pt x="1414" y="584"/>
                  </a:lnTo>
                  <a:lnTo>
                    <a:pt x="1420" y="600"/>
                  </a:lnTo>
                  <a:lnTo>
                    <a:pt x="1424" y="618"/>
                  </a:lnTo>
                  <a:lnTo>
                    <a:pt x="1424" y="628"/>
                  </a:lnTo>
                  <a:lnTo>
                    <a:pt x="1424" y="640"/>
                  </a:lnTo>
                  <a:lnTo>
                    <a:pt x="1418" y="638"/>
                  </a:lnTo>
                  <a:lnTo>
                    <a:pt x="1412" y="634"/>
                  </a:lnTo>
                  <a:lnTo>
                    <a:pt x="1404" y="622"/>
                  </a:lnTo>
                  <a:lnTo>
                    <a:pt x="1398" y="606"/>
                  </a:lnTo>
                  <a:lnTo>
                    <a:pt x="1396" y="590"/>
                  </a:lnTo>
                  <a:lnTo>
                    <a:pt x="1394" y="572"/>
                  </a:lnTo>
                  <a:lnTo>
                    <a:pt x="1394" y="552"/>
                  </a:lnTo>
                  <a:lnTo>
                    <a:pt x="1398" y="516"/>
                  </a:lnTo>
                  <a:lnTo>
                    <a:pt x="1376" y="526"/>
                  </a:lnTo>
                  <a:lnTo>
                    <a:pt x="1372" y="522"/>
                  </a:lnTo>
                  <a:lnTo>
                    <a:pt x="1384" y="496"/>
                  </a:lnTo>
                  <a:lnTo>
                    <a:pt x="1372" y="476"/>
                  </a:lnTo>
                  <a:lnTo>
                    <a:pt x="1362" y="456"/>
                  </a:lnTo>
                  <a:lnTo>
                    <a:pt x="1342" y="410"/>
                  </a:lnTo>
                  <a:lnTo>
                    <a:pt x="1326" y="364"/>
                  </a:lnTo>
                  <a:lnTo>
                    <a:pt x="1308" y="316"/>
                  </a:lnTo>
                  <a:lnTo>
                    <a:pt x="1290" y="270"/>
                  </a:lnTo>
                  <a:lnTo>
                    <a:pt x="1280" y="248"/>
                  </a:lnTo>
                  <a:lnTo>
                    <a:pt x="1270" y="226"/>
                  </a:lnTo>
                  <a:lnTo>
                    <a:pt x="1258" y="208"/>
                  </a:lnTo>
                  <a:lnTo>
                    <a:pt x="1244" y="188"/>
                  </a:lnTo>
                  <a:lnTo>
                    <a:pt x="1230" y="172"/>
                  </a:lnTo>
                  <a:lnTo>
                    <a:pt x="1214" y="156"/>
                  </a:lnTo>
                  <a:lnTo>
                    <a:pt x="1170" y="122"/>
                  </a:lnTo>
                  <a:lnTo>
                    <a:pt x="1124" y="84"/>
                  </a:lnTo>
                  <a:lnTo>
                    <a:pt x="1076" y="50"/>
                  </a:lnTo>
                  <a:lnTo>
                    <a:pt x="1052" y="36"/>
                  </a:lnTo>
                  <a:lnTo>
                    <a:pt x="1028" y="24"/>
                  </a:lnTo>
                  <a:lnTo>
                    <a:pt x="1014" y="18"/>
                  </a:lnTo>
                  <a:lnTo>
                    <a:pt x="998" y="12"/>
                  </a:lnTo>
                  <a:lnTo>
                    <a:pt x="962" y="4"/>
                  </a:lnTo>
                  <a:lnTo>
                    <a:pt x="922" y="0"/>
                  </a:lnTo>
                  <a:lnTo>
                    <a:pt x="882" y="0"/>
                  </a:lnTo>
                  <a:lnTo>
                    <a:pt x="842" y="2"/>
                  </a:lnTo>
                  <a:lnTo>
                    <a:pt x="804" y="8"/>
                  </a:lnTo>
                  <a:lnTo>
                    <a:pt x="770" y="14"/>
                  </a:lnTo>
                  <a:lnTo>
                    <a:pt x="740" y="24"/>
                  </a:lnTo>
                  <a:lnTo>
                    <a:pt x="720" y="30"/>
                  </a:lnTo>
                  <a:lnTo>
                    <a:pt x="700" y="36"/>
                  </a:lnTo>
                  <a:lnTo>
                    <a:pt x="662" y="46"/>
                  </a:lnTo>
                  <a:lnTo>
                    <a:pt x="646" y="50"/>
                  </a:lnTo>
                  <a:lnTo>
                    <a:pt x="628" y="56"/>
                  </a:lnTo>
                  <a:lnTo>
                    <a:pt x="612" y="64"/>
                  </a:lnTo>
                  <a:lnTo>
                    <a:pt x="596" y="76"/>
                  </a:lnTo>
                  <a:lnTo>
                    <a:pt x="548" y="150"/>
                  </a:lnTo>
                  <a:lnTo>
                    <a:pt x="486" y="232"/>
                  </a:lnTo>
                  <a:lnTo>
                    <a:pt x="464" y="266"/>
                  </a:lnTo>
                  <a:lnTo>
                    <a:pt x="446" y="298"/>
                  </a:lnTo>
                  <a:lnTo>
                    <a:pt x="430" y="334"/>
                  </a:lnTo>
                  <a:lnTo>
                    <a:pt x="416" y="378"/>
                  </a:lnTo>
                  <a:lnTo>
                    <a:pt x="402" y="434"/>
                  </a:lnTo>
                  <a:lnTo>
                    <a:pt x="390" y="504"/>
                  </a:lnTo>
                  <a:lnTo>
                    <a:pt x="390" y="704"/>
                  </a:lnTo>
                  <a:lnTo>
                    <a:pt x="394" y="722"/>
                  </a:lnTo>
                  <a:lnTo>
                    <a:pt x="400" y="740"/>
                  </a:lnTo>
                  <a:lnTo>
                    <a:pt x="404" y="748"/>
                  </a:lnTo>
                  <a:lnTo>
                    <a:pt x="406" y="758"/>
                  </a:lnTo>
                  <a:lnTo>
                    <a:pt x="406" y="770"/>
                  </a:lnTo>
                  <a:lnTo>
                    <a:pt x="404" y="782"/>
                  </a:lnTo>
                  <a:lnTo>
                    <a:pt x="394" y="822"/>
                  </a:lnTo>
                  <a:lnTo>
                    <a:pt x="384" y="860"/>
                  </a:lnTo>
                  <a:lnTo>
                    <a:pt x="376" y="900"/>
                  </a:lnTo>
                  <a:lnTo>
                    <a:pt x="370" y="948"/>
                  </a:lnTo>
                  <a:lnTo>
                    <a:pt x="356" y="948"/>
                  </a:lnTo>
                  <a:lnTo>
                    <a:pt x="360" y="886"/>
                  </a:lnTo>
                  <a:lnTo>
                    <a:pt x="366" y="822"/>
                  </a:lnTo>
                  <a:lnTo>
                    <a:pt x="370" y="754"/>
                  </a:lnTo>
                  <a:lnTo>
                    <a:pt x="370" y="718"/>
                  </a:lnTo>
                  <a:lnTo>
                    <a:pt x="370" y="678"/>
                  </a:lnTo>
                  <a:lnTo>
                    <a:pt x="368" y="648"/>
                  </a:lnTo>
                  <a:lnTo>
                    <a:pt x="364" y="618"/>
                  </a:lnTo>
                  <a:lnTo>
                    <a:pt x="360" y="588"/>
                  </a:lnTo>
                  <a:lnTo>
                    <a:pt x="358" y="572"/>
                  </a:lnTo>
                  <a:lnTo>
                    <a:pt x="360" y="560"/>
                  </a:lnTo>
                  <a:lnTo>
                    <a:pt x="380" y="428"/>
                  </a:lnTo>
                  <a:lnTo>
                    <a:pt x="390" y="356"/>
                  </a:lnTo>
                  <a:lnTo>
                    <a:pt x="390" y="328"/>
                  </a:lnTo>
                  <a:lnTo>
                    <a:pt x="390" y="312"/>
                  </a:lnTo>
                  <a:lnTo>
                    <a:pt x="390" y="304"/>
                  </a:lnTo>
                  <a:lnTo>
                    <a:pt x="378" y="310"/>
                  </a:lnTo>
                  <a:lnTo>
                    <a:pt x="368" y="318"/>
                  </a:lnTo>
                  <a:lnTo>
                    <a:pt x="362" y="328"/>
                  </a:lnTo>
                  <a:lnTo>
                    <a:pt x="356" y="338"/>
                  </a:lnTo>
                  <a:lnTo>
                    <a:pt x="352" y="350"/>
                  </a:lnTo>
                  <a:lnTo>
                    <a:pt x="350" y="362"/>
                  </a:lnTo>
                  <a:lnTo>
                    <a:pt x="348" y="390"/>
                  </a:lnTo>
                  <a:lnTo>
                    <a:pt x="350" y="420"/>
                  </a:lnTo>
                  <a:lnTo>
                    <a:pt x="352" y="450"/>
                  </a:lnTo>
                  <a:lnTo>
                    <a:pt x="352" y="478"/>
                  </a:lnTo>
                  <a:lnTo>
                    <a:pt x="350" y="492"/>
                  </a:lnTo>
                  <a:lnTo>
                    <a:pt x="348" y="504"/>
                  </a:lnTo>
                  <a:lnTo>
                    <a:pt x="340" y="542"/>
                  </a:lnTo>
                  <a:lnTo>
                    <a:pt x="332" y="588"/>
                  </a:lnTo>
                  <a:lnTo>
                    <a:pt x="330" y="612"/>
                  </a:lnTo>
                  <a:lnTo>
                    <a:pt x="330" y="638"/>
                  </a:lnTo>
                  <a:lnTo>
                    <a:pt x="330" y="664"/>
                  </a:lnTo>
                  <a:lnTo>
                    <a:pt x="334" y="692"/>
                  </a:lnTo>
                  <a:lnTo>
                    <a:pt x="338" y="716"/>
                  </a:lnTo>
                  <a:lnTo>
                    <a:pt x="344" y="746"/>
                  </a:lnTo>
                  <a:lnTo>
                    <a:pt x="348" y="760"/>
                  </a:lnTo>
                  <a:lnTo>
                    <a:pt x="348" y="776"/>
                  </a:lnTo>
                  <a:lnTo>
                    <a:pt x="348" y="792"/>
                  </a:lnTo>
                  <a:lnTo>
                    <a:pt x="344" y="808"/>
                  </a:lnTo>
                  <a:lnTo>
                    <a:pt x="334" y="856"/>
                  </a:lnTo>
                  <a:lnTo>
                    <a:pt x="328" y="906"/>
                  </a:lnTo>
                  <a:lnTo>
                    <a:pt x="324" y="956"/>
                  </a:lnTo>
                  <a:lnTo>
                    <a:pt x="320" y="1006"/>
                  </a:lnTo>
                  <a:lnTo>
                    <a:pt x="320" y="1106"/>
                  </a:lnTo>
                  <a:lnTo>
                    <a:pt x="318" y="1202"/>
                  </a:lnTo>
                  <a:lnTo>
                    <a:pt x="312" y="1198"/>
                  </a:lnTo>
                  <a:lnTo>
                    <a:pt x="308" y="1190"/>
                  </a:lnTo>
                  <a:lnTo>
                    <a:pt x="304" y="1182"/>
                  </a:lnTo>
                  <a:lnTo>
                    <a:pt x="302" y="1174"/>
                  </a:lnTo>
                  <a:lnTo>
                    <a:pt x="300" y="1154"/>
                  </a:lnTo>
                  <a:lnTo>
                    <a:pt x="302" y="1132"/>
                  </a:lnTo>
                  <a:lnTo>
                    <a:pt x="306" y="1084"/>
                  </a:lnTo>
                  <a:lnTo>
                    <a:pt x="306" y="1062"/>
                  </a:lnTo>
                  <a:lnTo>
                    <a:pt x="304" y="1040"/>
                  </a:lnTo>
                  <a:lnTo>
                    <a:pt x="300" y="1018"/>
                  </a:lnTo>
                  <a:lnTo>
                    <a:pt x="300" y="990"/>
                  </a:lnTo>
                  <a:lnTo>
                    <a:pt x="300" y="960"/>
                  </a:lnTo>
                  <a:lnTo>
                    <a:pt x="300" y="928"/>
                  </a:lnTo>
                  <a:lnTo>
                    <a:pt x="306" y="864"/>
                  </a:lnTo>
                  <a:lnTo>
                    <a:pt x="316" y="810"/>
                  </a:lnTo>
                  <a:lnTo>
                    <a:pt x="316" y="530"/>
                  </a:lnTo>
                  <a:lnTo>
                    <a:pt x="318" y="508"/>
                  </a:lnTo>
                  <a:lnTo>
                    <a:pt x="324" y="488"/>
                  </a:lnTo>
                  <a:lnTo>
                    <a:pt x="326" y="468"/>
                  </a:lnTo>
                  <a:lnTo>
                    <a:pt x="326" y="444"/>
                  </a:lnTo>
                  <a:lnTo>
                    <a:pt x="312" y="444"/>
                  </a:lnTo>
                  <a:lnTo>
                    <a:pt x="298" y="546"/>
                  </a:lnTo>
                  <a:lnTo>
                    <a:pt x="282" y="648"/>
                  </a:lnTo>
                  <a:lnTo>
                    <a:pt x="276" y="686"/>
                  </a:lnTo>
                  <a:lnTo>
                    <a:pt x="274" y="722"/>
                  </a:lnTo>
                  <a:lnTo>
                    <a:pt x="274" y="756"/>
                  </a:lnTo>
                  <a:lnTo>
                    <a:pt x="276" y="790"/>
                  </a:lnTo>
                  <a:lnTo>
                    <a:pt x="278" y="854"/>
                  </a:lnTo>
                  <a:lnTo>
                    <a:pt x="278" y="886"/>
                  </a:lnTo>
                  <a:lnTo>
                    <a:pt x="274" y="918"/>
                  </a:lnTo>
                  <a:lnTo>
                    <a:pt x="256" y="914"/>
                  </a:lnTo>
                  <a:lnTo>
                    <a:pt x="254" y="876"/>
                  </a:lnTo>
                  <a:lnTo>
                    <a:pt x="252" y="822"/>
                  </a:lnTo>
                  <a:lnTo>
                    <a:pt x="252" y="760"/>
                  </a:lnTo>
                  <a:lnTo>
                    <a:pt x="254" y="694"/>
                  </a:lnTo>
                  <a:lnTo>
                    <a:pt x="258" y="628"/>
                  </a:lnTo>
                  <a:lnTo>
                    <a:pt x="264" y="564"/>
                  </a:lnTo>
                  <a:lnTo>
                    <a:pt x="270" y="536"/>
                  </a:lnTo>
                  <a:lnTo>
                    <a:pt x="276" y="510"/>
                  </a:lnTo>
                  <a:lnTo>
                    <a:pt x="282" y="486"/>
                  </a:lnTo>
                  <a:lnTo>
                    <a:pt x="290" y="468"/>
                  </a:lnTo>
                  <a:lnTo>
                    <a:pt x="282" y="448"/>
                  </a:lnTo>
                  <a:lnTo>
                    <a:pt x="276" y="456"/>
                  </a:lnTo>
                  <a:lnTo>
                    <a:pt x="270" y="466"/>
                  </a:lnTo>
                  <a:lnTo>
                    <a:pt x="264" y="482"/>
                  </a:lnTo>
                  <a:lnTo>
                    <a:pt x="260" y="500"/>
                  </a:lnTo>
                  <a:lnTo>
                    <a:pt x="250" y="544"/>
                  </a:lnTo>
                  <a:lnTo>
                    <a:pt x="242" y="594"/>
                  </a:lnTo>
                  <a:lnTo>
                    <a:pt x="236" y="642"/>
                  </a:lnTo>
                  <a:lnTo>
                    <a:pt x="234" y="688"/>
                  </a:lnTo>
                  <a:lnTo>
                    <a:pt x="234" y="722"/>
                  </a:lnTo>
                  <a:lnTo>
                    <a:pt x="236" y="734"/>
                  </a:lnTo>
                  <a:lnTo>
                    <a:pt x="238" y="740"/>
                  </a:lnTo>
                  <a:lnTo>
                    <a:pt x="228" y="756"/>
                  </a:lnTo>
                  <a:lnTo>
                    <a:pt x="222" y="774"/>
                  </a:lnTo>
                  <a:lnTo>
                    <a:pt x="218" y="794"/>
                  </a:lnTo>
                  <a:lnTo>
                    <a:pt x="216" y="816"/>
                  </a:lnTo>
                  <a:lnTo>
                    <a:pt x="214" y="840"/>
                  </a:lnTo>
                  <a:lnTo>
                    <a:pt x="214" y="864"/>
                  </a:lnTo>
                  <a:lnTo>
                    <a:pt x="216" y="920"/>
                  </a:lnTo>
                  <a:lnTo>
                    <a:pt x="220" y="974"/>
                  </a:lnTo>
                  <a:lnTo>
                    <a:pt x="224" y="1030"/>
                  </a:lnTo>
                  <a:lnTo>
                    <a:pt x="224" y="1056"/>
                  </a:lnTo>
                  <a:lnTo>
                    <a:pt x="222" y="1080"/>
                  </a:lnTo>
                  <a:lnTo>
                    <a:pt x="220" y="1104"/>
                  </a:lnTo>
                  <a:lnTo>
                    <a:pt x="216" y="1126"/>
                  </a:lnTo>
                  <a:lnTo>
                    <a:pt x="212" y="1146"/>
                  </a:lnTo>
                  <a:lnTo>
                    <a:pt x="208" y="1168"/>
                  </a:lnTo>
                  <a:lnTo>
                    <a:pt x="206" y="1218"/>
                  </a:lnTo>
                  <a:lnTo>
                    <a:pt x="202" y="1244"/>
                  </a:lnTo>
                  <a:lnTo>
                    <a:pt x="200" y="1270"/>
                  </a:lnTo>
                  <a:lnTo>
                    <a:pt x="194" y="1298"/>
                  </a:lnTo>
                  <a:lnTo>
                    <a:pt x="186" y="1324"/>
                  </a:lnTo>
                  <a:lnTo>
                    <a:pt x="184" y="1328"/>
                  </a:lnTo>
                  <a:lnTo>
                    <a:pt x="180" y="1332"/>
                  </a:lnTo>
                  <a:lnTo>
                    <a:pt x="172" y="1338"/>
                  </a:lnTo>
                  <a:lnTo>
                    <a:pt x="164" y="1342"/>
                  </a:lnTo>
                  <a:lnTo>
                    <a:pt x="160" y="1348"/>
                  </a:lnTo>
                  <a:lnTo>
                    <a:pt x="164" y="1414"/>
                  </a:lnTo>
                  <a:lnTo>
                    <a:pt x="152" y="1444"/>
                  </a:lnTo>
                  <a:lnTo>
                    <a:pt x="134" y="1480"/>
                  </a:lnTo>
                  <a:lnTo>
                    <a:pt x="114" y="1518"/>
                  </a:lnTo>
                  <a:lnTo>
                    <a:pt x="92" y="1556"/>
                  </a:lnTo>
                  <a:lnTo>
                    <a:pt x="68" y="1594"/>
                  </a:lnTo>
                  <a:lnTo>
                    <a:pt x="44" y="1628"/>
                  </a:lnTo>
                  <a:lnTo>
                    <a:pt x="22" y="1658"/>
                  </a:lnTo>
                  <a:lnTo>
                    <a:pt x="0" y="1684"/>
                  </a:lnTo>
                  <a:lnTo>
                    <a:pt x="0" y="1694"/>
                  </a:lnTo>
                  <a:lnTo>
                    <a:pt x="16" y="1694"/>
                  </a:lnTo>
                  <a:lnTo>
                    <a:pt x="24" y="1678"/>
                  </a:lnTo>
                  <a:lnTo>
                    <a:pt x="36" y="1662"/>
                  </a:lnTo>
                  <a:lnTo>
                    <a:pt x="62" y="1632"/>
                  </a:lnTo>
                  <a:lnTo>
                    <a:pt x="118" y="1572"/>
                  </a:lnTo>
                  <a:lnTo>
                    <a:pt x="132" y="1556"/>
                  </a:lnTo>
                  <a:lnTo>
                    <a:pt x="146" y="1540"/>
                  </a:lnTo>
                  <a:lnTo>
                    <a:pt x="156" y="1522"/>
                  </a:lnTo>
                  <a:lnTo>
                    <a:pt x="166" y="1506"/>
                  </a:lnTo>
                  <a:lnTo>
                    <a:pt x="174" y="1486"/>
                  </a:lnTo>
                  <a:lnTo>
                    <a:pt x="180" y="1466"/>
                  </a:lnTo>
                  <a:lnTo>
                    <a:pt x="182" y="1444"/>
                  </a:lnTo>
                  <a:lnTo>
                    <a:pt x="182" y="1422"/>
                  </a:lnTo>
                  <a:lnTo>
                    <a:pt x="208" y="1410"/>
                  </a:lnTo>
                  <a:lnTo>
                    <a:pt x="210" y="1380"/>
                  </a:lnTo>
                  <a:lnTo>
                    <a:pt x="214" y="1350"/>
                  </a:lnTo>
                  <a:lnTo>
                    <a:pt x="224" y="1290"/>
                  </a:lnTo>
                  <a:lnTo>
                    <a:pt x="238" y="1226"/>
                  </a:lnTo>
                  <a:lnTo>
                    <a:pt x="252" y="1166"/>
                  </a:lnTo>
                  <a:lnTo>
                    <a:pt x="258" y="1172"/>
                  </a:lnTo>
                  <a:lnTo>
                    <a:pt x="262" y="1178"/>
                  </a:lnTo>
                  <a:lnTo>
                    <a:pt x="266" y="1186"/>
                  </a:lnTo>
                  <a:lnTo>
                    <a:pt x="266" y="1196"/>
                  </a:lnTo>
                  <a:lnTo>
                    <a:pt x="266" y="1216"/>
                  </a:lnTo>
                  <a:lnTo>
                    <a:pt x="262" y="1238"/>
                  </a:lnTo>
                  <a:lnTo>
                    <a:pt x="250" y="1284"/>
                  </a:lnTo>
                  <a:lnTo>
                    <a:pt x="246" y="1306"/>
                  </a:lnTo>
                  <a:lnTo>
                    <a:pt x="246" y="1324"/>
                  </a:lnTo>
                  <a:lnTo>
                    <a:pt x="244" y="1340"/>
                  </a:lnTo>
                  <a:lnTo>
                    <a:pt x="242" y="1356"/>
                  </a:lnTo>
                  <a:lnTo>
                    <a:pt x="234" y="1394"/>
                  </a:lnTo>
                  <a:lnTo>
                    <a:pt x="222" y="1436"/>
                  </a:lnTo>
                  <a:lnTo>
                    <a:pt x="208" y="1478"/>
                  </a:lnTo>
                  <a:lnTo>
                    <a:pt x="190" y="1520"/>
                  </a:lnTo>
                  <a:lnTo>
                    <a:pt x="170" y="1560"/>
                  </a:lnTo>
                  <a:lnTo>
                    <a:pt x="152" y="1596"/>
                  </a:lnTo>
                  <a:lnTo>
                    <a:pt x="134" y="1624"/>
                  </a:lnTo>
                  <a:lnTo>
                    <a:pt x="124" y="1638"/>
                  </a:lnTo>
                  <a:lnTo>
                    <a:pt x="110" y="1652"/>
                  </a:lnTo>
                  <a:lnTo>
                    <a:pt x="78" y="1682"/>
                  </a:lnTo>
                  <a:lnTo>
                    <a:pt x="64" y="1698"/>
                  </a:lnTo>
                  <a:lnTo>
                    <a:pt x="52" y="1716"/>
                  </a:lnTo>
                  <a:lnTo>
                    <a:pt x="48" y="1724"/>
                  </a:lnTo>
                  <a:lnTo>
                    <a:pt x="46" y="1732"/>
                  </a:lnTo>
                  <a:lnTo>
                    <a:pt x="44" y="1742"/>
                  </a:lnTo>
                  <a:lnTo>
                    <a:pt x="46" y="1750"/>
                  </a:lnTo>
                  <a:lnTo>
                    <a:pt x="46" y="1758"/>
                  </a:lnTo>
                  <a:lnTo>
                    <a:pt x="52" y="1762"/>
                  </a:lnTo>
                  <a:lnTo>
                    <a:pt x="88" y="1720"/>
                  </a:lnTo>
                  <a:lnTo>
                    <a:pt x="122" y="1676"/>
                  </a:lnTo>
                  <a:lnTo>
                    <a:pt x="156" y="1632"/>
                  </a:lnTo>
                  <a:lnTo>
                    <a:pt x="186" y="1586"/>
                  </a:lnTo>
                  <a:lnTo>
                    <a:pt x="216" y="1538"/>
                  </a:lnTo>
                  <a:lnTo>
                    <a:pt x="242" y="1490"/>
                  </a:lnTo>
                  <a:lnTo>
                    <a:pt x="268" y="1440"/>
                  </a:lnTo>
                  <a:lnTo>
                    <a:pt x="290" y="1388"/>
                  </a:lnTo>
                  <a:lnTo>
                    <a:pt x="296" y="1368"/>
                  </a:lnTo>
                  <a:lnTo>
                    <a:pt x="300" y="1346"/>
                  </a:lnTo>
                  <a:lnTo>
                    <a:pt x="302" y="1324"/>
                  </a:lnTo>
                  <a:lnTo>
                    <a:pt x="302" y="1302"/>
                  </a:lnTo>
                  <a:lnTo>
                    <a:pt x="302" y="1258"/>
                  </a:lnTo>
                  <a:lnTo>
                    <a:pt x="304" y="1236"/>
                  </a:lnTo>
                  <a:lnTo>
                    <a:pt x="308" y="1218"/>
                  </a:lnTo>
                  <a:lnTo>
                    <a:pt x="322" y="1218"/>
                  </a:lnTo>
                  <a:lnTo>
                    <a:pt x="324" y="1242"/>
                  </a:lnTo>
                  <a:lnTo>
                    <a:pt x="324" y="1268"/>
                  </a:lnTo>
                  <a:lnTo>
                    <a:pt x="320" y="1294"/>
                  </a:lnTo>
                  <a:lnTo>
                    <a:pt x="314" y="1320"/>
                  </a:lnTo>
                  <a:lnTo>
                    <a:pt x="302" y="1372"/>
                  </a:lnTo>
                  <a:lnTo>
                    <a:pt x="294" y="1414"/>
                  </a:lnTo>
                  <a:lnTo>
                    <a:pt x="292" y="1420"/>
                  </a:lnTo>
                  <a:lnTo>
                    <a:pt x="294" y="1426"/>
                  </a:lnTo>
                  <a:lnTo>
                    <a:pt x="296" y="1440"/>
                  </a:lnTo>
                  <a:lnTo>
                    <a:pt x="300" y="1456"/>
                  </a:lnTo>
                  <a:lnTo>
                    <a:pt x="298" y="1464"/>
                  </a:lnTo>
                  <a:lnTo>
                    <a:pt x="296" y="1472"/>
                  </a:lnTo>
                  <a:lnTo>
                    <a:pt x="292" y="1486"/>
                  </a:lnTo>
                  <a:lnTo>
                    <a:pt x="286" y="1496"/>
                  </a:lnTo>
                  <a:lnTo>
                    <a:pt x="274" y="1514"/>
                  </a:lnTo>
                  <a:lnTo>
                    <a:pt x="268" y="1524"/>
                  </a:lnTo>
                  <a:lnTo>
                    <a:pt x="262" y="1534"/>
                  </a:lnTo>
                  <a:lnTo>
                    <a:pt x="258" y="1548"/>
                  </a:lnTo>
                  <a:lnTo>
                    <a:pt x="256" y="1566"/>
                  </a:lnTo>
                  <a:lnTo>
                    <a:pt x="274" y="1562"/>
                  </a:lnTo>
                  <a:lnTo>
                    <a:pt x="286" y="1550"/>
                  </a:lnTo>
                  <a:lnTo>
                    <a:pt x="296" y="1536"/>
                  </a:lnTo>
                  <a:lnTo>
                    <a:pt x="308" y="1516"/>
                  </a:lnTo>
                  <a:lnTo>
                    <a:pt x="318" y="1492"/>
                  </a:lnTo>
                  <a:lnTo>
                    <a:pt x="326" y="1464"/>
                  </a:lnTo>
                  <a:lnTo>
                    <a:pt x="336" y="1436"/>
                  </a:lnTo>
                  <a:lnTo>
                    <a:pt x="344" y="1404"/>
                  </a:lnTo>
                  <a:lnTo>
                    <a:pt x="350" y="1372"/>
                  </a:lnTo>
                  <a:lnTo>
                    <a:pt x="356" y="1338"/>
                  </a:lnTo>
                  <a:lnTo>
                    <a:pt x="360" y="1304"/>
                  </a:lnTo>
                  <a:lnTo>
                    <a:pt x="364" y="1272"/>
                  </a:lnTo>
                  <a:lnTo>
                    <a:pt x="366" y="1238"/>
                  </a:lnTo>
                  <a:lnTo>
                    <a:pt x="366" y="1208"/>
                  </a:lnTo>
                  <a:lnTo>
                    <a:pt x="364" y="1178"/>
                  </a:lnTo>
                  <a:lnTo>
                    <a:pt x="362" y="1152"/>
                  </a:lnTo>
                  <a:lnTo>
                    <a:pt x="356" y="1128"/>
                  </a:lnTo>
                  <a:lnTo>
                    <a:pt x="360" y="1122"/>
                  </a:lnTo>
                  <a:lnTo>
                    <a:pt x="374" y="1122"/>
                  </a:lnTo>
                  <a:lnTo>
                    <a:pt x="386" y="1270"/>
                  </a:lnTo>
                  <a:lnTo>
                    <a:pt x="374" y="1330"/>
                  </a:lnTo>
                  <a:lnTo>
                    <a:pt x="366" y="1390"/>
                  </a:lnTo>
                  <a:lnTo>
                    <a:pt x="352" y="1506"/>
                  </a:lnTo>
                  <a:lnTo>
                    <a:pt x="350" y="1518"/>
                  </a:lnTo>
                  <a:lnTo>
                    <a:pt x="342" y="1528"/>
                  </a:lnTo>
                  <a:lnTo>
                    <a:pt x="324" y="1552"/>
                  </a:lnTo>
                  <a:lnTo>
                    <a:pt x="316" y="1564"/>
                  </a:lnTo>
                  <a:lnTo>
                    <a:pt x="306" y="1578"/>
                  </a:lnTo>
                  <a:lnTo>
                    <a:pt x="300" y="1592"/>
                  </a:lnTo>
                  <a:lnTo>
                    <a:pt x="296" y="1610"/>
                  </a:lnTo>
                  <a:lnTo>
                    <a:pt x="312" y="1600"/>
                  </a:lnTo>
                  <a:lnTo>
                    <a:pt x="328" y="1588"/>
                  </a:lnTo>
                  <a:lnTo>
                    <a:pt x="342" y="1570"/>
                  </a:lnTo>
                  <a:lnTo>
                    <a:pt x="356" y="1552"/>
                  </a:lnTo>
                  <a:lnTo>
                    <a:pt x="368" y="1532"/>
                  </a:lnTo>
                  <a:lnTo>
                    <a:pt x="378" y="1510"/>
                  </a:lnTo>
                  <a:lnTo>
                    <a:pt x="386" y="1490"/>
                  </a:lnTo>
                  <a:lnTo>
                    <a:pt x="392" y="1472"/>
                  </a:lnTo>
                  <a:lnTo>
                    <a:pt x="408" y="1470"/>
                  </a:lnTo>
                  <a:lnTo>
                    <a:pt x="404" y="1498"/>
                  </a:lnTo>
                  <a:lnTo>
                    <a:pt x="396" y="1526"/>
                  </a:lnTo>
                  <a:lnTo>
                    <a:pt x="384" y="1554"/>
                  </a:lnTo>
                  <a:lnTo>
                    <a:pt x="370" y="1580"/>
                  </a:lnTo>
                  <a:lnTo>
                    <a:pt x="352" y="1608"/>
                  </a:lnTo>
                  <a:lnTo>
                    <a:pt x="332" y="1634"/>
                  </a:lnTo>
                  <a:lnTo>
                    <a:pt x="310" y="1660"/>
                  </a:lnTo>
                  <a:lnTo>
                    <a:pt x="288" y="1684"/>
                  </a:lnTo>
                  <a:lnTo>
                    <a:pt x="240" y="1734"/>
                  </a:lnTo>
                  <a:lnTo>
                    <a:pt x="194" y="1778"/>
                  </a:lnTo>
                  <a:lnTo>
                    <a:pt x="150" y="1820"/>
                  </a:lnTo>
                  <a:lnTo>
                    <a:pt x="132" y="1840"/>
                  </a:lnTo>
                  <a:lnTo>
                    <a:pt x="116" y="1858"/>
                  </a:lnTo>
                  <a:lnTo>
                    <a:pt x="116" y="1872"/>
                  </a:lnTo>
                  <a:lnTo>
                    <a:pt x="126" y="1872"/>
                  </a:lnTo>
                  <a:lnTo>
                    <a:pt x="164" y="1842"/>
                  </a:lnTo>
                  <a:lnTo>
                    <a:pt x="196" y="1812"/>
                  </a:lnTo>
                  <a:lnTo>
                    <a:pt x="224" y="1782"/>
                  </a:lnTo>
                  <a:lnTo>
                    <a:pt x="250" y="1750"/>
                  </a:lnTo>
                  <a:lnTo>
                    <a:pt x="300" y="1686"/>
                  </a:lnTo>
                  <a:lnTo>
                    <a:pt x="326" y="1652"/>
                  </a:lnTo>
                  <a:lnTo>
                    <a:pt x="356" y="1618"/>
                  </a:lnTo>
                  <a:lnTo>
                    <a:pt x="378" y="1596"/>
                  </a:lnTo>
                  <a:lnTo>
                    <a:pt x="400" y="1576"/>
                  </a:lnTo>
                  <a:lnTo>
                    <a:pt x="412" y="1566"/>
                  </a:lnTo>
                  <a:lnTo>
                    <a:pt x="422" y="1554"/>
                  </a:lnTo>
                  <a:lnTo>
                    <a:pt x="430" y="1542"/>
                  </a:lnTo>
                  <a:lnTo>
                    <a:pt x="438" y="1528"/>
                  </a:lnTo>
                  <a:lnTo>
                    <a:pt x="444" y="1506"/>
                  </a:lnTo>
                  <a:lnTo>
                    <a:pt x="450" y="1482"/>
                  </a:lnTo>
                  <a:lnTo>
                    <a:pt x="452" y="1460"/>
                  </a:lnTo>
                  <a:lnTo>
                    <a:pt x="454" y="1438"/>
                  </a:lnTo>
                  <a:lnTo>
                    <a:pt x="452" y="1396"/>
                  </a:lnTo>
                  <a:lnTo>
                    <a:pt x="450" y="1354"/>
                  </a:lnTo>
                  <a:lnTo>
                    <a:pt x="444" y="1312"/>
                  </a:lnTo>
                  <a:lnTo>
                    <a:pt x="442" y="1272"/>
                  </a:lnTo>
                  <a:lnTo>
                    <a:pt x="442" y="1254"/>
                  </a:lnTo>
                  <a:lnTo>
                    <a:pt x="444" y="1234"/>
                  </a:lnTo>
                  <a:lnTo>
                    <a:pt x="448" y="1214"/>
                  </a:lnTo>
                  <a:lnTo>
                    <a:pt x="452" y="1196"/>
                  </a:lnTo>
                  <a:lnTo>
                    <a:pt x="460" y="1184"/>
                  </a:lnTo>
                  <a:lnTo>
                    <a:pt x="464" y="1190"/>
                  </a:lnTo>
                  <a:lnTo>
                    <a:pt x="466" y="1196"/>
                  </a:lnTo>
                  <a:lnTo>
                    <a:pt x="472" y="1212"/>
                  </a:lnTo>
                  <a:lnTo>
                    <a:pt x="474" y="1234"/>
                  </a:lnTo>
                  <a:lnTo>
                    <a:pt x="476" y="1258"/>
                  </a:lnTo>
                  <a:lnTo>
                    <a:pt x="474" y="1312"/>
                  </a:lnTo>
                  <a:lnTo>
                    <a:pt x="472" y="1374"/>
                  </a:lnTo>
                  <a:lnTo>
                    <a:pt x="470" y="1432"/>
                  </a:lnTo>
                  <a:lnTo>
                    <a:pt x="470" y="1482"/>
                  </a:lnTo>
                  <a:lnTo>
                    <a:pt x="470" y="1504"/>
                  </a:lnTo>
                  <a:lnTo>
                    <a:pt x="474" y="1520"/>
                  </a:lnTo>
                  <a:lnTo>
                    <a:pt x="478" y="1530"/>
                  </a:lnTo>
                  <a:lnTo>
                    <a:pt x="482" y="1534"/>
                  </a:lnTo>
                  <a:lnTo>
                    <a:pt x="486" y="1536"/>
                  </a:lnTo>
                  <a:lnTo>
                    <a:pt x="494" y="1512"/>
                  </a:lnTo>
                  <a:lnTo>
                    <a:pt x="502" y="1486"/>
                  </a:lnTo>
                  <a:lnTo>
                    <a:pt x="504" y="1460"/>
                  </a:lnTo>
                  <a:lnTo>
                    <a:pt x="506" y="1432"/>
                  </a:lnTo>
                  <a:lnTo>
                    <a:pt x="506" y="1404"/>
                  </a:lnTo>
                  <a:lnTo>
                    <a:pt x="504" y="1374"/>
                  </a:lnTo>
                  <a:lnTo>
                    <a:pt x="500" y="1318"/>
                  </a:lnTo>
                  <a:lnTo>
                    <a:pt x="514" y="1318"/>
                  </a:lnTo>
                  <a:lnTo>
                    <a:pt x="520" y="1338"/>
                  </a:lnTo>
                  <a:lnTo>
                    <a:pt x="524" y="1358"/>
                  </a:lnTo>
                  <a:lnTo>
                    <a:pt x="524" y="1382"/>
                  </a:lnTo>
                  <a:lnTo>
                    <a:pt x="526" y="1404"/>
                  </a:lnTo>
                  <a:lnTo>
                    <a:pt x="524" y="1452"/>
                  </a:lnTo>
                  <a:lnTo>
                    <a:pt x="526" y="1498"/>
                  </a:lnTo>
                  <a:lnTo>
                    <a:pt x="534" y="1504"/>
                  </a:lnTo>
                  <a:lnTo>
                    <a:pt x="542" y="1506"/>
                  </a:lnTo>
                  <a:lnTo>
                    <a:pt x="558" y="1510"/>
                  </a:lnTo>
                  <a:lnTo>
                    <a:pt x="574" y="1508"/>
                  </a:lnTo>
                  <a:lnTo>
                    <a:pt x="592" y="1506"/>
                  </a:lnTo>
                  <a:lnTo>
                    <a:pt x="628" y="1498"/>
                  </a:lnTo>
                  <a:lnTo>
                    <a:pt x="648" y="1494"/>
                  </a:lnTo>
                  <a:lnTo>
                    <a:pt x="670" y="1496"/>
                  </a:lnTo>
                  <a:lnTo>
                    <a:pt x="688" y="1496"/>
                  </a:lnTo>
                  <a:lnTo>
                    <a:pt x="710" y="1496"/>
                  </a:lnTo>
                  <a:lnTo>
                    <a:pt x="764" y="1490"/>
                  </a:lnTo>
                  <a:lnTo>
                    <a:pt x="828" y="1480"/>
                  </a:lnTo>
                  <a:lnTo>
                    <a:pt x="862" y="1474"/>
                  </a:lnTo>
                  <a:lnTo>
                    <a:pt x="896" y="1466"/>
                  </a:lnTo>
                  <a:lnTo>
                    <a:pt x="930" y="1456"/>
                  </a:lnTo>
                  <a:lnTo>
                    <a:pt x="962" y="1446"/>
                  </a:lnTo>
                  <a:lnTo>
                    <a:pt x="992" y="1434"/>
                  </a:lnTo>
                  <a:lnTo>
                    <a:pt x="1018" y="1422"/>
                  </a:lnTo>
                  <a:lnTo>
                    <a:pt x="1040" y="1408"/>
                  </a:lnTo>
                  <a:lnTo>
                    <a:pt x="1058" y="1392"/>
                  </a:lnTo>
                  <a:lnTo>
                    <a:pt x="1066" y="1384"/>
                  </a:lnTo>
                  <a:lnTo>
                    <a:pt x="1070" y="1376"/>
                  </a:lnTo>
                  <a:lnTo>
                    <a:pt x="1074" y="1368"/>
                  </a:lnTo>
                  <a:lnTo>
                    <a:pt x="1076" y="1358"/>
                  </a:lnTo>
                  <a:lnTo>
                    <a:pt x="1100" y="1362"/>
                  </a:lnTo>
                  <a:lnTo>
                    <a:pt x="1114" y="1332"/>
                  </a:lnTo>
                  <a:lnTo>
                    <a:pt x="1122" y="1324"/>
                  </a:lnTo>
                  <a:lnTo>
                    <a:pt x="1114" y="1318"/>
                  </a:lnTo>
                  <a:lnTo>
                    <a:pt x="1102" y="1314"/>
                  </a:lnTo>
                  <a:lnTo>
                    <a:pt x="1074" y="1332"/>
                  </a:lnTo>
                  <a:lnTo>
                    <a:pt x="1046" y="1352"/>
                  </a:lnTo>
                  <a:lnTo>
                    <a:pt x="994" y="1390"/>
                  </a:lnTo>
                  <a:lnTo>
                    <a:pt x="968" y="1408"/>
                  </a:lnTo>
                  <a:lnTo>
                    <a:pt x="938" y="1424"/>
                  </a:lnTo>
                  <a:lnTo>
                    <a:pt x="904" y="1440"/>
                  </a:lnTo>
                  <a:lnTo>
                    <a:pt x="866" y="1454"/>
                  </a:lnTo>
                  <a:lnTo>
                    <a:pt x="842" y="1460"/>
                  </a:lnTo>
                  <a:lnTo>
                    <a:pt x="814" y="1462"/>
                  </a:lnTo>
                  <a:lnTo>
                    <a:pt x="788" y="1462"/>
                  </a:lnTo>
                  <a:lnTo>
                    <a:pt x="760" y="1460"/>
                  </a:lnTo>
                  <a:lnTo>
                    <a:pt x="710" y="1456"/>
                  </a:lnTo>
                  <a:lnTo>
                    <a:pt x="688" y="1456"/>
                  </a:lnTo>
                  <a:lnTo>
                    <a:pt x="670" y="1458"/>
                  </a:lnTo>
                  <a:lnTo>
                    <a:pt x="654" y="1464"/>
                  </a:lnTo>
                  <a:lnTo>
                    <a:pt x="640" y="1468"/>
                  </a:lnTo>
                  <a:lnTo>
                    <a:pt x="612" y="1478"/>
                  </a:lnTo>
                  <a:lnTo>
                    <a:pt x="598" y="1482"/>
                  </a:lnTo>
                  <a:lnTo>
                    <a:pt x="584" y="1482"/>
                  </a:lnTo>
                  <a:lnTo>
                    <a:pt x="570" y="1478"/>
                  </a:lnTo>
                  <a:lnTo>
                    <a:pt x="552" y="1470"/>
                  </a:lnTo>
                  <a:lnTo>
                    <a:pt x="560" y="1418"/>
                  </a:lnTo>
                  <a:lnTo>
                    <a:pt x="574" y="1418"/>
                  </a:lnTo>
                  <a:lnTo>
                    <a:pt x="574" y="1454"/>
                  </a:lnTo>
                  <a:lnTo>
                    <a:pt x="604" y="1458"/>
                  </a:lnTo>
                  <a:lnTo>
                    <a:pt x="610" y="1454"/>
                  </a:lnTo>
                  <a:lnTo>
                    <a:pt x="614" y="1450"/>
                  </a:lnTo>
                  <a:lnTo>
                    <a:pt x="618" y="1436"/>
                  </a:lnTo>
                  <a:lnTo>
                    <a:pt x="592" y="1402"/>
                  </a:lnTo>
                  <a:lnTo>
                    <a:pt x="562" y="1406"/>
                  </a:lnTo>
                  <a:lnTo>
                    <a:pt x="548" y="1306"/>
                  </a:lnTo>
                  <a:lnTo>
                    <a:pt x="556" y="1302"/>
                  </a:lnTo>
                  <a:lnTo>
                    <a:pt x="576" y="1330"/>
                  </a:lnTo>
                  <a:lnTo>
                    <a:pt x="598" y="1364"/>
                  </a:lnTo>
                  <a:lnTo>
                    <a:pt x="610" y="1380"/>
                  </a:lnTo>
                  <a:lnTo>
                    <a:pt x="618" y="1396"/>
                  </a:lnTo>
                  <a:lnTo>
                    <a:pt x="626" y="1414"/>
                  </a:lnTo>
                  <a:lnTo>
                    <a:pt x="630" y="1428"/>
                  </a:lnTo>
                  <a:lnTo>
                    <a:pt x="646" y="1434"/>
                  </a:lnTo>
                  <a:lnTo>
                    <a:pt x="666" y="1440"/>
                  </a:lnTo>
                  <a:lnTo>
                    <a:pt x="686" y="1442"/>
                  </a:lnTo>
                  <a:lnTo>
                    <a:pt x="710" y="1444"/>
                  </a:lnTo>
                  <a:lnTo>
                    <a:pt x="754" y="1444"/>
                  </a:lnTo>
                  <a:lnTo>
                    <a:pt x="792" y="1444"/>
                  </a:lnTo>
                  <a:lnTo>
                    <a:pt x="796" y="1440"/>
                  </a:lnTo>
                  <a:lnTo>
                    <a:pt x="796" y="1424"/>
                  </a:lnTo>
                  <a:lnTo>
                    <a:pt x="786" y="1422"/>
                  </a:lnTo>
                  <a:lnTo>
                    <a:pt x="776" y="1420"/>
                  </a:lnTo>
                  <a:lnTo>
                    <a:pt x="754" y="1420"/>
                  </a:lnTo>
                  <a:lnTo>
                    <a:pt x="732" y="1420"/>
                  </a:lnTo>
                  <a:lnTo>
                    <a:pt x="710" y="1418"/>
                  </a:lnTo>
                  <a:lnTo>
                    <a:pt x="694" y="1412"/>
                  </a:lnTo>
                  <a:lnTo>
                    <a:pt x="676" y="1402"/>
                  </a:lnTo>
                  <a:lnTo>
                    <a:pt x="658" y="1390"/>
                  </a:lnTo>
                  <a:lnTo>
                    <a:pt x="640" y="1374"/>
                  </a:lnTo>
                  <a:lnTo>
                    <a:pt x="624" y="1358"/>
                  </a:lnTo>
                  <a:lnTo>
                    <a:pt x="610" y="1340"/>
                  </a:lnTo>
                  <a:lnTo>
                    <a:pt x="598" y="1320"/>
                  </a:lnTo>
                  <a:lnTo>
                    <a:pt x="588" y="1302"/>
                  </a:lnTo>
                  <a:lnTo>
                    <a:pt x="588" y="1276"/>
                  </a:lnTo>
                  <a:lnTo>
                    <a:pt x="596" y="1274"/>
                  </a:lnTo>
                  <a:lnTo>
                    <a:pt x="606" y="1290"/>
                  </a:lnTo>
                  <a:lnTo>
                    <a:pt x="620" y="1306"/>
                  </a:lnTo>
                  <a:lnTo>
                    <a:pt x="634" y="1322"/>
                  </a:lnTo>
                  <a:lnTo>
                    <a:pt x="652" y="1338"/>
                  </a:lnTo>
                  <a:lnTo>
                    <a:pt x="670" y="1352"/>
                  </a:lnTo>
                  <a:lnTo>
                    <a:pt x="692" y="1366"/>
                  </a:lnTo>
                  <a:lnTo>
                    <a:pt x="714" y="1378"/>
                  </a:lnTo>
                  <a:lnTo>
                    <a:pt x="736" y="1390"/>
                  </a:lnTo>
                  <a:lnTo>
                    <a:pt x="762" y="1398"/>
                  </a:lnTo>
                  <a:lnTo>
                    <a:pt x="786" y="1406"/>
                  </a:lnTo>
                  <a:lnTo>
                    <a:pt x="810" y="1412"/>
                  </a:lnTo>
                  <a:lnTo>
                    <a:pt x="836" y="1416"/>
                  </a:lnTo>
                  <a:lnTo>
                    <a:pt x="860" y="1416"/>
                  </a:lnTo>
                  <a:lnTo>
                    <a:pt x="884" y="1416"/>
                  </a:lnTo>
                  <a:lnTo>
                    <a:pt x="906" y="1412"/>
                  </a:lnTo>
                  <a:lnTo>
                    <a:pt x="930" y="1406"/>
                  </a:lnTo>
                  <a:lnTo>
                    <a:pt x="940" y="1402"/>
                  </a:lnTo>
                  <a:lnTo>
                    <a:pt x="950" y="1396"/>
                  </a:lnTo>
                  <a:lnTo>
                    <a:pt x="970" y="1382"/>
                  </a:lnTo>
                  <a:lnTo>
                    <a:pt x="990" y="1370"/>
                  </a:lnTo>
                  <a:lnTo>
                    <a:pt x="1002" y="1364"/>
                  </a:lnTo>
                  <a:lnTo>
                    <a:pt x="1014" y="1362"/>
                  </a:lnTo>
                  <a:lnTo>
                    <a:pt x="1006" y="1344"/>
                  </a:lnTo>
                  <a:lnTo>
                    <a:pt x="1016" y="1344"/>
                  </a:lnTo>
                  <a:lnTo>
                    <a:pt x="1026" y="1344"/>
                  </a:lnTo>
                  <a:lnTo>
                    <a:pt x="1034" y="1342"/>
                  </a:lnTo>
                  <a:lnTo>
                    <a:pt x="1042" y="1338"/>
                  </a:lnTo>
                  <a:lnTo>
                    <a:pt x="1056" y="1330"/>
                  </a:lnTo>
                  <a:lnTo>
                    <a:pt x="1070" y="1318"/>
                  </a:lnTo>
                  <a:lnTo>
                    <a:pt x="1084" y="1306"/>
                  </a:lnTo>
                  <a:lnTo>
                    <a:pt x="1100" y="1296"/>
                  </a:lnTo>
                  <a:lnTo>
                    <a:pt x="1120" y="1288"/>
                  </a:lnTo>
                  <a:lnTo>
                    <a:pt x="1132" y="1286"/>
                  </a:lnTo>
                  <a:lnTo>
                    <a:pt x="1144" y="1284"/>
                  </a:lnTo>
                  <a:lnTo>
                    <a:pt x="1152" y="1270"/>
                  </a:lnTo>
                  <a:lnTo>
                    <a:pt x="1156" y="1256"/>
                  </a:lnTo>
                  <a:lnTo>
                    <a:pt x="1158" y="1240"/>
                  </a:lnTo>
                  <a:lnTo>
                    <a:pt x="1158" y="1222"/>
                  </a:lnTo>
                  <a:lnTo>
                    <a:pt x="1174" y="1228"/>
                  </a:lnTo>
                  <a:lnTo>
                    <a:pt x="1184" y="1218"/>
                  </a:lnTo>
                  <a:lnTo>
                    <a:pt x="1194" y="1204"/>
                  </a:lnTo>
                  <a:lnTo>
                    <a:pt x="1204" y="1188"/>
                  </a:lnTo>
                  <a:lnTo>
                    <a:pt x="1212" y="1168"/>
                  </a:lnTo>
                  <a:lnTo>
                    <a:pt x="1230" y="1122"/>
                  </a:lnTo>
                  <a:lnTo>
                    <a:pt x="1246" y="1072"/>
                  </a:lnTo>
                  <a:lnTo>
                    <a:pt x="1260" y="1018"/>
                  </a:lnTo>
                  <a:lnTo>
                    <a:pt x="1268" y="964"/>
                  </a:lnTo>
                  <a:lnTo>
                    <a:pt x="1274" y="914"/>
                  </a:lnTo>
                  <a:lnTo>
                    <a:pt x="1276" y="870"/>
                  </a:lnTo>
                  <a:lnTo>
                    <a:pt x="1284" y="866"/>
                  </a:lnTo>
                  <a:lnTo>
                    <a:pt x="1288" y="866"/>
                  </a:lnTo>
                  <a:lnTo>
                    <a:pt x="1290" y="886"/>
                  </a:lnTo>
                  <a:lnTo>
                    <a:pt x="1290" y="904"/>
                  </a:lnTo>
                  <a:lnTo>
                    <a:pt x="1290" y="924"/>
                  </a:lnTo>
                  <a:lnTo>
                    <a:pt x="1288" y="944"/>
                  </a:lnTo>
                  <a:lnTo>
                    <a:pt x="1280" y="984"/>
                  </a:lnTo>
                  <a:lnTo>
                    <a:pt x="1272" y="1024"/>
                  </a:lnTo>
                  <a:lnTo>
                    <a:pt x="1264" y="1062"/>
                  </a:lnTo>
                  <a:lnTo>
                    <a:pt x="1260" y="1096"/>
                  </a:lnTo>
                  <a:lnTo>
                    <a:pt x="1258" y="1114"/>
                  </a:lnTo>
                  <a:lnTo>
                    <a:pt x="1258" y="1128"/>
                  </a:lnTo>
                  <a:lnTo>
                    <a:pt x="1262" y="1142"/>
                  </a:lnTo>
                  <a:lnTo>
                    <a:pt x="1266" y="1154"/>
                  </a:lnTo>
                  <a:lnTo>
                    <a:pt x="1248" y="1174"/>
                  </a:lnTo>
                  <a:lnTo>
                    <a:pt x="1232" y="1194"/>
                  </a:lnTo>
                  <a:lnTo>
                    <a:pt x="1200" y="1238"/>
                  </a:lnTo>
                  <a:lnTo>
                    <a:pt x="1168" y="1284"/>
                  </a:lnTo>
                  <a:lnTo>
                    <a:pt x="1136" y="1330"/>
                  </a:lnTo>
                  <a:lnTo>
                    <a:pt x="1102" y="1374"/>
                  </a:lnTo>
                  <a:lnTo>
                    <a:pt x="1084" y="1394"/>
                  </a:lnTo>
                  <a:lnTo>
                    <a:pt x="1064" y="1414"/>
                  </a:lnTo>
                  <a:lnTo>
                    <a:pt x="1044" y="1434"/>
                  </a:lnTo>
                  <a:lnTo>
                    <a:pt x="1020" y="1450"/>
                  </a:lnTo>
                  <a:lnTo>
                    <a:pt x="996" y="1466"/>
                  </a:lnTo>
                  <a:lnTo>
                    <a:pt x="970" y="1480"/>
                  </a:lnTo>
                  <a:close/>
                  <a:moveTo>
                    <a:pt x="1424" y="648"/>
                  </a:moveTo>
                  <a:lnTo>
                    <a:pt x="1424" y="648"/>
                  </a:lnTo>
                  <a:lnTo>
                    <a:pt x="1436" y="648"/>
                  </a:lnTo>
                  <a:lnTo>
                    <a:pt x="1466" y="752"/>
                  </a:lnTo>
                  <a:lnTo>
                    <a:pt x="1462" y="756"/>
                  </a:lnTo>
                  <a:lnTo>
                    <a:pt x="1440" y="752"/>
                  </a:lnTo>
                  <a:lnTo>
                    <a:pt x="1434" y="724"/>
                  </a:lnTo>
                  <a:lnTo>
                    <a:pt x="1428" y="700"/>
                  </a:lnTo>
                  <a:lnTo>
                    <a:pt x="1424" y="676"/>
                  </a:lnTo>
                  <a:lnTo>
                    <a:pt x="1422" y="664"/>
                  </a:lnTo>
                  <a:lnTo>
                    <a:pt x="1424" y="648"/>
                  </a:lnTo>
                  <a:close/>
                  <a:moveTo>
                    <a:pt x="264" y="1152"/>
                  </a:moveTo>
                  <a:lnTo>
                    <a:pt x="264" y="1152"/>
                  </a:lnTo>
                  <a:lnTo>
                    <a:pt x="256" y="1154"/>
                  </a:lnTo>
                  <a:lnTo>
                    <a:pt x="246" y="1154"/>
                  </a:lnTo>
                  <a:lnTo>
                    <a:pt x="248" y="1128"/>
                  </a:lnTo>
                  <a:lnTo>
                    <a:pt x="248" y="1102"/>
                  </a:lnTo>
                  <a:lnTo>
                    <a:pt x="246" y="1048"/>
                  </a:lnTo>
                  <a:lnTo>
                    <a:pt x="246" y="1020"/>
                  </a:lnTo>
                  <a:lnTo>
                    <a:pt x="246" y="992"/>
                  </a:lnTo>
                  <a:lnTo>
                    <a:pt x="250" y="962"/>
                  </a:lnTo>
                  <a:lnTo>
                    <a:pt x="256" y="932"/>
                  </a:lnTo>
                  <a:lnTo>
                    <a:pt x="270" y="932"/>
                  </a:lnTo>
                  <a:lnTo>
                    <a:pt x="272" y="990"/>
                  </a:lnTo>
                  <a:lnTo>
                    <a:pt x="272" y="1044"/>
                  </a:lnTo>
                  <a:lnTo>
                    <a:pt x="268" y="1096"/>
                  </a:lnTo>
                  <a:lnTo>
                    <a:pt x="264" y="1152"/>
                  </a:lnTo>
                  <a:close/>
                  <a:moveTo>
                    <a:pt x="370" y="1070"/>
                  </a:moveTo>
                  <a:lnTo>
                    <a:pt x="370" y="1070"/>
                  </a:lnTo>
                  <a:lnTo>
                    <a:pt x="370" y="1078"/>
                  </a:lnTo>
                  <a:lnTo>
                    <a:pt x="360" y="1074"/>
                  </a:lnTo>
                  <a:lnTo>
                    <a:pt x="356" y="1050"/>
                  </a:lnTo>
                  <a:lnTo>
                    <a:pt x="356" y="1024"/>
                  </a:lnTo>
                  <a:lnTo>
                    <a:pt x="358" y="998"/>
                  </a:lnTo>
                  <a:lnTo>
                    <a:pt x="360" y="986"/>
                  </a:lnTo>
                  <a:lnTo>
                    <a:pt x="364" y="978"/>
                  </a:lnTo>
                  <a:lnTo>
                    <a:pt x="382" y="978"/>
                  </a:lnTo>
                  <a:lnTo>
                    <a:pt x="370" y="1070"/>
                  </a:lnTo>
                  <a:close/>
                  <a:moveTo>
                    <a:pt x="1318" y="844"/>
                  </a:moveTo>
                  <a:lnTo>
                    <a:pt x="1318" y="844"/>
                  </a:lnTo>
                  <a:lnTo>
                    <a:pt x="1318" y="860"/>
                  </a:lnTo>
                  <a:lnTo>
                    <a:pt x="1310" y="862"/>
                  </a:lnTo>
                  <a:lnTo>
                    <a:pt x="1304" y="856"/>
                  </a:lnTo>
                  <a:lnTo>
                    <a:pt x="1302" y="844"/>
                  </a:lnTo>
                  <a:lnTo>
                    <a:pt x="1318" y="844"/>
                  </a:lnTo>
                  <a:close/>
                  <a:moveTo>
                    <a:pt x="1266" y="608"/>
                  </a:moveTo>
                  <a:lnTo>
                    <a:pt x="1266" y="608"/>
                  </a:lnTo>
                  <a:lnTo>
                    <a:pt x="1266" y="648"/>
                  </a:lnTo>
                  <a:lnTo>
                    <a:pt x="1250" y="644"/>
                  </a:lnTo>
                  <a:lnTo>
                    <a:pt x="1248" y="590"/>
                  </a:lnTo>
                  <a:lnTo>
                    <a:pt x="1262" y="592"/>
                  </a:lnTo>
                  <a:lnTo>
                    <a:pt x="1266" y="608"/>
                  </a:lnTo>
                  <a:close/>
                  <a:moveTo>
                    <a:pt x="1224" y="530"/>
                  </a:moveTo>
                  <a:lnTo>
                    <a:pt x="1224" y="530"/>
                  </a:lnTo>
                  <a:lnTo>
                    <a:pt x="1234" y="538"/>
                  </a:lnTo>
                  <a:lnTo>
                    <a:pt x="1242" y="546"/>
                  </a:lnTo>
                  <a:lnTo>
                    <a:pt x="1246" y="558"/>
                  </a:lnTo>
                  <a:lnTo>
                    <a:pt x="1250" y="570"/>
                  </a:lnTo>
                  <a:lnTo>
                    <a:pt x="1250" y="586"/>
                  </a:lnTo>
                  <a:lnTo>
                    <a:pt x="1244" y="582"/>
                  </a:lnTo>
                  <a:lnTo>
                    <a:pt x="1236" y="576"/>
                  </a:lnTo>
                  <a:lnTo>
                    <a:pt x="1232" y="570"/>
                  </a:lnTo>
                  <a:lnTo>
                    <a:pt x="1228" y="562"/>
                  </a:lnTo>
                  <a:lnTo>
                    <a:pt x="1224" y="546"/>
                  </a:lnTo>
                  <a:lnTo>
                    <a:pt x="1224" y="530"/>
                  </a:lnTo>
                  <a:close/>
                  <a:moveTo>
                    <a:pt x="718" y="50"/>
                  </a:moveTo>
                  <a:lnTo>
                    <a:pt x="718" y="50"/>
                  </a:lnTo>
                  <a:lnTo>
                    <a:pt x="804" y="28"/>
                  </a:lnTo>
                  <a:lnTo>
                    <a:pt x="824" y="30"/>
                  </a:lnTo>
                  <a:lnTo>
                    <a:pt x="842" y="34"/>
                  </a:lnTo>
                  <a:lnTo>
                    <a:pt x="856" y="40"/>
                  </a:lnTo>
                  <a:lnTo>
                    <a:pt x="870" y="46"/>
                  </a:lnTo>
                  <a:lnTo>
                    <a:pt x="898" y="60"/>
                  </a:lnTo>
                  <a:lnTo>
                    <a:pt x="912" y="66"/>
                  </a:lnTo>
                  <a:lnTo>
                    <a:pt x="930" y="72"/>
                  </a:lnTo>
                  <a:lnTo>
                    <a:pt x="1000" y="82"/>
                  </a:lnTo>
                  <a:lnTo>
                    <a:pt x="1010" y="90"/>
                  </a:lnTo>
                  <a:lnTo>
                    <a:pt x="1024" y="100"/>
                  </a:lnTo>
                  <a:lnTo>
                    <a:pt x="1056" y="132"/>
                  </a:lnTo>
                  <a:lnTo>
                    <a:pt x="1090" y="172"/>
                  </a:lnTo>
                  <a:lnTo>
                    <a:pt x="1126" y="218"/>
                  </a:lnTo>
                  <a:lnTo>
                    <a:pt x="1160" y="266"/>
                  </a:lnTo>
                  <a:lnTo>
                    <a:pt x="1188" y="312"/>
                  </a:lnTo>
                  <a:lnTo>
                    <a:pt x="1200" y="334"/>
                  </a:lnTo>
                  <a:lnTo>
                    <a:pt x="1210" y="354"/>
                  </a:lnTo>
                  <a:lnTo>
                    <a:pt x="1218" y="370"/>
                  </a:lnTo>
                  <a:lnTo>
                    <a:pt x="1222" y="386"/>
                  </a:lnTo>
                  <a:lnTo>
                    <a:pt x="1214" y="390"/>
                  </a:lnTo>
                  <a:lnTo>
                    <a:pt x="1202" y="380"/>
                  </a:lnTo>
                  <a:lnTo>
                    <a:pt x="1192" y="368"/>
                  </a:lnTo>
                  <a:lnTo>
                    <a:pt x="1174" y="344"/>
                  </a:lnTo>
                  <a:lnTo>
                    <a:pt x="1142" y="290"/>
                  </a:lnTo>
                  <a:lnTo>
                    <a:pt x="1124" y="264"/>
                  </a:lnTo>
                  <a:lnTo>
                    <a:pt x="1106" y="242"/>
                  </a:lnTo>
                  <a:lnTo>
                    <a:pt x="1094" y="232"/>
                  </a:lnTo>
                  <a:lnTo>
                    <a:pt x="1082" y="222"/>
                  </a:lnTo>
                  <a:lnTo>
                    <a:pt x="1070" y="214"/>
                  </a:lnTo>
                  <a:lnTo>
                    <a:pt x="1054" y="208"/>
                  </a:lnTo>
                  <a:lnTo>
                    <a:pt x="1052" y="200"/>
                  </a:lnTo>
                  <a:lnTo>
                    <a:pt x="1066" y="198"/>
                  </a:lnTo>
                  <a:lnTo>
                    <a:pt x="1066" y="190"/>
                  </a:lnTo>
                  <a:lnTo>
                    <a:pt x="1066" y="184"/>
                  </a:lnTo>
                  <a:lnTo>
                    <a:pt x="1064" y="178"/>
                  </a:lnTo>
                  <a:lnTo>
                    <a:pt x="1062" y="172"/>
                  </a:lnTo>
                  <a:lnTo>
                    <a:pt x="1052" y="160"/>
                  </a:lnTo>
                  <a:lnTo>
                    <a:pt x="1038" y="148"/>
                  </a:lnTo>
                  <a:lnTo>
                    <a:pt x="1020" y="138"/>
                  </a:lnTo>
                  <a:lnTo>
                    <a:pt x="1000" y="126"/>
                  </a:lnTo>
                  <a:lnTo>
                    <a:pt x="954" y="106"/>
                  </a:lnTo>
                  <a:lnTo>
                    <a:pt x="902" y="88"/>
                  </a:lnTo>
                  <a:lnTo>
                    <a:pt x="854" y="72"/>
                  </a:lnTo>
                  <a:lnTo>
                    <a:pt x="782" y="50"/>
                  </a:lnTo>
                  <a:lnTo>
                    <a:pt x="774" y="56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58" y="76"/>
                  </a:lnTo>
                  <a:lnTo>
                    <a:pt x="862" y="86"/>
                  </a:lnTo>
                  <a:lnTo>
                    <a:pt x="898" y="106"/>
                  </a:lnTo>
                  <a:lnTo>
                    <a:pt x="936" y="128"/>
                  </a:lnTo>
                  <a:lnTo>
                    <a:pt x="954" y="138"/>
                  </a:lnTo>
                  <a:lnTo>
                    <a:pt x="976" y="146"/>
                  </a:lnTo>
                  <a:lnTo>
                    <a:pt x="996" y="152"/>
                  </a:lnTo>
                  <a:lnTo>
                    <a:pt x="1018" y="156"/>
                  </a:lnTo>
                  <a:lnTo>
                    <a:pt x="1024" y="170"/>
                  </a:lnTo>
                  <a:lnTo>
                    <a:pt x="1030" y="178"/>
                  </a:lnTo>
                  <a:lnTo>
                    <a:pt x="1036" y="186"/>
                  </a:lnTo>
                  <a:lnTo>
                    <a:pt x="1044" y="198"/>
                  </a:lnTo>
                  <a:lnTo>
                    <a:pt x="1044" y="200"/>
                  </a:lnTo>
                  <a:lnTo>
                    <a:pt x="1026" y="208"/>
                  </a:lnTo>
                  <a:lnTo>
                    <a:pt x="992" y="186"/>
                  </a:lnTo>
                  <a:lnTo>
                    <a:pt x="958" y="168"/>
                  </a:lnTo>
                  <a:lnTo>
                    <a:pt x="922" y="152"/>
                  </a:lnTo>
                  <a:lnTo>
                    <a:pt x="886" y="138"/>
                  </a:lnTo>
                  <a:lnTo>
                    <a:pt x="848" y="126"/>
                  </a:lnTo>
                  <a:lnTo>
                    <a:pt x="810" y="116"/>
                  </a:lnTo>
                  <a:lnTo>
                    <a:pt x="726" y="94"/>
                  </a:lnTo>
                  <a:lnTo>
                    <a:pt x="724" y="82"/>
                  </a:lnTo>
                  <a:lnTo>
                    <a:pt x="726" y="74"/>
                  </a:lnTo>
                  <a:lnTo>
                    <a:pt x="724" y="68"/>
                  </a:lnTo>
                  <a:lnTo>
                    <a:pt x="718" y="60"/>
                  </a:lnTo>
                  <a:lnTo>
                    <a:pt x="718" y="50"/>
                  </a:lnTo>
                  <a:close/>
                  <a:moveTo>
                    <a:pt x="940" y="1210"/>
                  </a:moveTo>
                  <a:lnTo>
                    <a:pt x="940" y="1210"/>
                  </a:lnTo>
                  <a:lnTo>
                    <a:pt x="936" y="1210"/>
                  </a:lnTo>
                  <a:lnTo>
                    <a:pt x="930" y="1210"/>
                  </a:lnTo>
                  <a:lnTo>
                    <a:pt x="920" y="1204"/>
                  </a:lnTo>
                  <a:lnTo>
                    <a:pt x="910" y="1200"/>
                  </a:lnTo>
                  <a:lnTo>
                    <a:pt x="906" y="1198"/>
                  </a:lnTo>
                  <a:lnTo>
                    <a:pt x="904" y="1200"/>
                  </a:lnTo>
                  <a:lnTo>
                    <a:pt x="886" y="1208"/>
                  </a:lnTo>
                  <a:lnTo>
                    <a:pt x="868" y="1212"/>
                  </a:lnTo>
                  <a:lnTo>
                    <a:pt x="850" y="1214"/>
                  </a:lnTo>
                  <a:lnTo>
                    <a:pt x="832" y="1210"/>
                  </a:lnTo>
                  <a:lnTo>
                    <a:pt x="816" y="1206"/>
                  </a:lnTo>
                  <a:lnTo>
                    <a:pt x="800" y="1198"/>
                  </a:lnTo>
                  <a:lnTo>
                    <a:pt x="782" y="1188"/>
                  </a:lnTo>
                  <a:lnTo>
                    <a:pt x="766" y="1176"/>
                  </a:lnTo>
                  <a:lnTo>
                    <a:pt x="738" y="1152"/>
                  </a:lnTo>
                  <a:lnTo>
                    <a:pt x="710" y="1124"/>
                  </a:lnTo>
                  <a:lnTo>
                    <a:pt x="686" y="1100"/>
                  </a:lnTo>
                  <a:lnTo>
                    <a:pt x="666" y="1080"/>
                  </a:lnTo>
                  <a:lnTo>
                    <a:pt x="666" y="1066"/>
                  </a:lnTo>
                  <a:lnTo>
                    <a:pt x="674" y="1062"/>
                  </a:lnTo>
                  <a:lnTo>
                    <a:pt x="792" y="1166"/>
                  </a:lnTo>
                  <a:lnTo>
                    <a:pt x="800" y="1170"/>
                  </a:lnTo>
                  <a:lnTo>
                    <a:pt x="808" y="1172"/>
                  </a:lnTo>
                  <a:lnTo>
                    <a:pt x="828" y="1172"/>
                  </a:lnTo>
                  <a:lnTo>
                    <a:pt x="846" y="1172"/>
                  </a:lnTo>
                  <a:lnTo>
                    <a:pt x="862" y="1170"/>
                  </a:lnTo>
                  <a:lnTo>
                    <a:pt x="894" y="1168"/>
                  </a:lnTo>
                  <a:lnTo>
                    <a:pt x="920" y="1168"/>
                  </a:lnTo>
                  <a:lnTo>
                    <a:pt x="944" y="1166"/>
                  </a:lnTo>
                  <a:lnTo>
                    <a:pt x="964" y="1164"/>
                  </a:lnTo>
                  <a:lnTo>
                    <a:pt x="972" y="1162"/>
                  </a:lnTo>
                  <a:lnTo>
                    <a:pt x="982" y="1158"/>
                  </a:lnTo>
                  <a:lnTo>
                    <a:pt x="990" y="1152"/>
                  </a:lnTo>
                  <a:lnTo>
                    <a:pt x="998" y="1144"/>
                  </a:lnTo>
                  <a:lnTo>
                    <a:pt x="1006" y="1136"/>
                  </a:lnTo>
                  <a:lnTo>
                    <a:pt x="1014" y="1124"/>
                  </a:lnTo>
                  <a:lnTo>
                    <a:pt x="1032" y="1092"/>
                  </a:lnTo>
                  <a:lnTo>
                    <a:pt x="1018" y="1092"/>
                  </a:lnTo>
                  <a:lnTo>
                    <a:pt x="1004" y="1096"/>
                  </a:lnTo>
                  <a:lnTo>
                    <a:pt x="976" y="1104"/>
                  </a:lnTo>
                  <a:lnTo>
                    <a:pt x="950" y="1114"/>
                  </a:lnTo>
                  <a:lnTo>
                    <a:pt x="924" y="1126"/>
                  </a:lnTo>
                  <a:lnTo>
                    <a:pt x="896" y="1136"/>
                  </a:lnTo>
                  <a:lnTo>
                    <a:pt x="882" y="1140"/>
                  </a:lnTo>
                  <a:lnTo>
                    <a:pt x="868" y="1142"/>
                  </a:lnTo>
                  <a:lnTo>
                    <a:pt x="852" y="1142"/>
                  </a:lnTo>
                  <a:lnTo>
                    <a:pt x="838" y="1142"/>
                  </a:lnTo>
                  <a:lnTo>
                    <a:pt x="820" y="1138"/>
                  </a:lnTo>
                  <a:lnTo>
                    <a:pt x="804" y="1132"/>
                  </a:lnTo>
                  <a:lnTo>
                    <a:pt x="790" y="1126"/>
                  </a:lnTo>
                  <a:lnTo>
                    <a:pt x="776" y="1120"/>
                  </a:lnTo>
                  <a:lnTo>
                    <a:pt x="750" y="1100"/>
                  </a:lnTo>
                  <a:lnTo>
                    <a:pt x="726" y="1080"/>
                  </a:lnTo>
                  <a:lnTo>
                    <a:pt x="706" y="1054"/>
                  </a:lnTo>
                  <a:lnTo>
                    <a:pt x="686" y="1028"/>
                  </a:lnTo>
                  <a:lnTo>
                    <a:pt x="668" y="1002"/>
                  </a:lnTo>
                  <a:lnTo>
                    <a:pt x="636" y="948"/>
                  </a:lnTo>
                  <a:lnTo>
                    <a:pt x="616" y="912"/>
                  </a:lnTo>
                  <a:lnTo>
                    <a:pt x="598" y="874"/>
                  </a:lnTo>
                  <a:lnTo>
                    <a:pt x="582" y="838"/>
                  </a:lnTo>
                  <a:lnTo>
                    <a:pt x="568" y="800"/>
                  </a:lnTo>
                  <a:lnTo>
                    <a:pt x="554" y="760"/>
                  </a:lnTo>
                  <a:lnTo>
                    <a:pt x="544" y="722"/>
                  </a:lnTo>
                  <a:lnTo>
                    <a:pt x="534" y="680"/>
                  </a:lnTo>
                  <a:lnTo>
                    <a:pt x="526" y="640"/>
                  </a:lnTo>
                  <a:lnTo>
                    <a:pt x="520" y="608"/>
                  </a:lnTo>
                  <a:lnTo>
                    <a:pt x="520" y="576"/>
                  </a:lnTo>
                  <a:lnTo>
                    <a:pt x="520" y="544"/>
                  </a:lnTo>
                  <a:lnTo>
                    <a:pt x="524" y="512"/>
                  </a:lnTo>
                  <a:lnTo>
                    <a:pt x="528" y="500"/>
                  </a:lnTo>
                  <a:lnTo>
                    <a:pt x="532" y="486"/>
                  </a:lnTo>
                  <a:lnTo>
                    <a:pt x="538" y="474"/>
                  </a:lnTo>
                  <a:lnTo>
                    <a:pt x="540" y="462"/>
                  </a:lnTo>
                  <a:lnTo>
                    <a:pt x="542" y="448"/>
                  </a:lnTo>
                  <a:lnTo>
                    <a:pt x="540" y="436"/>
                  </a:lnTo>
                  <a:lnTo>
                    <a:pt x="540" y="424"/>
                  </a:lnTo>
                  <a:lnTo>
                    <a:pt x="540" y="412"/>
                  </a:lnTo>
                  <a:lnTo>
                    <a:pt x="550" y="418"/>
                  </a:lnTo>
                  <a:lnTo>
                    <a:pt x="548" y="404"/>
                  </a:lnTo>
                  <a:lnTo>
                    <a:pt x="550" y="390"/>
                  </a:lnTo>
                  <a:lnTo>
                    <a:pt x="556" y="376"/>
                  </a:lnTo>
                  <a:lnTo>
                    <a:pt x="562" y="362"/>
                  </a:lnTo>
                  <a:lnTo>
                    <a:pt x="580" y="336"/>
                  </a:lnTo>
                  <a:lnTo>
                    <a:pt x="596" y="310"/>
                  </a:lnTo>
                  <a:lnTo>
                    <a:pt x="612" y="286"/>
                  </a:lnTo>
                  <a:lnTo>
                    <a:pt x="632" y="260"/>
                  </a:lnTo>
                  <a:lnTo>
                    <a:pt x="654" y="238"/>
                  </a:lnTo>
                  <a:lnTo>
                    <a:pt x="664" y="228"/>
                  </a:lnTo>
                  <a:lnTo>
                    <a:pt x="678" y="220"/>
                  </a:lnTo>
                  <a:lnTo>
                    <a:pt x="688" y="214"/>
                  </a:lnTo>
                  <a:lnTo>
                    <a:pt x="698" y="210"/>
                  </a:lnTo>
                  <a:lnTo>
                    <a:pt x="718" y="204"/>
                  </a:lnTo>
                  <a:lnTo>
                    <a:pt x="726" y="202"/>
                  </a:lnTo>
                  <a:lnTo>
                    <a:pt x="734" y="198"/>
                  </a:lnTo>
                  <a:lnTo>
                    <a:pt x="744" y="194"/>
                  </a:lnTo>
                  <a:lnTo>
                    <a:pt x="752" y="186"/>
                  </a:lnTo>
                  <a:lnTo>
                    <a:pt x="754" y="184"/>
                  </a:lnTo>
                  <a:lnTo>
                    <a:pt x="758" y="184"/>
                  </a:lnTo>
                  <a:lnTo>
                    <a:pt x="772" y="186"/>
                  </a:lnTo>
                  <a:lnTo>
                    <a:pt x="808" y="194"/>
                  </a:lnTo>
                  <a:lnTo>
                    <a:pt x="844" y="208"/>
                  </a:lnTo>
                  <a:lnTo>
                    <a:pt x="866" y="216"/>
                  </a:lnTo>
                  <a:lnTo>
                    <a:pt x="894" y="226"/>
                  </a:lnTo>
                  <a:lnTo>
                    <a:pt x="920" y="240"/>
                  </a:lnTo>
                  <a:lnTo>
                    <a:pt x="946" y="254"/>
                  </a:lnTo>
                  <a:lnTo>
                    <a:pt x="972" y="270"/>
                  </a:lnTo>
                  <a:lnTo>
                    <a:pt x="994" y="286"/>
                  </a:lnTo>
                  <a:lnTo>
                    <a:pt x="1016" y="306"/>
                  </a:lnTo>
                  <a:lnTo>
                    <a:pt x="1038" y="328"/>
                  </a:lnTo>
                  <a:lnTo>
                    <a:pt x="1058" y="352"/>
                  </a:lnTo>
                  <a:lnTo>
                    <a:pt x="1074" y="378"/>
                  </a:lnTo>
                  <a:lnTo>
                    <a:pt x="1086" y="406"/>
                  </a:lnTo>
                  <a:lnTo>
                    <a:pt x="1090" y="420"/>
                  </a:lnTo>
                  <a:lnTo>
                    <a:pt x="1092" y="434"/>
                  </a:lnTo>
                  <a:lnTo>
                    <a:pt x="1094" y="448"/>
                  </a:lnTo>
                  <a:lnTo>
                    <a:pt x="1094" y="462"/>
                  </a:lnTo>
                  <a:lnTo>
                    <a:pt x="1072" y="470"/>
                  </a:lnTo>
                  <a:lnTo>
                    <a:pt x="1062" y="474"/>
                  </a:lnTo>
                  <a:lnTo>
                    <a:pt x="1052" y="476"/>
                  </a:lnTo>
                  <a:lnTo>
                    <a:pt x="1050" y="474"/>
                  </a:lnTo>
                  <a:lnTo>
                    <a:pt x="1052" y="472"/>
                  </a:lnTo>
                  <a:lnTo>
                    <a:pt x="1056" y="462"/>
                  </a:lnTo>
                  <a:lnTo>
                    <a:pt x="1064" y="450"/>
                  </a:lnTo>
                  <a:lnTo>
                    <a:pt x="1064" y="442"/>
                  </a:lnTo>
                  <a:lnTo>
                    <a:pt x="1062" y="434"/>
                  </a:lnTo>
                  <a:lnTo>
                    <a:pt x="1052" y="418"/>
                  </a:lnTo>
                  <a:lnTo>
                    <a:pt x="1038" y="400"/>
                  </a:lnTo>
                  <a:lnTo>
                    <a:pt x="1024" y="380"/>
                  </a:lnTo>
                  <a:lnTo>
                    <a:pt x="994" y="344"/>
                  </a:lnTo>
                  <a:lnTo>
                    <a:pt x="988" y="332"/>
                  </a:lnTo>
                  <a:lnTo>
                    <a:pt x="980" y="320"/>
                  </a:lnTo>
                  <a:lnTo>
                    <a:pt x="972" y="306"/>
                  </a:lnTo>
                  <a:lnTo>
                    <a:pt x="964" y="298"/>
                  </a:lnTo>
                  <a:lnTo>
                    <a:pt x="956" y="292"/>
                  </a:lnTo>
                  <a:lnTo>
                    <a:pt x="946" y="290"/>
                  </a:lnTo>
                  <a:lnTo>
                    <a:pt x="926" y="288"/>
                  </a:lnTo>
                  <a:lnTo>
                    <a:pt x="928" y="288"/>
                  </a:lnTo>
                  <a:lnTo>
                    <a:pt x="928" y="286"/>
                  </a:lnTo>
                  <a:lnTo>
                    <a:pt x="924" y="278"/>
                  </a:lnTo>
                  <a:lnTo>
                    <a:pt x="912" y="264"/>
                  </a:lnTo>
                  <a:lnTo>
                    <a:pt x="904" y="258"/>
                  </a:lnTo>
                  <a:lnTo>
                    <a:pt x="892" y="254"/>
                  </a:lnTo>
                  <a:lnTo>
                    <a:pt x="868" y="248"/>
                  </a:lnTo>
                  <a:lnTo>
                    <a:pt x="844" y="242"/>
                  </a:lnTo>
                  <a:lnTo>
                    <a:pt x="818" y="236"/>
                  </a:lnTo>
                  <a:lnTo>
                    <a:pt x="794" y="234"/>
                  </a:lnTo>
                  <a:lnTo>
                    <a:pt x="780" y="234"/>
                  </a:lnTo>
                  <a:lnTo>
                    <a:pt x="768" y="236"/>
                  </a:lnTo>
                  <a:lnTo>
                    <a:pt x="746" y="242"/>
                  </a:lnTo>
                  <a:lnTo>
                    <a:pt x="724" y="252"/>
                  </a:lnTo>
                  <a:lnTo>
                    <a:pt x="702" y="264"/>
                  </a:lnTo>
                  <a:lnTo>
                    <a:pt x="682" y="274"/>
                  </a:lnTo>
                  <a:lnTo>
                    <a:pt x="694" y="284"/>
                  </a:lnTo>
                  <a:lnTo>
                    <a:pt x="700" y="290"/>
                  </a:lnTo>
                  <a:lnTo>
                    <a:pt x="704" y="294"/>
                  </a:lnTo>
                  <a:lnTo>
                    <a:pt x="704" y="300"/>
                  </a:lnTo>
                  <a:lnTo>
                    <a:pt x="724" y="288"/>
                  </a:lnTo>
                  <a:lnTo>
                    <a:pt x="746" y="280"/>
                  </a:lnTo>
                  <a:lnTo>
                    <a:pt x="768" y="276"/>
                  </a:lnTo>
                  <a:lnTo>
                    <a:pt x="790" y="274"/>
                  </a:lnTo>
                  <a:lnTo>
                    <a:pt x="814" y="276"/>
                  </a:lnTo>
                  <a:lnTo>
                    <a:pt x="838" y="278"/>
                  </a:lnTo>
                  <a:lnTo>
                    <a:pt x="892" y="282"/>
                  </a:lnTo>
                  <a:lnTo>
                    <a:pt x="912" y="308"/>
                  </a:lnTo>
                  <a:lnTo>
                    <a:pt x="934" y="332"/>
                  </a:lnTo>
                  <a:lnTo>
                    <a:pt x="958" y="354"/>
                  </a:lnTo>
                  <a:lnTo>
                    <a:pt x="980" y="378"/>
                  </a:lnTo>
                  <a:lnTo>
                    <a:pt x="1000" y="404"/>
                  </a:lnTo>
                  <a:lnTo>
                    <a:pt x="1010" y="418"/>
                  </a:lnTo>
                  <a:lnTo>
                    <a:pt x="1018" y="432"/>
                  </a:lnTo>
                  <a:lnTo>
                    <a:pt x="1024" y="448"/>
                  </a:lnTo>
                  <a:lnTo>
                    <a:pt x="1030" y="466"/>
                  </a:lnTo>
                  <a:lnTo>
                    <a:pt x="1034" y="484"/>
                  </a:lnTo>
                  <a:lnTo>
                    <a:pt x="1036" y="504"/>
                  </a:lnTo>
                  <a:lnTo>
                    <a:pt x="1010" y="518"/>
                  </a:lnTo>
                  <a:lnTo>
                    <a:pt x="1002" y="512"/>
                  </a:lnTo>
                  <a:lnTo>
                    <a:pt x="1010" y="504"/>
                  </a:lnTo>
                  <a:lnTo>
                    <a:pt x="1014" y="492"/>
                  </a:lnTo>
                  <a:lnTo>
                    <a:pt x="1004" y="476"/>
                  </a:lnTo>
                  <a:lnTo>
                    <a:pt x="996" y="462"/>
                  </a:lnTo>
                  <a:lnTo>
                    <a:pt x="994" y="454"/>
                  </a:lnTo>
                  <a:lnTo>
                    <a:pt x="992" y="444"/>
                  </a:lnTo>
                  <a:lnTo>
                    <a:pt x="990" y="434"/>
                  </a:lnTo>
                  <a:lnTo>
                    <a:pt x="992" y="422"/>
                  </a:lnTo>
                  <a:lnTo>
                    <a:pt x="990" y="422"/>
                  </a:lnTo>
                  <a:lnTo>
                    <a:pt x="984" y="420"/>
                  </a:lnTo>
                  <a:lnTo>
                    <a:pt x="968" y="406"/>
                  </a:lnTo>
                  <a:lnTo>
                    <a:pt x="944" y="384"/>
                  </a:lnTo>
                  <a:lnTo>
                    <a:pt x="936" y="374"/>
                  </a:lnTo>
                  <a:lnTo>
                    <a:pt x="926" y="364"/>
                  </a:lnTo>
                  <a:lnTo>
                    <a:pt x="920" y="360"/>
                  </a:lnTo>
                  <a:lnTo>
                    <a:pt x="914" y="356"/>
                  </a:lnTo>
                  <a:lnTo>
                    <a:pt x="908" y="356"/>
                  </a:lnTo>
                  <a:lnTo>
                    <a:pt x="902" y="358"/>
                  </a:lnTo>
                  <a:lnTo>
                    <a:pt x="898" y="352"/>
                  </a:lnTo>
                  <a:lnTo>
                    <a:pt x="898" y="348"/>
                  </a:lnTo>
                  <a:lnTo>
                    <a:pt x="902" y="342"/>
                  </a:lnTo>
                  <a:lnTo>
                    <a:pt x="906" y="338"/>
                  </a:lnTo>
                  <a:lnTo>
                    <a:pt x="884" y="332"/>
                  </a:lnTo>
                  <a:lnTo>
                    <a:pt x="862" y="328"/>
                  </a:lnTo>
                  <a:lnTo>
                    <a:pt x="842" y="320"/>
                  </a:lnTo>
                  <a:lnTo>
                    <a:pt x="822" y="316"/>
                  </a:lnTo>
                  <a:lnTo>
                    <a:pt x="804" y="314"/>
                  </a:lnTo>
                  <a:lnTo>
                    <a:pt x="794" y="314"/>
                  </a:lnTo>
                  <a:lnTo>
                    <a:pt x="782" y="316"/>
                  </a:lnTo>
                  <a:lnTo>
                    <a:pt x="768" y="322"/>
                  </a:lnTo>
                  <a:lnTo>
                    <a:pt x="754" y="332"/>
                  </a:lnTo>
                  <a:lnTo>
                    <a:pt x="740" y="344"/>
                  </a:lnTo>
                  <a:lnTo>
                    <a:pt x="730" y="356"/>
                  </a:lnTo>
                  <a:lnTo>
                    <a:pt x="686" y="342"/>
                  </a:lnTo>
                  <a:lnTo>
                    <a:pt x="678" y="352"/>
                  </a:lnTo>
                  <a:lnTo>
                    <a:pt x="704" y="356"/>
                  </a:lnTo>
                  <a:lnTo>
                    <a:pt x="696" y="390"/>
                  </a:lnTo>
                  <a:lnTo>
                    <a:pt x="674" y="402"/>
                  </a:lnTo>
                  <a:lnTo>
                    <a:pt x="662" y="406"/>
                  </a:lnTo>
                  <a:lnTo>
                    <a:pt x="652" y="408"/>
                  </a:lnTo>
                  <a:lnTo>
                    <a:pt x="648" y="414"/>
                  </a:lnTo>
                  <a:lnTo>
                    <a:pt x="648" y="422"/>
                  </a:lnTo>
                  <a:lnTo>
                    <a:pt x="648" y="440"/>
                  </a:lnTo>
                  <a:lnTo>
                    <a:pt x="650" y="458"/>
                  </a:lnTo>
                  <a:lnTo>
                    <a:pt x="650" y="466"/>
                  </a:lnTo>
                  <a:lnTo>
                    <a:pt x="648" y="470"/>
                  </a:lnTo>
                  <a:lnTo>
                    <a:pt x="634" y="500"/>
                  </a:lnTo>
                  <a:lnTo>
                    <a:pt x="622" y="528"/>
                  </a:lnTo>
                  <a:lnTo>
                    <a:pt x="616" y="556"/>
                  </a:lnTo>
                  <a:lnTo>
                    <a:pt x="612" y="586"/>
                  </a:lnTo>
                  <a:lnTo>
                    <a:pt x="612" y="616"/>
                  </a:lnTo>
                  <a:lnTo>
                    <a:pt x="614" y="646"/>
                  </a:lnTo>
                  <a:lnTo>
                    <a:pt x="620" y="674"/>
                  </a:lnTo>
                  <a:lnTo>
                    <a:pt x="628" y="704"/>
                  </a:lnTo>
                  <a:lnTo>
                    <a:pt x="636" y="734"/>
                  </a:lnTo>
                  <a:lnTo>
                    <a:pt x="646" y="762"/>
                  </a:lnTo>
                  <a:lnTo>
                    <a:pt x="670" y="820"/>
                  </a:lnTo>
                  <a:lnTo>
                    <a:pt x="722" y="928"/>
                  </a:lnTo>
                  <a:lnTo>
                    <a:pt x="728" y="942"/>
                  </a:lnTo>
                  <a:lnTo>
                    <a:pt x="736" y="954"/>
                  </a:lnTo>
                  <a:lnTo>
                    <a:pt x="746" y="962"/>
                  </a:lnTo>
                  <a:lnTo>
                    <a:pt x="756" y="972"/>
                  </a:lnTo>
                  <a:lnTo>
                    <a:pt x="766" y="978"/>
                  </a:lnTo>
                  <a:lnTo>
                    <a:pt x="778" y="984"/>
                  </a:lnTo>
                  <a:lnTo>
                    <a:pt x="806" y="996"/>
                  </a:lnTo>
                  <a:lnTo>
                    <a:pt x="798" y="1004"/>
                  </a:lnTo>
                  <a:lnTo>
                    <a:pt x="798" y="1006"/>
                  </a:lnTo>
                  <a:lnTo>
                    <a:pt x="802" y="1010"/>
                  </a:lnTo>
                  <a:lnTo>
                    <a:pt x="818" y="1016"/>
                  </a:lnTo>
                  <a:lnTo>
                    <a:pt x="842" y="1026"/>
                  </a:lnTo>
                  <a:lnTo>
                    <a:pt x="844" y="1030"/>
                  </a:lnTo>
                  <a:lnTo>
                    <a:pt x="842" y="1034"/>
                  </a:lnTo>
                  <a:lnTo>
                    <a:pt x="840" y="1038"/>
                  </a:lnTo>
                  <a:lnTo>
                    <a:pt x="834" y="1042"/>
                  </a:lnTo>
                  <a:lnTo>
                    <a:pt x="824" y="1048"/>
                  </a:lnTo>
                  <a:lnTo>
                    <a:pt x="816" y="1050"/>
                  </a:lnTo>
                  <a:lnTo>
                    <a:pt x="804" y="1048"/>
                  </a:lnTo>
                  <a:lnTo>
                    <a:pt x="792" y="1044"/>
                  </a:lnTo>
                  <a:lnTo>
                    <a:pt x="770" y="1030"/>
                  </a:lnTo>
                  <a:lnTo>
                    <a:pt x="750" y="1016"/>
                  </a:lnTo>
                  <a:lnTo>
                    <a:pt x="732" y="998"/>
                  </a:lnTo>
                  <a:lnTo>
                    <a:pt x="716" y="978"/>
                  </a:lnTo>
                  <a:lnTo>
                    <a:pt x="702" y="958"/>
                  </a:lnTo>
                  <a:lnTo>
                    <a:pt x="686" y="932"/>
                  </a:lnTo>
                  <a:lnTo>
                    <a:pt x="672" y="906"/>
                  </a:lnTo>
                  <a:lnTo>
                    <a:pt x="660" y="878"/>
                  </a:lnTo>
                  <a:lnTo>
                    <a:pt x="648" y="850"/>
                  </a:lnTo>
                  <a:lnTo>
                    <a:pt x="628" y="794"/>
                  </a:lnTo>
                  <a:lnTo>
                    <a:pt x="610" y="738"/>
                  </a:lnTo>
                  <a:lnTo>
                    <a:pt x="598" y="690"/>
                  </a:lnTo>
                  <a:lnTo>
                    <a:pt x="586" y="640"/>
                  </a:lnTo>
                  <a:lnTo>
                    <a:pt x="582" y="620"/>
                  </a:lnTo>
                  <a:lnTo>
                    <a:pt x="580" y="598"/>
                  </a:lnTo>
                  <a:lnTo>
                    <a:pt x="580" y="572"/>
                  </a:lnTo>
                  <a:lnTo>
                    <a:pt x="584" y="546"/>
                  </a:lnTo>
                  <a:lnTo>
                    <a:pt x="588" y="520"/>
                  </a:lnTo>
                  <a:lnTo>
                    <a:pt x="594" y="494"/>
                  </a:lnTo>
                  <a:lnTo>
                    <a:pt x="600" y="468"/>
                  </a:lnTo>
                  <a:lnTo>
                    <a:pt x="608" y="442"/>
                  </a:lnTo>
                  <a:lnTo>
                    <a:pt x="618" y="416"/>
                  </a:lnTo>
                  <a:lnTo>
                    <a:pt x="628" y="394"/>
                  </a:lnTo>
                  <a:lnTo>
                    <a:pt x="640" y="372"/>
                  </a:lnTo>
                  <a:lnTo>
                    <a:pt x="652" y="354"/>
                  </a:lnTo>
                  <a:lnTo>
                    <a:pt x="664" y="338"/>
                  </a:lnTo>
                  <a:lnTo>
                    <a:pt x="676" y="324"/>
                  </a:lnTo>
                  <a:lnTo>
                    <a:pt x="688" y="316"/>
                  </a:lnTo>
                  <a:lnTo>
                    <a:pt x="700" y="312"/>
                  </a:lnTo>
                  <a:lnTo>
                    <a:pt x="704" y="300"/>
                  </a:lnTo>
                  <a:lnTo>
                    <a:pt x="694" y="304"/>
                  </a:lnTo>
                  <a:lnTo>
                    <a:pt x="688" y="306"/>
                  </a:lnTo>
                  <a:lnTo>
                    <a:pt x="682" y="300"/>
                  </a:lnTo>
                  <a:lnTo>
                    <a:pt x="678" y="290"/>
                  </a:lnTo>
                  <a:lnTo>
                    <a:pt x="666" y="296"/>
                  </a:lnTo>
                  <a:lnTo>
                    <a:pt x="654" y="310"/>
                  </a:lnTo>
                  <a:lnTo>
                    <a:pt x="640" y="326"/>
                  </a:lnTo>
                  <a:lnTo>
                    <a:pt x="626" y="348"/>
                  </a:lnTo>
                  <a:lnTo>
                    <a:pt x="614" y="372"/>
                  </a:lnTo>
                  <a:lnTo>
                    <a:pt x="600" y="400"/>
                  </a:lnTo>
                  <a:lnTo>
                    <a:pt x="588" y="430"/>
                  </a:lnTo>
                  <a:lnTo>
                    <a:pt x="576" y="460"/>
                  </a:lnTo>
                  <a:lnTo>
                    <a:pt x="566" y="494"/>
                  </a:lnTo>
                  <a:lnTo>
                    <a:pt x="556" y="528"/>
                  </a:lnTo>
                  <a:lnTo>
                    <a:pt x="550" y="560"/>
                  </a:lnTo>
                  <a:lnTo>
                    <a:pt x="544" y="594"/>
                  </a:lnTo>
                  <a:lnTo>
                    <a:pt x="542" y="626"/>
                  </a:lnTo>
                  <a:lnTo>
                    <a:pt x="542" y="656"/>
                  </a:lnTo>
                  <a:lnTo>
                    <a:pt x="546" y="686"/>
                  </a:lnTo>
                  <a:lnTo>
                    <a:pt x="552" y="712"/>
                  </a:lnTo>
                  <a:lnTo>
                    <a:pt x="570" y="760"/>
                  </a:lnTo>
                  <a:lnTo>
                    <a:pt x="596" y="818"/>
                  </a:lnTo>
                  <a:lnTo>
                    <a:pt x="626" y="880"/>
                  </a:lnTo>
                  <a:lnTo>
                    <a:pt x="660" y="940"/>
                  </a:lnTo>
                  <a:lnTo>
                    <a:pt x="678" y="970"/>
                  </a:lnTo>
                  <a:lnTo>
                    <a:pt x="696" y="998"/>
                  </a:lnTo>
                  <a:lnTo>
                    <a:pt x="716" y="1024"/>
                  </a:lnTo>
                  <a:lnTo>
                    <a:pt x="734" y="1048"/>
                  </a:lnTo>
                  <a:lnTo>
                    <a:pt x="754" y="1068"/>
                  </a:lnTo>
                  <a:lnTo>
                    <a:pt x="774" y="1086"/>
                  </a:lnTo>
                  <a:lnTo>
                    <a:pt x="792" y="1098"/>
                  </a:lnTo>
                  <a:lnTo>
                    <a:pt x="810" y="1106"/>
                  </a:lnTo>
                  <a:lnTo>
                    <a:pt x="822" y="1110"/>
                  </a:lnTo>
                  <a:lnTo>
                    <a:pt x="836" y="1112"/>
                  </a:lnTo>
                  <a:lnTo>
                    <a:pt x="864" y="1110"/>
                  </a:lnTo>
                  <a:lnTo>
                    <a:pt x="890" y="1110"/>
                  </a:lnTo>
                  <a:lnTo>
                    <a:pt x="902" y="1110"/>
                  </a:lnTo>
                  <a:lnTo>
                    <a:pt x="914" y="1110"/>
                  </a:lnTo>
                  <a:lnTo>
                    <a:pt x="980" y="1066"/>
                  </a:lnTo>
                  <a:lnTo>
                    <a:pt x="992" y="1054"/>
                  </a:lnTo>
                  <a:lnTo>
                    <a:pt x="1002" y="1038"/>
                  </a:lnTo>
                  <a:lnTo>
                    <a:pt x="1024" y="1002"/>
                  </a:lnTo>
                  <a:lnTo>
                    <a:pt x="1034" y="984"/>
                  </a:lnTo>
                  <a:lnTo>
                    <a:pt x="1046" y="968"/>
                  </a:lnTo>
                  <a:lnTo>
                    <a:pt x="1058" y="954"/>
                  </a:lnTo>
                  <a:lnTo>
                    <a:pt x="1070" y="944"/>
                  </a:lnTo>
                  <a:lnTo>
                    <a:pt x="1084" y="944"/>
                  </a:lnTo>
                  <a:lnTo>
                    <a:pt x="1078" y="966"/>
                  </a:lnTo>
                  <a:lnTo>
                    <a:pt x="1068" y="990"/>
                  </a:lnTo>
                  <a:lnTo>
                    <a:pt x="1054" y="1014"/>
                  </a:lnTo>
                  <a:lnTo>
                    <a:pt x="1046" y="1022"/>
                  </a:lnTo>
                  <a:lnTo>
                    <a:pt x="1040" y="1030"/>
                  </a:lnTo>
                  <a:lnTo>
                    <a:pt x="1046" y="1046"/>
                  </a:lnTo>
                  <a:lnTo>
                    <a:pt x="1050" y="1056"/>
                  </a:lnTo>
                  <a:lnTo>
                    <a:pt x="1050" y="1060"/>
                  </a:lnTo>
                  <a:lnTo>
                    <a:pt x="1050" y="1066"/>
                  </a:lnTo>
                  <a:lnTo>
                    <a:pt x="1044" y="1080"/>
                  </a:lnTo>
                  <a:lnTo>
                    <a:pt x="1044" y="1084"/>
                  </a:lnTo>
                  <a:lnTo>
                    <a:pt x="1054" y="1084"/>
                  </a:lnTo>
                  <a:lnTo>
                    <a:pt x="1060" y="1080"/>
                  </a:lnTo>
                  <a:lnTo>
                    <a:pt x="1066" y="1072"/>
                  </a:lnTo>
                  <a:lnTo>
                    <a:pt x="1080" y="1052"/>
                  </a:lnTo>
                  <a:lnTo>
                    <a:pt x="1092" y="1028"/>
                  </a:lnTo>
                  <a:lnTo>
                    <a:pt x="1102" y="1002"/>
                  </a:lnTo>
                  <a:lnTo>
                    <a:pt x="1112" y="974"/>
                  </a:lnTo>
                  <a:lnTo>
                    <a:pt x="1116" y="950"/>
                  </a:lnTo>
                  <a:lnTo>
                    <a:pt x="1118" y="928"/>
                  </a:lnTo>
                  <a:lnTo>
                    <a:pt x="1116" y="920"/>
                  </a:lnTo>
                  <a:lnTo>
                    <a:pt x="1114" y="914"/>
                  </a:lnTo>
                  <a:lnTo>
                    <a:pt x="1114" y="910"/>
                  </a:lnTo>
                  <a:lnTo>
                    <a:pt x="1136" y="914"/>
                  </a:lnTo>
                  <a:lnTo>
                    <a:pt x="1144" y="918"/>
                  </a:lnTo>
                  <a:lnTo>
                    <a:pt x="1142" y="938"/>
                  </a:lnTo>
                  <a:lnTo>
                    <a:pt x="1138" y="960"/>
                  </a:lnTo>
                  <a:lnTo>
                    <a:pt x="1132" y="982"/>
                  </a:lnTo>
                  <a:lnTo>
                    <a:pt x="1124" y="1004"/>
                  </a:lnTo>
                  <a:lnTo>
                    <a:pt x="1114" y="1026"/>
                  </a:lnTo>
                  <a:lnTo>
                    <a:pt x="1102" y="1048"/>
                  </a:lnTo>
                  <a:lnTo>
                    <a:pt x="1090" y="1070"/>
                  </a:lnTo>
                  <a:lnTo>
                    <a:pt x="1076" y="1092"/>
                  </a:lnTo>
                  <a:lnTo>
                    <a:pt x="1060" y="1112"/>
                  </a:lnTo>
                  <a:lnTo>
                    <a:pt x="1044" y="1132"/>
                  </a:lnTo>
                  <a:lnTo>
                    <a:pt x="1026" y="1148"/>
                  </a:lnTo>
                  <a:lnTo>
                    <a:pt x="1008" y="1166"/>
                  </a:lnTo>
                  <a:lnTo>
                    <a:pt x="992" y="1180"/>
                  </a:lnTo>
                  <a:lnTo>
                    <a:pt x="974" y="1192"/>
                  </a:lnTo>
                  <a:lnTo>
                    <a:pt x="956" y="1202"/>
                  </a:lnTo>
                  <a:lnTo>
                    <a:pt x="940" y="1210"/>
                  </a:lnTo>
                  <a:close/>
                  <a:moveTo>
                    <a:pt x="1110" y="1074"/>
                  </a:moveTo>
                  <a:lnTo>
                    <a:pt x="1110" y="1074"/>
                  </a:lnTo>
                  <a:lnTo>
                    <a:pt x="1102" y="1074"/>
                  </a:lnTo>
                  <a:lnTo>
                    <a:pt x="1102" y="1062"/>
                  </a:lnTo>
                  <a:lnTo>
                    <a:pt x="1108" y="1066"/>
                  </a:lnTo>
                  <a:lnTo>
                    <a:pt x="1110" y="1074"/>
                  </a:lnTo>
                  <a:close/>
                  <a:moveTo>
                    <a:pt x="918" y="1240"/>
                  </a:moveTo>
                  <a:lnTo>
                    <a:pt x="918" y="1240"/>
                  </a:lnTo>
                  <a:lnTo>
                    <a:pt x="914" y="1248"/>
                  </a:lnTo>
                  <a:lnTo>
                    <a:pt x="890" y="1254"/>
                  </a:lnTo>
                  <a:lnTo>
                    <a:pt x="868" y="1258"/>
                  </a:lnTo>
                  <a:lnTo>
                    <a:pt x="848" y="1260"/>
                  </a:lnTo>
                  <a:lnTo>
                    <a:pt x="830" y="1260"/>
                  </a:lnTo>
                  <a:lnTo>
                    <a:pt x="814" y="1260"/>
                  </a:lnTo>
                  <a:lnTo>
                    <a:pt x="798" y="1256"/>
                  </a:lnTo>
                  <a:lnTo>
                    <a:pt x="786" y="1252"/>
                  </a:lnTo>
                  <a:lnTo>
                    <a:pt x="772" y="1246"/>
                  </a:lnTo>
                  <a:lnTo>
                    <a:pt x="762" y="1240"/>
                  </a:lnTo>
                  <a:lnTo>
                    <a:pt x="750" y="1232"/>
                  </a:lnTo>
                  <a:lnTo>
                    <a:pt x="728" y="1212"/>
                  </a:lnTo>
                  <a:lnTo>
                    <a:pt x="706" y="1188"/>
                  </a:lnTo>
                  <a:lnTo>
                    <a:pt x="682" y="1158"/>
                  </a:lnTo>
                  <a:lnTo>
                    <a:pt x="644" y="1118"/>
                  </a:lnTo>
                  <a:lnTo>
                    <a:pt x="628" y="1096"/>
                  </a:lnTo>
                  <a:lnTo>
                    <a:pt x="620" y="1084"/>
                  </a:lnTo>
                  <a:lnTo>
                    <a:pt x="614" y="1070"/>
                  </a:lnTo>
                  <a:lnTo>
                    <a:pt x="596" y="978"/>
                  </a:lnTo>
                  <a:lnTo>
                    <a:pt x="580" y="936"/>
                  </a:lnTo>
                  <a:lnTo>
                    <a:pt x="560" y="894"/>
                  </a:lnTo>
                  <a:lnTo>
                    <a:pt x="552" y="870"/>
                  </a:lnTo>
                  <a:lnTo>
                    <a:pt x="546" y="846"/>
                  </a:lnTo>
                  <a:lnTo>
                    <a:pt x="540" y="822"/>
                  </a:lnTo>
                  <a:lnTo>
                    <a:pt x="538" y="796"/>
                  </a:lnTo>
                  <a:lnTo>
                    <a:pt x="548" y="796"/>
                  </a:lnTo>
                  <a:lnTo>
                    <a:pt x="552" y="804"/>
                  </a:lnTo>
                  <a:lnTo>
                    <a:pt x="554" y="812"/>
                  </a:lnTo>
                  <a:lnTo>
                    <a:pt x="554" y="832"/>
                  </a:lnTo>
                  <a:lnTo>
                    <a:pt x="556" y="852"/>
                  </a:lnTo>
                  <a:lnTo>
                    <a:pt x="558" y="862"/>
                  </a:lnTo>
                  <a:lnTo>
                    <a:pt x="562" y="870"/>
                  </a:lnTo>
                  <a:lnTo>
                    <a:pt x="584" y="906"/>
                  </a:lnTo>
                  <a:lnTo>
                    <a:pt x="600" y="940"/>
                  </a:lnTo>
                  <a:lnTo>
                    <a:pt x="614" y="974"/>
                  </a:lnTo>
                  <a:lnTo>
                    <a:pt x="628" y="1006"/>
                  </a:lnTo>
                  <a:lnTo>
                    <a:pt x="650" y="1068"/>
                  </a:lnTo>
                  <a:lnTo>
                    <a:pt x="662" y="1096"/>
                  </a:lnTo>
                  <a:lnTo>
                    <a:pt x="676" y="1122"/>
                  </a:lnTo>
                  <a:lnTo>
                    <a:pt x="690" y="1146"/>
                  </a:lnTo>
                  <a:lnTo>
                    <a:pt x="708" y="1168"/>
                  </a:lnTo>
                  <a:lnTo>
                    <a:pt x="730" y="1188"/>
                  </a:lnTo>
                  <a:lnTo>
                    <a:pt x="742" y="1196"/>
                  </a:lnTo>
                  <a:lnTo>
                    <a:pt x="756" y="1204"/>
                  </a:lnTo>
                  <a:lnTo>
                    <a:pt x="770" y="1210"/>
                  </a:lnTo>
                  <a:lnTo>
                    <a:pt x="786" y="1216"/>
                  </a:lnTo>
                  <a:lnTo>
                    <a:pt x="804" y="1222"/>
                  </a:lnTo>
                  <a:lnTo>
                    <a:pt x="822" y="1226"/>
                  </a:lnTo>
                  <a:lnTo>
                    <a:pt x="864" y="1230"/>
                  </a:lnTo>
                  <a:lnTo>
                    <a:pt x="914" y="1232"/>
                  </a:lnTo>
                  <a:lnTo>
                    <a:pt x="918" y="1240"/>
                  </a:lnTo>
                  <a:close/>
                  <a:moveTo>
                    <a:pt x="948" y="1144"/>
                  </a:moveTo>
                  <a:lnTo>
                    <a:pt x="948" y="1144"/>
                  </a:lnTo>
                  <a:lnTo>
                    <a:pt x="954" y="1132"/>
                  </a:lnTo>
                  <a:lnTo>
                    <a:pt x="970" y="1136"/>
                  </a:lnTo>
                  <a:lnTo>
                    <a:pt x="970" y="1152"/>
                  </a:lnTo>
                  <a:lnTo>
                    <a:pt x="966" y="1154"/>
                  </a:lnTo>
                  <a:lnTo>
                    <a:pt x="954" y="1154"/>
                  </a:lnTo>
                  <a:lnTo>
                    <a:pt x="948" y="1144"/>
                  </a:lnTo>
                  <a:close/>
                  <a:moveTo>
                    <a:pt x="514" y="826"/>
                  </a:moveTo>
                  <a:lnTo>
                    <a:pt x="514" y="826"/>
                  </a:lnTo>
                  <a:lnTo>
                    <a:pt x="512" y="830"/>
                  </a:lnTo>
                  <a:lnTo>
                    <a:pt x="500" y="830"/>
                  </a:lnTo>
                  <a:lnTo>
                    <a:pt x="494" y="816"/>
                  </a:lnTo>
                  <a:lnTo>
                    <a:pt x="492" y="798"/>
                  </a:lnTo>
                  <a:lnTo>
                    <a:pt x="490" y="780"/>
                  </a:lnTo>
                  <a:lnTo>
                    <a:pt x="488" y="762"/>
                  </a:lnTo>
                  <a:lnTo>
                    <a:pt x="488" y="724"/>
                  </a:lnTo>
                  <a:lnTo>
                    <a:pt x="486" y="688"/>
                  </a:lnTo>
                  <a:lnTo>
                    <a:pt x="482" y="652"/>
                  </a:lnTo>
                  <a:lnTo>
                    <a:pt x="480" y="614"/>
                  </a:lnTo>
                  <a:lnTo>
                    <a:pt x="478" y="578"/>
                  </a:lnTo>
                  <a:lnTo>
                    <a:pt x="478" y="540"/>
                  </a:lnTo>
                  <a:lnTo>
                    <a:pt x="482" y="504"/>
                  </a:lnTo>
                  <a:lnTo>
                    <a:pt x="484" y="466"/>
                  </a:lnTo>
                  <a:lnTo>
                    <a:pt x="490" y="432"/>
                  </a:lnTo>
                  <a:lnTo>
                    <a:pt x="498" y="396"/>
                  </a:lnTo>
                  <a:lnTo>
                    <a:pt x="506" y="364"/>
                  </a:lnTo>
                  <a:lnTo>
                    <a:pt x="518" y="332"/>
                  </a:lnTo>
                  <a:lnTo>
                    <a:pt x="532" y="300"/>
                  </a:lnTo>
                  <a:lnTo>
                    <a:pt x="546" y="272"/>
                  </a:lnTo>
                  <a:lnTo>
                    <a:pt x="564" y="246"/>
                  </a:lnTo>
                  <a:lnTo>
                    <a:pt x="584" y="220"/>
                  </a:lnTo>
                  <a:lnTo>
                    <a:pt x="606" y="198"/>
                  </a:lnTo>
                  <a:lnTo>
                    <a:pt x="630" y="178"/>
                  </a:lnTo>
                  <a:lnTo>
                    <a:pt x="642" y="172"/>
                  </a:lnTo>
                  <a:lnTo>
                    <a:pt x="656" y="164"/>
                  </a:lnTo>
                  <a:lnTo>
                    <a:pt x="686" y="154"/>
                  </a:lnTo>
                  <a:lnTo>
                    <a:pt x="714" y="142"/>
                  </a:lnTo>
                  <a:lnTo>
                    <a:pt x="728" y="136"/>
                  </a:lnTo>
                  <a:lnTo>
                    <a:pt x="740" y="126"/>
                  </a:lnTo>
                  <a:lnTo>
                    <a:pt x="766" y="126"/>
                  </a:lnTo>
                  <a:lnTo>
                    <a:pt x="770" y="142"/>
                  </a:lnTo>
                  <a:lnTo>
                    <a:pt x="762" y="150"/>
                  </a:lnTo>
                  <a:lnTo>
                    <a:pt x="760" y="156"/>
                  </a:lnTo>
                  <a:lnTo>
                    <a:pt x="760" y="166"/>
                  </a:lnTo>
                  <a:lnTo>
                    <a:pt x="762" y="178"/>
                  </a:lnTo>
                  <a:lnTo>
                    <a:pt x="748" y="182"/>
                  </a:lnTo>
                  <a:lnTo>
                    <a:pt x="748" y="168"/>
                  </a:lnTo>
                  <a:lnTo>
                    <a:pt x="726" y="170"/>
                  </a:lnTo>
                  <a:lnTo>
                    <a:pt x="706" y="172"/>
                  </a:lnTo>
                  <a:lnTo>
                    <a:pt x="692" y="178"/>
                  </a:lnTo>
                  <a:lnTo>
                    <a:pt x="678" y="184"/>
                  </a:lnTo>
                  <a:lnTo>
                    <a:pt x="666" y="194"/>
                  </a:lnTo>
                  <a:lnTo>
                    <a:pt x="654" y="202"/>
                  </a:lnTo>
                  <a:lnTo>
                    <a:pt x="634" y="226"/>
                  </a:lnTo>
                  <a:lnTo>
                    <a:pt x="604" y="262"/>
                  </a:lnTo>
                  <a:lnTo>
                    <a:pt x="580" y="296"/>
                  </a:lnTo>
                  <a:lnTo>
                    <a:pt x="560" y="328"/>
                  </a:lnTo>
                  <a:lnTo>
                    <a:pt x="544" y="360"/>
                  </a:lnTo>
                  <a:lnTo>
                    <a:pt x="530" y="392"/>
                  </a:lnTo>
                  <a:lnTo>
                    <a:pt x="520" y="422"/>
                  </a:lnTo>
                  <a:lnTo>
                    <a:pt x="512" y="454"/>
                  </a:lnTo>
                  <a:lnTo>
                    <a:pt x="506" y="488"/>
                  </a:lnTo>
                  <a:lnTo>
                    <a:pt x="502" y="522"/>
                  </a:lnTo>
                  <a:lnTo>
                    <a:pt x="502" y="558"/>
                  </a:lnTo>
                  <a:lnTo>
                    <a:pt x="502" y="594"/>
                  </a:lnTo>
                  <a:lnTo>
                    <a:pt x="504" y="634"/>
                  </a:lnTo>
                  <a:lnTo>
                    <a:pt x="508" y="724"/>
                  </a:lnTo>
                  <a:lnTo>
                    <a:pt x="514" y="826"/>
                  </a:lnTo>
                  <a:close/>
                  <a:moveTo>
                    <a:pt x="504" y="1070"/>
                  </a:moveTo>
                  <a:lnTo>
                    <a:pt x="504" y="1070"/>
                  </a:lnTo>
                  <a:lnTo>
                    <a:pt x="496" y="1068"/>
                  </a:lnTo>
                  <a:lnTo>
                    <a:pt x="492" y="1062"/>
                  </a:lnTo>
                  <a:lnTo>
                    <a:pt x="490" y="1056"/>
                  </a:lnTo>
                  <a:lnTo>
                    <a:pt x="488" y="1052"/>
                  </a:lnTo>
                  <a:lnTo>
                    <a:pt x="490" y="1040"/>
                  </a:lnTo>
                  <a:lnTo>
                    <a:pt x="504" y="1044"/>
                  </a:lnTo>
                  <a:lnTo>
                    <a:pt x="504" y="1070"/>
                  </a:lnTo>
                  <a:close/>
                  <a:moveTo>
                    <a:pt x="518" y="1140"/>
                  </a:moveTo>
                  <a:lnTo>
                    <a:pt x="518" y="1140"/>
                  </a:lnTo>
                  <a:lnTo>
                    <a:pt x="518" y="1148"/>
                  </a:lnTo>
                  <a:lnTo>
                    <a:pt x="508" y="1148"/>
                  </a:lnTo>
                  <a:lnTo>
                    <a:pt x="492" y="1074"/>
                  </a:lnTo>
                  <a:lnTo>
                    <a:pt x="504" y="1074"/>
                  </a:lnTo>
                  <a:lnTo>
                    <a:pt x="510" y="1088"/>
                  </a:lnTo>
                  <a:lnTo>
                    <a:pt x="518" y="1104"/>
                  </a:lnTo>
                  <a:lnTo>
                    <a:pt x="520" y="1114"/>
                  </a:lnTo>
                  <a:lnTo>
                    <a:pt x="522" y="1122"/>
                  </a:lnTo>
                  <a:lnTo>
                    <a:pt x="522" y="1132"/>
                  </a:lnTo>
                  <a:lnTo>
                    <a:pt x="518" y="1140"/>
                  </a:lnTo>
                  <a:close/>
                  <a:moveTo>
                    <a:pt x="492" y="910"/>
                  </a:moveTo>
                  <a:lnTo>
                    <a:pt x="492" y="910"/>
                  </a:lnTo>
                  <a:lnTo>
                    <a:pt x="482" y="910"/>
                  </a:lnTo>
                  <a:lnTo>
                    <a:pt x="482" y="896"/>
                  </a:lnTo>
                  <a:lnTo>
                    <a:pt x="490" y="900"/>
                  </a:lnTo>
                  <a:lnTo>
                    <a:pt x="492" y="910"/>
                  </a:lnTo>
                  <a:close/>
                  <a:moveTo>
                    <a:pt x="1154" y="678"/>
                  </a:moveTo>
                  <a:lnTo>
                    <a:pt x="1154" y="678"/>
                  </a:lnTo>
                  <a:lnTo>
                    <a:pt x="1144" y="686"/>
                  </a:lnTo>
                  <a:lnTo>
                    <a:pt x="1140" y="674"/>
                  </a:lnTo>
                  <a:lnTo>
                    <a:pt x="1132" y="652"/>
                  </a:lnTo>
                  <a:lnTo>
                    <a:pt x="1118" y="584"/>
                  </a:lnTo>
                  <a:lnTo>
                    <a:pt x="1104" y="516"/>
                  </a:lnTo>
                  <a:lnTo>
                    <a:pt x="1100" y="490"/>
                  </a:lnTo>
                  <a:lnTo>
                    <a:pt x="1100" y="474"/>
                  </a:lnTo>
                  <a:lnTo>
                    <a:pt x="1114" y="468"/>
                  </a:lnTo>
                  <a:lnTo>
                    <a:pt x="1126" y="470"/>
                  </a:lnTo>
                  <a:lnTo>
                    <a:pt x="1128" y="494"/>
                  </a:lnTo>
                  <a:lnTo>
                    <a:pt x="1132" y="520"/>
                  </a:lnTo>
                  <a:lnTo>
                    <a:pt x="1144" y="570"/>
                  </a:lnTo>
                  <a:lnTo>
                    <a:pt x="1148" y="596"/>
                  </a:lnTo>
                  <a:lnTo>
                    <a:pt x="1152" y="624"/>
                  </a:lnTo>
                  <a:lnTo>
                    <a:pt x="1154" y="650"/>
                  </a:lnTo>
                  <a:lnTo>
                    <a:pt x="1154" y="678"/>
                  </a:lnTo>
                  <a:close/>
                  <a:moveTo>
                    <a:pt x="1158" y="734"/>
                  </a:moveTo>
                  <a:lnTo>
                    <a:pt x="1158" y="734"/>
                  </a:lnTo>
                  <a:lnTo>
                    <a:pt x="1148" y="748"/>
                  </a:lnTo>
                  <a:lnTo>
                    <a:pt x="1136" y="748"/>
                  </a:lnTo>
                  <a:lnTo>
                    <a:pt x="1130" y="736"/>
                  </a:lnTo>
                  <a:lnTo>
                    <a:pt x="1128" y="722"/>
                  </a:lnTo>
                  <a:lnTo>
                    <a:pt x="1128" y="706"/>
                  </a:lnTo>
                  <a:lnTo>
                    <a:pt x="1132" y="688"/>
                  </a:lnTo>
                  <a:lnTo>
                    <a:pt x="1144" y="688"/>
                  </a:lnTo>
                  <a:lnTo>
                    <a:pt x="1158" y="734"/>
                  </a:lnTo>
                  <a:close/>
                  <a:moveTo>
                    <a:pt x="1102" y="826"/>
                  </a:moveTo>
                  <a:lnTo>
                    <a:pt x="1102" y="826"/>
                  </a:lnTo>
                  <a:lnTo>
                    <a:pt x="1106" y="840"/>
                  </a:lnTo>
                  <a:lnTo>
                    <a:pt x="1096" y="844"/>
                  </a:lnTo>
                  <a:lnTo>
                    <a:pt x="1084" y="840"/>
                  </a:lnTo>
                  <a:lnTo>
                    <a:pt x="1088" y="826"/>
                  </a:lnTo>
                  <a:lnTo>
                    <a:pt x="1102" y="826"/>
                  </a:lnTo>
                  <a:close/>
                  <a:moveTo>
                    <a:pt x="932" y="1026"/>
                  </a:moveTo>
                  <a:lnTo>
                    <a:pt x="932" y="1026"/>
                  </a:lnTo>
                  <a:lnTo>
                    <a:pt x="930" y="1022"/>
                  </a:lnTo>
                  <a:lnTo>
                    <a:pt x="918" y="1010"/>
                  </a:lnTo>
                  <a:lnTo>
                    <a:pt x="924" y="1000"/>
                  </a:lnTo>
                  <a:lnTo>
                    <a:pt x="934" y="992"/>
                  </a:lnTo>
                  <a:lnTo>
                    <a:pt x="954" y="980"/>
                  </a:lnTo>
                  <a:lnTo>
                    <a:pt x="972" y="968"/>
                  </a:lnTo>
                  <a:lnTo>
                    <a:pt x="982" y="960"/>
                  </a:lnTo>
                  <a:lnTo>
                    <a:pt x="988" y="952"/>
                  </a:lnTo>
                  <a:lnTo>
                    <a:pt x="1002" y="928"/>
                  </a:lnTo>
                  <a:lnTo>
                    <a:pt x="1014" y="902"/>
                  </a:lnTo>
                  <a:lnTo>
                    <a:pt x="1026" y="876"/>
                  </a:lnTo>
                  <a:lnTo>
                    <a:pt x="1036" y="850"/>
                  </a:lnTo>
                  <a:lnTo>
                    <a:pt x="1052" y="798"/>
                  </a:lnTo>
                  <a:lnTo>
                    <a:pt x="1066" y="740"/>
                  </a:lnTo>
                  <a:lnTo>
                    <a:pt x="1068" y="724"/>
                  </a:lnTo>
                  <a:lnTo>
                    <a:pt x="1070" y="708"/>
                  </a:lnTo>
                  <a:lnTo>
                    <a:pt x="1068" y="692"/>
                  </a:lnTo>
                  <a:lnTo>
                    <a:pt x="1066" y="676"/>
                  </a:lnTo>
                  <a:lnTo>
                    <a:pt x="1060" y="646"/>
                  </a:lnTo>
                  <a:lnTo>
                    <a:pt x="1052" y="616"/>
                  </a:lnTo>
                  <a:lnTo>
                    <a:pt x="1044" y="588"/>
                  </a:lnTo>
                  <a:lnTo>
                    <a:pt x="1038" y="562"/>
                  </a:lnTo>
                  <a:lnTo>
                    <a:pt x="1034" y="536"/>
                  </a:lnTo>
                  <a:lnTo>
                    <a:pt x="1034" y="524"/>
                  </a:lnTo>
                  <a:lnTo>
                    <a:pt x="1036" y="512"/>
                  </a:lnTo>
                  <a:lnTo>
                    <a:pt x="1048" y="520"/>
                  </a:lnTo>
                  <a:lnTo>
                    <a:pt x="1060" y="532"/>
                  </a:lnTo>
                  <a:lnTo>
                    <a:pt x="1070" y="544"/>
                  </a:lnTo>
                  <a:lnTo>
                    <a:pt x="1078" y="558"/>
                  </a:lnTo>
                  <a:lnTo>
                    <a:pt x="1084" y="572"/>
                  </a:lnTo>
                  <a:lnTo>
                    <a:pt x="1090" y="588"/>
                  </a:lnTo>
                  <a:lnTo>
                    <a:pt x="1094" y="606"/>
                  </a:lnTo>
                  <a:lnTo>
                    <a:pt x="1096" y="624"/>
                  </a:lnTo>
                  <a:lnTo>
                    <a:pt x="1098" y="662"/>
                  </a:lnTo>
                  <a:lnTo>
                    <a:pt x="1096" y="704"/>
                  </a:lnTo>
                  <a:lnTo>
                    <a:pt x="1090" y="746"/>
                  </a:lnTo>
                  <a:lnTo>
                    <a:pt x="1080" y="788"/>
                  </a:lnTo>
                  <a:lnTo>
                    <a:pt x="1068" y="830"/>
                  </a:lnTo>
                  <a:lnTo>
                    <a:pt x="1052" y="870"/>
                  </a:lnTo>
                  <a:lnTo>
                    <a:pt x="1036" y="908"/>
                  </a:lnTo>
                  <a:lnTo>
                    <a:pt x="1016" y="942"/>
                  </a:lnTo>
                  <a:lnTo>
                    <a:pt x="996" y="972"/>
                  </a:lnTo>
                  <a:lnTo>
                    <a:pt x="976" y="996"/>
                  </a:lnTo>
                  <a:lnTo>
                    <a:pt x="964" y="1006"/>
                  </a:lnTo>
                  <a:lnTo>
                    <a:pt x="954" y="1014"/>
                  </a:lnTo>
                  <a:lnTo>
                    <a:pt x="944" y="1020"/>
                  </a:lnTo>
                  <a:lnTo>
                    <a:pt x="932" y="1026"/>
                  </a:lnTo>
                  <a:close/>
                  <a:moveTo>
                    <a:pt x="830" y="974"/>
                  </a:moveTo>
                  <a:lnTo>
                    <a:pt x="830" y="974"/>
                  </a:lnTo>
                  <a:lnTo>
                    <a:pt x="816" y="972"/>
                  </a:lnTo>
                  <a:lnTo>
                    <a:pt x="804" y="968"/>
                  </a:lnTo>
                  <a:lnTo>
                    <a:pt x="792" y="964"/>
                  </a:lnTo>
                  <a:lnTo>
                    <a:pt x="782" y="958"/>
                  </a:lnTo>
                  <a:lnTo>
                    <a:pt x="770" y="950"/>
                  </a:lnTo>
                  <a:lnTo>
                    <a:pt x="760" y="940"/>
                  </a:lnTo>
                  <a:lnTo>
                    <a:pt x="740" y="918"/>
                  </a:lnTo>
                  <a:lnTo>
                    <a:pt x="722" y="892"/>
                  </a:lnTo>
                  <a:lnTo>
                    <a:pt x="706" y="862"/>
                  </a:lnTo>
                  <a:lnTo>
                    <a:pt x="690" y="828"/>
                  </a:lnTo>
                  <a:lnTo>
                    <a:pt x="678" y="794"/>
                  </a:lnTo>
                  <a:lnTo>
                    <a:pt x="668" y="756"/>
                  </a:lnTo>
                  <a:lnTo>
                    <a:pt x="660" y="718"/>
                  </a:lnTo>
                  <a:lnTo>
                    <a:pt x="654" y="678"/>
                  </a:lnTo>
                  <a:lnTo>
                    <a:pt x="650" y="640"/>
                  </a:lnTo>
                  <a:lnTo>
                    <a:pt x="648" y="602"/>
                  </a:lnTo>
                  <a:lnTo>
                    <a:pt x="648" y="566"/>
                  </a:lnTo>
                  <a:lnTo>
                    <a:pt x="650" y="532"/>
                  </a:lnTo>
                  <a:lnTo>
                    <a:pt x="656" y="500"/>
                  </a:lnTo>
                  <a:lnTo>
                    <a:pt x="660" y="484"/>
                  </a:lnTo>
                  <a:lnTo>
                    <a:pt x="668" y="472"/>
                  </a:lnTo>
                  <a:lnTo>
                    <a:pt x="676" y="464"/>
                  </a:lnTo>
                  <a:lnTo>
                    <a:pt x="684" y="454"/>
                  </a:lnTo>
                  <a:lnTo>
                    <a:pt x="692" y="444"/>
                  </a:lnTo>
                  <a:lnTo>
                    <a:pt x="700" y="430"/>
                  </a:lnTo>
                  <a:lnTo>
                    <a:pt x="706" y="412"/>
                  </a:lnTo>
                  <a:lnTo>
                    <a:pt x="710" y="386"/>
                  </a:lnTo>
                  <a:lnTo>
                    <a:pt x="752" y="390"/>
                  </a:lnTo>
                  <a:lnTo>
                    <a:pt x="760" y="378"/>
                  </a:lnTo>
                  <a:lnTo>
                    <a:pt x="768" y="366"/>
                  </a:lnTo>
                  <a:lnTo>
                    <a:pt x="772" y="354"/>
                  </a:lnTo>
                  <a:lnTo>
                    <a:pt x="778" y="338"/>
                  </a:lnTo>
                  <a:lnTo>
                    <a:pt x="788" y="342"/>
                  </a:lnTo>
                  <a:lnTo>
                    <a:pt x="794" y="348"/>
                  </a:lnTo>
                  <a:lnTo>
                    <a:pt x="804" y="364"/>
                  </a:lnTo>
                  <a:lnTo>
                    <a:pt x="832" y="352"/>
                  </a:lnTo>
                  <a:lnTo>
                    <a:pt x="838" y="362"/>
                  </a:lnTo>
                  <a:lnTo>
                    <a:pt x="840" y="370"/>
                  </a:lnTo>
                  <a:lnTo>
                    <a:pt x="840" y="378"/>
                  </a:lnTo>
                  <a:lnTo>
                    <a:pt x="840" y="390"/>
                  </a:lnTo>
                  <a:lnTo>
                    <a:pt x="864" y="378"/>
                  </a:lnTo>
                  <a:lnTo>
                    <a:pt x="878" y="374"/>
                  </a:lnTo>
                  <a:lnTo>
                    <a:pt x="896" y="370"/>
                  </a:lnTo>
                  <a:lnTo>
                    <a:pt x="888" y="404"/>
                  </a:lnTo>
                  <a:lnTo>
                    <a:pt x="910" y="430"/>
                  </a:lnTo>
                  <a:lnTo>
                    <a:pt x="928" y="454"/>
                  </a:lnTo>
                  <a:lnTo>
                    <a:pt x="942" y="480"/>
                  </a:lnTo>
                  <a:lnTo>
                    <a:pt x="952" y="506"/>
                  </a:lnTo>
                  <a:lnTo>
                    <a:pt x="960" y="534"/>
                  </a:lnTo>
                  <a:lnTo>
                    <a:pt x="968" y="564"/>
                  </a:lnTo>
                  <a:lnTo>
                    <a:pt x="980" y="634"/>
                  </a:lnTo>
                  <a:lnTo>
                    <a:pt x="982" y="648"/>
                  </a:lnTo>
                  <a:lnTo>
                    <a:pt x="980" y="664"/>
                  </a:lnTo>
                  <a:lnTo>
                    <a:pt x="974" y="698"/>
                  </a:lnTo>
                  <a:lnTo>
                    <a:pt x="972" y="714"/>
                  </a:lnTo>
                  <a:lnTo>
                    <a:pt x="970" y="728"/>
                  </a:lnTo>
                  <a:lnTo>
                    <a:pt x="972" y="740"/>
                  </a:lnTo>
                  <a:lnTo>
                    <a:pt x="974" y="744"/>
                  </a:lnTo>
                  <a:lnTo>
                    <a:pt x="978" y="748"/>
                  </a:lnTo>
                  <a:lnTo>
                    <a:pt x="974" y="758"/>
                  </a:lnTo>
                  <a:lnTo>
                    <a:pt x="972" y="760"/>
                  </a:lnTo>
                  <a:lnTo>
                    <a:pt x="968" y="758"/>
                  </a:lnTo>
                  <a:lnTo>
                    <a:pt x="958" y="756"/>
                  </a:lnTo>
                  <a:lnTo>
                    <a:pt x="954" y="770"/>
                  </a:lnTo>
                  <a:lnTo>
                    <a:pt x="948" y="784"/>
                  </a:lnTo>
                  <a:lnTo>
                    <a:pt x="936" y="808"/>
                  </a:lnTo>
                  <a:lnTo>
                    <a:pt x="924" y="830"/>
                  </a:lnTo>
                  <a:lnTo>
                    <a:pt x="918" y="842"/>
                  </a:lnTo>
                  <a:lnTo>
                    <a:pt x="914" y="856"/>
                  </a:lnTo>
                  <a:lnTo>
                    <a:pt x="880" y="866"/>
                  </a:lnTo>
                  <a:lnTo>
                    <a:pt x="844" y="876"/>
                  </a:lnTo>
                  <a:lnTo>
                    <a:pt x="826" y="880"/>
                  </a:lnTo>
                  <a:lnTo>
                    <a:pt x="808" y="884"/>
                  </a:lnTo>
                  <a:lnTo>
                    <a:pt x="788" y="886"/>
                  </a:lnTo>
                  <a:lnTo>
                    <a:pt x="770" y="884"/>
                  </a:lnTo>
                  <a:lnTo>
                    <a:pt x="764" y="872"/>
                  </a:lnTo>
                  <a:lnTo>
                    <a:pt x="762" y="856"/>
                  </a:lnTo>
                  <a:lnTo>
                    <a:pt x="774" y="852"/>
                  </a:lnTo>
                  <a:lnTo>
                    <a:pt x="784" y="850"/>
                  </a:lnTo>
                  <a:lnTo>
                    <a:pt x="810" y="846"/>
                  </a:lnTo>
                  <a:lnTo>
                    <a:pt x="834" y="844"/>
                  </a:lnTo>
                  <a:lnTo>
                    <a:pt x="846" y="840"/>
                  </a:lnTo>
                  <a:lnTo>
                    <a:pt x="858" y="836"/>
                  </a:lnTo>
                  <a:lnTo>
                    <a:pt x="878" y="822"/>
                  </a:lnTo>
                  <a:lnTo>
                    <a:pt x="898" y="804"/>
                  </a:lnTo>
                  <a:lnTo>
                    <a:pt x="916" y="782"/>
                  </a:lnTo>
                  <a:lnTo>
                    <a:pt x="932" y="756"/>
                  </a:lnTo>
                  <a:lnTo>
                    <a:pt x="942" y="728"/>
                  </a:lnTo>
                  <a:lnTo>
                    <a:pt x="948" y="714"/>
                  </a:lnTo>
                  <a:lnTo>
                    <a:pt x="950" y="698"/>
                  </a:lnTo>
                  <a:lnTo>
                    <a:pt x="952" y="684"/>
                  </a:lnTo>
                  <a:lnTo>
                    <a:pt x="952" y="668"/>
                  </a:lnTo>
                  <a:lnTo>
                    <a:pt x="950" y="652"/>
                  </a:lnTo>
                  <a:lnTo>
                    <a:pt x="948" y="638"/>
                  </a:lnTo>
                  <a:lnTo>
                    <a:pt x="944" y="638"/>
                  </a:lnTo>
                  <a:lnTo>
                    <a:pt x="938" y="646"/>
                  </a:lnTo>
                  <a:lnTo>
                    <a:pt x="930" y="662"/>
                  </a:lnTo>
                  <a:lnTo>
                    <a:pt x="918" y="706"/>
                  </a:lnTo>
                  <a:lnTo>
                    <a:pt x="900" y="782"/>
                  </a:lnTo>
                  <a:lnTo>
                    <a:pt x="874" y="778"/>
                  </a:lnTo>
                  <a:lnTo>
                    <a:pt x="848" y="778"/>
                  </a:lnTo>
                  <a:lnTo>
                    <a:pt x="820" y="776"/>
                  </a:lnTo>
                  <a:lnTo>
                    <a:pt x="792" y="774"/>
                  </a:lnTo>
                  <a:lnTo>
                    <a:pt x="778" y="818"/>
                  </a:lnTo>
                  <a:lnTo>
                    <a:pt x="762" y="818"/>
                  </a:lnTo>
                  <a:lnTo>
                    <a:pt x="758" y="806"/>
                  </a:lnTo>
                  <a:lnTo>
                    <a:pt x="754" y="792"/>
                  </a:lnTo>
                  <a:lnTo>
                    <a:pt x="746" y="780"/>
                  </a:lnTo>
                  <a:lnTo>
                    <a:pt x="740" y="770"/>
                  </a:lnTo>
                  <a:lnTo>
                    <a:pt x="730" y="760"/>
                  </a:lnTo>
                  <a:lnTo>
                    <a:pt x="720" y="750"/>
                  </a:lnTo>
                  <a:lnTo>
                    <a:pt x="710" y="744"/>
                  </a:lnTo>
                  <a:lnTo>
                    <a:pt x="700" y="738"/>
                  </a:lnTo>
                  <a:lnTo>
                    <a:pt x="696" y="738"/>
                  </a:lnTo>
                  <a:lnTo>
                    <a:pt x="692" y="748"/>
                  </a:lnTo>
                  <a:lnTo>
                    <a:pt x="714" y="788"/>
                  </a:lnTo>
                  <a:lnTo>
                    <a:pt x="734" y="830"/>
                  </a:lnTo>
                  <a:lnTo>
                    <a:pt x="752" y="874"/>
                  </a:lnTo>
                  <a:lnTo>
                    <a:pt x="766" y="918"/>
                  </a:lnTo>
                  <a:lnTo>
                    <a:pt x="844" y="940"/>
                  </a:lnTo>
                  <a:lnTo>
                    <a:pt x="854" y="930"/>
                  </a:lnTo>
                  <a:lnTo>
                    <a:pt x="856" y="926"/>
                  </a:lnTo>
                  <a:lnTo>
                    <a:pt x="858" y="914"/>
                  </a:lnTo>
                  <a:lnTo>
                    <a:pt x="884" y="922"/>
                  </a:lnTo>
                  <a:lnTo>
                    <a:pt x="894" y="908"/>
                  </a:lnTo>
                  <a:lnTo>
                    <a:pt x="904" y="898"/>
                  </a:lnTo>
                  <a:lnTo>
                    <a:pt x="924" y="882"/>
                  </a:lnTo>
                  <a:lnTo>
                    <a:pt x="942" y="866"/>
                  </a:lnTo>
                  <a:lnTo>
                    <a:pt x="950" y="856"/>
                  </a:lnTo>
                  <a:lnTo>
                    <a:pt x="958" y="844"/>
                  </a:lnTo>
                  <a:lnTo>
                    <a:pt x="968" y="826"/>
                  </a:lnTo>
                  <a:lnTo>
                    <a:pt x="976" y="808"/>
                  </a:lnTo>
                  <a:lnTo>
                    <a:pt x="984" y="790"/>
                  </a:lnTo>
                  <a:lnTo>
                    <a:pt x="988" y="772"/>
                  </a:lnTo>
                  <a:lnTo>
                    <a:pt x="992" y="754"/>
                  </a:lnTo>
                  <a:lnTo>
                    <a:pt x="996" y="736"/>
                  </a:lnTo>
                  <a:lnTo>
                    <a:pt x="998" y="698"/>
                  </a:lnTo>
                  <a:lnTo>
                    <a:pt x="998" y="660"/>
                  </a:lnTo>
                  <a:lnTo>
                    <a:pt x="996" y="620"/>
                  </a:lnTo>
                  <a:lnTo>
                    <a:pt x="992" y="534"/>
                  </a:lnTo>
                  <a:lnTo>
                    <a:pt x="1000" y="530"/>
                  </a:lnTo>
                  <a:lnTo>
                    <a:pt x="1010" y="542"/>
                  </a:lnTo>
                  <a:lnTo>
                    <a:pt x="1018" y="554"/>
                  </a:lnTo>
                  <a:lnTo>
                    <a:pt x="1026" y="566"/>
                  </a:lnTo>
                  <a:lnTo>
                    <a:pt x="1036" y="578"/>
                  </a:lnTo>
                  <a:lnTo>
                    <a:pt x="1030" y="594"/>
                  </a:lnTo>
                  <a:lnTo>
                    <a:pt x="1028" y="608"/>
                  </a:lnTo>
                  <a:lnTo>
                    <a:pt x="1030" y="622"/>
                  </a:lnTo>
                  <a:lnTo>
                    <a:pt x="1032" y="638"/>
                  </a:lnTo>
                  <a:lnTo>
                    <a:pt x="1036" y="654"/>
                  </a:lnTo>
                  <a:lnTo>
                    <a:pt x="1038" y="670"/>
                  </a:lnTo>
                  <a:lnTo>
                    <a:pt x="1038" y="690"/>
                  </a:lnTo>
                  <a:lnTo>
                    <a:pt x="1036" y="712"/>
                  </a:lnTo>
                  <a:lnTo>
                    <a:pt x="1026" y="750"/>
                  </a:lnTo>
                  <a:lnTo>
                    <a:pt x="1014" y="786"/>
                  </a:lnTo>
                  <a:lnTo>
                    <a:pt x="1000" y="820"/>
                  </a:lnTo>
                  <a:lnTo>
                    <a:pt x="984" y="852"/>
                  </a:lnTo>
                  <a:lnTo>
                    <a:pt x="974" y="880"/>
                  </a:lnTo>
                  <a:lnTo>
                    <a:pt x="968" y="892"/>
                  </a:lnTo>
                  <a:lnTo>
                    <a:pt x="962" y="904"/>
                  </a:lnTo>
                  <a:lnTo>
                    <a:pt x="956" y="912"/>
                  </a:lnTo>
                  <a:lnTo>
                    <a:pt x="946" y="916"/>
                  </a:lnTo>
                  <a:lnTo>
                    <a:pt x="934" y="918"/>
                  </a:lnTo>
                  <a:lnTo>
                    <a:pt x="918" y="914"/>
                  </a:lnTo>
                  <a:lnTo>
                    <a:pt x="918" y="940"/>
                  </a:lnTo>
                  <a:lnTo>
                    <a:pt x="910" y="942"/>
                  </a:lnTo>
                  <a:lnTo>
                    <a:pt x="900" y="944"/>
                  </a:lnTo>
                  <a:lnTo>
                    <a:pt x="874" y="952"/>
                  </a:lnTo>
                  <a:lnTo>
                    <a:pt x="848" y="964"/>
                  </a:lnTo>
                  <a:lnTo>
                    <a:pt x="830" y="974"/>
                  </a:lnTo>
                  <a:close/>
                  <a:moveTo>
                    <a:pt x="918" y="1030"/>
                  </a:moveTo>
                  <a:lnTo>
                    <a:pt x="918" y="1030"/>
                  </a:lnTo>
                  <a:lnTo>
                    <a:pt x="918" y="1040"/>
                  </a:lnTo>
                  <a:lnTo>
                    <a:pt x="918" y="1044"/>
                  </a:lnTo>
                  <a:lnTo>
                    <a:pt x="904" y="1048"/>
                  </a:lnTo>
                  <a:lnTo>
                    <a:pt x="892" y="1048"/>
                  </a:lnTo>
                  <a:lnTo>
                    <a:pt x="878" y="1044"/>
                  </a:lnTo>
                  <a:lnTo>
                    <a:pt x="862" y="1040"/>
                  </a:lnTo>
                  <a:lnTo>
                    <a:pt x="852" y="1026"/>
                  </a:lnTo>
                  <a:lnTo>
                    <a:pt x="874" y="1004"/>
                  </a:lnTo>
                  <a:lnTo>
                    <a:pt x="888" y="1008"/>
                  </a:lnTo>
                  <a:lnTo>
                    <a:pt x="898" y="1014"/>
                  </a:lnTo>
                  <a:lnTo>
                    <a:pt x="918" y="1030"/>
                  </a:lnTo>
                  <a:close/>
                  <a:moveTo>
                    <a:pt x="952" y="442"/>
                  </a:moveTo>
                  <a:lnTo>
                    <a:pt x="952" y="442"/>
                  </a:lnTo>
                  <a:lnTo>
                    <a:pt x="954" y="426"/>
                  </a:lnTo>
                  <a:lnTo>
                    <a:pt x="970" y="426"/>
                  </a:lnTo>
                  <a:lnTo>
                    <a:pt x="970" y="430"/>
                  </a:lnTo>
                  <a:lnTo>
                    <a:pt x="966" y="442"/>
                  </a:lnTo>
                  <a:lnTo>
                    <a:pt x="952" y="442"/>
                  </a:lnTo>
                  <a:close/>
                  <a:moveTo>
                    <a:pt x="978" y="334"/>
                  </a:moveTo>
                  <a:lnTo>
                    <a:pt x="978" y="334"/>
                  </a:lnTo>
                  <a:lnTo>
                    <a:pt x="978" y="348"/>
                  </a:lnTo>
                  <a:lnTo>
                    <a:pt x="966" y="346"/>
                  </a:lnTo>
                  <a:lnTo>
                    <a:pt x="966" y="334"/>
                  </a:lnTo>
                  <a:lnTo>
                    <a:pt x="978" y="334"/>
                  </a:lnTo>
                  <a:close/>
                  <a:moveTo>
                    <a:pt x="1140" y="870"/>
                  </a:moveTo>
                  <a:lnTo>
                    <a:pt x="1140" y="870"/>
                  </a:lnTo>
                  <a:lnTo>
                    <a:pt x="1128" y="886"/>
                  </a:lnTo>
                  <a:lnTo>
                    <a:pt x="1114" y="906"/>
                  </a:lnTo>
                  <a:lnTo>
                    <a:pt x="1102" y="926"/>
                  </a:lnTo>
                  <a:lnTo>
                    <a:pt x="1096" y="934"/>
                  </a:lnTo>
                  <a:lnTo>
                    <a:pt x="1088" y="940"/>
                  </a:lnTo>
                  <a:lnTo>
                    <a:pt x="1080" y="936"/>
                  </a:lnTo>
                  <a:lnTo>
                    <a:pt x="1084" y="916"/>
                  </a:lnTo>
                  <a:lnTo>
                    <a:pt x="1088" y="902"/>
                  </a:lnTo>
                  <a:lnTo>
                    <a:pt x="1094" y="890"/>
                  </a:lnTo>
                  <a:lnTo>
                    <a:pt x="1100" y="882"/>
                  </a:lnTo>
                  <a:lnTo>
                    <a:pt x="1112" y="868"/>
                  </a:lnTo>
                  <a:lnTo>
                    <a:pt x="1118" y="858"/>
                  </a:lnTo>
                  <a:lnTo>
                    <a:pt x="1126" y="848"/>
                  </a:lnTo>
                  <a:lnTo>
                    <a:pt x="1130" y="836"/>
                  </a:lnTo>
                  <a:lnTo>
                    <a:pt x="1132" y="826"/>
                  </a:lnTo>
                  <a:lnTo>
                    <a:pt x="1136" y="802"/>
                  </a:lnTo>
                  <a:lnTo>
                    <a:pt x="1138" y="778"/>
                  </a:lnTo>
                  <a:lnTo>
                    <a:pt x="1140" y="768"/>
                  </a:lnTo>
                  <a:lnTo>
                    <a:pt x="1144" y="760"/>
                  </a:lnTo>
                  <a:lnTo>
                    <a:pt x="1162" y="760"/>
                  </a:lnTo>
                  <a:lnTo>
                    <a:pt x="1174" y="770"/>
                  </a:lnTo>
                  <a:lnTo>
                    <a:pt x="1168" y="792"/>
                  </a:lnTo>
                  <a:lnTo>
                    <a:pt x="1160" y="818"/>
                  </a:lnTo>
                  <a:lnTo>
                    <a:pt x="1140" y="870"/>
                  </a:lnTo>
                  <a:close/>
                  <a:moveTo>
                    <a:pt x="1162" y="474"/>
                  </a:moveTo>
                  <a:lnTo>
                    <a:pt x="1162" y="474"/>
                  </a:lnTo>
                  <a:lnTo>
                    <a:pt x="1100" y="348"/>
                  </a:lnTo>
                  <a:lnTo>
                    <a:pt x="1074" y="348"/>
                  </a:lnTo>
                  <a:lnTo>
                    <a:pt x="1080" y="326"/>
                  </a:lnTo>
                  <a:lnTo>
                    <a:pt x="1070" y="312"/>
                  </a:lnTo>
                  <a:lnTo>
                    <a:pt x="1058" y="296"/>
                  </a:lnTo>
                  <a:lnTo>
                    <a:pt x="1044" y="282"/>
                  </a:lnTo>
                  <a:lnTo>
                    <a:pt x="1028" y="268"/>
                  </a:lnTo>
                  <a:lnTo>
                    <a:pt x="1010" y="256"/>
                  </a:lnTo>
                  <a:lnTo>
                    <a:pt x="992" y="242"/>
                  </a:lnTo>
                  <a:lnTo>
                    <a:pt x="952" y="218"/>
                  </a:lnTo>
                  <a:lnTo>
                    <a:pt x="910" y="198"/>
                  </a:lnTo>
                  <a:lnTo>
                    <a:pt x="868" y="180"/>
                  </a:lnTo>
                  <a:lnTo>
                    <a:pt x="824" y="164"/>
                  </a:lnTo>
                  <a:lnTo>
                    <a:pt x="784" y="152"/>
                  </a:lnTo>
                  <a:lnTo>
                    <a:pt x="782" y="142"/>
                  </a:lnTo>
                  <a:lnTo>
                    <a:pt x="786" y="132"/>
                  </a:lnTo>
                  <a:lnTo>
                    <a:pt x="792" y="126"/>
                  </a:lnTo>
                  <a:lnTo>
                    <a:pt x="812" y="128"/>
                  </a:lnTo>
                  <a:lnTo>
                    <a:pt x="832" y="132"/>
                  </a:lnTo>
                  <a:lnTo>
                    <a:pt x="852" y="138"/>
                  </a:lnTo>
                  <a:lnTo>
                    <a:pt x="874" y="146"/>
                  </a:lnTo>
                  <a:lnTo>
                    <a:pt x="896" y="156"/>
                  </a:lnTo>
                  <a:lnTo>
                    <a:pt x="918" y="166"/>
                  </a:lnTo>
                  <a:lnTo>
                    <a:pt x="960" y="192"/>
                  </a:lnTo>
                  <a:lnTo>
                    <a:pt x="1000" y="218"/>
                  </a:lnTo>
                  <a:lnTo>
                    <a:pt x="1038" y="246"/>
                  </a:lnTo>
                  <a:lnTo>
                    <a:pt x="1100" y="294"/>
                  </a:lnTo>
                  <a:lnTo>
                    <a:pt x="1102" y="298"/>
                  </a:lnTo>
                  <a:lnTo>
                    <a:pt x="1106" y="304"/>
                  </a:lnTo>
                  <a:lnTo>
                    <a:pt x="1108" y="318"/>
                  </a:lnTo>
                  <a:lnTo>
                    <a:pt x="1112" y="334"/>
                  </a:lnTo>
                  <a:lnTo>
                    <a:pt x="1118" y="352"/>
                  </a:lnTo>
                  <a:lnTo>
                    <a:pt x="1134" y="380"/>
                  </a:lnTo>
                  <a:lnTo>
                    <a:pt x="1154" y="410"/>
                  </a:lnTo>
                  <a:lnTo>
                    <a:pt x="1172" y="440"/>
                  </a:lnTo>
                  <a:lnTo>
                    <a:pt x="1182" y="456"/>
                  </a:lnTo>
                  <a:lnTo>
                    <a:pt x="1188" y="470"/>
                  </a:lnTo>
                  <a:lnTo>
                    <a:pt x="1198" y="592"/>
                  </a:lnTo>
                  <a:lnTo>
                    <a:pt x="1198" y="612"/>
                  </a:lnTo>
                  <a:lnTo>
                    <a:pt x="1192" y="608"/>
                  </a:lnTo>
                  <a:lnTo>
                    <a:pt x="1188" y="602"/>
                  </a:lnTo>
                  <a:lnTo>
                    <a:pt x="1184" y="594"/>
                  </a:lnTo>
                  <a:lnTo>
                    <a:pt x="1180" y="586"/>
                  </a:lnTo>
                  <a:lnTo>
                    <a:pt x="1174" y="566"/>
                  </a:lnTo>
                  <a:lnTo>
                    <a:pt x="1170" y="544"/>
                  </a:lnTo>
                  <a:lnTo>
                    <a:pt x="1166" y="502"/>
                  </a:lnTo>
                  <a:lnTo>
                    <a:pt x="1164" y="486"/>
                  </a:lnTo>
                  <a:lnTo>
                    <a:pt x="1162" y="474"/>
                  </a:lnTo>
                  <a:close/>
                  <a:moveTo>
                    <a:pt x="1196" y="412"/>
                  </a:moveTo>
                  <a:lnTo>
                    <a:pt x="1196" y="412"/>
                  </a:lnTo>
                  <a:lnTo>
                    <a:pt x="1192" y="412"/>
                  </a:lnTo>
                  <a:lnTo>
                    <a:pt x="1192" y="394"/>
                  </a:lnTo>
                  <a:lnTo>
                    <a:pt x="1206" y="396"/>
                  </a:lnTo>
                  <a:lnTo>
                    <a:pt x="1210" y="404"/>
                  </a:lnTo>
                  <a:lnTo>
                    <a:pt x="1196" y="412"/>
                  </a:lnTo>
                  <a:close/>
                  <a:moveTo>
                    <a:pt x="416" y="810"/>
                  </a:moveTo>
                  <a:lnTo>
                    <a:pt x="416" y="810"/>
                  </a:lnTo>
                  <a:lnTo>
                    <a:pt x="418" y="848"/>
                  </a:lnTo>
                  <a:lnTo>
                    <a:pt x="416" y="856"/>
                  </a:lnTo>
                  <a:lnTo>
                    <a:pt x="408" y="856"/>
                  </a:lnTo>
                  <a:lnTo>
                    <a:pt x="404" y="856"/>
                  </a:lnTo>
                  <a:lnTo>
                    <a:pt x="400" y="808"/>
                  </a:lnTo>
                  <a:lnTo>
                    <a:pt x="416" y="810"/>
                  </a:lnTo>
                  <a:close/>
                  <a:moveTo>
                    <a:pt x="416" y="1052"/>
                  </a:moveTo>
                  <a:lnTo>
                    <a:pt x="416" y="1052"/>
                  </a:lnTo>
                  <a:lnTo>
                    <a:pt x="408" y="1056"/>
                  </a:lnTo>
                  <a:lnTo>
                    <a:pt x="406" y="1050"/>
                  </a:lnTo>
                  <a:lnTo>
                    <a:pt x="404" y="1042"/>
                  </a:lnTo>
                  <a:lnTo>
                    <a:pt x="402" y="1022"/>
                  </a:lnTo>
                  <a:lnTo>
                    <a:pt x="402" y="998"/>
                  </a:lnTo>
                  <a:lnTo>
                    <a:pt x="404" y="970"/>
                  </a:lnTo>
                  <a:lnTo>
                    <a:pt x="412" y="874"/>
                  </a:lnTo>
                  <a:lnTo>
                    <a:pt x="426" y="874"/>
                  </a:lnTo>
                  <a:lnTo>
                    <a:pt x="424" y="924"/>
                  </a:lnTo>
                  <a:lnTo>
                    <a:pt x="422" y="966"/>
                  </a:lnTo>
                  <a:lnTo>
                    <a:pt x="416" y="1052"/>
                  </a:lnTo>
                  <a:close/>
                  <a:moveTo>
                    <a:pt x="426" y="1092"/>
                  </a:moveTo>
                  <a:lnTo>
                    <a:pt x="426" y="1092"/>
                  </a:lnTo>
                  <a:lnTo>
                    <a:pt x="426" y="1118"/>
                  </a:lnTo>
                  <a:lnTo>
                    <a:pt x="416" y="1118"/>
                  </a:lnTo>
                  <a:lnTo>
                    <a:pt x="412" y="1092"/>
                  </a:lnTo>
                  <a:lnTo>
                    <a:pt x="426" y="1092"/>
                  </a:lnTo>
                  <a:close/>
                  <a:moveTo>
                    <a:pt x="422" y="1436"/>
                  </a:moveTo>
                  <a:lnTo>
                    <a:pt x="422" y="1436"/>
                  </a:lnTo>
                  <a:lnTo>
                    <a:pt x="416" y="1446"/>
                  </a:lnTo>
                  <a:lnTo>
                    <a:pt x="406" y="1444"/>
                  </a:lnTo>
                  <a:lnTo>
                    <a:pt x="402" y="1440"/>
                  </a:lnTo>
                  <a:lnTo>
                    <a:pt x="396" y="1428"/>
                  </a:lnTo>
                  <a:lnTo>
                    <a:pt x="402" y="1414"/>
                  </a:lnTo>
                  <a:lnTo>
                    <a:pt x="404" y="1396"/>
                  </a:lnTo>
                  <a:lnTo>
                    <a:pt x="410" y="1362"/>
                  </a:lnTo>
                  <a:lnTo>
                    <a:pt x="412" y="1326"/>
                  </a:lnTo>
                  <a:lnTo>
                    <a:pt x="412" y="1288"/>
                  </a:lnTo>
                  <a:lnTo>
                    <a:pt x="410" y="1208"/>
                  </a:lnTo>
                  <a:lnTo>
                    <a:pt x="412" y="1168"/>
                  </a:lnTo>
                  <a:lnTo>
                    <a:pt x="416" y="1128"/>
                  </a:lnTo>
                  <a:lnTo>
                    <a:pt x="422" y="1132"/>
                  </a:lnTo>
                  <a:lnTo>
                    <a:pt x="426" y="1136"/>
                  </a:lnTo>
                  <a:lnTo>
                    <a:pt x="430" y="1146"/>
                  </a:lnTo>
                  <a:lnTo>
                    <a:pt x="434" y="1160"/>
                  </a:lnTo>
                  <a:lnTo>
                    <a:pt x="436" y="1176"/>
                  </a:lnTo>
                  <a:lnTo>
                    <a:pt x="438" y="1196"/>
                  </a:lnTo>
                  <a:lnTo>
                    <a:pt x="436" y="1238"/>
                  </a:lnTo>
                  <a:lnTo>
                    <a:pt x="434" y="1284"/>
                  </a:lnTo>
                  <a:lnTo>
                    <a:pt x="424" y="1372"/>
                  </a:lnTo>
                  <a:lnTo>
                    <a:pt x="422" y="1410"/>
                  </a:lnTo>
                  <a:lnTo>
                    <a:pt x="422" y="1436"/>
                  </a:lnTo>
                  <a:close/>
                  <a:moveTo>
                    <a:pt x="438" y="788"/>
                  </a:moveTo>
                  <a:lnTo>
                    <a:pt x="438" y="788"/>
                  </a:lnTo>
                  <a:lnTo>
                    <a:pt x="424" y="724"/>
                  </a:lnTo>
                  <a:lnTo>
                    <a:pt x="414" y="664"/>
                  </a:lnTo>
                  <a:lnTo>
                    <a:pt x="410" y="606"/>
                  </a:lnTo>
                  <a:lnTo>
                    <a:pt x="410" y="550"/>
                  </a:lnTo>
                  <a:lnTo>
                    <a:pt x="416" y="496"/>
                  </a:lnTo>
                  <a:lnTo>
                    <a:pt x="424" y="446"/>
                  </a:lnTo>
                  <a:lnTo>
                    <a:pt x="436" y="398"/>
                  </a:lnTo>
                  <a:lnTo>
                    <a:pt x="452" y="354"/>
                  </a:lnTo>
                  <a:lnTo>
                    <a:pt x="472" y="310"/>
                  </a:lnTo>
                  <a:lnTo>
                    <a:pt x="494" y="268"/>
                  </a:lnTo>
                  <a:lnTo>
                    <a:pt x="520" y="230"/>
                  </a:lnTo>
                  <a:lnTo>
                    <a:pt x="548" y="192"/>
                  </a:lnTo>
                  <a:lnTo>
                    <a:pt x="580" y="156"/>
                  </a:lnTo>
                  <a:lnTo>
                    <a:pt x="612" y="122"/>
                  </a:lnTo>
                  <a:lnTo>
                    <a:pt x="648" y="88"/>
                  </a:lnTo>
                  <a:lnTo>
                    <a:pt x="686" y="56"/>
                  </a:lnTo>
                  <a:lnTo>
                    <a:pt x="710" y="54"/>
                  </a:lnTo>
                  <a:lnTo>
                    <a:pt x="708" y="82"/>
                  </a:lnTo>
                  <a:lnTo>
                    <a:pt x="710" y="92"/>
                  </a:lnTo>
                  <a:lnTo>
                    <a:pt x="714" y="104"/>
                  </a:lnTo>
                  <a:lnTo>
                    <a:pt x="706" y="116"/>
                  </a:lnTo>
                  <a:lnTo>
                    <a:pt x="700" y="118"/>
                  </a:lnTo>
                  <a:lnTo>
                    <a:pt x="696" y="120"/>
                  </a:lnTo>
                  <a:lnTo>
                    <a:pt x="686" y="120"/>
                  </a:lnTo>
                  <a:lnTo>
                    <a:pt x="670" y="116"/>
                  </a:lnTo>
                  <a:lnTo>
                    <a:pt x="664" y="124"/>
                  </a:lnTo>
                  <a:lnTo>
                    <a:pt x="662" y="138"/>
                  </a:lnTo>
                  <a:lnTo>
                    <a:pt x="650" y="142"/>
                  </a:lnTo>
                  <a:lnTo>
                    <a:pt x="638" y="144"/>
                  </a:lnTo>
                  <a:lnTo>
                    <a:pt x="608" y="146"/>
                  </a:lnTo>
                  <a:lnTo>
                    <a:pt x="594" y="164"/>
                  </a:lnTo>
                  <a:lnTo>
                    <a:pt x="590" y="174"/>
                  </a:lnTo>
                  <a:lnTo>
                    <a:pt x="588" y="190"/>
                  </a:lnTo>
                  <a:lnTo>
                    <a:pt x="582" y="194"/>
                  </a:lnTo>
                  <a:lnTo>
                    <a:pt x="576" y="194"/>
                  </a:lnTo>
                  <a:lnTo>
                    <a:pt x="570" y="196"/>
                  </a:lnTo>
                  <a:lnTo>
                    <a:pt x="560" y="206"/>
                  </a:lnTo>
                  <a:lnTo>
                    <a:pt x="550" y="218"/>
                  </a:lnTo>
                  <a:lnTo>
                    <a:pt x="542" y="234"/>
                  </a:lnTo>
                  <a:lnTo>
                    <a:pt x="526" y="270"/>
                  </a:lnTo>
                  <a:lnTo>
                    <a:pt x="518" y="284"/>
                  </a:lnTo>
                  <a:lnTo>
                    <a:pt x="512" y="298"/>
                  </a:lnTo>
                  <a:lnTo>
                    <a:pt x="494" y="324"/>
                  </a:lnTo>
                  <a:lnTo>
                    <a:pt x="482" y="352"/>
                  </a:lnTo>
                  <a:lnTo>
                    <a:pt x="470" y="380"/>
                  </a:lnTo>
                  <a:lnTo>
                    <a:pt x="462" y="408"/>
                  </a:lnTo>
                  <a:lnTo>
                    <a:pt x="456" y="438"/>
                  </a:lnTo>
                  <a:lnTo>
                    <a:pt x="450" y="466"/>
                  </a:lnTo>
                  <a:lnTo>
                    <a:pt x="448" y="496"/>
                  </a:lnTo>
                  <a:lnTo>
                    <a:pt x="446" y="528"/>
                  </a:lnTo>
                  <a:lnTo>
                    <a:pt x="446" y="590"/>
                  </a:lnTo>
                  <a:lnTo>
                    <a:pt x="448" y="654"/>
                  </a:lnTo>
                  <a:lnTo>
                    <a:pt x="452" y="720"/>
                  </a:lnTo>
                  <a:lnTo>
                    <a:pt x="456" y="788"/>
                  </a:lnTo>
                  <a:lnTo>
                    <a:pt x="438" y="788"/>
                  </a:lnTo>
                  <a:close/>
                  <a:moveTo>
                    <a:pt x="448" y="796"/>
                  </a:moveTo>
                  <a:lnTo>
                    <a:pt x="448" y="796"/>
                  </a:lnTo>
                  <a:lnTo>
                    <a:pt x="464" y="796"/>
                  </a:lnTo>
                  <a:lnTo>
                    <a:pt x="474" y="914"/>
                  </a:lnTo>
                  <a:lnTo>
                    <a:pt x="480" y="970"/>
                  </a:lnTo>
                  <a:lnTo>
                    <a:pt x="490" y="1022"/>
                  </a:lnTo>
                  <a:lnTo>
                    <a:pt x="474" y="1018"/>
                  </a:lnTo>
                  <a:lnTo>
                    <a:pt x="464" y="1022"/>
                  </a:lnTo>
                  <a:lnTo>
                    <a:pt x="466" y="1084"/>
                  </a:lnTo>
                  <a:lnTo>
                    <a:pt x="452" y="1084"/>
                  </a:lnTo>
                  <a:lnTo>
                    <a:pt x="446" y="936"/>
                  </a:lnTo>
                  <a:lnTo>
                    <a:pt x="446" y="844"/>
                  </a:lnTo>
                  <a:lnTo>
                    <a:pt x="446" y="812"/>
                  </a:lnTo>
                  <a:lnTo>
                    <a:pt x="448" y="796"/>
                  </a:lnTo>
                  <a:close/>
                  <a:moveTo>
                    <a:pt x="482" y="1200"/>
                  </a:moveTo>
                  <a:lnTo>
                    <a:pt x="482" y="1200"/>
                  </a:lnTo>
                  <a:lnTo>
                    <a:pt x="478" y="1186"/>
                  </a:lnTo>
                  <a:lnTo>
                    <a:pt x="472" y="1176"/>
                  </a:lnTo>
                  <a:lnTo>
                    <a:pt x="462" y="1154"/>
                  </a:lnTo>
                  <a:lnTo>
                    <a:pt x="456" y="1142"/>
                  </a:lnTo>
                  <a:lnTo>
                    <a:pt x="454" y="1130"/>
                  </a:lnTo>
                  <a:lnTo>
                    <a:pt x="454" y="1118"/>
                  </a:lnTo>
                  <a:lnTo>
                    <a:pt x="456" y="1104"/>
                  </a:lnTo>
                  <a:lnTo>
                    <a:pt x="464" y="1108"/>
                  </a:lnTo>
                  <a:lnTo>
                    <a:pt x="472" y="1116"/>
                  </a:lnTo>
                  <a:lnTo>
                    <a:pt x="478" y="1124"/>
                  </a:lnTo>
                  <a:lnTo>
                    <a:pt x="482" y="1134"/>
                  </a:lnTo>
                  <a:lnTo>
                    <a:pt x="490" y="1156"/>
                  </a:lnTo>
                  <a:lnTo>
                    <a:pt x="496" y="1178"/>
                  </a:lnTo>
                  <a:lnTo>
                    <a:pt x="496" y="1200"/>
                  </a:lnTo>
                  <a:lnTo>
                    <a:pt x="482" y="1200"/>
                  </a:lnTo>
                  <a:close/>
                  <a:moveTo>
                    <a:pt x="496" y="1276"/>
                  </a:moveTo>
                  <a:lnTo>
                    <a:pt x="496" y="1276"/>
                  </a:lnTo>
                  <a:lnTo>
                    <a:pt x="496" y="1218"/>
                  </a:lnTo>
                  <a:lnTo>
                    <a:pt x="508" y="1218"/>
                  </a:lnTo>
                  <a:lnTo>
                    <a:pt x="514" y="1270"/>
                  </a:lnTo>
                  <a:lnTo>
                    <a:pt x="496" y="1276"/>
                  </a:lnTo>
                  <a:close/>
                  <a:moveTo>
                    <a:pt x="526" y="1196"/>
                  </a:moveTo>
                  <a:lnTo>
                    <a:pt x="526" y="1196"/>
                  </a:lnTo>
                  <a:lnTo>
                    <a:pt x="518" y="1166"/>
                  </a:lnTo>
                  <a:lnTo>
                    <a:pt x="534" y="1166"/>
                  </a:lnTo>
                  <a:lnTo>
                    <a:pt x="534" y="1178"/>
                  </a:lnTo>
                  <a:lnTo>
                    <a:pt x="534" y="1184"/>
                  </a:lnTo>
                  <a:lnTo>
                    <a:pt x="532" y="1188"/>
                  </a:lnTo>
                  <a:lnTo>
                    <a:pt x="526" y="1196"/>
                  </a:lnTo>
                  <a:close/>
                  <a:moveTo>
                    <a:pt x="596" y="1228"/>
                  </a:moveTo>
                  <a:lnTo>
                    <a:pt x="596" y="1228"/>
                  </a:lnTo>
                  <a:lnTo>
                    <a:pt x="592" y="1236"/>
                  </a:lnTo>
                  <a:lnTo>
                    <a:pt x="590" y="1242"/>
                  </a:lnTo>
                  <a:lnTo>
                    <a:pt x="592" y="1258"/>
                  </a:lnTo>
                  <a:lnTo>
                    <a:pt x="578" y="1262"/>
                  </a:lnTo>
                  <a:lnTo>
                    <a:pt x="522" y="1026"/>
                  </a:lnTo>
                  <a:lnTo>
                    <a:pt x="530" y="1030"/>
                  </a:lnTo>
                  <a:lnTo>
                    <a:pt x="536" y="1038"/>
                  </a:lnTo>
                  <a:lnTo>
                    <a:pt x="542" y="1046"/>
                  </a:lnTo>
                  <a:lnTo>
                    <a:pt x="546" y="1054"/>
                  </a:lnTo>
                  <a:lnTo>
                    <a:pt x="552" y="1072"/>
                  </a:lnTo>
                  <a:lnTo>
                    <a:pt x="558" y="1094"/>
                  </a:lnTo>
                  <a:lnTo>
                    <a:pt x="564" y="1138"/>
                  </a:lnTo>
                  <a:lnTo>
                    <a:pt x="570" y="1158"/>
                  </a:lnTo>
                  <a:lnTo>
                    <a:pt x="578" y="1178"/>
                  </a:lnTo>
                  <a:lnTo>
                    <a:pt x="634" y="1244"/>
                  </a:lnTo>
                  <a:lnTo>
                    <a:pt x="628" y="1246"/>
                  </a:lnTo>
                  <a:lnTo>
                    <a:pt x="624" y="1246"/>
                  </a:lnTo>
                  <a:lnTo>
                    <a:pt x="616" y="1242"/>
                  </a:lnTo>
                  <a:lnTo>
                    <a:pt x="596" y="1228"/>
                  </a:lnTo>
                  <a:close/>
                  <a:moveTo>
                    <a:pt x="540" y="962"/>
                  </a:moveTo>
                  <a:lnTo>
                    <a:pt x="540" y="962"/>
                  </a:lnTo>
                  <a:lnTo>
                    <a:pt x="526" y="958"/>
                  </a:lnTo>
                  <a:lnTo>
                    <a:pt x="520" y="956"/>
                  </a:lnTo>
                  <a:lnTo>
                    <a:pt x="514" y="952"/>
                  </a:lnTo>
                  <a:lnTo>
                    <a:pt x="510" y="944"/>
                  </a:lnTo>
                  <a:lnTo>
                    <a:pt x="508" y="938"/>
                  </a:lnTo>
                  <a:lnTo>
                    <a:pt x="508" y="924"/>
                  </a:lnTo>
                  <a:lnTo>
                    <a:pt x="508" y="910"/>
                  </a:lnTo>
                  <a:lnTo>
                    <a:pt x="508" y="902"/>
                  </a:lnTo>
                  <a:lnTo>
                    <a:pt x="508" y="892"/>
                  </a:lnTo>
                  <a:lnTo>
                    <a:pt x="512" y="882"/>
                  </a:lnTo>
                  <a:lnTo>
                    <a:pt x="518" y="886"/>
                  </a:lnTo>
                  <a:lnTo>
                    <a:pt x="524" y="894"/>
                  </a:lnTo>
                  <a:lnTo>
                    <a:pt x="530" y="904"/>
                  </a:lnTo>
                  <a:lnTo>
                    <a:pt x="536" y="916"/>
                  </a:lnTo>
                  <a:lnTo>
                    <a:pt x="544" y="940"/>
                  </a:lnTo>
                  <a:lnTo>
                    <a:pt x="544" y="950"/>
                  </a:lnTo>
                  <a:lnTo>
                    <a:pt x="544" y="958"/>
                  </a:lnTo>
                  <a:lnTo>
                    <a:pt x="566" y="962"/>
                  </a:lnTo>
                  <a:lnTo>
                    <a:pt x="578" y="1024"/>
                  </a:lnTo>
                  <a:lnTo>
                    <a:pt x="586" y="1058"/>
                  </a:lnTo>
                  <a:lnTo>
                    <a:pt x="596" y="1092"/>
                  </a:lnTo>
                  <a:lnTo>
                    <a:pt x="608" y="1124"/>
                  </a:lnTo>
                  <a:lnTo>
                    <a:pt x="622" y="1152"/>
                  </a:lnTo>
                  <a:lnTo>
                    <a:pt x="630" y="1164"/>
                  </a:lnTo>
                  <a:lnTo>
                    <a:pt x="640" y="1176"/>
                  </a:lnTo>
                  <a:lnTo>
                    <a:pt x="648" y="1186"/>
                  </a:lnTo>
                  <a:lnTo>
                    <a:pt x="660" y="1196"/>
                  </a:lnTo>
                  <a:lnTo>
                    <a:pt x="664" y="1200"/>
                  </a:lnTo>
                  <a:lnTo>
                    <a:pt x="668" y="1200"/>
                  </a:lnTo>
                  <a:lnTo>
                    <a:pt x="672" y="1198"/>
                  </a:lnTo>
                  <a:lnTo>
                    <a:pt x="682" y="1196"/>
                  </a:lnTo>
                  <a:lnTo>
                    <a:pt x="684" y="1204"/>
                  </a:lnTo>
                  <a:lnTo>
                    <a:pt x="686" y="1214"/>
                  </a:lnTo>
                  <a:lnTo>
                    <a:pt x="696" y="1228"/>
                  </a:lnTo>
                  <a:lnTo>
                    <a:pt x="708" y="1242"/>
                  </a:lnTo>
                  <a:lnTo>
                    <a:pt x="722" y="1254"/>
                  </a:lnTo>
                  <a:lnTo>
                    <a:pt x="752" y="1276"/>
                  </a:lnTo>
                  <a:lnTo>
                    <a:pt x="766" y="1288"/>
                  </a:lnTo>
                  <a:lnTo>
                    <a:pt x="778" y="1300"/>
                  </a:lnTo>
                  <a:lnTo>
                    <a:pt x="802" y="1298"/>
                  </a:lnTo>
                  <a:lnTo>
                    <a:pt x="824" y="1298"/>
                  </a:lnTo>
                  <a:lnTo>
                    <a:pt x="846" y="1294"/>
                  </a:lnTo>
                  <a:lnTo>
                    <a:pt x="868" y="1290"/>
                  </a:lnTo>
                  <a:lnTo>
                    <a:pt x="888" y="1286"/>
                  </a:lnTo>
                  <a:lnTo>
                    <a:pt x="908" y="1280"/>
                  </a:lnTo>
                  <a:lnTo>
                    <a:pt x="928" y="1272"/>
                  </a:lnTo>
                  <a:lnTo>
                    <a:pt x="946" y="1264"/>
                  </a:lnTo>
                  <a:lnTo>
                    <a:pt x="980" y="1246"/>
                  </a:lnTo>
                  <a:lnTo>
                    <a:pt x="1012" y="1222"/>
                  </a:lnTo>
                  <a:lnTo>
                    <a:pt x="1040" y="1196"/>
                  </a:lnTo>
                  <a:lnTo>
                    <a:pt x="1066" y="1168"/>
                  </a:lnTo>
                  <a:lnTo>
                    <a:pt x="1090" y="1136"/>
                  </a:lnTo>
                  <a:lnTo>
                    <a:pt x="1110" y="1102"/>
                  </a:lnTo>
                  <a:lnTo>
                    <a:pt x="1126" y="1066"/>
                  </a:lnTo>
                  <a:lnTo>
                    <a:pt x="1142" y="1028"/>
                  </a:lnTo>
                  <a:lnTo>
                    <a:pt x="1154" y="988"/>
                  </a:lnTo>
                  <a:lnTo>
                    <a:pt x="1164" y="948"/>
                  </a:lnTo>
                  <a:lnTo>
                    <a:pt x="1172" y="906"/>
                  </a:lnTo>
                  <a:lnTo>
                    <a:pt x="1176" y="862"/>
                  </a:lnTo>
                  <a:lnTo>
                    <a:pt x="1180" y="850"/>
                  </a:lnTo>
                  <a:lnTo>
                    <a:pt x="1184" y="838"/>
                  </a:lnTo>
                  <a:lnTo>
                    <a:pt x="1196" y="814"/>
                  </a:lnTo>
                  <a:lnTo>
                    <a:pt x="1202" y="802"/>
                  </a:lnTo>
                  <a:lnTo>
                    <a:pt x="1206" y="788"/>
                  </a:lnTo>
                  <a:lnTo>
                    <a:pt x="1208" y="776"/>
                  </a:lnTo>
                  <a:lnTo>
                    <a:pt x="1206" y="762"/>
                  </a:lnTo>
                  <a:lnTo>
                    <a:pt x="1202" y="756"/>
                  </a:lnTo>
                  <a:lnTo>
                    <a:pt x="1200" y="754"/>
                  </a:lnTo>
                  <a:lnTo>
                    <a:pt x="1188" y="752"/>
                  </a:lnTo>
                  <a:lnTo>
                    <a:pt x="1180" y="740"/>
                  </a:lnTo>
                  <a:lnTo>
                    <a:pt x="1186" y="734"/>
                  </a:lnTo>
                  <a:lnTo>
                    <a:pt x="1192" y="732"/>
                  </a:lnTo>
                  <a:lnTo>
                    <a:pt x="1206" y="730"/>
                  </a:lnTo>
                  <a:lnTo>
                    <a:pt x="1200" y="704"/>
                  </a:lnTo>
                  <a:lnTo>
                    <a:pt x="1196" y="676"/>
                  </a:lnTo>
                  <a:lnTo>
                    <a:pt x="1192" y="646"/>
                  </a:lnTo>
                  <a:lnTo>
                    <a:pt x="1194" y="632"/>
                  </a:lnTo>
                  <a:lnTo>
                    <a:pt x="1196" y="616"/>
                  </a:lnTo>
                  <a:lnTo>
                    <a:pt x="1200" y="620"/>
                  </a:lnTo>
                  <a:lnTo>
                    <a:pt x="1206" y="626"/>
                  </a:lnTo>
                  <a:lnTo>
                    <a:pt x="1210" y="632"/>
                  </a:lnTo>
                  <a:lnTo>
                    <a:pt x="1212" y="642"/>
                  </a:lnTo>
                  <a:lnTo>
                    <a:pt x="1216" y="662"/>
                  </a:lnTo>
                  <a:lnTo>
                    <a:pt x="1218" y="686"/>
                  </a:lnTo>
                  <a:lnTo>
                    <a:pt x="1220" y="736"/>
                  </a:lnTo>
                  <a:lnTo>
                    <a:pt x="1222" y="760"/>
                  </a:lnTo>
                  <a:lnTo>
                    <a:pt x="1224" y="778"/>
                  </a:lnTo>
                  <a:lnTo>
                    <a:pt x="1224" y="790"/>
                  </a:lnTo>
                  <a:lnTo>
                    <a:pt x="1220" y="812"/>
                  </a:lnTo>
                  <a:lnTo>
                    <a:pt x="1202" y="876"/>
                  </a:lnTo>
                  <a:lnTo>
                    <a:pt x="1184" y="942"/>
                  </a:lnTo>
                  <a:lnTo>
                    <a:pt x="1170" y="984"/>
                  </a:lnTo>
                  <a:lnTo>
                    <a:pt x="1166" y="994"/>
                  </a:lnTo>
                  <a:lnTo>
                    <a:pt x="1166" y="1004"/>
                  </a:lnTo>
                  <a:lnTo>
                    <a:pt x="1170" y="1018"/>
                  </a:lnTo>
                  <a:lnTo>
                    <a:pt x="1172" y="1026"/>
                  </a:lnTo>
                  <a:lnTo>
                    <a:pt x="1174" y="1034"/>
                  </a:lnTo>
                  <a:lnTo>
                    <a:pt x="1172" y="1042"/>
                  </a:lnTo>
                  <a:lnTo>
                    <a:pt x="1170" y="1052"/>
                  </a:lnTo>
                  <a:lnTo>
                    <a:pt x="1160" y="1070"/>
                  </a:lnTo>
                  <a:lnTo>
                    <a:pt x="1148" y="1090"/>
                  </a:lnTo>
                  <a:lnTo>
                    <a:pt x="1132" y="1114"/>
                  </a:lnTo>
                  <a:lnTo>
                    <a:pt x="1114" y="1138"/>
                  </a:lnTo>
                  <a:lnTo>
                    <a:pt x="1094" y="1164"/>
                  </a:lnTo>
                  <a:lnTo>
                    <a:pt x="1072" y="1188"/>
                  </a:lnTo>
                  <a:lnTo>
                    <a:pt x="1048" y="1214"/>
                  </a:lnTo>
                  <a:lnTo>
                    <a:pt x="1022" y="1238"/>
                  </a:lnTo>
                  <a:lnTo>
                    <a:pt x="994" y="1262"/>
                  </a:lnTo>
                  <a:lnTo>
                    <a:pt x="966" y="1282"/>
                  </a:lnTo>
                  <a:lnTo>
                    <a:pt x="936" y="1300"/>
                  </a:lnTo>
                  <a:lnTo>
                    <a:pt x="908" y="1316"/>
                  </a:lnTo>
                  <a:lnTo>
                    <a:pt x="878" y="1326"/>
                  </a:lnTo>
                  <a:lnTo>
                    <a:pt x="848" y="1332"/>
                  </a:lnTo>
                  <a:lnTo>
                    <a:pt x="832" y="1334"/>
                  </a:lnTo>
                  <a:lnTo>
                    <a:pt x="818" y="1334"/>
                  </a:lnTo>
                  <a:lnTo>
                    <a:pt x="804" y="1332"/>
                  </a:lnTo>
                  <a:lnTo>
                    <a:pt x="788" y="1328"/>
                  </a:lnTo>
                  <a:lnTo>
                    <a:pt x="766" y="1320"/>
                  </a:lnTo>
                  <a:lnTo>
                    <a:pt x="742" y="1308"/>
                  </a:lnTo>
                  <a:lnTo>
                    <a:pt x="722" y="1294"/>
                  </a:lnTo>
                  <a:lnTo>
                    <a:pt x="700" y="1276"/>
                  </a:lnTo>
                  <a:lnTo>
                    <a:pt x="680" y="1256"/>
                  </a:lnTo>
                  <a:lnTo>
                    <a:pt x="662" y="1234"/>
                  </a:lnTo>
                  <a:lnTo>
                    <a:pt x="644" y="1210"/>
                  </a:lnTo>
                  <a:lnTo>
                    <a:pt x="626" y="1184"/>
                  </a:lnTo>
                  <a:lnTo>
                    <a:pt x="610" y="1158"/>
                  </a:lnTo>
                  <a:lnTo>
                    <a:pt x="596" y="1130"/>
                  </a:lnTo>
                  <a:lnTo>
                    <a:pt x="584" y="1100"/>
                  </a:lnTo>
                  <a:lnTo>
                    <a:pt x="572" y="1072"/>
                  </a:lnTo>
                  <a:lnTo>
                    <a:pt x="562" y="1044"/>
                  </a:lnTo>
                  <a:lnTo>
                    <a:pt x="552" y="1016"/>
                  </a:lnTo>
                  <a:lnTo>
                    <a:pt x="546" y="988"/>
                  </a:lnTo>
                  <a:lnTo>
                    <a:pt x="540" y="962"/>
                  </a:lnTo>
                  <a:close/>
                  <a:moveTo>
                    <a:pt x="1026" y="1318"/>
                  </a:moveTo>
                  <a:lnTo>
                    <a:pt x="1026" y="1318"/>
                  </a:lnTo>
                  <a:lnTo>
                    <a:pt x="856" y="1398"/>
                  </a:lnTo>
                  <a:lnTo>
                    <a:pt x="844" y="1398"/>
                  </a:lnTo>
                  <a:lnTo>
                    <a:pt x="836" y="1394"/>
                  </a:lnTo>
                  <a:lnTo>
                    <a:pt x="822" y="1388"/>
                  </a:lnTo>
                  <a:lnTo>
                    <a:pt x="812" y="1380"/>
                  </a:lnTo>
                  <a:lnTo>
                    <a:pt x="800" y="1372"/>
                  </a:lnTo>
                  <a:lnTo>
                    <a:pt x="734" y="1370"/>
                  </a:lnTo>
                  <a:lnTo>
                    <a:pt x="720" y="1362"/>
                  </a:lnTo>
                  <a:lnTo>
                    <a:pt x="708" y="1354"/>
                  </a:lnTo>
                  <a:lnTo>
                    <a:pt x="696" y="1342"/>
                  </a:lnTo>
                  <a:lnTo>
                    <a:pt x="686" y="1332"/>
                  </a:lnTo>
                  <a:lnTo>
                    <a:pt x="666" y="1308"/>
                  </a:lnTo>
                  <a:lnTo>
                    <a:pt x="656" y="1296"/>
                  </a:lnTo>
                  <a:lnTo>
                    <a:pt x="644" y="1288"/>
                  </a:lnTo>
                  <a:lnTo>
                    <a:pt x="640" y="1266"/>
                  </a:lnTo>
                  <a:lnTo>
                    <a:pt x="644" y="1266"/>
                  </a:lnTo>
                  <a:lnTo>
                    <a:pt x="722" y="1320"/>
                  </a:lnTo>
                  <a:lnTo>
                    <a:pt x="742" y="1332"/>
                  </a:lnTo>
                  <a:lnTo>
                    <a:pt x="764" y="1344"/>
                  </a:lnTo>
                  <a:lnTo>
                    <a:pt x="786" y="1356"/>
                  </a:lnTo>
                  <a:lnTo>
                    <a:pt x="810" y="1366"/>
                  </a:lnTo>
                  <a:lnTo>
                    <a:pt x="820" y="1368"/>
                  </a:lnTo>
                  <a:lnTo>
                    <a:pt x="830" y="1370"/>
                  </a:lnTo>
                  <a:lnTo>
                    <a:pt x="840" y="1370"/>
                  </a:lnTo>
                  <a:lnTo>
                    <a:pt x="850" y="1368"/>
                  </a:lnTo>
                  <a:lnTo>
                    <a:pt x="868" y="1362"/>
                  </a:lnTo>
                  <a:lnTo>
                    <a:pt x="886" y="1354"/>
                  </a:lnTo>
                  <a:lnTo>
                    <a:pt x="916" y="1336"/>
                  </a:lnTo>
                  <a:lnTo>
                    <a:pt x="930" y="1326"/>
                  </a:lnTo>
                  <a:lnTo>
                    <a:pt x="940" y="1322"/>
                  </a:lnTo>
                  <a:lnTo>
                    <a:pt x="970" y="1308"/>
                  </a:lnTo>
                  <a:lnTo>
                    <a:pt x="1000" y="1294"/>
                  </a:lnTo>
                  <a:lnTo>
                    <a:pt x="1026" y="1278"/>
                  </a:lnTo>
                  <a:lnTo>
                    <a:pt x="1050" y="1262"/>
                  </a:lnTo>
                  <a:lnTo>
                    <a:pt x="1072" y="1244"/>
                  </a:lnTo>
                  <a:lnTo>
                    <a:pt x="1092" y="1226"/>
                  </a:lnTo>
                  <a:lnTo>
                    <a:pt x="1112" y="1206"/>
                  </a:lnTo>
                  <a:lnTo>
                    <a:pt x="1128" y="1184"/>
                  </a:lnTo>
                  <a:lnTo>
                    <a:pt x="1144" y="1162"/>
                  </a:lnTo>
                  <a:lnTo>
                    <a:pt x="1158" y="1136"/>
                  </a:lnTo>
                  <a:lnTo>
                    <a:pt x="1170" y="1110"/>
                  </a:lnTo>
                  <a:lnTo>
                    <a:pt x="1182" y="1082"/>
                  </a:lnTo>
                  <a:lnTo>
                    <a:pt x="1192" y="1052"/>
                  </a:lnTo>
                  <a:lnTo>
                    <a:pt x="1200" y="1020"/>
                  </a:lnTo>
                  <a:lnTo>
                    <a:pt x="1208" y="988"/>
                  </a:lnTo>
                  <a:lnTo>
                    <a:pt x="1214" y="952"/>
                  </a:lnTo>
                  <a:lnTo>
                    <a:pt x="1202" y="950"/>
                  </a:lnTo>
                  <a:lnTo>
                    <a:pt x="1196" y="944"/>
                  </a:lnTo>
                  <a:lnTo>
                    <a:pt x="1202" y="936"/>
                  </a:lnTo>
                  <a:lnTo>
                    <a:pt x="1210" y="936"/>
                  </a:lnTo>
                  <a:lnTo>
                    <a:pt x="1216" y="932"/>
                  </a:lnTo>
                  <a:lnTo>
                    <a:pt x="1220" y="926"/>
                  </a:lnTo>
                  <a:lnTo>
                    <a:pt x="1224" y="918"/>
                  </a:lnTo>
                  <a:lnTo>
                    <a:pt x="1226" y="896"/>
                  </a:lnTo>
                  <a:lnTo>
                    <a:pt x="1224" y="874"/>
                  </a:lnTo>
                  <a:lnTo>
                    <a:pt x="1240" y="878"/>
                  </a:lnTo>
                  <a:lnTo>
                    <a:pt x="1238" y="916"/>
                  </a:lnTo>
                  <a:lnTo>
                    <a:pt x="1236" y="952"/>
                  </a:lnTo>
                  <a:lnTo>
                    <a:pt x="1232" y="986"/>
                  </a:lnTo>
                  <a:lnTo>
                    <a:pt x="1226" y="1018"/>
                  </a:lnTo>
                  <a:lnTo>
                    <a:pt x="1220" y="1050"/>
                  </a:lnTo>
                  <a:lnTo>
                    <a:pt x="1210" y="1080"/>
                  </a:lnTo>
                  <a:lnTo>
                    <a:pt x="1200" y="1108"/>
                  </a:lnTo>
                  <a:lnTo>
                    <a:pt x="1186" y="1136"/>
                  </a:lnTo>
                  <a:lnTo>
                    <a:pt x="1172" y="1162"/>
                  </a:lnTo>
                  <a:lnTo>
                    <a:pt x="1156" y="1188"/>
                  </a:lnTo>
                  <a:lnTo>
                    <a:pt x="1140" y="1212"/>
                  </a:lnTo>
                  <a:lnTo>
                    <a:pt x="1120" y="1234"/>
                  </a:lnTo>
                  <a:lnTo>
                    <a:pt x="1098" y="1256"/>
                  </a:lnTo>
                  <a:lnTo>
                    <a:pt x="1076" y="1278"/>
                  </a:lnTo>
                  <a:lnTo>
                    <a:pt x="1052" y="1298"/>
                  </a:lnTo>
                  <a:lnTo>
                    <a:pt x="1026" y="1318"/>
                  </a:lnTo>
                  <a:close/>
                  <a:moveTo>
                    <a:pt x="1284" y="818"/>
                  </a:moveTo>
                  <a:lnTo>
                    <a:pt x="1284" y="818"/>
                  </a:lnTo>
                  <a:lnTo>
                    <a:pt x="1262" y="816"/>
                  </a:lnTo>
                  <a:lnTo>
                    <a:pt x="1254" y="814"/>
                  </a:lnTo>
                  <a:lnTo>
                    <a:pt x="1248" y="810"/>
                  </a:lnTo>
                  <a:lnTo>
                    <a:pt x="1248" y="808"/>
                  </a:lnTo>
                  <a:lnTo>
                    <a:pt x="1276" y="796"/>
                  </a:lnTo>
                  <a:lnTo>
                    <a:pt x="1270" y="760"/>
                  </a:lnTo>
                  <a:lnTo>
                    <a:pt x="1262" y="726"/>
                  </a:lnTo>
                  <a:lnTo>
                    <a:pt x="1260" y="710"/>
                  </a:lnTo>
                  <a:lnTo>
                    <a:pt x="1260" y="694"/>
                  </a:lnTo>
                  <a:lnTo>
                    <a:pt x="1262" y="678"/>
                  </a:lnTo>
                  <a:lnTo>
                    <a:pt x="1266" y="664"/>
                  </a:lnTo>
                  <a:lnTo>
                    <a:pt x="1284" y="666"/>
                  </a:lnTo>
                  <a:lnTo>
                    <a:pt x="1282" y="682"/>
                  </a:lnTo>
                  <a:lnTo>
                    <a:pt x="1282" y="698"/>
                  </a:lnTo>
                  <a:lnTo>
                    <a:pt x="1284" y="732"/>
                  </a:lnTo>
                  <a:lnTo>
                    <a:pt x="1288" y="770"/>
                  </a:lnTo>
                  <a:lnTo>
                    <a:pt x="1290" y="790"/>
                  </a:lnTo>
                  <a:lnTo>
                    <a:pt x="1292" y="814"/>
                  </a:lnTo>
                  <a:lnTo>
                    <a:pt x="1284" y="818"/>
                  </a:lnTo>
                  <a:close/>
                  <a:moveTo>
                    <a:pt x="1224" y="1222"/>
                  </a:moveTo>
                  <a:lnTo>
                    <a:pt x="1224" y="1222"/>
                  </a:lnTo>
                  <a:lnTo>
                    <a:pt x="1236" y="1228"/>
                  </a:lnTo>
                  <a:lnTo>
                    <a:pt x="1228" y="1236"/>
                  </a:lnTo>
                  <a:lnTo>
                    <a:pt x="1222" y="1228"/>
                  </a:lnTo>
                  <a:lnTo>
                    <a:pt x="1224" y="12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" name="Freeform 70"/>
            <p:cNvSpPr/>
            <p:nvPr/>
          </p:nvSpPr>
          <p:spPr bwMode="auto">
            <a:xfrm>
              <a:off x="2953" y="1139"/>
              <a:ext cx="126" cy="214"/>
            </a:xfrm>
            <a:custGeom>
              <a:avLst/>
              <a:gdLst>
                <a:gd name="T0" fmla="*/ 12 w 126"/>
                <a:gd name="T1" fmla="*/ 214 h 214"/>
                <a:gd name="T2" fmla="*/ 12 w 126"/>
                <a:gd name="T3" fmla="*/ 214 h 214"/>
                <a:gd name="T4" fmla="*/ 20 w 126"/>
                <a:gd name="T5" fmla="*/ 206 h 214"/>
                <a:gd name="T6" fmla="*/ 26 w 126"/>
                <a:gd name="T7" fmla="*/ 194 h 214"/>
                <a:gd name="T8" fmla="*/ 32 w 126"/>
                <a:gd name="T9" fmla="*/ 184 h 214"/>
                <a:gd name="T10" fmla="*/ 42 w 126"/>
                <a:gd name="T11" fmla="*/ 174 h 214"/>
                <a:gd name="T12" fmla="*/ 42 w 126"/>
                <a:gd name="T13" fmla="*/ 174 h 214"/>
                <a:gd name="T14" fmla="*/ 52 w 126"/>
                <a:gd name="T15" fmla="*/ 160 h 214"/>
                <a:gd name="T16" fmla="*/ 58 w 126"/>
                <a:gd name="T17" fmla="*/ 152 h 214"/>
                <a:gd name="T18" fmla="*/ 58 w 126"/>
                <a:gd name="T19" fmla="*/ 150 h 214"/>
                <a:gd name="T20" fmla="*/ 56 w 126"/>
                <a:gd name="T21" fmla="*/ 144 h 214"/>
                <a:gd name="T22" fmla="*/ 48 w 126"/>
                <a:gd name="T23" fmla="*/ 130 h 214"/>
                <a:gd name="T24" fmla="*/ 48 w 126"/>
                <a:gd name="T25" fmla="*/ 130 h 214"/>
                <a:gd name="T26" fmla="*/ 56 w 126"/>
                <a:gd name="T27" fmla="*/ 122 h 214"/>
                <a:gd name="T28" fmla="*/ 66 w 126"/>
                <a:gd name="T29" fmla="*/ 116 h 214"/>
                <a:gd name="T30" fmla="*/ 76 w 126"/>
                <a:gd name="T31" fmla="*/ 110 h 214"/>
                <a:gd name="T32" fmla="*/ 82 w 126"/>
                <a:gd name="T33" fmla="*/ 104 h 214"/>
                <a:gd name="T34" fmla="*/ 82 w 126"/>
                <a:gd name="T35" fmla="*/ 104 h 214"/>
                <a:gd name="T36" fmla="*/ 88 w 126"/>
                <a:gd name="T37" fmla="*/ 92 h 214"/>
                <a:gd name="T38" fmla="*/ 94 w 126"/>
                <a:gd name="T39" fmla="*/ 78 h 214"/>
                <a:gd name="T40" fmla="*/ 100 w 126"/>
                <a:gd name="T41" fmla="*/ 56 h 214"/>
                <a:gd name="T42" fmla="*/ 104 w 126"/>
                <a:gd name="T43" fmla="*/ 44 h 214"/>
                <a:gd name="T44" fmla="*/ 110 w 126"/>
                <a:gd name="T45" fmla="*/ 34 h 214"/>
                <a:gd name="T46" fmla="*/ 116 w 126"/>
                <a:gd name="T47" fmla="*/ 24 h 214"/>
                <a:gd name="T48" fmla="*/ 126 w 126"/>
                <a:gd name="T49" fmla="*/ 16 h 214"/>
                <a:gd name="T50" fmla="*/ 126 w 126"/>
                <a:gd name="T51" fmla="*/ 16 h 214"/>
                <a:gd name="T52" fmla="*/ 126 w 126"/>
                <a:gd name="T53" fmla="*/ 0 h 214"/>
                <a:gd name="T54" fmla="*/ 126 w 126"/>
                <a:gd name="T55" fmla="*/ 0 h 214"/>
                <a:gd name="T56" fmla="*/ 100 w 126"/>
                <a:gd name="T57" fmla="*/ 0 h 214"/>
                <a:gd name="T58" fmla="*/ 100 w 126"/>
                <a:gd name="T59" fmla="*/ 0 h 214"/>
                <a:gd name="T60" fmla="*/ 90 w 126"/>
                <a:gd name="T61" fmla="*/ 18 h 214"/>
                <a:gd name="T62" fmla="*/ 78 w 126"/>
                <a:gd name="T63" fmla="*/ 40 h 214"/>
                <a:gd name="T64" fmla="*/ 52 w 126"/>
                <a:gd name="T65" fmla="*/ 94 h 214"/>
                <a:gd name="T66" fmla="*/ 38 w 126"/>
                <a:gd name="T67" fmla="*/ 120 h 214"/>
                <a:gd name="T68" fmla="*/ 26 w 126"/>
                <a:gd name="T69" fmla="*/ 144 h 214"/>
                <a:gd name="T70" fmla="*/ 12 w 126"/>
                <a:gd name="T71" fmla="*/ 164 h 214"/>
                <a:gd name="T72" fmla="*/ 6 w 126"/>
                <a:gd name="T73" fmla="*/ 170 h 214"/>
                <a:gd name="T74" fmla="*/ 0 w 126"/>
                <a:gd name="T75" fmla="*/ 174 h 214"/>
                <a:gd name="T76" fmla="*/ 0 w 126"/>
                <a:gd name="T77" fmla="*/ 174 h 214"/>
                <a:gd name="T78" fmla="*/ 8 w 126"/>
                <a:gd name="T79" fmla="*/ 214 h 214"/>
                <a:gd name="T80" fmla="*/ 8 w 126"/>
                <a:gd name="T81" fmla="*/ 214 h 214"/>
                <a:gd name="T82" fmla="*/ 12 w 126"/>
                <a:gd name="T83" fmla="*/ 214 h 214"/>
                <a:gd name="T84" fmla="*/ 12 w 126"/>
                <a:gd name="T85" fmla="*/ 214 h 21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26" h="214">
                  <a:moveTo>
                    <a:pt x="12" y="214"/>
                  </a:moveTo>
                  <a:lnTo>
                    <a:pt x="12" y="214"/>
                  </a:lnTo>
                  <a:lnTo>
                    <a:pt x="20" y="206"/>
                  </a:lnTo>
                  <a:lnTo>
                    <a:pt x="26" y="194"/>
                  </a:lnTo>
                  <a:lnTo>
                    <a:pt x="32" y="184"/>
                  </a:lnTo>
                  <a:lnTo>
                    <a:pt x="42" y="174"/>
                  </a:lnTo>
                  <a:lnTo>
                    <a:pt x="52" y="160"/>
                  </a:lnTo>
                  <a:lnTo>
                    <a:pt x="58" y="152"/>
                  </a:lnTo>
                  <a:lnTo>
                    <a:pt x="58" y="150"/>
                  </a:lnTo>
                  <a:lnTo>
                    <a:pt x="56" y="144"/>
                  </a:lnTo>
                  <a:lnTo>
                    <a:pt x="48" y="130"/>
                  </a:lnTo>
                  <a:lnTo>
                    <a:pt x="56" y="122"/>
                  </a:lnTo>
                  <a:lnTo>
                    <a:pt x="66" y="116"/>
                  </a:lnTo>
                  <a:lnTo>
                    <a:pt x="76" y="110"/>
                  </a:lnTo>
                  <a:lnTo>
                    <a:pt x="82" y="104"/>
                  </a:lnTo>
                  <a:lnTo>
                    <a:pt x="88" y="92"/>
                  </a:lnTo>
                  <a:lnTo>
                    <a:pt x="94" y="78"/>
                  </a:lnTo>
                  <a:lnTo>
                    <a:pt x="100" y="56"/>
                  </a:lnTo>
                  <a:lnTo>
                    <a:pt x="104" y="44"/>
                  </a:lnTo>
                  <a:lnTo>
                    <a:pt x="110" y="34"/>
                  </a:lnTo>
                  <a:lnTo>
                    <a:pt x="116" y="24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100" y="0"/>
                  </a:lnTo>
                  <a:lnTo>
                    <a:pt x="90" y="18"/>
                  </a:lnTo>
                  <a:lnTo>
                    <a:pt x="78" y="40"/>
                  </a:lnTo>
                  <a:lnTo>
                    <a:pt x="52" y="94"/>
                  </a:lnTo>
                  <a:lnTo>
                    <a:pt x="38" y="120"/>
                  </a:lnTo>
                  <a:lnTo>
                    <a:pt x="26" y="144"/>
                  </a:lnTo>
                  <a:lnTo>
                    <a:pt x="12" y="164"/>
                  </a:lnTo>
                  <a:lnTo>
                    <a:pt x="6" y="170"/>
                  </a:lnTo>
                  <a:lnTo>
                    <a:pt x="0" y="174"/>
                  </a:lnTo>
                  <a:lnTo>
                    <a:pt x="8" y="214"/>
                  </a:lnTo>
                  <a:lnTo>
                    <a:pt x="12" y="2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3" name="Freeform 71"/>
            <p:cNvSpPr/>
            <p:nvPr/>
          </p:nvSpPr>
          <p:spPr bwMode="auto">
            <a:xfrm>
              <a:off x="4563" y="1155"/>
              <a:ext cx="38" cy="44"/>
            </a:xfrm>
            <a:custGeom>
              <a:avLst/>
              <a:gdLst>
                <a:gd name="T0" fmla="*/ 22 w 38"/>
                <a:gd name="T1" fmla="*/ 44 h 44"/>
                <a:gd name="T2" fmla="*/ 22 w 38"/>
                <a:gd name="T3" fmla="*/ 44 h 44"/>
                <a:gd name="T4" fmla="*/ 32 w 38"/>
                <a:gd name="T5" fmla="*/ 42 h 44"/>
                <a:gd name="T6" fmla="*/ 38 w 38"/>
                <a:gd name="T7" fmla="*/ 40 h 44"/>
                <a:gd name="T8" fmla="*/ 38 w 38"/>
                <a:gd name="T9" fmla="*/ 36 h 44"/>
                <a:gd name="T10" fmla="*/ 36 w 38"/>
                <a:gd name="T11" fmla="*/ 28 h 44"/>
                <a:gd name="T12" fmla="*/ 36 w 38"/>
                <a:gd name="T13" fmla="*/ 28 h 44"/>
                <a:gd name="T14" fmla="*/ 30 w 38"/>
                <a:gd name="T15" fmla="*/ 20 h 44"/>
                <a:gd name="T16" fmla="*/ 20 w 38"/>
                <a:gd name="T17" fmla="*/ 12 h 44"/>
                <a:gd name="T18" fmla="*/ 10 w 38"/>
                <a:gd name="T19" fmla="*/ 4 h 44"/>
                <a:gd name="T20" fmla="*/ 0 w 38"/>
                <a:gd name="T21" fmla="*/ 0 h 44"/>
                <a:gd name="T22" fmla="*/ 0 w 38"/>
                <a:gd name="T23" fmla="*/ 0 h 44"/>
                <a:gd name="T24" fmla="*/ 6 w 38"/>
                <a:gd name="T25" fmla="*/ 32 h 44"/>
                <a:gd name="T26" fmla="*/ 6 w 38"/>
                <a:gd name="T27" fmla="*/ 32 h 44"/>
                <a:gd name="T28" fmla="*/ 22 w 38"/>
                <a:gd name="T29" fmla="*/ 44 h 44"/>
                <a:gd name="T30" fmla="*/ 22 w 38"/>
                <a:gd name="T31" fmla="*/ 44 h 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8" h="44">
                  <a:moveTo>
                    <a:pt x="22" y="44"/>
                  </a:moveTo>
                  <a:lnTo>
                    <a:pt x="22" y="44"/>
                  </a:lnTo>
                  <a:lnTo>
                    <a:pt x="32" y="42"/>
                  </a:lnTo>
                  <a:lnTo>
                    <a:pt x="38" y="40"/>
                  </a:lnTo>
                  <a:lnTo>
                    <a:pt x="38" y="36"/>
                  </a:lnTo>
                  <a:lnTo>
                    <a:pt x="36" y="28"/>
                  </a:lnTo>
                  <a:lnTo>
                    <a:pt x="30" y="20"/>
                  </a:lnTo>
                  <a:lnTo>
                    <a:pt x="20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6" y="32"/>
                  </a:lnTo>
                  <a:lnTo>
                    <a:pt x="2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1" name="Freeform 72"/>
            <p:cNvSpPr/>
            <p:nvPr/>
          </p:nvSpPr>
          <p:spPr bwMode="auto">
            <a:xfrm>
              <a:off x="2957" y="1177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0 w 8"/>
                <a:gd name="T5" fmla="*/ 10 h 10"/>
                <a:gd name="T6" fmla="*/ 0 w 8"/>
                <a:gd name="T7" fmla="*/ 10 h 10"/>
                <a:gd name="T8" fmla="*/ 8 w 8"/>
                <a:gd name="T9" fmla="*/ 0 h 10"/>
                <a:gd name="T10" fmla="*/ 8 w 8"/>
                <a:gd name="T11" fmla="*/ 0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2" name="Freeform 73"/>
            <p:cNvSpPr/>
            <p:nvPr/>
          </p:nvSpPr>
          <p:spPr bwMode="auto">
            <a:xfrm>
              <a:off x="3757" y="1217"/>
              <a:ext cx="14" cy="8"/>
            </a:xfrm>
            <a:custGeom>
              <a:avLst/>
              <a:gdLst>
                <a:gd name="T0" fmla="*/ 14 w 14"/>
                <a:gd name="T1" fmla="*/ 0 h 8"/>
                <a:gd name="T2" fmla="*/ 14 w 14"/>
                <a:gd name="T3" fmla="*/ 0 h 8"/>
                <a:gd name="T4" fmla="*/ 0 w 14"/>
                <a:gd name="T5" fmla="*/ 0 h 8"/>
                <a:gd name="T6" fmla="*/ 0 w 14"/>
                <a:gd name="T7" fmla="*/ 0 h 8"/>
                <a:gd name="T8" fmla="*/ 6 w 14"/>
                <a:gd name="T9" fmla="*/ 8 h 8"/>
                <a:gd name="T10" fmla="*/ 6 w 14"/>
                <a:gd name="T11" fmla="*/ 8 h 8"/>
                <a:gd name="T12" fmla="*/ 14 w 14"/>
                <a:gd name="T13" fmla="*/ 0 h 8"/>
                <a:gd name="T14" fmla="*/ 14 w 14"/>
                <a:gd name="T15" fmla="*/ 0 h 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8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lnTo>
                    <a:pt x="6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3" name="Freeform 74"/>
            <p:cNvSpPr/>
            <p:nvPr/>
          </p:nvSpPr>
          <p:spPr bwMode="auto">
            <a:xfrm>
              <a:off x="3737" y="1229"/>
              <a:ext cx="12" cy="10"/>
            </a:xfrm>
            <a:custGeom>
              <a:avLst/>
              <a:gdLst>
                <a:gd name="T0" fmla="*/ 12 w 12"/>
                <a:gd name="T1" fmla="*/ 10 h 10"/>
                <a:gd name="T2" fmla="*/ 12 w 12"/>
                <a:gd name="T3" fmla="*/ 10 h 10"/>
                <a:gd name="T4" fmla="*/ 10 w 12"/>
                <a:gd name="T5" fmla="*/ 2 h 10"/>
                <a:gd name="T6" fmla="*/ 4 w 12"/>
                <a:gd name="T7" fmla="*/ 0 h 10"/>
                <a:gd name="T8" fmla="*/ 4 w 12"/>
                <a:gd name="T9" fmla="*/ 0 h 10"/>
                <a:gd name="T10" fmla="*/ 0 w 12"/>
                <a:gd name="T11" fmla="*/ 6 h 10"/>
                <a:gd name="T12" fmla="*/ 0 w 12"/>
                <a:gd name="T13" fmla="*/ 6 h 10"/>
                <a:gd name="T14" fmla="*/ 8 w 12"/>
                <a:gd name="T15" fmla="*/ 10 h 10"/>
                <a:gd name="T16" fmla="*/ 8 w 12"/>
                <a:gd name="T17" fmla="*/ 10 h 10"/>
                <a:gd name="T18" fmla="*/ 12 w 12"/>
                <a:gd name="T19" fmla="*/ 10 h 10"/>
                <a:gd name="T20" fmla="*/ 12 w 12"/>
                <a:gd name="T21" fmla="*/ 10 h 1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2" h="10">
                  <a:moveTo>
                    <a:pt x="12" y="10"/>
                  </a:moveTo>
                  <a:lnTo>
                    <a:pt x="12" y="10"/>
                  </a:lnTo>
                  <a:lnTo>
                    <a:pt x="10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4" name="Freeform 75"/>
            <p:cNvSpPr>
              <a:spLocks noEditPoints="1"/>
            </p:cNvSpPr>
            <p:nvPr/>
          </p:nvSpPr>
          <p:spPr bwMode="auto">
            <a:xfrm>
              <a:off x="3021" y="1231"/>
              <a:ext cx="298" cy="1340"/>
            </a:xfrm>
            <a:custGeom>
              <a:avLst/>
              <a:gdLst>
                <a:gd name="T0" fmla="*/ 172 w 298"/>
                <a:gd name="T1" fmla="*/ 602 h 1340"/>
                <a:gd name="T2" fmla="*/ 208 w 298"/>
                <a:gd name="T3" fmla="*/ 352 h 1340"/>
                <a:gd name="T4" fmla="*/ 244 w 298"/>
                <a:gd name="T5" fmla="*/ 198 h 1340"/>
                <a:gd name="T6" fmla="*/ 282 w 298"/>
                <a:gd name="T7" fmla="*/ 90 h 1340"/>
                <a:gd name="T8" fmla="*/ 298 w 298"/>
                <a:gd name="T9" fmla="*/ 42 h 1340"/>
                <a:gd name="T10" fmla="*/ 296 w 298"/>
                <a:gd name="T11" fmla="*/ 42 h 1340"/>
                <a:gd name="T12" fmla="*/ 272 w 298"/>
                <a:gd name="T13" fmla="*/ 74 h 1340"/>
                <a:gd name="T14" fmla="*/ 244 w 298"/>
                <a:gd name="T15" fmla="*/ 156 h 1340"/>
                <a:gd name="T16" fmla="*/ 210 w 298"/>
                <a:gd name="T17" fmla="*/ 292 h 1340"/>
                <a:gd name="T18" fmla="*/ 174 w 298"/>
                <a:gd name="T19" fmla="*/ 432 h 1340"/>
                <a:gd name="T20" fmla="*/ 120 w 298"/>
                <a:gd name="T21" fmla="*/ 730 h 1340"/>
                <a:gd name="T22" fmla="*/ 96 w 298"/>
                <a:gd name="T23" fmla="*/ 884 h 1340"/>
                <a:gd name="T24" fmla="*/ 84 w 298"/>
                <a:gd name="T25" fmla="*/ 872 h 1340"/>
                <a:gd name="T26" fmla="*/ 78 w 298"/>
                <a:gd name="T27" fmla="*/ 816 h 1340"/>
                <a:gd name="T28" fmla="*/ 92 w 298"/>
                <a:gd name="T29" fmla="*/ 698 h 1340"/>
                <a:gd name="T30" fmla="*/ 132 w 298"/>
                <a:gd name="T31" fmla="*/ 470 h 1340"/>
                <a:gd name="T32" fmla="*/ 132 w 298"/>
                <a:gd name="T33" fmla="*/ 392 h 1340"/>
                <a:gd name="T34" fmla="*/ 166 w 298"/>
                <a:gd name="T35" fmla="*/ 334 h 1340"/>
                <a:gd name="T36" fmla="*/ 174 w 298"/>
                <a:gd name="T37" fmla="*/ 316 h 1340"/>
                <a:gd name="T38" fmla="*/ 184 w 298"/>
                <a:gd name="T39" fmla="*/ 208 h 1340"/>
                <a:gd name="T40" fmla="*/ 192 w 298"/>
                <a:gd name="T41" fmla="*/ 174 h 1340"/>
                <a:gd name="T42" fmla="*/ 258 w 298"/>
                <a:gd name="T43" fmla="*/ 0 h 1340"/>
                <a:gd name="T44" fmla="*/ 220 w 298"/>
                <a:gd name="T45" fmla="*/ 74 h 1340"/>
                <a:gd name="T46" fmla="*/ 154 w 298"/>
                <a:gd name="T47" fmla="*/ 222 h 1340"/>
                <a:gd name="T48" fmla="*/ 114 w 298"/>
                <a:gd name="T49" fmla="*/ 352 h 1340"/>
                <a:gd name="T50" fmla="*/ 90 w 298"/>
                <a:gd name="T51" fmla="*/ 550 h 1340"/>
                <a:gd name="T52" fmla="*/ 62 w 298"/>
                <a:gd name="T53" fmla="*/ 748 h 1340"/>
                <a:gd name="T54" fmla="*/ 30 w 298"/>
                <a:gd name="T55" fmla="*/ 858 h 1340"/>
                <a:gd name="T56" fmla="*/ 4 w 298"/>
                <a:gd name="T57" fmla="*/ 958 h 1340"/>
                <a:gd name="T58" fmla="*/ 2 w 298"/>
                <a:gd name="T59" fmla="*/ 988 h 1340"/>
                <a:gd name="T60" fmla="*/ 6 w 298"/>
                <a:gd name="T61" fmla="*/ 1052 h 1340"/>
                <a:gd name="T62" fmla="*/ 0 w 298"/>
                <a:gd name="T63" fmla="*/ 1080 h 1340"/>
                <a:gd name="T64" fmla="*/ 18 w 298"/>
                <a:gd name="T65" fmla="*/ 1088 h 1340"/>
                <a:gd name="T66" fmla="*/ 46 w 298"/>
                <a:gd name="T67" fmla="*/ 1040 h 1340"/>
                <a:gd name="T68" fmla="*/ 58 w 298"/>
                <a:gd name="T69" fmla="*/ 926 h 1340"/>
                <a:gd name="T70" fmla="*/ 80 w 298"/>
                <a:gd name="T71" fmla="*/ 906 h 1340"/>
                <a:gd name="T72" fmla="*/ 92 w 298"/>
                <a:gd name="T73" fmla="*/ 926 h 1340"/>
                <a:gd name="T74" fmla="*/ 92 w 298"/>
                <a:gd name="T75" fmla="*/ 984 h 1340"/>
                <a:gd name="T76" fmla="*/ 74 w 298"/>
                <a:gd name="T77" fmla="*/ 1054 h 1340"/>
                <a:gd name="T78" fmla="*/ 92 w 298"/>
                <a:gd name="T79" fmla="*/ 1096 h 1340"/>
                <a:gd name="T80" fmla="*/ 66 w 298"/>
                <a:gd name="T81" fmla="*/ 1110 h 1340"/>
                <a:gd name="T82" fmla="*/ 54 w 298"/>
                <a:gd name="T83" fmla="*/ 1182 h 1340"/>
                <a:gd name="T84" fmla="*/ 4 w 298"/>
                <a:gd name="T85" fmla="*/ 1328 h 1340"/>
                <a:gd name="T86" fmla="*/ 6 w 298"/>
                <a:gd name="T87" fmla="*/ 1336 h 1340"/>
                <a:gd name="T88" fmla="*/ 30 w 298"/>
                <a:gd name="T89" fmla="*/ 1326 h 1340"/>
                <a:gd name="T90" fmla="*/ 58 w 298"/>
                <a:gd name="T91" fmla="*/ 1278 h 1340"/>
                <a:gd name="T92" fmla="*/ 84 w 298"/>
                <a:gd name="T93" fmla="*/ 1194 h 1340"/>
                <a:gd name="T94" fmla="*/ 110 w 298"/>
                <a:gd name="T95" fmla="*/ 1058 h 1340"/>
                <a:gd name="T96" fmla="*/ 130 w 298"/>
                <a:gd name="T97" fmla="*/ 976 h 1340"/>
                <a:gd name="T98" fmla="*/ 144 w 298"/>
                <a:gd name="T99" fmla="*/ 852 h 1340"/>
                <a:gd name="T100" fmla="*/ 158 w 298"/>
                <a:gd name="T101" fmla="*/ 688 h 1340"/>
                <a:gd name="T102" fmla="*/ 136 w 298"/>
                <a:gd name="T103" fmla="*/ 862 h 1340"/>
                <a:gd name="T104" fmla="*/ 128 w 298"/>
                <a:gd name="T105" fmla="*/ 868 h 1340"/>
                <a:gd name="T106" fmla="*/ 136 w 298"/>
                <a:gd name="T107" fmla="*/ 862 h 134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8" h="1340">
                  <a:moveTo>
                    <a:pt x="158" y="688"/>
                  </a:moveTo>
                  <a:lnTo>
                    <a:pt x="158" y="688"/>
                  </a:lnTo>
                  <a:lnTo>
                    <a:pt x="172" y="602"/>
                  </a:lnTo>
                  <a:lnTo>
                    <a:pt x="184" y="516"/>
                  </a:lnTo>
                  <a:lnTo>
                    <a:pt x="196" y="434"/>
                  </a:lnTo>
                  <a:lnTo>
                    <a:pt x="208" y="352"/>
                  </a:lnTo>
                  <a:lnTo>
                    <a:pt x="224" y="274"/>
                  </a:lnTo>
                  <a:lnTo>
                    <a:pt x="234" y="236"/>
                  </a:lnTo>
                  <a:lnTo>
                    <a:pt x="244" y="198"/>
                  </a:lnTo>
                  <a:lnTo>
                    <a:pt x="256" y="162"/>
                  </a:lnTo>
                  <a:lnTo>
                    <a:pt x="268" y="126"/>
                  </a:lnTo>
                  <a:lnTo>
                    <a:pt x="282" y="90"/>
                  </a:lnTo>
                  <a:lnTo>
                    <a:pt x="298" y="56"/>
                  </a:lnTo>
                  <a:lnTo>
                    <a:pt x="298" y="42"/>
                  </a:lnTo>
                  <a:lnTo>
                    <a:pt x="296" y="42"/>
                  </a:lnTo>
                  <a:lnTo>
                    <a:pt x="286" y="50"/>
                  </a:lnTo>
                  <a:lnTo>
                    <a:pt x="280" y="60"/>
                  </a:lnTo>
                  <a:lnTo>
                    <a:pt x="272" y="74"/>
                  </a:lnTo>
                  <a:lnTo>
                    <a:pt x="266" y="88"/>
                  </a:lnTo>
                  <a:lnTo>
                    <a:pt x="254" y="120"/>
                  </a:lnTo>
                  <a:lnTo>
                    <a:pt x="244" y="156"/>
                  </a:lnTo>
                  <a:lnTo>
                    <a:pt x="226" y="230"/>
                  </a:lnTo>
                  <a:lnTo>
                    <a:pt x="218" y="264"/>
                  </a:lnTo>
                  <a:lnTo>
                    <a:pt x="210" y="292"/>
                  </a:lnTo>
                  <a:lnTo>
                    <a:pt x="192" y="360"/>
                  </a:lnTo>
                  <a:lnTo>
                    <a:pt x="174" y="432"/>
                  </a:lnTo>
                  <a:lnTo>
                    <a:pt x="158" y="504"/>
                  </a:lnTo>
                  <a:lnTo>
                    <a:pt x="146" y="580"/>
                  </a:lnTo>
                  <a:lnTo>
                    <a:pt x="120" y="730"/>
                  </a:lnTo>
                  <a:lnTo>
                    <a:pt x="100" y="878"/>
                  </a:lnTo>
                  <a:lnTo>
                    <a:pt x="96" y="884"/>
                  </a:lnTo>
                  <a:lnTo>
                    <a:pt x="90" y="880"/>
                  </a:lnTo>
                  <a:lnTo>
                    <a:pt x="84" y="872"/>
                  </a:lnTo>
                  <a:lnTo>
                    <a:pt x="80" y="862"/>
                  </a:lnTo>
                  <a:lnTo>
                    <a:pt x="78" y="848"/>
                  </a:lnTo>
                  <a:lnTo>
                    <a:pt x="78" y="816"/>
                  </a:lnTo>
                  <a:lnTo>
                    <a:pt x="80" y="778"/>
                  </a:lnTo>
                  <a:lnTo>
                    <a:pt x="86" y="738"/>
                  </a:lnTo>
                  <a:lnTo>
                    <a:pt x="92" y="698"/>
                  </a:lnTo>
                  <a:lnTo>
                    <a:pt x="102" y="636"/>
                  </a:lnTo>
                  <a:lnTo>
                    <a:pt x="132" y="470"/>
                  </a:lnTo>
                  <a:lnTo>
                    <a:pt x="132" y="392"/>
                  </a:lnTo>
                  <a:lnTo>
                    <a:pt x="142" y="374"/>
                  </a:lnTo>
                  <a:lnTo>
                    <a:pt x="154" y="354"/>
                  </a:lnTo>
                  <a:lnTo>
                    <a:pt x="166" y="334"/>
                  </a:lnTo>
                  <a:lnTo>
                    <a:pt x="170" y="324"/>
                  </a:lnTo>
                  <a:lnTo>
                    <a:pt x="174" y="316"/>
                  </a:lnTo>
                  <a:lnTo>
                    <a:pt x="178" y="280"/>
                  </a:lnTo>
                  <a:lnTo>
                    <a:pt x="180" y="244"/>
                  </a:lnTo>
                  <a:lnTo>
                    <a:pt x="184" y="208"/>
                  </a:lnTo>
                  <a:lnTo>
                    <a:pt x="188" y="192"/>
                  </a:lnTo>
                  <a:lnTo>
                    <a:pt x="192" y="174"/>
                  </a:lnTo>
                  <a:lnTo>
                    <a:pt x="270" y="8"/>
                  </a:lnTo>
                  <a:lnTo>
                    <a:pt x="258" y="0"/>
                  </a:lnTo>
                  <a:lnTo>
                    <a:pt x="240" y="32"/>
                  </a:lnTo>
                  <a:lnTo>
                    <a:pt x="220" y="74"/>
                  </a:lnTo>
                  <a:lnTo>
                    <a:pt x="198" y="120"/>
                  </a:lnTo>
                  <a:lnTo>
                    <a:pt x="176" y="170"/>
                  </a:lnTo>
                  <a:lnTo>
                    <a:pt x="154" y="222"/>
                  </a:lnTo>
                  <a:lnTo>
                    <a:pt x="136" y="270"/>
                  </a:lnTo>
                  <a:lnTo>
                    <a:pt x="122" y="314"/>
                  </a:lnTo>
                  <a:lnTo>
                    <a:pt x="114" y="352"/>
                  </a:lnTo>
                  <a:lnTo>
                    <a:pt x="102" y="448"/>
                  </a:lnTo>
                  <a:lnTo>
                    <a:pt x="90" y="550"/>
                  </a:lnTo>
                  <a:lnTo>
                    <a:pt x="78" y="652"/>
                  </a:lnTo>
                  <a:lnTo>
                    <a:pt x="70" y="700"/>
                  </a:lnTo>
                  <a:lnTo>
                    <a:pt x="62" y="748"/>
                  </a:lnTo>
                  <a:lnTo>
                    <a:pt x="48" y="800"/>
                  </a:lnTo>
                  <a:lnTo>
                    <a:pt x="30" y="858"/>
                  </a:lnTo>
                  <a:lnTo>
                    <a:pt x="14" y="914"/>
                  </a:lnTo>
                  <a:lnTo>
                    <a:pt x="8" y="938"/>
                  </a:lnTo>
                  <a:lnTo>
                    <a:pt x="4" y="958"/>
                  </a:lnTo>
                  <a:lnTo>
                    <a:pt x="2" y="974"/>
                  </a:lnTo>
                  <a:lnTo>
                    <a:pt x="2" y="988"/>
                  </a:lnTo>
                  <a:lnTo>
                    <a:pt x="4" y="1020"/>
                  </a:lnTo>
                  <a:lnTo>
                    <a:pt x="6" y="1036"/>
                  </a:lnTo>
                  <a:lnTo>
                    <a:pt x="6" y="1052"/>
                  </a:lnTo>
                  <a:lnTo>
                    <a:pt x="4" y="1066"/>
                  </a:lnTo>
                  <a:lnTo>
                    <a:pt x="0" y="1080"/>
                  </a:lnTo>
                  <a:lnTo>
                    <a:pt x="6" y="1086"/>
                  </a:lnTo>
                  <a:lnTo>
                    <a:pt x="18" y="1088"/>
                  </a:lnTo>
                  <a:lnTo>
                    <a:pt x="36" y="1074"/>
                  </a:lnTo>
                  <a:lnTo>
                    <a:pt x="46" y="1040"/>
                  </a:lnTo>
                  <a:lnTo>
                    <a:pt x="52" y="1006"/>
                  </a:lnTo>
                  <a:lnTo>
                    <a:pt x="58" y="968"/>
                  </a:lnTo>
                  <a:lnTo>
                    <a:pt x="58" y="926"/>
                  </a:lnTo>
                  <a:lnTo>
                    <a:pt x="80" y="906"/>
                  </a:lnTo>
                  <a:lnTo>
                    <a:pt x="86" y="912"/>
                  </a:lnTo>
                  <a:lnTo>
                    <a:pt x="90" y="918"/>
                  </a:lnTo>
                  <a:lnTo>
                    <a:pt x="92" y="926"/>
                  </a:lnTo>
                  <a:lnTo>
                    <a:pt x="94" y="936"/>
                  </a:lnTo>
                  <a:lnTo>
                    <a:pt x="94" y="958"/>
                  </a:lnTo>
                  <a:lnTo>
                    <a:pt x="92" y="984"/>
                  </a:lnTo>
                  <a:lnTo>
                    <a:pt x="88" y="1008"/>
                  </a:lnTo>
                  <a:lnTo>
                    <a:pt x="80" y="1032"/>
                  </a:lnTo>
                  <a:lnTo>
                    <a:pt x="74" y="1054"/>
                  </a:lnTo>
                  <a:lnTo>
                    <a:pt x="66" y="1070"/>
                  </a:lnTo>
                  <a:lnTo>
                    <a:pt x="92" y="1096"/>
                  </a:lnTo>
                  <a:lnTo>
                    <a:pt x="66" y="1110"/>
                  </a:lnTo>
                  <a:lnTo>
                    <a:pt x="60" y="1134"/>
                  </a:lnTo>
                  <a:lnTo>
                    <a:pt x="58" y="1160"/>
                  </a:lnTo>
                  <a:lnTo>
                    <a:pt x="54" y="1182"/>
                  </a:lnTo>
                  <a:lnTo>
                    <a:pt x="52" y="1206"/>
                  </a:lnTo>
                  <a:lnTo>
                    <a:pt x="4" y="1328"/>
                  </a:lnTo>
                  <a:lnTo>
                    <a:pt x="6" y="1336"/>
                  </a:lnTo>
                  <a:lnTo>
                    <a:pt x="18" y="1340"/>
                  </a:lnTo>
                  <a:lnTo>
                    <a:pt x="30" y="1326"/>
                  </a:lnTo>
                  <a:lnTo>
                    <a:pt x="40" y="1312"/>
                  </a:lnTo>
                  <a:lnTo>
                    <a:pt x="50" y="1296"/>
                  </a:lnTo>
                  <a:lnTo>
                    <a:pt x="58" y="1278"/>
                  </a:lnTo>
                  <a:lnTo>
                    <a:pt x="66" y="1258"/>
                  </a:lnTo>
                  <a:lnTo>
                    <a:pt x="72" y="1238"/>
                  </a:lnTo>
                  <a:lnTo>
                    <a:pt x="84" y="1194"/>
                  </a:lnTo>
                  <a:lnTo>
                    <a:pt x="94" y="1150"/>
                  </a:lnTo>
                  <a:lnTo>
                    <a:pt x="102" y="1102"/>
                  </a:lnTo>
                  <a:lnTo>
                    <a:pt x="110" y="1058"/>
                  </a:lnTo>
                  <a:lnTo>
                    <a:pt x="122" y="1014"/>
                  </a:lnTo>
                  <a:lnTo>
                    <a:pt x="130" y="976"/>
                  </a:lnTo>
                  <a:lnTo>
                    <a:pt x="136" y="936"/>
                  </a:lnTo>
                  <a:lnTo>
                    <a:pt x="140" y="894"/>
                  </a:lnTo>
                  <a:lnTo>
                    <a:pt x="144" y="852"/>
                  </a:lnTo>
                  <a:lnTo>
                    <a:pt x="150" y="770"/>
                  </a:lnTo>
                  <a:lnTo>
                    <a:pt x="152" y="728"/>
                  </a:lnTo>
                  <a:lnTo>
                    <a:pt x="158" y="688"/>
                  </a:lnTo>
                  <a:close/>
                  <a:moveTo>
                    <a:pt x="136" y="862"/>
                  </a:moveTo>
                  <a:lnTo>
                    <a:pt x="136" y="862"/>
                  </a:lnTo>
                  <a:lnTo>
                    <a:pt x="134" y="868"/>
                  </a:lnTo>
                  <a:lnTo>
                    <a:pt x="132" y="870"/>
                  </a:lnTo>
                  <a:lnTo>
                    <a:pt x="128" y="868"/>
                  </a:lnTo>
                  <a:lnTo>
                    <a:pt x="126" y="862"/>
                  </a:lnTo>
                  <a:lnTo>
                    <a:pt x="136" y="8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5" name="Freeform 76"/>
            <p:cNvSpPr/>
            <p:nvPr/>
          </p:nvSpPr>
          <p:spPr bwMode="auto">
            <a:xfrm>
              <a:off x="4617" y="1235"/>
              <a:ext cx="20" cy="12"/>
            </a:xfrm>
            <a:custGeom>
              <a:avLst/>
              <a:gdLst>
                <a:gd name="T0" fmla="*/ 20 w 20"/>
                <a:gd name="T1" fmla="*/ 8 h 12"/>
                <a:gd name="T2" fmla="*/ 20 w 20"/>
                <a:gd name="T3" fmla="*/ 8 h 12"/>
                <a:gd name="T4" fmla="*/ 12 w 20"/>
                <a:gd name="T5" fmla="*/ 2 h 12"/>
                <a:gd name="T6" fmla="*/ 0 w 20"/>
                <a:gd name="T7" fmla="*/ 0 h 12"/>
                <a:gd name="T8" fmla="*/ 0 w 20"/>
                <a:gd name="T9" fmla="*/ 0 h 12"/>
                <a:gd name="T10" fmla="*/ 12 w 20"/>
                <a:gd name="T11" fmla="*/ 12 h 12"/>
                <a:gd name="T12" fmla="*/ 12 w 20"/>
                <a:gd name="T13" fmla="*/ 12 h 12"/>
                <a:gd name="T14" fmla="*/ 20 w 20"/>
                <a:gd name="T15" fmla="*/ 8 h 12"/>
                <a:gd name="T16" fmla="*/ 20 w 20"/>
                <a:gd name="T17" fmla="*/ 8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12">
                  <a:moveTo>
                    <a:pt x="20" y="8"/>
                  </a:moveTo>
                  <a:lnTo>
                    <a:pt x="20" y="8"/>
                  </a:lnTo>
                  <a:lnTo>
                    <a:pt x="12" y="2"/>
                  </a:lnTo>
                  <a:lnTo>
                    <a:pt x="0" y="0"/>
                  </a:lnTo>
                  <a:lnTo>
                    <a:pt x="12" y="12"/>
                  </a:lnTo>
                  <a:lnTo>
                    <a:pt x="2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6" name="Freeform 77"/>
            <p:cNvSpPr/>
            <p:nvPr/>
          </p:nvSpPr>
          <p:spPr bwMode="auto">
            <a:xfrm>
              <a:off x="4643" y="1247"/>
              <a:ext cx="8" cy="6"/>
            </a:xfrm>
            <a:custGeom>
              <a:avLst/>
              <a:gdLst>
                <a:gd name="T0" fmla="*/ 0 w 8"/>
                <a:gd name="T1" fmla="*/ 0 h 6"/>
                <a:gd name="T2" fmla="*/ 0 w 8"/>
                <a:gd name="T3" fmla="*/ 0 h 6"/>
                <a:gd name="T4" fmla="*/ 0 w 8"/>
                <a:gd name="T5" fmla="*/ 6 h 6"/>
                <a:gd name="T6" fmla="*/ 0 w 8"/>
                <a:gd name="T7" fmla="*/ 6 h 6"/>
                <a:gd name="T8" fmla="*/ 8 w 8"/>
                <a:gd name="T9" fmla="*/ 0 h 6"/>
                <a:gd name="T10" fmla="*/ 8 w 8"/>
                <a:gd name="T11" fmla="*/ 0 h 6"/>
                <a:gd name="T12" fmla="*/ 0 w 8"/>
                <a:gd name="T13" fmla="*/ 0 h 6"/>
                <a:gd name="T14" fmla="*/ 0 w 8"/>
                <a:gd name="T15" fmla="*/ 0 h 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6">
                  <a:moveTo>
                    <a:pt x="0" y="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7" name="Freeform 78"/>
            <p:cNvSpPr/>
            <p:nvPr/>
          </p:nvSpPr>
          <p:spPr bwMode="auto">
            <a:xfrm>
              <a:off x="3391" y="1257"/>
              <a:ext cx="40" cy="60"/>
            </a:xfrm>
            <a:custGeom>
              <a:avLst/>
              <a:gdLst>
                <a:gd name="T0" fmla="*/ 0 w 40"/>
                <a:gd name="T1" fmla="*/ 60 h 60"/>
                <a:gd name="T2" fmla="*/ 0 w 40"/>
                <a:gd name="T3" fmla="*/ 60 h 60"/>
                <a:gd name="T4" fmla="*/ 2 w 40"/>
                <a:gd name="T5" fmla="*/ 60 h 60"/>
                <a:gd name="T6" fmla="*/ 2 w 40"/>
                <a:gd name="T7" fmla="*/ 60 h 60"/>
                <a:gd name="T8" fmla="*/ 18 w 40"/>
                <a:gd name="T9" fmla="*/ 50 h 60"/>
                <a:gd name="T10" fmla="*/ 32 w 40"/>
                <a:gd name="T11" fmla="*/ 34 h 60"/>
                <a:gd name="T12" fmla="*/ 38 w 40"/>
                <a:gd name="T13" fmla="*/ 26 h 60"/>
                <a:gd name="T14" fmla="*/ 40 w 40"/>
                <a:gd name="T15" fmla="*/ 18 h 60"/>
                <a:gd name="T16" fmla="*/ 40 w 40"/>
                <a:gd name="T17" fmla="*/ 8 h 60"/>
                <a:gd name="T18" fmla="*/ 36 w 40"/>
                <a:gd name="T19" fmla="*/ 0 h 60"/>
                <a:gd name="T20" fmla="*/ 36 w 40"/>
                <a:gd name="T21" fmla="*/ 0 h 60"/>
                <a:gd name="T22" fmla="*/ 24 w 40"/>
                <a:gd name="T23" fmla="*/ 12 h 60"/>
                <a:gd name="T24" fmla="*/ 12 w 40"/>
                <a:gd name="T25" fmla="*/ 26 h 60"/>
                <a:gd name="T26" fmla="*/ 4 w 40"/>
                <a:gd name="T27" fmla="*/ 40 h 60"/>
                <a:gd name="T28" fmla="*/ 2 w 40"/>
                <a:gd name="T29" fmla="*/ 50 h 60"/>
                <a:gd name="T30" fmla="*/ 0 w 40"/>
                <a:gd name="T31" fmla="*/ 60 h 60"/>
                <a:gd name="T32" fmla="*/ 0 w 40"/>
                <a:gd name="T33" fmla="*/ 60 h 6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60">
                  <a:moveTo>
                    <a:pt x="0" y="60"/>
                  </a:moveTo>
                  <a:lnTo>
                    <a:pt x="0" y="60"/>
                  </a:lnTo>
                  <a:lnTo>
                    <a:pt x="2" y="60"/>
                  </a:lnTo>
                  <a:lnTo>
                    <a:pt x="18" y="50"/>
                  </a:lnTo>
                  <a:lnTo>
                    <a:pt x="32" y="34"/>
                  </a:lnTo>
                  <a:lnTo>
                    <a:pt x="38" y="26"/>
                  </a:lnTo>
                  <a:lnTo>
                    <a:pt x="40" y="18"/>
                  </a:lnTo>
                  <a:lnTo>
                    <a:pt x="40" y="8"/>
                  </a:lnTo>
                  <a:lnTo>
                    <a:pt x="36" y="0"/>
                  </a:lnTo>
                  <a:lnTo>
                    <a:pt x="24" y="12"/>
                  </a:lnTo>
                  <a:lnTo>
                    <a:pt x="12" y="26"/>
                  </a:lnTo>
                  <a:lnTo>
                    <a:pt x="4" y="40"/>
                  </a:lnTo>
                  <a:lnTo>
                    <a:pt x="2" y="50"/>
                  </a:lnTo>
                  <a:lnTo>
                    <a:pt x="0" y="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8" name="Freeform 79"/>
            <p:cNvSpPr/>
            <p:nvPr/>
          </p:nvSpPr>
          <p:spPr bwMode="auto">
            <a:xfrm>
              <a:off x="4551" y="1313"/>
              <a:ext cx="248" cy="404"/>
            </a:xfrm>
            <a:custGeom>
              <a:avLst/>
              <a:gdLst>
                <a:gd name="T0" fmla="*/ 0 w 248"/>
                <a:gd name="T1" fmla="*/ 0 h 404"/>
                <a:gd name="T2" fmla="*/ 0 w 248"/>
                <a:gd name="T3" fmla="*/ 0 h 404"/>
                <a:gd name="T4" fmla="*/ 10 w 248"/>
                <a:gd name="T5" fmla="*/ 24 h 404"/>
                <a:gd name="T6" fmla="*/ 22 w 248"/>
                <a:gd name="T7" fmla="*/ 48 h 404"/>
                <a:gd name="T8" fmla="*/ 34 w 248"/>
                <a:gd name="T9" fmla="*/ 70 h 404"/>
                <a:gd name="T10" fmla="*/ 50 w 248"/>
                <a:gd name="T11" fmla="*/ 94 h 404"/>
                <a:gd name="T12" fmla="*/ 80 w 248"/>
                <a:gd name="T13" fmla="*/ 138 h 404"/>
                <a:gd name="T14" fmla="*/ 112 w 248"/>
                <a:gd name="T15" fmla="*/ 178 h 404"/>
                <a:gd name="T16" fmla="*/ 112 w 248"/>
                <a:gd name="T17" fmla="*/ 178 h 404"/>
                <a:gd name="T18" fmla="*/ 140 w 248"/>
                <a:gd name="T19" fmla="*/ 258 h 404"/>
                <a:gd name="T20" fmla="*/ 140 w 248"/>
                <a:gd name="T21" fmla="*/ 258 h 404"/>
                <a:gd name="T22" fmla="*/ 150 w 248"/>
                <a:gd name="T23" fmla="*/ 274 h 404"/>
                <a:gd name="T24" fmla="*/ 164 w 248"/>
                <a:gd name="T25" fmla="*/ 290 h 404"/>
                <a:gd name="T26" fmla="*/ 190 w 248"/>
                <a:gd name="T27" fmla="*/ 322 h 404"/>
                <a:gd name="T28" fmla="*/ 204 w 248"/>
                <a:gd name="T29" fmla="*/ 340 h 404"/>
                <a:gd name="T30" fmla="*/ 216 w 248"/>
                <a:gd name="T31" fmla="*/ 358 h 404"/>
                <a:gd name="T32" fmla="*/ 224 w 248"/>
                <a:gd name="T33" fmla="*/ 378 h 404"/>
                <a:gd name="T34" fmla="*/ 230 w 248"/>
                <a:gd name="T35" fmla="*/ 400 h 404"/>
                <a:gd name="T36" fmla="*/ 230 w 248"/>
                <a:gd name="T37" fmla="*/ 400 h 404"/>
                <a:gd name="T38" fmla="*/ 236 w 248"/>
                <a:gd name="T39" fmla="*/ 404 h 404"/>
                <a:gd name="T40" fmla="*/ 236 w 248"/>
                <a:gd name="T41" fmla="*/ 404 h 404"/>
                <a:gd name="T42" fmla="*/ 248 w 248"/>
                <a:gd name="T43" fmla="*/ 404 h 404"/>
                <a:gd name="T44" fmla="*/ 248 w 248"/>
                <a:gd name="T45" fmla="*/ 404 h 404"/>
                <a:gd name="T46" fmla="*/ 244 w 248"/>
                <a:gd name="T47" fmla="*/ 390 h 404"/>
                <a:gd name="T48" fmla="*/ 236 w 248"/>
                <a:gd name="T49" fmla="*/ 372 h 404"/>
                <a:gd name="T50" fmla="*/ 210 w 248"/>
                <a:gd name="T51" fmla="*/ 320 h 404"/>
                <a:gd name="T52" fmla="*/ 174 w 248"/>
                <a:gd name="T53" fmla="*/ 256 h 404"/>
                <a:gd name="T54" fmla="*/ 134 w 248"/>
                <a:gd name="T55" fmla="*/ 188 h 404"/>
                <a:gd name="T56" fmla="*/ 92 w 248"/>
                <a:gd name="T57" fmla="*/ 120 h 404"/>
                <a:gd name="T58" fmla="*/ 52 w 248"/>
                <a:gd name="T59" fmla="*/ 62 h 404"/>
                <a:gd name="T60" fmla="*/ 20 w 248"/>
                <a:gd name="T61" fmla="*/ 20 h 404"/>
                <a:gd name="T62" fmla="*/ 8 w 248"/>
                <a:gd name="T63" fmla="*/ 6 h 404"/>
                <a:gd name="T64" fmla="*/ 0 w 248"/>
                <a:gd name="T65" fmla="*/ 0 h 404"/>
                <a:gd name="T66" fmla="*/ 0 w 248"/>
                <a:gd name="T67" fmla="*/ 0 h 4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48" h="404">
                  <a:moveTo>
                    <a:pt x="0" y="0"/>
                  </a:moveTo>
                  <a:lnTo>
                    <a:pt x="0" y="0"/>
                  </a:lnTo>
                  <a:lnTo>
                    <a:pt x="10" y="24"/>
                  </a:lnTo>
                  <a:lnTo>
                    <a:pt x="22" y="48"/>
                  </a:lnTo>
                  <a:lnTo>
                    <a:pt x="34" y="70"/>
                  </a:lnTo>
                  <a:lnTo>
                    <a:pt x="50" y="94"/>
                  </a:lnTo>
                  <a:lnTo>
                    <a:pt x="80" y="138"/>
                  </a:lnTo>
                  <a:lnTo>
                    <a:pt x="112" y="178"/>
                  </a:lnTo>
                  <a:lnTo>
                    <a:pt x="140" y="258"/>
                  </a:lnTo>
                  <a:lnTo>
                    <a:pt x="150" y="274"/>
                  </a:lnTo>
                  <a:lnTo>
                    <a:pt x="164" y="290"/>
                  </a:lnTo>
                  <a:lnTo>
                    <a:pt x="190" y="322"/>
                  </a:lnTo>
                  <a:lnTo>
                    <a:pt x="204" y="340"/>
                  </a:lnTo>
                  <a:lnTo>
                    <a:pt x="216" y="358"/>
                  </a:lnTo>
                  <a:lnTo>
                    <a:pt x="224" y="378"/>
                  </a:lnTo>
                  <a:lnTo>
                    <a:pt x="230" y="400"/>
                  </a:lnTo>
                  <a:lnTo>
                    <a:pt x="236" y="404"/>
                  </a:lnTo>
                  <a:lnTo>
                    <a:pt x="248" y="404"/>
                  </a:lnTo>
                  <a:lnTo>
                    <a:pt x="244" y="390"/>
                  </a:lnTo>
                  <a:lnTo>
                    <a:pt x="236" y="372"/>
                  </a:lnTo>
                  <a:lnTo>
                    <a:pt x="210" y="320"/>
                  </a:lnTo>
                  <a:lnTo>
                    <a:pt x="174" y="256"/>
                  </a:lnTo>
                  <a:lnTo>
                    <a:pt x="134" y="188"/>
                  </a:lnTo>
                  <a:lnTo>
                    <a:pt x="92" y="120"/>
                  </a:lnTo>
                  <a:lnTo>
                    <a:pt x="52" y="62"/>
                  </a:lnTo>
                  <a:lnTo>
                    <a:pt x="20" y="20"/>
                  </a:lnTo>
                  <a:lnTo>
                    <a:pt x="8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9" name="Freeform 80"/>
            <p:cNvSpPr/>
            <p:nvPr/>
          </p:nvSpPr>
          <p:spPr bwMode="auto">
            <a:xfrm>
              <a:off x="4613" y="1313"/>
              <a:ext cx="98" cy="144"/>
            </a:xfrm>
            <a:custGeom>
              <a:avLst/>
              <a:gdLst>
                <a:gd name="T0" fmla="*/ 0 w 98"/>
                <a:gd name="T1" fmla="*/ 0 h 144"/>
                <a:gd name="T2" fmla="*/ 0 w 98"/>
                <a:gd name="T3" fmla="*/ 0 h 144"/>
                <a:gd name="T4" fmla="*/ 98 w 98"/>
                <a:gd name="T5" fmla="*/ 144 h 144"/>
                <a:gd name="T6" fmla="*/ 98 w 98"/>
                <a:gd name="T7" fmla="*/ 144 h 144"/>
                <a:gd name="T8" fmla="*/ 92 w 98"/>
                <a:gd name="T9" fmla="*/ 124 h 144"/>
                <a:gd name="T10" fmla="*/ 86 w 98"/>
                <a:gd name="T11" fmla="*/ 100 h 144"/>
                <a:gd name="T12" fmla="*/ 76 w 98"/>
                <a:gd name="T13" fmla="*/ 78 h 144"/>
                <a:gd name="T14" fmla="*/ 64 w 98"/>
                <a:gd name="T15" fmla="*/ 58 h 144"/>
                <a:gd name="T16" fmla="*/ 50 w 98"/>
                <a:gd name="T17" fmla="*/ 38 h 144"/>
                <a:gd name="T18" fmla="*/ 34 w 98"/>
                <a:gd name="T19" fmla="*/ 22 h 144"/>
                <a:gd name="T20" fmla="*/ 18 w 98"/>
                <a:gd name="T21" fmla="*/ 8 h 144"/>
                <a:gd name="T22" fmla="*/ 10 w 98"/>
                <a:gd name="T23" fmla="*/ 4 h 144"/>
                <a:gd name="T24" fmla="*/ 0 w 98"/>
                <a:gd name="T25" fmla="*/ 0 h 144"/>
                <a:gd name="T26" fmla="*/ 0 w 98"/>
                <a:gd name="T27" fmla="*/ 0 h 1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8" h="144">
                  <a:moveTo>
                    <a:pt x="0" y="0"/>
                  </a:moveTo>
                  <a:lnTo>
                    <a:pt x="0" y="0"/>
                  </a:lnTo>
                  <a:lnTo>
                    <a:pt x="98" y="144"/>
                  </a:lnTo>
                  <a:lnTo>
                    <a:pt x="92" y="124"/>
                  </a:lnTo>
                  <a:lnTo>
                    <a:pt x="86" y="100"/>
                  </a:lnTo>
                  <a:lnTo>
                    <a:pt x="76" y="78"/>
                  </a:lnTo>
                  <a:lnTo>
                    <a:pt x="64" y="58"/>
                  </a:lnTo>
                  <a:lnTo>
                    <a:pt x="50" y="38"/>
                  </a:lnTo>
                  <a:lnTo>
                    <a:pt x="34" y="22"/>
                  </a:lnTo>
                  <a:lnTo>
                    <a:pt x="18" y="8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0" name="Freeform 81"/>
            <p:cNvSpPr/>
            <p:nvPr/>
          </p:nvSpPr>
          <p:spPr bwMode="auto">
            <a:xfrm>
              <a:off x="3349" y="1331"/>
              <a:ext cx="32" cy="64"/>
            </a:xfrm>
            <a:custGeom>
              <a:avLst/>
              <a:gdLst>
                <a:gd name="T0" fmla="*/ 30 w 32"/>
                <a:gd name="T1" fmla="*/ 0 h 64"/>
                <a:gd name="T2" fmla="*/ 30 w 32"/>
                <a:gd name="T3" fmla="*/ 0 h 64"/>
                <a:gd name="T4" fmla="*/ 0 w 32"/>
                <a:gd name="T5" fmla="*/ 64 h 64"/>
                <a:gd name="T6" fmla="*/ 0 w 32"/>
                <a:gd name="T7" fmla="*/ 64 h 64"/>
                <a:gd name="T8" fmla="*/ 14 w 32"/>
                <a:gd name="T9" fmla="*/ 52 h 64"/>
                <a:gd name="T10" fmla="*/ 26 w 32"/>
                <a:gd name="T11" fmla="*/ 38 h 64"/>
                <a:gd name="T12" fmla="*/ 30 w 32"/>
                <a:gd name="T13" fmla="*/ 30 h 64"/>
                <a:gd name="T14" fmla="*/ 32 w 32"/>
                <a:gd name="T15" fmla="*/ 20 h 64"/>
                <a:gd name="T16" fmla="*/ 32 w 32"/>
                <a:gd name="T17" fmla="*/ 10 h 64"/>
                <a:gd name="T18" fmla="*/ 30 w 32"/>
                <a:gd name="T19" fmla="*/ 0 h 64"/>
                <a:gd name="T20" fmla="*/ 30 w 32"/>
                <a:gd name="T21" fmla="*/ 0 h 6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2" h="64">
                  <a:moveTo>
                    <a:pt x="30" y="0"/>
                  </a:moveTo>
                  <a:lnTo>
                    <a:pt x="30" y="0"/>
                  </a:lnTo>
                  <a:lnTo>
                    <a:pt x="0" y="64"/>
                  </a:lnTo>
                  <a:lnTo>
                    <a:pt x="14" y="52"/>
                  </a:lnTo>
                  <a:lnTo>
                    <a:pt x="26" y="38"/>
                  </a:lnTo>
                  <a:lnTo>
                    <a:pt x="30" y="30"/>
                  </a:lnTo>
                  <a:lnTo>
                    <a:pt x="32" y="20"/>
                  </a:lnTo>
                  <a:lnTo>
                    <a:pt x="32" y="1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1" name="Freeform 82"/>
            <p:cNvSpPr/>
            <p:nvPr/>
          </p:nvSpPr>
          <p:spPr bwMode="auto">
            <a:xfrm>
              <a:off x="4517" y="1335"/>
              <a:ext cx="278" cy="622"/>
            </a:xfrm>
            <a:custGeom>
              <a:avLst/>
              <a:gdLst>
                <a:gd name="T0" fmla="*/ 278 w 278"/>
                <a:gd name="T1" fmla="*/ 622 h 622"/>
                <a:gd name="T2" fmla="*/ 278 w 278"/>
                <a:gd name="T3" fmla="*/ 622 h 622"/>
                <a:gd name="T4" fmla="*/ 274 w 278"/>
                <a:gd name="T5" fmla="*/ 598 h 622"/>
                <a:gd name="T6" fmla="*/ 268 w 278"/>
                <a:gd name="T7" fmla="*/ 566 h 622"/>
                <a:gd name="T8" fmla="*/ 260 w 278"/>
                <a:gd name="T9" fmla="*/ 530 h 622"/>
                <a:gd name="T10" fmla="*/ 250 w 278"/>
                <a:gd name="T11" fmla="*/ 492 h 622"/>
                <a:gd name="T12" fmla="*/ 238 w 278"/>
                <a:gd name="T13" fmla="*/ 456 h 622"/>
                <a:gd name="T14" fmla="*/ 226 w 278"/>
                <a:gd name="T15" fmla="*/ 426 h 622"/>
                <a:gd name="T16" fmla="*/ 218 w 278"/>
                <a:gd name="T17" fmla="*/ 414 h 622"/>
                <a:gd name="T18" fmla="*/ 212 w 278"/>
                <a:gd name="T19" fmla="*/ 404 h 622"/>
                <a:gd name="T20" fmla="*/ 204 w 278"/>
                <a:gd name="T21" fmla="*/ 396 h 622"/>
                <a:gd name="T22" fmla="*/ 196 w 278"/>
                <a:gd name="T23" fmla="*/ 392 h 622"/>
                <a:gd name="T24" fmla="*/ 196 w 278"/>
                <a:gd name="T25" fmla="*/ 392 h 622"/>
                <a:gd name="T26" fmla="*/ 202 w 278"/>
                <a:gd name="T27" fmla="*/ 382 h 622"/>
                <a:gd name="T28" fmla="*/ 212 w 278"/>
                <a:gd name="T29" fmla="*/ 378 h 622"/>
                <a:gd name="T30" fmla="*/ 212 w 278"/>
                <a:gd name="T31" fmla="*/ 378 h 622"/>
                <a:gd name="T32" fmla="*/ 206 w 278"/>
                <a:gd name="T33" fmla="*/ 360 h 622"/>
                <a:gd name="T34" fmla="*/ 198 w 278"/>
                <a:gd name="T35" fmla="*/ 350 h 622"/>
                <a:gd name="T36" fmla="*/ 188 w 278"/>
                <a:gd name="T37" fmla="*/ 340 h 622"/>
                <a:gd name="T38" fmla="*/ 174 w 278"/>
                <a:gd name="T39" fmla="*/ 334 h 622"/>
                <a:gd name="T40" fmla="*/ 174 w 278"/>
                <a:gd name="T41" fmla="*/ 334 h 622"/>
                <a:gd name="T42" fmla="*/ 182 w 278"/>
                <a:gd name="T43" fmla="*/ 304 h 622"/>
                <a:gd name="T44" fmla="*/ 182 w 278"/>
                <a:gd name="T45" fmla="*/ 304 h 622"/>
                <a:gd name="T46" fmla="*/ 170 w 278"/>
                <a:gd name="T47" fmla="*/ 294 h 622"/>
                <a:gd name="T48" fmla="*/ 158 w 278"/>
                <a:gd name="T49" fmla="*/ 282 h 622"/>
                <a:gd name="T50" fmla="*/ 146 w 278"/>
                <a:gd name="T51" fmla="*/ 266 h 622"/>
                <a:gd name="T52" fmla="*/ 136 w 278"/>
                <a:gd name="T53" fmla="*/ 246 h 622"/>
                <a:gd name="T54" fmla="*/ 114 w 278"/>
                <a:gd name="T55" fmla="*/ 202 h 622"/>
                <a:gd name="T56" fmla="*/ 92 w 278"/>
                <a:gd name="T57" fmla="*/ 152 h 622"/>
                <a:gd name="T58" fmla="*/ 72 w 278"/>
                <a:gd name="T59" fmla="*/ 104 h 622"/>
                <a:gd name="T60" fmla="*/ 50 w 278"/>
                <a:gd name="T61" fmla="*/ 60 h 622"/>
                <a:gd name="T62" fmla="*/ 38 w 278"/>
                <a:gd name="T63" fmla="*/ 40 h 622"/>
                <a:gd name="T64" fmla="*/ 26 w 278"/>
                <a:gd name="T65" fmla="*/ 24 h 622"/>
                <a:gd name="T66" fmla="*/ 14 w 278"/>
                <a:gd name="T67" fmla="*/ 10 h 622"/>
                <a:gd name="T68" fmla="*/ 0 w 278"/>
                <a:gd name="T69" fmla="*/ 0 h 622"/>
                <a:gd name="T70" fmla="*/ 0 w 278"/>
                <a:gd name="T71" fmla="*/ 0 h 622"/>
                <a:gd name="T72" fmla="*/ 8 w 278"/>
                <a:gd name="T73" fmla="*/ 24 h 622"/>
                <a:gd name="T74" fmla="*/ 14 w 278"/>
                <a:gd name="T75" fmla="*/ 44 h 622"/>
                <a:gd name="T76" fmla="*/ 24 w 278"/>
                <a:gd name="T77" fmla="*/ 64 h 622"/>
                <a:gd name="T78" fmla="*/ 34 w 278"/>
                <a:gd name="T79" fmla="*/ 82 h 622"/>
                <a:gd name="T80" fmla="*/ 54 w 278"/>
                <a:gd name="T81" fmla="*/ 118 h 622"/>
                <a:gd name="T82" fmla="*/ 74 w 278"/>
                <a:gd name="T83" fmla="*/ 156 h 622"/>
                <a:gd name="T84" fmla="*/ 74 w 278"/>
                <a:gd name="T85" fmla="*/ 156 h 622"/>
                <a:gd name="T86" fmla="*/ 128 w 278"/>
                <a:gd name="T87" fmla="*/ 266 h 622"/>
                <a:gd name="T88" fmla="*/ 182 w 278"/>
                <a:gd name="T89" fmla="*/ 380 h 622"/>
                <a:gd name="T90" fmla="*/ 208 w 278"/>
                <a:gd name="T91" fmla="*/ 438 h 622"/>
                <a:gd name="T92" fmla="*/ 230 w 278"/>
                <a:gd name="T93" fmla="*/ 496 h 622"/>
                <a:gd name="T94" fmla="*/ 250 w 278"/>
                <a:gd name="T95" fmla="*/ 556 h 622"/>
                <a:gd name="T96" fmla="*/ 268 w 278"/>
                <a:gd name="T97" fmla="*/ 618 h 622"/>
                <a:gd name="T98" fmla="*/ 268 w 278"/>
                <a:gd name="T99" fmla="*/ 618 h 622"/>
                <a:gd name="T100" fmla="*/ 274 w 278"/>
                <a:gd name="T101" fmla="*/ 622 h 622"/>
                <a:gd name="T102" fmla="*/ 274 w 278"/>
                <a:gd name="T103" fmla="*/ 622 h 622"/>
                <a:gd name="T104" fmla="*/ 278 w 278"/>
                <a:gd name="T105" fmla="*/ 622 h 622"/>
                <a:gd name="T106" fmla="*/ 278 w 278"/>
                <a:gd name="T107" fmla="*/ 622 h 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78" h="622">
                  <a:moveTo>
                    <a:pt x="278" y="622"/>
                  </a:moveTo>
                  <a:lnTo>
                    <a:pt x="278" y="622"/>
                  </a:lnTo>
                  <a:lnTo>
                    <a:pt x="274" y="598"/>
                  </a:lnTo>
                  <a:lnTo>
                    <a:pt x="268" y="566"/>
                  </a:lnTo>
                  <a:lnTo>
                    <a:pt x="260" y="530"/>
                  </a:lnTo>
                  <a:lnTo>
                    <a:pt x="250" y="492"/>
                  </a:lnTo>
                  <a:lnTo>
                    <a:pt x="238" y="456"/>
                  </a:lnTo>
                  <a:lnTo>
                    <a:pt x="226" y="426"/>
                  </a:lnTo>
                  <a:lnTo>
                    <a:pt x="218" y="414"/>
                  </a:lnTo>
                  <a:lnTo>
                    <a:pt x="212" y="404"/>
                  </a:lnTo>
                  <a:lnTo>
                    <a:pt x="204" y="396"/>
                  </a:lnTo>
                  <a:lnTo>
                    <a:pt x="196" y="392"/>
                  </a:lnTo>
                  <a:lnTo>
                    <a:pt x="202" y="382"/>
                  </a:lnTo>
                  <a:lnTo>
                    <a:pt x="212" y="378"/>
                  </a:lnTo>
                  <a:lnTo>
                    <a:pt x="206" y="360"/>
                  </a:lnTo>
                  <a:lnTo>
                    <a:pt x="198" y="350"/>
                  </a:lnTo>
                  <a:lnTo>
                    <a:pt x="188" y="340"/>
                  </a:lnTo>
                  <a:lnTo>
                    <a:pt x="174" y="334"/>
                  </a:lnTo>
                  <a:lnTo>
                    <a:pt x="182" y="304"/>
                  </a:lnTo>
                  <a:lnTo>
                    <a:pt x="170" y="294"/>
                  </a:lnTo>
                  <a:lnTo>
                    <a:pt x="158" y="282"/>
                  </a:lnTo>
                  <a:lnTo>
                    <a:pt x="146" y="266"/>
                  </a:lnTo>
                  <a:lnTo>
                    <a:pt x="136" y="246"/>
                  </a:lnTo>
                  <a:lnTo>
                    <a:pt x="114" y="202"/>
                  </a:lnTo>
                  <a:lnTo>
                    <a:pt x="92" y="152"/>
                  </a:lnTo>
                  <a:lnTo>
                    <a:pt x="72" y="104"/>
                  </a:lnTo>
                  <a:lnTo>
                    <a:pt x="50" y="60"/>
                  </a:lnTo>
                  <a:lnTo>
                    <a:pt x="38" y="40"/>
                  </a:lnTo>
                  <a:lnTo>
                    <a:pt x="26" y="24"/>
                  </a:lnTo>
                  <a:lnTo>
                    <a:pt x="14" y="10"/>
                  </a:lnTo>
                  <a:lnTo>
                    <a:pt x="0" y="0"/>
                  </a:lnTo>
                  <a:lnTo>
                    <a:pt x="8" y="24"/>
                  </a:lnTo>
                  <a:lnTo>
                    <a:pt x="14" y="44"/>
                  </a:lnTo>
                  <a:lnTo>
                    <a:pt x="24" y="64"/>
                  </a:lnTo>
                  <a:lnTo>
                    <a:pt x="34" y="82"/>
                  </a:lnTo>
                  <a:lnTo>
                    <a:pt x="54" y="118"/>
                  </a:lnTo>
                  <a:lnTo>
                    <a:pt x="74" y="156"/>
                  </a:lnTo>
                  <a:lnTo>
                    <a:pt x="128" y="266"/>
                  </a:lnTo>
                  <a:lnTo>
                    <a:pt x="182" y="380"/>
                  </a:lnTo>
                  <a:lnTo>
                    <a:pt x="208" y="438"/>
                  </a:lnTo>
                  <a:lnTo>
                    <a:pt x="230" y="496"/>
                  </a:lnTo>
                  <a:lnTo>
                    <a:pt x="250" y="556"/>
                  </a:lnTo>
                  <a:lnTo>
                    <a:pt x="268" y="618"/>
                  </a:lnTo>
                  <a:lnTo>
                    <a:pt x="274" y="622"/>
                  </a:lnTo>
                  <a:lnTo>
                    <a:pt x="278" y="6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2" name="Freeform 83"/>
            <p:cNvSpPr/>
            <p:nvPr/>
          </p:nvSpPr>
          <p:spPr bwMode="auto">
            <a:xfrm>
              <a:off x="3863" y="1339"/>
              <a:ext cx="12" cy="12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12 h 12"/>
                <a:gd name="T4" fmla="*/ 12 w 12"/>
                <a:gd name="T5" fmla="*/ 8 h 12"/>
                <a:gd name="T6" fmla="*/ 12 w 12"/>
                <a:gd name="T7" fmla="*/ 8 h 12"/>
                <a:gd name="T8" fmla="*/ 0 w 12"/>
                <a:gd name="T9" fmla="*/ 0 h 12"/>
                <a:gd name="T10" fmla="*/ 0 w 12"/>
                <a:gd name="T11" fmla="*/ 0 h 12"/>
                <a:gd name="T12" fmla="*/ 2 w 12"/>
                <a:gd name="T13" fmla="*/ 6 h 12"/>
                <a:gd name="T14" fmla="*/ 2 w 12"/>
                <a:gd name="T15" fmla="*/ 8 h 12"/>
                <a:gd name="T16" fmla="*/ 12 w 12"/>
                <a:gd name="T17" fmla="*/ 12 h 12"/>
                <a:gd name="T18" fmla="*/ 12 w 12"/>
                <a:gd name="T19" fmla="*/ 12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12"/>
                  </a:lnTo>
                  <a:lnTo>
                    <a:pt x="12" y="8"/>
                  </a:lnTo>
                  <a:lnTo>
                    <a:pt x="0" y="0"/>
                  </a:lnTo>
                  <a:lnTo>
                    <a:pt x="2" y="6"/>
                  </a:lnTo>
                  <a:lnTo>
                    <a:pt x="2" y="8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" name="Freeform 84"/>
            <p:cNvSpPr/>
            <p:nvPr/>
          </p:nvSpPr>
          <p:spPr bwMode="auto">
            <a:xfrm>
              <a:off x="3053" y="1361"/>
              <a:ext cx="60" cy="92"/>
            </a:xfrm>
            <a:custGeom>
              <a:avLst/>
              <a:gdLst>
                <a:gd name="T0" fmla="*/ 60 w 60"/>
                <a:gd name="T1" fmla="*/ 12 h 92"/>
                <a:gd name="T2" fmla="*/ 60 w 60"/>
                <a:gd name="T3" fmla="*/ 12 h 92"/>
                <a:gd name="T4" fmla="*/ 44 w 60"/>
                <a:gd name="T5" fmla="*/ 0 h 92"/>
                <a:gd name="T6" fmla="*/ 44 w 60"/>
                <a:gd name="T7" fmla="*/ 0 h 92"/>
                <a:gd name="T8" fmla="*/ 30 w 60"/>
                <a:gd name="T9" fmla="*/ 4 h 92"/>
                <a:gd name="T10" fmla="*/ 30 w 60"/>
                <a:gd name="T11" fmla="*/ 4 h 92"/>
                <a:gd name="T12" fmla="*/ 0 w 60"/>
                <a:gd name="T13" fmla="*/ 92 h 92"/>
                <a:gd name="T14" fmla="*/ 0 w 60"/>
                <a:gd name="T15" fmla="*/ 92 h 92"/>
                <a:gd name="T16" fmla="*/ 12 w 60"/>
                <a:gd name="T17" fmla="*/ 86 h 92"/>
                <a:gd name="T18" fmla="*/ 22 w 60"/>
                <a:gd name="T19" fmla="*/ 80 h 92"/>
                <a:gd name="T20" fmla="*/ 30 w 60"/>
                <a:gd name="T21" fmla="*/ 70 h 92"/>
                <a:gd name="T22" fmla="*/ 36 w 60"/>
                <a:gd name="T23" fmla="*/ 58 h 92"/>
                <a:gd name="T24" fmla="*/ 48 w 60"/>
                <a:gd name="T25" fmla="*/ 34 h 92"/>
                <a:gd name="T26" fmla="*/ 60 w 60"/>
                <a:gd name="T27" fmla="*/ 12 h 92"/>
                <a:gd name="T28" fmla="*/ 60 w 60"/>
                <a:gd name="T29" fmla="*/ 12 h 9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0" h="92">
                  <a:moveTo>
                    <a:pt x="60" y="12"/>
                  </a:moveTo>
                  <a:lnTo>
                    <a:pt x="60" y="12"/>
                  </a:lnTo>
                  <a:lnTo>
                    <a:pt x="44" y="0"/>
                  </a:lnTo>
                  <a:lnTo>
                    <a:pt x="30" y="4"/>
                  </a:lnTo>
                  <a:lnTo>
                    <a:pt x="0" y="92"/>
                  </a:lnTo>
                  <a:lnTo>
                    <a:pt x="12" y="86"/>
                  </a:lnTo>
                  <a:lnTo>
                    <a:pt x="22" y="80"/>
                  </a:lnTo>
                  <a:lnTo>
                    <a:pt x="30" y="70"/>
                  </a:lnTo>
                  <a:lnTo>
                    <a:pt x="36" y="58"/>
                  </a:lnTo>
                  <a:lnTo>
                    <a:pt x="48" y="34"/>
                  </a:lnTo>
                  <a:lnTo>
                    <a:pt x="6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4" name="Freeform 85"/>
            <p:cNvSpPr/>
            <p:nvPr/>
          </p:nvSpPr>
          <p:spPr bwMode="auto">
            <a:xfrm>
              <a:off x="2913" y="1365"/>
              <a:ext cx="44" cy="74"/>
            </a:xfrm>
            <a:custGeom>
              <a:avLst/>
              <a:gdLst>
                <a:gd name="T0" fmla="*/ 44 w 44"/>
                <a:gd name="T1" fmla="*/ 0 h 74"/>
                <a:gd name="T2" fmla="*/ 44 w 44"/>
                <a:gd name="T3" fmla="*/ 0 h 74"/>
                <a:gd name="T4" fmla="*/ 26 w 44"/>
                <a:gd name="T5" fmla="*/ 0 h 74"/>
                <a:gd name="T6" fmla="*/ 26 w 44"/>
                <a:gd name="T7" fmla="*/ 0 h 74"/>
                <a:gd name="T8" fmla="*/ 24 w 44"/>
                <a:gd name="T9" fmla="*/ 20 h 74"/>
                <a:gd name="T10" fmla="*/ 18 w 44"/>
                <a:gd name="T11" fmla="*/ 30 h 74"/>
                <a:gd name="T12" fmla="*/ 10 w 44"/>
                <a:gd name="T13" fmla="*/ 40 h 74"/>
                <a:gd name="T14" fmla="*/ 0 w 44"/>
                <a:gd name="T15" fmla="*/ 52 h 74"/>
                <a:gd name="T16" fmla="*/ 0 w 44"/>
                <a:gd name="T17" fmla="*/ 52 h 74"/>
                <a:gd name="T18" fmla="*/ 0 w 44"/>
                <a:gd name="T19" fmla="*/ 74 h 74"/>
                <a:gd name="T20" fmla="*/ 0 w 44"/>
                <a:gd name="T21" fmla="*/ 74 h 74"/>
                <a:gd name="T22" fmla="*/ 16 w 44"/>
                <a:gd name="T23" fmla="*/ 60 h 74"/>
                <a:gd name="T24" fmla="*/ 24 w 44"/>
                <a:gd name="T25" fmla="*/ 54 h 74"/>
                <a:gd name="T26" fmla="*/ 30 w 44"/>
                <a:gd name="T27" fmla="*/ 44 h 74"/>
                <a:gd name="T28" fmla="*/ 36 w 44"/>
                <a:gd name="T29" fmla="*/ 36 h 74"/>
                <a:gd name="T30" fmla="*/ 40 w 44"/>
                <a:gd name="T31" fmla="*/ 24 h 74"/>
                <a:gd name="T32" fmla="*/ 42 w 44"/>
                <a:gd name="T33" fmla="*/ 12 h 74"/>
                <a:gd name="T34" fmla="*/ 44 w 44"/>
                <a:gd name="T35" fmla="*/ 0 h 74"/>
                <a:gd name="T36" fmla="*/ 44 w 44"/>
                <a:gd name="T37" fmla="*/ 0 h 7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4" h="74">
                  <a:moveTo>
                    <a:pt x="44" y="0"/>
                  </a:moveTo>
                  <a:lnTo>
                    <a:pt x="44" y="0"/>
                  </a:lnTo>
                  <a:lnTo>
                    <a:pt x="26" y="0"/>
                  </a:lnTo>
                  <a:lnTo>
                    <a:pt x="24" y="20"/>
                  </a:lnTo>
                  <a:lnTo>
                    <a:pt x="18" y="30"/>
                  </a:lnTo>
                  <a:lnTo>
                    <a:pt x="10" y="40"/>
                  </a:lnTo>
                  <a:lnTo>
                    <a:pt x="0" y="52"/>
                  </a:lnTo>
                  <a:lnTo>
                    <a:pt x="0" y="74"/>
                  </a:lnTo>
                  <a:lnTo>
                    <a:pt x="16" y="60"/>
                  </a:lnTo>
                  <a:lnTo>
                    <a:pt x="24" y="54"/>
                  </a:lnTo>
                  <a:lnTo>
                    <a:pt x="30" y="44"/>
                  </a:lnTo>
                  <a:lnTo>
                    <a:pt x="36" y="36"/>
                  </a:lnTo>
                  <a:lnTo>
                    <a:pt x="40" y="24"/>
                  </a:lnTo>
                  <a:lnTo>
                    <a:pt x="42" y="12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5" name="Freeform 86"/>
            <p:cNvSpPr/>
            <p:nvPr/>
          </p:nvSpPr>
          <p:spPr bwMode="auto">
            <a:xfrm>
              <a:off x="3815" y="1431"/>
              <a:ext cx="34" cy="22"/>
            </a:xfrm>
            <a:custGeom>
              <a:avLst/>
              <a:gdLst>
                <a:gd name="T0" fmla="*/ 34 w 34"/>
                <a:gd name="T1" fmla="*/ 0 h 22"/>
                <a:gd name="T2" fmla="*/ 34 w 34"/>
                <a:gd name="T3" fmla="*/ 0 h 22"/>
                <a:gd name="T4" fmla="*/ 22 w 34"/>
                <a:gd name="T5" fmla="*/ 0 h 22"/>
                <a:gd name="T6" fmla="*/ 22 w 34"/>
                <a:gd name="T7" fmla="*/ 0 h 22"/>
                <a:gd name="T8" fmla="*/ 8 w 34"/>
                <a:gd name="T9" fmla="*/ 8 h 22"/>
                <a:gd name="T10" fmla="*/ 8 w 34"/>
                <a:gd name="T11" fmla="*/ 8 h 22"/>
                <a:gd name="T12" fmla="*/ 0 w 34"/>
                <a:gd name="T13" fmla="*/ 22 h 22"/>
                <a:gd name="T14" fmla="*/ 0 w 34"/>
                <a:gd name="T15" fmla="*/ 22 h 22"/>
                <a:gd name="T16" fmla="*/ 34 w 34"/>
                <a:gd name="T17" fmla="*/ 8 h 22"/>
                <a:gd name="T18" fmla="*/ 34 w 34"/>
                <a:gd name="T19" fmla="*/ 8 h 22"/>
                <a:gd name="T20" fmla="*/ 34 w 34"/>
                <a:gd name="T21" fmla="*/ 0 h 22"/>
                <a:gd name="T22" fmla="*/ 34 w 34"/>
                <a:gd name="T23" fmla="*/ 0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22">
                  <a:moveTo>
                    <a:pt x="34" y="0"/>
                  </a:moveTo>
                  <a:lnTo>
                    <a:pt x="34" y="0"/>
                  </a:lnTo>
                  <a:lnTo>
                    <a:pt x="22" y="0"/>
                  </a:lnTo>
                  <a:lnTo>
                    <a:pt x="8" y="8"/>
                  </a:lnTo>
                  <a:lnTo>
                    <a:pt x="0" y="22"/>
                  </a:lnTo>
                  <a:lnTo>
                    <a:pt x="34" y="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6" name="Freeform 87"/>
            <p:cNvSpPr/>
            <p:nvPr/>
          </p:nvSpPr>
          <p:spPr bwMode="auto">
            <a:xfrm>
              <a:off x="4437" y="1443"/>
              <a:ext cx="354" cy="1120"/>
            </a:xfrm>
            <a:custGeom>
              <a:avLst/>
              <a:gdLst>
                <a:gd name="T0" fmla="*/ 88 w 354"/>
                <a:gd name="T1" fmla="*/ 206 h 1120"/>
                <a:gd name="T2" fmla="*/ 202 w 354"/>
                <a:gd name="T3" fmla="*/ 488 h 1120"/>
                <a:gd name="T4" fmla="*/ 236 w 354"/>
                <a:gd name="T5" fmla="*/ 588 h 1120"/>
                <a:gd name="T6" fmla="*/ 242 w 354"/>
                <a:gd name="T7" fmla="*/ 624 h 1120"/>
                <a:gd name="T8" fmla="*/ 240 w 354"/>
                <a:gd name="T9" fmla="*/ 662 h 1120"/>
                <a:gd name="T10" fmla="*/ 232 w 354"/>
                <a:gd name="T11" fmla="*/ 728 h 1120"/>
                <a:gd name="T12" fmla="*/ 234 w 354"/>
                <a:gd name="T13" fmla="*/ 764 h 1120"/>
                <a:gd name="T14" fmla="*/ 246 w 354"/>
                <a:gd name="T15" fmla="*/ 832 h 1120"/>
                <a:gd name="T16" fmla="*/ 250 w 354"/>
                <a:gd name="T17" fmla="*/ 862 h 1120"/>
                <a:gd name="T18" fmla="*/ 250 w 354"/>
                <a:gd name="T19" fmla="*/ 892 h 1120"/>
                <a:gd name="T20" fmla="*/ 232 w 354"/>
                <a:gd name="T21" fmla="*/ 954 h 1120"/>
                <a:gd name="T22" fmla="*/ 226 w 354"/>
                <a:gd name="T23" fmla="*/ 980 h 1120"/>
                <a:gd name="T24" fmla="*/ 244 w 354"/>
                <a:gd name="T25" fmla="*/ 1080 h 1120"/>
                <a:gd name="T26" fmla="*/ 214 w 354"/>
                <a:gd name="T27" fmla="*/ 1120 h 1120"/>
                <a:gd name="T28" fmla="*/ 244 w 354"/>
                <a:gd name="T29" fmla="*/ 1112 h 1120"/>
                <a:gd name="T30" fmla="*/ 308 w 354"/>
                <a:gd name="T31" fmla="*/ 1106 h 1120"/>
                <a:gd name="T32" fmla="*/ 336 w 354"/>
                <a:gd name="T33" fmla="*/ 1102 h 1120"/>
                <a:gd name="T34" fmla="*/ 346 w 354"/>
                <a:gd name="T35" fmla="*/ 1102 h 1120"/>
                <a:gd name="T36" fmla="*/ 354 w 354"/>
                <a:gd name="T37" fmla="*/ 1098 h 1120"/>
                <a:gd name="T38" fmla="*/ 332 w 354"/>
                <a:gd name="T39" fmla="*/ 1086 h 1120"/>
                <a:gd name="T40" fmla="*/ 320 w 354"/>
                <a:gd name="T41" fmla="*/ 1092 h 1120"/>
                <a:gd name="T42" fmla="*/ 304 w 354"/>
                <a:gd name="T43" fmla="*/ 1092 h 1120"/>
                <a:gd name="T44" fmla="*/ 262 w 354"/>
                <a:gd name="T45" fmla="*/ 1082 h 1120"/>
                <a:gd name="T46" fmla="*/ 250 w 354"/>
                <a:gd name="T47" fmla="*/ 1068 h 1120"/>
                <a:gd name="T48" fmla="*/ 258 w 354"/>
                <a:gd name="T49" fmla="*/ 1018 h 1120"/>
                <a:gd name="T50" fmla="*/ 266 w 354"/>
                <a:gd name="T51" fmla="*/ 928 h 1120"/>
                <a:gd name="T52" fmla="*/ 264 w 354"/>
                <a:gd name="T53" fmla="*/ 844 h 1120"/>
                <a:gd name="T54" fmla="*/ 252 w 354"/>
                <a:gd name="T55" fmla="*/ 754 h 1120"/>
                <a:gd name="T56" fmla="*/ 244 w 354"/>
                <a:gd name="T57" fmla="*/ 702 h 1120"/>
                <a:gd name="T58" fmla="*/ 258 w 354"/>
                <a:gd name="T59" fmla="*/ 694 h 1120"/>
                <a:gd name="T60" fmla="*/ 270 w 354"/>
                <a:gd name="T61" fmla="*/ 736 h 1120"/>
                <a:gd name="T62" fmla="*/ 284 w 354"/>
                <a:gd name="T63" fmla="*/ 746 h 1120"/>
                <a:gd name="T64" fmla="*/ 284 w 354"/>
                <a:gd name="T65" fmla="*/ 730 h 1120"/>
                <a:gd name="T66" fmla="*/ 272 w 354"/>
                <a:gd name="T67" fmla="*/ 704 h 1120"/>
                <a:gd name="T68" fmla="*/ 266 w 354"/>
                <a:gd name="T69" fmla="*/ 690 h 1120"/>
                <a:gd name="T70" fmla="*/ 266 w 354"/>
                <a:gd name="T71" fmla="*/ 572 h 1120"/>
                <a:gd name="T72" fmla="*/ 232 w 354"/>
                <a:gd name="T73" fmla="*/ 502 h 1120"/>
                <a:gd name="T74" fmla="*/ 202 w 354"/>
                <a:gd name="T75" fmla="*/ 428 h 1120"/>
                <a:gd name="T76" fmla="*/ 202 w 354"/>
                <a:gd name="T77" fmla="*/ 376 h 1120"/>
                <a:gd name="T78" fmla="*/ 178 w 354"/>
                <a:gd name="T79" fmla="*/ 328 h 1120"/>
                <a:gd name="T80" fmla="*/ 120 w 354"/>
                <a:gd name="T81" fmla="*/ 222 h 1120"/>
                <a:gd name="T82" fmla="*/ 96 w 354"/>
                <a:gd name="T83" fmla="*/ 176 h 1120"/>
                <a:gd name="T84" fmla="*/ 80 w 354"/>
                <a:gd name="T85" fmla="*/ 132 h 1120"/>
                <a:gd name="T86" fmla="*/ 58 w 354"/>
                <a:gd name="T87" fmla="*/ 54 h 1120"/>
                <a:gd name="T88" fmla="*/ 40 w 354"/>
                <a:gd name="T89" fmla="*/ 22 h 1120"/>
                <a:gd name="T90" fmla="*/ 26 w 354"/>
                <a:gd name="T91" fmla="*/ 6 h 1120"/>
                <a:gd name="T92" fmla="*/ 18 w 354"/>
                <a:gd name="T93" fmla="*/ 0 h 1120"/>
                <a:gd name="T94" fmla="*/ 0 w 354"/>
                <a:gd name="T95" fmla="*/ 4 h 1120"/>
                <a:gd name="T96" fmla="*/ 18 w 354"/>
                <a:gd name="T97" fmla="*/ 44 h 1120"/>
                <a:gd name="T98" fmla="*/ 50 w 354"/>
                <a:gd name="T99" fmla="*/ 132 h 1120"/>
                <a:gd name="T100" fmla="*/ 60 w 354"/>
                <a:gd name="T101" fmla="*/ 182 h 1120"/>
                <a:gd name="T102" fmla="*/ 58 w 354"/>
                <a:gd name="T103" fmla="*/ 200 h 1120"/>
                <a:gd name="T104" fmla="*/ 74 w 354"/>
                <a:gd name="T105" fmla="*/ 206 h 1120"/>
                <a:gd name="T106" fmla="*/ 88 w 354"/>
                <a:gd name="T107" fmla="*/ 206 h 112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54" h="1120">
                  <a:moveTo>
                    <a:pt x="88" y="206"/>
                  </a:moveTo>
                  <a:lnTo>
                    <a:pt x="88" y="206"/>
                  </a:lnTo>
                  <a:lnTo>
                    <a:pt x="164" y="390"/>
                  </a:lnTo>
                  <a:lnTo>
                    <a:pt x="202" y="488"/>
                  </a:lnTo>
                  <a:lnTo>
                    <a:pt x="236" y="588"/>
                  </a:lnTo>
                  <a:lnTo>
                    <a:pt x="240" y="606"/>
                  </a:lnTo>
                  <a:lnTo>
                    <a:pt x="242" y="624"/>
                  </a:lnTo>
                  <a:lnTo>
                    <a:pt x="242" y="642"/>
                  </a:lnTo>
                  <a:lnTo>
                    <a:pt x="240" y="662"/>
                  </a:lnTo>
                  <a:lnTo>
                    <a:pt x="236" y="698"/>
                  </a:lnTo>
                  <a:lnTo>
                    <a:pt x="232" y="728"/>
                  </a:lnTo>
                  <a:lnTo>
                    <a:pt x="234" y="764"/>
                  </a:lnTo>
                  <a:lnTo>
                    <a:pt x="240" y="798"/>
                  </a:lnTo>
                  <a:lnTo>
                    <a:pt x="246" y="832"/>
                  </a:lnTo>
                  <a:lnTo>
                    <a:pt x="250" y="862"/>
                  </a:lnTo>
                  <a:lnTo>
                    <a:pt x="252" y="876"/>
                  </a:lnTo>
                  <a:lnTo>
                    <a:pt x="250" y="892"/>
                  </a:lnTo>
                  <a:lnTo>
                    <a:pt x="242" y="924"/>
                  </a:lnTo>
                  <a:lnTo>
                    <a:pt x="232" y="954"/>
                  </a:lnTo>
                  <a:lnTo>
                    <a:pt x="226" y="980"/>
                  </a:lnTo>
                  <a:lnTo>
                    <a:pt x="244" y="1080"/>
                  </a:lnTo>
                  <a:lnTo>
                    <a:pt x="214" y="1120"/>
                  </a:lnTo>
                  <a:lnTo>
                    <a:pt x="228" y="1116"/>
                  </a:lnTo>
                  <a:lnTo>
                    <a:pt x="244" y="1112"/>
                  </a:lnTo>
                  <a:lnTo>
                    <a:pt x="276" y="1110"/>
                  </a:lnTo>
                  <a:lnTo>
                    <a:pt x="308" y="1106"/>
                  </a:lnTo>
                  <a:lnTo>
                    <a:pt x="322" y="1104"/>
                  </a:lnTo>
                  <a:lnTo>
                    <a:pt x="336" y="1102"/>
                  </a:lnTo>
                  <a:lnTo>
                    <a:pt x="346" y="1102"/>
                  </a:lnTo>
                  <a:lnTo>
                    <a:pt x="354" y="1098"/>
                  </a:lnTo>
                  <a:lnTo>
                    <a:pt x="332" y="1086"/>
                  </a:lnTo>
                  <a:lnTo>
                    <a:pt x="326" y="1090"/>
                  </a:lnTo>
                  <a:lnTo>
                    <a:pt x="320" y="1092"/>
                  </a:lnTo>
                  <a:lnTo>
                    <a:pt x="312" y="1092"/>
                  </a:lnTo>
                  <a:lnTo>
                    <a:pt x="304" y="1092"/>
                  </a:lnTo>
                  <a:lnTo>
                    <a:pt x="286" y="1086"/>
                  </a:lnTo>
                  <a:lnTo>
                    <a:pt x="262" y="1082"/>
                  </a:lnTo>
                  <a:lnTo>
                    <a:pt x="250" y="1068"/>
                  </a:lnTo>
                  <a:lnTo>
                    <a:pt x="258" y="1018"/>
                  </a:lnTo>
                  <a:lnTo>
                    <a:pt x="262" y="972"/>
                  </a:lnTo>
                  <a:lnTo>
                    <a:pt x="266" y="928"/>
                  </a:lnTo>
                  <a:lnTo>
                    <a:pt x="266" y="886"/>
                  </a:lnTo>
                  <a:lnTo>
                    <a:pt x="264" y="844"/>
                  </a:lnTo>
                  <a:lnTo>
                    <a:pt x="260" y="800"/>
                  </a:lnTo>
                  <a:lnTo>
                    <a:pt x="252" y="754"/>
                  </a:lnTo>
                  <a:lnTo>
                    <a:pt x="244" y="702"/>
                  </a:lnTo>
                  <a:lnTo>
                    <a:pt x="258" y="694"/>
                  </a:lnTo>
                  <a:lnTo>
                    <a:pt x="270" y="736"/>
                  </a:lnTo>
                  <a:lnTo>
                    <a:pt x="284" y="746"/>
                  </a:lnTo>
                  <a:lnTo>
                    <a:pt x="284" y="738"/>
                  </a:lnTo>
                  <a:lnTo>
                    <a:pt x="284" y="730"/>
                  </a:lnTo>
                  <a:lnTo>
                    <a:pt x="278" y="718"/>
                  </a:lnTo>
                  <a:lnTo>
                    <a:pt x="272" y="704"/>
                  </a:lnTo>
                  <a:lnTo>
                    <a:pt x="266" y="690"/>
                  </a:lnTo>
                  <a:lnTo>
                    <a:pt x="266" y="572"/>
                  </a:lnTo>
                  <a:lnTo>
                    <a:pt x="250" y="540"/>
                  </a:lnTo>
                  <a:lnTo>
                    <a:pt x="232" y="502"/>
                  </a:lnTo>
                  <a:lnTo>
                    <a:pt x="216" y="464"/>
                  </a:lnTo>
                  <a:lnTo>
                    <a:pt x="202" y="428"/>
                  </a:lnTo>
                  <a:lnTo>
                    <a:pt x="202" y="376"/>
                  </a:lnTo>
                  <a:lnTo>
                    <a:pt x="178" y="328"/>
                  </a:lnTo>
                  <a:lnTo>
                    <a:pt x="150" y="274"/>
                  </a:lnTo>
                  <a:lnTo>
                    <a:pt x="120" y="222"/>
                  </a:lnTo>
                  <a:lnTo>
                    <a:pt x="96" y="176"/>
                  </a:lnTo>
                  <a:lnTo>
                    <a:pt x="88" y="156"/>
                  </a:lnTo>
                  <a:lnTo>
                    <a:pt x="80" y="132"/>
                  </a:lnTo>
                  <a:lnTo>
                    <a:pt x="66" y="80"/>
                  </a:lnTo>
                  <a:lnTo>
                    <a:pt x="58" y="54"/>
                  </a:lnTo>
                  <a:lnTo>
                    <a:pt x="46" y="32"/>
                  </a:lnTo>
                  <a:lnTo>
                    <a:pt x="40" y="22"/>
                  </a:lnTo>
                  <a:lnTo>
                    <a:pt x="34" y="14"/>
                  </a:lnTo>
                  <a:lnTo>
                    <a:pt x="26" y="6"/>
                  </a:lnTo>
                  <a:lnTo>
                    <a:pt x="18" y="0"/>
                  </a:lnTo>
                  <a:lnTo>
                    <a:pt x="0" y="4"/>
                  </a:lnTo>
                  <a:lnTo>
                    <a:pt x="8" y="20"/>
                  </a:lnTo>
                  <a:lnTo>
                    <a:pt x="18" y="44"/>
                  </a:lnTo>
                  <a:lnTo>
                    <a:pt x="40" y="102"/>
                  </a:lnTo>
                  <a:lnTo>
                    <a:pt x="50" y="132"/>
                  </a:lnTo>
                  <a:lnTo>
                    <a:pt x="56" y="160"/>
                  </a:lnTo>
                  <a:lnTo>
                    <a:pt x="60" y="182"/>
                  </a:lnTo>
                  <a:lnTo>
                    <a:pt x="60" y="192"/>
                  </a:lnTo>
                  <a:lnTo>
                    <a:pt x="58" y="200"/>
                  </a:lnTo>
                  <a:lnTo>
                    <a:pt x="74" y="206"/>
                  </a:lnTo>
                  <a:lnTo>
                    <a:pt x="80" y="208"/>
                  </a:lnTo>
                  <a:lnTo>
                    <a:pt x="88" y="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7" name="Freeform 88"/>
            <p:cNvSpPr/>
            <p:nvPr/>
          </p:nvSpPr>
          <p:spPr bwMode="auto">
            <a:xfrm>
              <a:off x="4711" y="1457"/>
              <a:ext cx="18" cy="22"/>
            </a:xfrm>
            <a:custGeom>
              <a:avLst/>
              <a:gdLst>
                <a:gd name="T0" fmla="*/ 10 w 18"/>
                <a:gd name="T1" fmla="*/ 22 h 22"/>
                <a:gd name="T2" fmla="*/ 10 w 18"/>
                <a:gd name="T3" fmla="*/ 22 h 22"/>
                <a:gd name="T4" fmla="*/ 14 w 18"/>
                <a:gd name="T5" fmla="*/ 22 h 22"/>
                <a:gd name="T6" fmla="*/ 14 w 18"/>
                <a:gd name="T7" fmla="*/ 22 h 22"/>
                <a:gd name="T8" fmla="*/ 18 w 18"/>
                <a:gd name="T9" fmla="*/ 16 h 22"/>
                <a:gd name="T10" fmla="*/ 18 w 18"/>
                <a:gd name="T11" fmla="*/ 16 h 22"/>
                <a:gd name="T12" fmla="*/ 12 w 18"/>
                <a:gd name="T13" fmla="*/ 6 h 22"/>
                <a:gd name="T14" fmla="*/ 8 w 18"/>
                <a:gd name="T15" fmla="*/ 4 h 22"/>
                <a:gd name="T16" fmla="*/ 0 w 18"/>
                <a:gd name="T17" fmla="*/ 0 h 22"/>
                <a:gd name="T18" fmla="*/ 0 w 18"/>
                <a:gd name="T19" fmla="*/ 0 h 22"/>
                <a:gd name="T20" fmla="*/ 2 w 18"/>
                <a:gd name="T21" fmla="*/ 12 h 22"/>
                <a:gd name="T22" fmla="*/ 2 w 18"/>
                <a:gd name="T23" fmla="*/ 12 h 22"/>
                <a:gd name="T24" fmla="*/ 10 w 18"/>
                <a:gd name="T25" fmla="*/ 22 h 22"/>
                <a:gd name="T26" fmla="*/ 10 w 18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22">
                  <a:moveTo>
                    <a:pt x="10" y="22"/>
                  </a:moveTo>
                  <a:lnTo>
                    <a:pt x="10" y="22"/>
                  </a:lnTo>
                  <a:lnTo>
                    <a:pt x="14" y="22"/>
                  </a:lnTo>
                  <a:lnTo>
                    <a:pt x="18" y="16"/>
                  </a:lnTo>
                  <a:lnTo>
                    <a:pt x="12" y="6"/>
                  </a:lnTo>
                  <a:lnTo>
                    <a:pt x="8" y="4"/>
                  </a:lnTo>
                  <a:lnTo>
                    <a:pt x="0" y="0"/>
                  </a:lnTo>
                  <a:lnTo>
                    <a:pt x="2" y="1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8" name="Freeform 89"/>
            <p:cNvSpPr/>
            <p:nvPr/>
          </p:nvSpPr>
          <p:spPr bwMode="auto">
            <a:xfrm>
              <a:off x="2883" y="1473"/>
              <a:ext cx="22" cy="44"/>
            </a:xfrm>
            <a:custGeom>
              <a:avLst/>
              <a:gdLst>
                <a:gd name="T0" fmla="*/ 16 w 22"/>
                <a:gd name="T1" fmla="*/ 0 h 44"/>
                <a:gd name="T2" fmla="*/ 16 w 22"/>
                <a:gd name="T3" fmla="*/ 0 h 44"/>
                <a:gd name="T4" fmla="*/ 8 w 22"/>
                <a:gd name="T5" fmla="*/ 8 h 44"/>
                <a:gd name="T6" fmla="*/ 4 w 22"/>
                <a:gd name="T7" fmla="*/ 16 h 44"/>
                <a:gd name="T8" fmla="*/ 2 w 22"/>
                <a:gd name="T9" fmla="*/ 28 h 44"/>
                <a:gd name="T10" fmla="*/ 0 w 22"/>
                <a:gd name="T11" fmla="*/ 44 h 44"/>
                <a:gd name="T12" fmla="*/ 0 w 22"/>
                <a:gd name="T13" fmla="*/ 44 h 44"/>
                <a:gd name="T14" fmla="*/ 10 w 22"/>
                <a:gd name="T15" fmla="*/ 34 h 44"/>
                <a:gd name="T16" fmla="*/ 18 w 22"/>
                <a:gd name="T17" fmla="*/ 24 h 44"/>
                <a:gd name="T18" fmla="*/ 20 w 22"/>
                <a:gd name="T19" fmla="*/ 18 h 44"/>
                <a:gd name="T20" fmla="*/ 22 w 22"/>
                <a:gd name="T21" fmla="*/ 12 h 44"/>
                <a:gd name="T22" fmla="*/ 20 w 22"/>
                <a:gd name="T23" fmla="*/ 6 h 44"/>
                <a:gd name="T24" fmla="*/ 16 w 22"/>
                <a:gd name="T25" fmla="*/ 0 h 44"/>
                <a:gd name="T26" fmla="*/ 16 w 22"/>
                <a:gd name="T27" fmla="*/ 0 h 4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44">
                  <a:moveTo>
                    <a:pt x="16" y="0"/>
                  </a:moveTo>
                  <a:lnTo>
                    <a:pt x="16" y="0"/>
                  </a:lnTo>
                  <a:lnTo>
                    <a:pt x="8" y="8"/>
                  </a:lnTo>
                  <a:lnTo>
                    <a:pt x="4" y="16"/>
                  </a:lnTo>
                  <a:lnTo>
                    <a:pt x="2" y="28"/>
                  </a:lnTo>
                  <a:lnTo>
                    <a:pt x="0" y="44"/>
                  </a:lnTo>
                  <a:lnTo>
                    <a:pt x="10" y="34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9" name="Freeform 90"/>
            <p:cNvSpPr/>
            <p:nvPr/>
          </p:nvSpPr>
          <p:spPr bwMode="auto">
            <a:xfrm>
              <a:off x="2897" y="1479"/>
              <a:ext cx="160" cy="500"/>
            </a:xfrm>
            <a:custGeom>
              <a:avLst/>
              <a:gdLst>
                <a:gd name="T0" fmla="*/ 54 w 160"/>
                <a:gd name="T1" fmla="*/ 308 h 500"/>
                <a:gd name="T2" fmla="*/ 54 w 160"/>
                <a:gd name="T3" fmla="*/ 308 h 500"/>
                <a:gd name="T4" fmla="*/ 106 w 160"/>
                <a:gd name="T5" fmla="*/ 160 h 500"/>
                <a:gd name="T6" fmla="*/ 160 w 160"/>
                <a:gd name="T7" fmla="*/ 12 h 500"/>
                <a:gd name="T8" fmla="*/ 160 w 160"/>
                <a:gd name="T9" fmla="*/ 12 h 500"/>
                <a:gd name="T10" fmla="*/ 146 w 160"/>
                <a:gd name="T11" fmla="*/ 0 h 500"/>
                <a:gd name="T12" fmla="*/ 146 w 160"/>
                <a:gd name="T13" fmla="*/ 0 h 500"/>
                <a:gd name="T14" fmla="*/ 104 w 160"/>
                <a:gd name="T15" fmla="*/ 98 h 500"/>
                <a:gd name="T16" fmla="*/ 76 w 160"/>
                <a:gd name="T17" fmla="*/ 166 h 500"/>
                <a:gd name="T18" fmla="*/ 48 w 160"/>
                <a:gd name="T19" fmla="*/ 240 h 500"/>
                <a:gd name="T20" fmla="*/ 34 w 160"/>
                <a:gd name="T21" fmla="*/ 278 h 500"/>
                <a:gd name="T22" fmla="*/ 24 w 160"/>
                <a:gd name="T23" fmla="*/ 314 h 500"/>
                <a:gd name="T24" fmla="*/ 14 w 160"/>
                <a:gd name="T25" fmla="*/ 350 h 500"/>
                <a:gd name="T26" fmla="*/ 6 w 160"/>
                <a:gd name="T27" fmla="*/ 384 h 500"/>
                <a:gd name="T28" fmla="*/ 2 w 160"/>
                <a:gd name="T29" fmla="*/ 416 h 500"/>
                <a:gd name="T30" fmla="*/ 0 w 160"/>
                <a:gd name="T31" fmla="*/ 446 h 500"/>
                <a:gd name="T32" fmla="*/ 2 w 160"/>
                <a:gd name="T33" fmla="*/ 472 h 500"/>
                <a:gd name="T34" fmla="*/ 6 w 160"/>
                <a:gd name="T35" fmla="*/ 482 h 500"/>
                <a:gd name="T36" fmla="*/ 8 w 160"/>
                <a:gd name="T37" fmla="*/ 492 h 500"/>
                <a:gd name="T38" fmla="*/ 8 w 160"/>
                <a:gd name="T39" fmla="*/ 492 h 500"/>
                <a:gd name="T40" fmla="*/ 12 w 160"/>
                <a:gd name="T41" fmla="*/ 500 h 500"/>
                <a:gd name="T42" fmla="*/ 12 w 160"/>
                <a:gd name="T43" fmla="*/ 500 h 500"/>
                <a:gd name="T44" fmla="*/ 22 w 160"/>
                <a:gd name="T45" fmla="*/ 478 h 500"/>
                <a:gd name="T46" fmla="*/ 28 w 160"/>
                <a:gd name="T47" fmla="*/ 454 h 500"/>
                <a:gd name="T48" fmla="*/ 32 w 160"/>
                <a:gd name="T49" fmla="*/ 430 h 500"/>
                <a:gd name="T50" fmla="*/ 36 w 160"/>
                <a:gd name="T51" fmla="*/ 404 h 500"/>
                <a:gd name="T52" fmla="*/ 42 w 160"/>
                <a:gd name="T53" fmla="*/ 354 h 500"/>
                <a:gd name="T54" fmla="*/ 46 w 160"/>
                <a:gd name="T55" fmla="*/ 330 h 500"/>
                <a:gd name="T56" fmla="*/ 54 w 160"/>
                <a:gd name="T57" fmla="*/ 308 h 500"/>
                <a:gd name="T58" fmla="*/ 54 w 160"/>
                <a:gd name="T59" fmla="*/ 308 h 5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60" h="500">
                  <a:moveTo>
                    <a:pt x="54" y="308"/>
                  </a:moveTo>
                  <a:lnTo>
                    <a:pt x="54" y="308"/>
                  </a:lnTo>
                  <a:lnTo>
                    <a:pt x="106" y="160"/>
                  </a:lnTo>
                  <a:lnTo>
                    <a:pt x="160" y="12"/>
                  </a:lnTo>
                  <a:lnTo>
                    <a:pt x="146" y="0"/>
                  </a:lnTo>
                  <a:lnTo>
                    <a:pt x="104" y="98"/>
                  </a:lnTo>
                  <a:lnTo>
                    <a:pt x="76" y="166"/>
                  </a:lnTo>
                  <a:lnTo>
                    <a:pt x="48" y="240"/>
                  </a:lnTo>
                  <a:lnTo>
                    <a:pt x="34" y="278"/>
                  </a:lnTo>
                  <a:lnTo>
                    <a:pt x="24" y="314"/>
                  </a:lnTo>
                  <a:lnTo>
                    <a:pt x="14" y="350"/>
                  </a:lnTo>
                  <a:lnTo>
                    <a:pt x="6" y="384"/>
                  </a:lnTo>
                  <a:lnTo>
                    <a:pt x="2" y="416"/>
                  </a:lnTo>
                  <a:lnTo>
                    <a:pt x="0" y="446"/>
                  </a:lnTo>
                  <a:lnTo>
                    <a:pt x="2" y="472"/>
                  </a:lnTo>
                  <a:lnTo>
                    <a:pt x="6" y="482"/>
                  </a:lnTo>
                  <a:lnTo>
                    <a:pt x="8" y="492"/>
                  </a:lnTo>
                  <a:lnTo>
                    <a:pt x="12" y="500"/>
                  </a:lnTo>
                  <a:lnTo>
                    <a:pt x="22" y="478"/>
                  </a:lnTo>
                  <a:lnTo>
                    <a:pt x="28" y="454"/>
                  </a:lnTo>
                  <a:lnTo>
                    <a:pt x="32" y="430"/>
                  </a:lnTo>
                  <a:lnTo>
                    <a:pt x="36" y="404"/>
                  </a:lnTo>
                  <a:lnTo>
                    <a:pt x="42" y="354"/>
                  </a:lnTo>
                  <a:lnTo>
                    <a:pt x="46" y="330"/>
                  </a:lnTo>
                  <a:lnTo>
                    <a:pt x="54" y="30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0" name="Freeform 91"/>
            <p:cNvSpPr/>
            <p:nvPr/>
          </p:nvSpPr>
          <p:spPr bwMode="auto">
            <a:xfrm>
              <a:off x="4733" y="1497"/>
              <a:ext cx="4" cy="8"/>
            </a:xfrm>
            <a:custGeom>
              <a:avLst/>
              <a:gdLst>
                <a:gd name="T0" fmla="*/ 2 w 4"/>
                <a:gd name="T1" fmla="*/ 0 h 8"/>
                <a:gd name="T2" fmla="*/ 2 w 4"/>
                <a:gd name="T3" fmla="*/ 0 h 8"/>
                <a:gd name="T4" fmla="*/ 0 w 4"/>
                <a:gd name="T5" fmla="*/ 8 h 8"/>
                <a:gd name="T6" fmla="*/ 0 w 4"/>
                <a:gd name="T7" fmla="*/ 8 h 8"/>
                <a:gd name="T8" fmla="*/ 2 w 4"/>
                <a:gd name="T9" fmla="*/ 6 h 8"/>
                <a:gd name="T10" fmla="*/ 4 w 4"/>
                <a:gd name="T11" fmla="*/ 4 h 8"/>
                <a:gd name="T12" fmla="*/ 2 w 4"/>
                <a:gd name="T13" fmla="*/ 2 h 8"/>
                <a:gd name="T14" fmla="*/ 2 w 4"/>
                <a:gd name="T15" fmla="*/ 0 h 8"/>
                <a:gd name="T16" fmla="*/ 2 w 4"/>
                <a:gd name="T17" fmla="*/ 0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" h="8">
                  <a:moveTo>
                    <a:pt x="2" y="0"/>
                  </a:moveTo>
                  <a:lnTo>
                    <a:pt x="2" y="0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1" name="Freeform 92"/>
            <p:cNvSpPr>
              <a:spLocks noEditPoints="1"/>
            </p:cNvSpPr>
            <p:nvPr/>
          </p:nvSpPr>
          <p:spPr bwMode="auto">
            <a:xfrm>
              <a:off x="3783" y="1517"/>
              <a:ext cx="262" cy="376"/>
            </a:xfrm>
            <a:custGeom>
              <a:avLst/>
              <a:gdLst>
                <a:gd name="T0" fmla="*/ 66 w 262"/>
                <a:gd name="T1" fmla="*/ 376 h 376"/>
                <a:gd name="T2" fmla="*/ 84 w 262"/>
                <a:gd name="T3" fmla="*/ 376 h 376"/>
                <a:gd name="T4" fmla="*/ 82 w 262"/>
                <a:gd name="T5" fmla="*/ 340 h 376"/>
                <a:gd name="T6" fmla="*/ 52 w 262"/>
                <a:gd name="T7" fmla="*/ 254 h 376"/>
                <a:gd name="T8" fmla="*/ 34 w 262"/>
                <a:gd name="T9" fmla="*/ 168 h 376"/>
                <a:gd name="T10" fmla="*/ 62 w 262"/>
                <a:gd name="T11" fmla="*/ 114 h 376"/>
                <a:gd name="T12" fmla="*/ 88 w 262"/>
                <a:gd name="T13" fmla="*/ 70 h 376"/>
                <a:gd name="T14" fmla="*/ 108 w 262"/>
                <a:gd name="T15" fmla="*/ 70 h 376"/>
                <a:gd name="T16" fmla="*/ 128 w 262"/>
                <a:gd name="T17" fmla="*/ 66 h 376"/>
                <a:gd name="T18" fmla="*/ 186 w 262"/>
                <a:gd name="T19" fmla="*/ 116 h 376"/>
                <a:gd name="T20" fmla="*/ 210 w 262"/>
                <a:gd name="T21" fmla="*/ 166 h 376"/>
                <a:gd name="T22" fmla="*/ 208 w 262"/>
                <a:gd name="T23" fmla="*/ 222 h 376"/>
                <a:gd name="T24" fmla="*/ 182 w 262"/>
                <a:gd name="T25" fmla="*/ 324 h 376"/>
                <a:gd name="T26" fmla="*/ 180 w 262"/>
                <a:gd name="T27" fmla="*/ 372 h 376"/>
                <a:gd name="T28" fmla="*/ 184 w 262"/>
                <a:gd name="T29" fmla="*/ 372 h 376"/>
                <a:gd name="T30" fmla="*/ 216 w 262"/>
                <a:gd name="T31" fmla="*/ 306 h 376"/>
                <a:gd name="T32" fmla="*/ 224 w 262"/>
                <a:gd name="T33" fmla="*/ 248 h 376"/>
                <a:gd name="T34" fmla="*/ 228 w 262"/>
                <a:gd name="T35" fmla="*/ 224 h 376"/>
                <a:gd name="T36" fmla="*/ 242 w 262"/>
                <a:gd name="T37" fmla="*/ 224 h 376"/>
                <a:gd name="T38" fmla="*/ 262 w 262"/>
                <a:gd name="T39" fmla="*/ 240 h 376"/>
                <a:gd name="T40" fmla="*/ 248 w 262"/>
                <a:gd name="T41" fmla="*/ 188 h 376"/>
                <a:gd name="T42" fmla="*/ 238 w 262"/>
                <a:gd name="T43" fmla="*/ 154 h 376"/>
                <a:gd name="T44" fmla="*/ 232 w 262"/>
                <a:gd name="T45" fmla="*/ 136 h 376"/>
                <a:gd name="T46" fmla="*/ 218 w 262"/>
                <a:gd name="T47" fmla="*/ 148 h 376"/>
                <a:gd name="T48" fmla="*/ 216 w 262"/>
                <a:gd name="T49" fmla="*/ 132 h 376"/>
                <a:gd name="T50" fmla="*/ 236 w 262"/>
                <a:gd name="T51" fmla="*/ 102 h 376"/>
                <a:gd name="T52" fmla="*/ 198 w 262"/>
                <a:gd name="T53" fmla="*/ 82 h 376"/>
                <a:gd name="T54" fmla="*/ 180 w 262"/>
                <a:gd name="T55" fmla="*/ 50 h 376"/>
                <a:gd name="T56" fmla="*/ 140 w 262"/>
                <a:gd name="T57" fmla="*/ 48 h 376"/>
                <a:gd name="T58" fmla="*/ 128 w 262"/>
                <a:gd name="T59" fmla="*/ 36 h 376"/>
                <a:gd name="T60" fmla="*/ 140 w 262"/>
                <a:gd name="T61" fmla="*/ 8 h 376"/>
                <a:gd name="T62" fmla="*/ 132 w 262"/>
                <a:gd name="T63" fmla="*/ 6 h 376"/>
                <a:gd name="T64" fmla="*/ 106 w 262"/>
                <a:gd name="T65" fmla="*/ 44 h 376"/>
                <a:gd name="T66" fmla="*/ 86 w 262"/>
                <a:gd name="T67" fmla="*/ 36 h 376"/>
                <a:gd name="T68" fmla="*/ 80 w 262"/>
                <a:gd name="T69" fmla="*/ 14 h 376"/>
                <a:gd name="T70" fmla="*/ 66 w 262"/>
                <a:gd name="T71" fmla="*/ 20 h 376"/>
                <a:gd name="T72" fmla="*/ 40 w 262"/>
                <a:gd name="T73" fmla="*/ 84 h 376"/>
                <a:gd name="T74" fmla="*/ 16 w 262"/>
                <a:gd name="T75" fmla="*/ 114 h 376"/>
                <a:gd name="T76" fmla="*/ 2 w 262"/>
                <a:gd name="T77" fmla="*/ 102 h 376"/>
                <a:gd name="T78" fmla="*/ 0 w 262"/>
                <a:gd name="T79" fmla="*/ 110 h 376"/>
                <a:gd name="T80" fmla="*/ 6 w 262"/>
                <a:gd name="T81" fmla="*/ 148 h 376"/>
                <a:gd name="T82" fmla="*/ 4 w 262"/>
                <a:gd name="T83" fmla="*/ 270 h 376"/>
                <a:gd name="T84" fmla="*/ 20 w 262"/>
                <a:gd name="T85" fmla="*/ 318 h 376"/>
                <a:gd name="T86" fmla="*/ 52 w 262"/>
                <a:gd name="T87" fmla="*/ 340 h 376"/>
                <a:gd name="T88" fmla="*/ 162 w 262"/>
                <a:gd name="T89" fmla="*/ 52 h 376"/>
                <a:gd name="T90" fmla="*/ 172 w 262"/>
                <a:gd name="T91" fmla="*/ 52 h 376"/>
                <a:gd name="T92" fmla="*/ 158 w 262"/>
                <a:gd name="T93" fmla="*/ 58 h 376"/>
                <a:gd name="T94" fmla="*/ 162 w 262"/>
                <a:gd name="T95" fmla="*/ 52 h 376"/>
                <a:gd name="T96" fmla="*/ 50 w 262"/>
                <a:gd name="T97" fmla="*/ 88 h 376"/>
                <a:gd name="T98" fmla="*/ 58 w 262"/>
                <a:gd name="T99" fmla="*/ 96 h 376"/>
                <a:gd name="T100" fmla="*/ 40 w 262"/>
                <a:gd name="T101" fmla="*/ 102 h 376"/>
                <a:gd name="T102" fmla="*/ 40 w 262"/>
                <a:gd name="T103" fmla="*/ 88 h 37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62" h="376">
                  <a:moveTo>
                    <a:pt x="62" y="358"/>
                  </a:moveTo>
                  <a:lnTo>
                    <a:pt x="62" y="358"/>
                  </a:lnTo>
                  <a:lnTo>
                    <a:pt x="66" y="376"/>
                  </a:lnTo>
                  <a:lnTo>
                    <a:pt x="84" y="376"/>
                  </a:lnTo>
                  <a:lnTo>
                    <a:pt x="86" y="370"/>
                  </a:lnTo>
                  <a:lnTo>
                    <a:pt x="86" y="360"/>
                  </a:lnTo>
                  <a:lnTo>
                    <a:pt x="82" y="340"/>
                  </a:lnTo>
                  <a:lnTo>
                    <a:pt x="74" y="314"/>
                  </a:lnTo>
                  <a:lnTo>
                    <a:pt x="64" y="284"/>
                  </a:lnTo>
                  <a:lnTo>
                    <a:pt x="52" y="254"/>
                  </a:lnTo>
                  <a:lnTo>
                    <a:pt x="42" y="220"/>
                  </a:lnTo>
                  <a:lnTo>
                    <a:pt x="36" y="186"/>
                  </a:lnTo>
                  <a:lnTo>
                    <a:pt x="34" y="168"/>
                  </a:lnTo>
                  <a:lnTo>
                    <a:pt x="32" y="152"/>
                  </a:lnTo>
                  <a:lnTo>
                    <a:pt x="62" y="114"/>
                  </a:lnTo>
                  <a:lnTo>
                    <a:pt x="76" y="92"/>
                  </a:lnTo>
                  <a:lnTo>
                    <a:pt x="82" y="82"/>
                  </a:lnTo>
                  <a:lnTo>
                    <a:pt x="88" y="70"/>
                  </a:lnTo>
                  <a:lnTo>
                    <a:pt x="100" y="70"/>
                  </a:lnTo>
                  <a:lnTo>
                    <a:pt x="108" y="70"/>
                  </a:lnTo>
                  <a:lnTo>
                    <a:pt x="116" y="70"/>
                  </a:lnTo>
                  <a:lnTo>
                    <a:pt x="128" y="66"/>
                  </a:lnTo>
                  <a:lnTo>
                    <a:pt x="152" y="82"/>
                  </a:lnTo>
                  <a:lnTo>
                    <a:pt x="172" y="98"/>
                  </a:lnTo>
                  <a:lnTo>
                    <a:pt x="186" y="116"/>
                  </a:lnTo>
                  <a:lnTo>
                    <a:pt x="198" y="132"/>
                  </a:lnTo>
                  <a:lnTo>
                    <a:pt x="206" y="150"/>
                  </a:lnTo>
                  <a:lnTo>
                    <a:pt x="210" y="166"/>
                  </a:lnTo>
                  <a:lnTo>
                    <a:pt x="212" y="184"/>
                  </a:lnTo>
                  <a:lnTo>
                    <a:pt x="212" y="202"/>
                  </a:lnTo>
                  <a:lnTo>
                    <a:pt x="208" y="222"/>
                  </a:lnTo>
                  <a:lnTo>
                    <a:pt x="206" y="240"/>
                  </a:lnTo>
                  <a:lnTo>
                    <a:pt x="194" y="280"/>
                  </a:lnTo>
                  <a:lnTo>
                    <a:pt x="182" y="324"/>
                  </a:lnTo>
                  <a:lnTo>
                    <a:pt x="172" y="370"/>
                  </a:lnTo>
                  <a:lnTo>
                    <a:pt x="180" y="372"/>
                  </a:lnTo>
                  <a:lnTo>
                    <a:pt x="184" y="372"/>
                  </a:lnTo>
                  <a:lnTo>
                    <a:pt x="200" y="342"/>
                  </a:lnTo>
                  <a:lnTo>
                    <a:pt x="208" y="324"/>
                  </a:lnTo>
                  <a:lnTo>
                    <a:pt x="216" y="306"/>
                  </a:lnTo>
                  <a:lnTo>
                    <a:pt x="222" y="288"/>
                  </a:lnTo>
                  <a:lnTo>
                    <a:pt x="224" y="268"/>
                  </a:lnTo>
                  <a:lnTo>
                    <a:pt x="224" y="248"/>
                  </a:lnTo>
                  <a:lnTo>
                    <a:pt x="220" y="228"/>
                  </a:lnTo>
                  <a:lnTo>
                    <a:pt x="228" y="224"/>
                  </a:lnTo>
                  <a:lnTo>
                    <a:pt x="232" y="222"/>
                  </a:lnTo>
                  <a:lnTo>
                    <a:pt x="238" y="222"/>
                  </a:lnTo>
                  <a:lnTo>
                    <a:pt x="242" y="224"/>
                  </a:lnTo>
                  <a:lnTo>
                    <a:pt x="250" y="230"/>
                  </a:lnTo>
                  <a:lnTo>
                    <a:pt x="262" y="240"/>
                  </a:lnTo>
                  <a:lnTo>
                    <a:pt x="260" y="224"/>
                  </a:lnTo>
                  <a:lnTo>
                    <a:pt x="256" y="212"/>
                  </a:lnTo>
                  <a:lnTo>
                    <a:pt x="248" y="188"/>
                  </a:lnTo>
                  <a:lnTo>
                    <a:pt x="244" y="178"/>
                  </a:lnTo>
                  <a:lnTo>
                    <a:pt x="240" y="168"/>
                  </a:lnTo>
                  <a:lnTo>
                    <a:pt x="238" y="154"/>
                  </a:lnTo>
                  <a:lnTo>
                    <a:pt x="240" y="140"/>
                  </a:lnTo>
                  <a:lnTo>
                    <a:pt x="232" y="136"/>
                  </a:lnTo>
                  <a:lnTo>
                    <a:pt x="218" y="148"/>
                  </a:lnTo>
                  <a:lnTo>
                    <a:pt x="214" y="148"/>
                  </a:lnTo>
                  <a:lnTo>
                    <a:pt x="216" y="132"/>
                  </a:lnTo>
                  <a:lnTo>
                    <a:pt x="222" y="122"/>
                  </a:lnTo>
                  <a:lnTo>
                    <a:pt x="236" y="102"/>
                  </a:lnTo>
                  <a:lnTo>
                    <a:pt x="216" y="94"/>
                  </a:lnTo>
                  <a:lnTo>
                    <a:pt x="206" y="88"/>
                  </a:lnTo>
                  <a:lnTo>
                    <a:pt x="198" y="82"/>
                  </a:lnTo>
                  <a:lnTo>
                    <a:pt x="190" y="76"/>
                  </a:lnTo>
                  <a:lnTo>
                    <a:pt x="184" y="64"/>
                  </a:lnTo>
                  <a:lnTo>
                    <a:pt x="180" y="50"/>
                  </a:lnTo>
                  <a:lnTo>
                    <a:pt x="176" y="30"/>
                  </a:lnTo>
                  <a:lnTo>
                    <a:pt x="140" y="48"/>
                  </a:lnTo>
                  <a:lnTo>
                    <a:pt x="128" y="36"/>
                  </a:lnTo>
                  <a:lnTo>
                    <a:pt x="132" y="22"/>
                  </a:lnTo>
                  <a:lnTo>
                    <a:pt x="134" y="14"/>
                  </a:lnTo>
                  <a:lnTo>
                    <a:pt x="140" y="8"/>
                  </a:lnTo>
                  <a:lnTo>
                    <a:pt x="146" y="0"/>
                  </a:lnTo>
                  <a:lnTo>
                    <a:pt x="132" y="6"/>
                  </a:lnTo>
                  <a:lnTo>
                    <a:pt x="120" y="16"/>
                  </a:lnTo>
                  <a:lnTo>
                    <a:pt x="112" y="28"/>
                  </a:lnTo>
                  <a:lnTo>
                    <a:pt x="106" y="44"/>
                  </a:lnTo>
                  <a:lnTo>
                    <a:pt x="94" y="40"/>
                  </a:lnTo>
                  <a:lnTo>
                    <a:pt x="86" y="36"/>
                  </a:lnTo>
                  <a:lnTo>
                    <a:pt x="82" y="28"/>
                  </a:lnTo>
                  <a:lnTo>
                    <a:pt x="80" y="14"/>
                  </a:lnTo>
                  <a:lnTo>
                    <a:pt x="72" y="10"/>
                  </a:lnTo>
                  <a:lnTo>
                    <a:pt x="66" y="20"/>
                  </a:lnTo>
                  <a:lnTo>
                    <a:pt x="60" y="34"/>
                  </a:lnTo>
                  <a:lnTo>
                    <a:pt x="46" y="68"/>
                  </a:lnTo>
                  <a:lnTo>
                    <a:pt x="40" y="84"/>
                  </a:lnTo>
                  <a:lnTo>
                    <a:pt x="30" y="98"/>
                  </a:lnTo>
                  <a:lnTo>
                    <a:pt x="22" y="110"/>
                  </a:lnTo>
                  <a:lnTo>
                    <a:pt x="16" y="114"/>
                  </a:lnTo>
                  <a:lnTo>
                    <a:pt x="10" y="118"/>
                  </a:lnTo>
                  <a:lnTo>
                    <a:pt x="2" y="102"/>
                  </a:lnTo>
                  <a:lnTo>
                    <a:pt x="0" y="110"/>
                  </a:lnTo>
                  <a:lnTo>
                    <a:pt x="2" y="116"/>
                  </a:lnTo>
                  <a:lnTo>
                    <a:pt x="4" y="126"/>
                  </a:lnTo>
                  <a:lnTo>
                    <a:pt x="6" y="148"/>
                  </a:lnTo>
                  <a:lnTo>
                    <a:pt x="8" y="178"/>
                  </a:lnTo>
                  <a:lnTo>
                    <a:pt x="6" y="210"/>
                  </a:lnTo>
                  <a:lnTo>
                    <a:pt x="4" y="270"/>
                  </a:lnTo>
                  <a:lnTo>
                    <a:pt x="0" y="310"/>
                  </a:lnTo>
                  <a:lnTo>
                    <a:pt x="20" y="318"/>
                  </a:lnTo>
                  <a:lnTo>
                    <a:pt x="38" y="328"/>
                  </a:lnTo>
                  <a:lnTo>
                    <a:pt x="44" y="334"/>
                  </a:lnTo>
                  <a:lnTo>
                    <a:pt x="52" y="340"/>
                  </a:lnTo>
                  <a:lnTo>
                    <a:pt x="62" y="358"/>
                  </a:lnTo>
                  <a:close/>
                  <a:moveTo>
                    <a:pt x="162" y="52"/>
                  </a:moveTo>
                  <a:lnTo>
                    <a:pt x="162" y="52"/>
                  </a:lnTo>
                  <a:lnTo>
                    <a:pt x="172" y="52"/>
                  </a:lnTo>
                  <a:lnTo>
                    <a:pt x="166" y="66"/>
                  </a:lnTo>
                  <a:lnTo>
                    <a:pt x="158" y="58"/>
                  </a:lnTo>
                  <a:lnTo>
                    <a:pt x="162" y="52"/>
                  </a:lnTo>
                  <a:close/>
                  <a:moveTo>
                    <a:pt x="40" y="88"/>
                  </a:moveTo>
                  <a:lnTo>
                    <a:pt x="40" y="88"/>
                  </a:lnTo>
                  <a:lnTo>
                    <a:pt x="50" y="88"/>
                  </a:lnTo>
                  <a:lnTo>
                    <a:pt x="58" y="96"/>
                  </a:lnTo>
                  <a:lnTo>
                    <a:pt x="50" y="102"/>
                  </a:lnTo>
                  <a:lnTo>
                    <a:pt x="40" y="102"/>
                  </a:lnTo>
                  <a:lnTo>
                    <a:pt x="4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2" name="Freeform 93"/>
            <p:cNvSpPr/>
            <p:nvPr/>
          </p:nvSpPr>
          <p:spPr bwMode="auto">
            <a:xfrm>
              <a:off x="4751" y="1517"/>
              <a:ext cx="10" cy="10"/>
            </a:xfrm>
            <a:custGeom>
              <a:avLst/>
              <a:gdLst>
                <a:gd name="T0" fmla="*/ 10 w 10"/>
                <a:gd name="T1" fmla="*/ 10 h 10"/>
                <a:gd name="T2" fmla="*/ 10 w 10"/>
                <a:gd name="T3" fmla="*/ 10 h 10"/>
                <a:gd name="T4" fmla="*/ 10 w 10"/>
                <a:gd name="T5" fmla="*/ 6 h 10"/>
                <a:gd name="T6" fmla="*/ 10 w 10"/>
                <a:gd name="T7" fmla="*/ 6 h 10"/>
                <a:gd name="T8" fmla="*/ 0 w 10"/>
                <a:gd name="T9" fmla="*/ 0 h 10"/>
                <a:gd name="T10" fmla="*/ 0 w 10"/>
                <a:gd name="T11" fmla="*/ 0 h 10"/>
                <a:gd name="T12" fmla="*/ 8 w 10"/>
                <a:gd name="T13" fmla="*/ 10 h 10"/>
                <a:gd name="T14" fmla="*/ 8 w 10"/>
                <a:gd name="T15" fmla="*/ 10 h 10"/>
                <a:gd name="T16" fmla="*/ 10 w 10"/>
                <a:gd name="T17" fmla="*/ 10 h 10"/>
                <a:gd name="T18" fmla="*/ 10 w 10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0" h="10">
                  <a:moveTo>
                    <a:pt x="10" y="10"/>
                  </a:moveTo>
                  <a:lnTo>
                    <a:pt x="10" y="10"/>
                  </a:lnTo>
                  <a:lnTo>
                    <a:pt x="10" y="6"/>
                  </a:lnTo>
                  <a:lnTo>
                    <a:pt x="0" y="0"/>
                  </a:lnTo>
                  <a:lnTo>
                    <a:pt x="8" y="10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3" name="Freeform 94"/>
            <p:cNvSpPr/>
            <p:nvPr/>
          </p:nvSpPr>
          <p:spPr bwMode="auto">
            <a:xfrm>
              <a:off x="2873" y="1539"/>
              <a:ext cx="14" cy="30"/>
            </a:xfrm>
            <a:custGeom>
              <a:avLst/>
              <a:gdLst>
                <a:gd name="T0" fmla="*/ 10 w 14"/>
                <a:gd name="T1" fmla="*/ 30 h 30"/>
                <a:gd name="T2" fmla="*/ 10 w 14"/>
                <a:gd name="T3" fmla="*/ 30 h 30"/>
                <a:gd name="T4" fmla="*/ 12 w 14"/>
                <a:gd name="T5" fmla="*/ 20 h 30"/>
                <a:gd name="T6" fmla="*/ 14 w 14"/>
                <a:gd name="T7" fmla="*/ 12 h 30"/>
                <a:gd name="T8" fmla="*/ 12 w 14"/>
                <a:gd name="T9" fmla="*/ 6 h 30"/>
                <a:gd name="T10" fmla="*/ 6 w 14"/>
                <a:gd name="T11" fmla="*/ 0 h 30"/>
                <a:gd name="T12" fmla="*/ 6 w 14"/>
                <a:gd name="T13" fmla="*/ 0 h 30"/>
                <a:gd name="T14" fmla="*/ 0 w 14"/>
                <a:gd name="T15" fmla="*/ 22 h 30"/>
                <a:gd name="T16" fmla="*/ 0 w 14"/>
                <a:gd name="T17" fmla="*/ 22 h 30"/>
                <a:gd name="T18" fmla="*/ 6 w 14"/>
                <a:gd name="T19" fmla="*/ 30 h 30"/>
                <a:gd name="T20" fmla="*/ 6 w 14"/>
                <a:gd name="T21" fmla="*/ 30 h 30"/>
                <a:gd name="T22" fmla="*/ 10 w 14"/>
                <a:gd name="T23" fmla="*/ 30 h 30"/>
                <a:gd name="T24" fmla="*/ 10 w 14"/>
                <a:gd name="T25" fmla="*/ 30 h 3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4" h="30">
                  <a:moveTo>
                    <a:pt x="10" y="30"/>
                  </a:moveTo>
                  <a:lnTo>
                    <a:pt x="10" y="30"/>
                  </a:lnTo>
                  <a:lnTo>
                    <a:pt x="12" y="20"/>
                  </a:lnTo>
                  <a:lnTo>
                    <a:pt x="14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22"/>
                  </a:lnTo>
                  <a:lnTo>
                    <a:pt x="6" y="30"/>
                  </a:lnTo>
                  <a:lnTo>
                    <a:pt x="10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" name="Freeform 95"/>
            <p:cNvSpPr/>
            <p:nvPr/>
          </p:nvSpPr>
          <p:spPr bwMode="auto">
            <a:xfrm>
              <a:off x="2851" y="1575"/>
              <a:ext cx="22" cy="38"/>
            </a:xfrm>
            <a:custGeom>
              <a:avLst/>
              <a:gdLst>
                <a:gd name="T0" fmla="*/ 22 w 22"/>
                <a:gd name="T1" fmla="*/ 0 h 38"/>
                <a:gd name="T2" fmla="*/ 22 w 22"/>
                <a:gd name="T3" fmla="*/ 0 h 38"/>
                <a:gd name="T4" fmla="*/ 8 w 22"/>
                <a:gd name="T5" fmla="*/ 10 h 38"/>
                <a:gd name="T6" fmla="*/ 4 w 22"/>
                <a:gd name="T7" fmla="*/ 16 h 38"/>
                <a:gd name="T8" fmla="*/ 0 w 22"/>
                <a:gd name="T9" fmla="*/ 26 h 38"/>
                <a:gd name="T10" fmla="*/ 0 w 22"/>
                <a:gd name="T11" fmla="*/ 26 h 38"/>
                <a:gd name="T12" fmla="*/ 2 w 22"/>
                <a:gd name="T13" fmla="*/ 38 h 38"/>
                <a:gd name="T14" fmla="*/ 2 w 22"/>
                <a:gd name="T15" fmla="*/ 38 h 38"/>
                <a:gd name="T16" fmla="*/ 10 w 22"/>
                <a:gd name="T17" fmla="*/ 38 h 38"/>
                <a:gd name="T18" fmla="*/ 10 w 22"/>
                <a:gd name="T19" fmla="*/ 38 h 38"/>
                <a:gd name="T20" fmla="*/ 18 w 22"/>
                <a:gd name="T21" fmla="*/ 18 h 38"/>
                <a:gd name="T22" fmla="*/ 22 w 22"/>
                <a:gd name="T23" fmla="*/ 10 h 38"/>
                <a:gd name="T24" fmla="*/ 22 w 22"/>
                <a:gd name="T25" fmla="*/ 0 h 38"/>
                <a:gd name="T26" fmla="*/ 22 w 22"/>
                <a:gd name="T27" fmla="*/ 0 h 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2" h="38">
                  <a:moveTo>
                    <a:pt x="22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4" y="16"/>
                  </a:lnTo>
                  <a:lnTo>
                    <a:pt x="0" y="26"/>
                  </a:lnTo>
                  <a:lnTo>
                    <a:pt x="2" y="38"/>
                  </a:lnTo>
                  <a:lnTo>
                    <a:pt x="10" y="38"/>
                  </a:lnTo>
                  <a:lnTo>
                    <a:pt x="18" y="18"/>
                  </a:lnTo>
                  <a:lnTo>
                    <a:pt x="22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5" name="Freeform 96"/>
            <p:cNvSpPr/>
            <p:nvPr/>
          </p:nvSpPr>
          <p:spPr bwMode="auto">
            <a:xfrm>
              <a:off x="2897" y="1617"/>
              <a:ext cx="42" cy="54"/>
            </a:xfrm>
            <a:custGeom>
              <a:avLst/>
              <a:gdLst>
                <a:gd name="T0" fmla="*/ 2 w 42"/>
                <a:gd name="T1" fmla="*/ 44 h 54"/>
                <a:gd name="T2" fmla="*/ 2 w 42"/>
                <a:gd name="T3" fmla="*/ 44 h 54"/>
                <a:gd name="T4" fmla="*/ 6 w 42"/>
                <a:gd name="T5" fmla="*/ 54 h 54"/>
                <a:gd name="T6" fmla="*/ 6 w 42"/>
                <a:gd name="T7" fmla="*/ 54 h 54"/>
                <a:gd name="T8" fmla="*/ 16 w 42"/>
                <a:gd name="T9" fmla="*/ 54 h 54"/>
                <a:gd name="T10" fmla="*/ 16 w 42"/>
                <a:gd name="T11" fmla="*/ 54 h 54"/>
                <a:gd name="T12" fmla="*/ 42 w 42"/>
                <a:gd name="T13" fmla="*/ 22 h 54"/>
                <a:gd name="T14" fmla="*/ 42 w 42"/>
                <a:gd name="T15" fmla="*/ 22 h 54"/>
                <a:gd name="T16" fmla="*/ 42 w 42"/>
                <a:gd name="T17" fmla="*/ 6 h 54"/>
                <a:gd name="T18" fmla="*/ 42 w 42"/>
                <a:gd name="T19" fmla="*/ 6 h 54"/>
                <a:gd name="T20" fmla="*/ 12 w 42"/>
                <a:gd name="T21" fmla="*/ 0 h 54"/>
                <a:gd name="T22" fmla="*/ 12 w 42"/>
                <a:gd name="T23" fmla="*/ 0 h 54"/>
                <a:gd name="T24" fmla="*/ 8 w 42"/>
                <a:gd name="T25" fmla="*/ 10 h 54"/>
                <a:gd name="T26" fmla="*/ 2 w 42"/>
                <a:gd name="T27" fmla="*/ 22 h 54"/>
                <a:gd name="T28" fmla="*/ 0 w 42"/>
                <a:gd name="T29" fmla="*/ 32 h 54"/>
                <a:gd name="T30" fmla="*/ 2 w 42"/>
                <a:gd name="T31" fmla="*/ 44 h 54"/>
                <a:gd name="T32" fmla="*/ 2 w 42"/>
                <a:gd name="T33" fmla="*/ 44 h 5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2" h="54">
                  <a:moveTo>
                    <a:pt x="2" y="44"/>
                  </a:moveTo>
                  <a:lnTo>
                    <a:pt x="2" y="44"/>
                  </a:lnTo>
                  <a:lnTo>
                    <a:pt x="6" y="54"/>
                  </a:lnTo>
                  <a:lnTo>
                    <a:pt x="16" y="54"/>
                  </a:lnTo>
                  <a:lnTo>
                    <a:pt x="42" y="22"/>
                  </a:lnTo>
                  <a:lnTo>
                    <a:pt x="42" y="6"/>
                  </a:lnTo>
                  <a:lnTo>
                    <a:pt x="12" y="0"/>
                  </a:lnTo>
                  <a:lnTo>
                    <a:pt x="8" y="10"/>
                  </a:lnTo>
                  <a:lnTo>
                    <a:pt x="2" y="22"/>
                  </a:lnTo>
                  <a:lnTo>
                    <a:pt x="0" y="32"/>
                  </a:lnTo>
                  <a:lnTo>
                    <a:pt x="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6" name="Freeform 97"/>
            <p:cNvSpPr>
              <a:spLocks noEditPoints="1"/>
            </p:cNvSpPr>
            <p:nvPr/>
          </p:nvSpPr>
          <p:spPr bwMode="auto">
            <a:xfrm>
              <a:off x="3837" y="1623"/>
              <a:ext cx="128" cy="176"/>
            </a:xfrm>
            <a:custGeom>
              <a:avLst/>
              <a:gdLst>
                <a:gd name="T0" fmla="*/ 116 w 128"/>
                <a:gd name="T1" fmla="*/ 30 h 176"/>
                <a:gd name="T2" fmla="*/ 108 w 128"/>
                <a:gd name="T3" fmla="*/ 26 h 176"/>
                <a:gd name="T4" fmla="*/ 100 w 128"/>
                <a:gd name="T5" fmla="*/ 36 h 176"/>
                <a:gd name="T6" fmla="*/ 94 w 128"/>
                <a:gd name="T7" fmla="*/ 60 h 176"/>
                <a:gd name="T8" fmla="*/ 98 w 128"/>
                <a:gd name="T9" fmla="*/ 106 h 176"/>
                <a:gd name="T10" fmla="*/ 96 w 128"/>
                <a:gd name="T11" fmla="*/ 134 h 176"/>
                <a:gd name="T12" fmla="*/ 96 w 128"/>
                <a:gd name="T13" fmla="*/ 142 h 176"/>
                <a:gd name="T14" fmla="*/ 74 w 128"/>
                <a:gd name="T15" fmla="*/ 142 h 176"/>
                <a:gd name="T16" fmla="*/ 74 w 128"/>
                <a:gd name="T17" fmla="*/ 72 h 176"/>
                <a:gd name="T18" fmla="*/ 74 w 128"/>
                <a:gd name="T19" fmla="*/ 4 h 176"/>
                <a:gd name="T20" fmla="*/ 68 w 128"/>
                <a:gd name="T21" fmla="*/ 0 h 176"/>
                <a:gd name="T22" fmla="*/ 46 w 128"/>
                <a:gd name="T23" fmla="*/ 14 h 176"/>
                <a:gd name="T24" fmla="*/ 28 w 128"/>
                <a:gd name="T25" fmla="*/ 32 h 176"/>
                <a:gd name="T26" fmla="*/ 0 w 128"/>
                <a:gd name="T27" fmla="*/ 74 h 176"/>
                <a:gd name="T28" fmla="*/ 4 w 128"/>
                <a:gd name="T29" fmla="*/ 82 h 176"/>
                <a:gd name="T30" fmla="*/ 18 w 128"/>
                <a:gd name="T31" fmla="*/ 86 h 176"/>
                <a:gd name="T32" fmla="*/ 26 w 128"/>
                <a:gd name="T33" fmla="*/ 96 h 176"/>
                <a:gd name="T34" fmla="*/ 0 w 128"/>
                <a:gd name="T35" fmla="*/ 112 h 176"/>
                <a:gd name="T36" fmla="*/ 26 w 128"/>
                <a:gd name="T37" fmla="*/ 170 h 176"/>
                <a:gd name="T38" fmla="*/ 36 w 128"/>
                <a:gd name="T39" fmla="*/ 174 h 176"/>
                <a:gd name="T40" fmla="*/ 54 w 128"/>
                <a:gd name="T41" fmla="*/ 176 h 176"/>
                <a:gd name="T42" fmla="*/ 86 w 128"/>
                <a:gd name="T43" fmla="*/ 168 h 176"/>
                <a:gd name="T44" fmla="*/ 104 w 128"/>
                <a:gd name="T45" fmla="*/ 160 h 176"/>
                <a:gd name="T46" fmla="*/ 116 w 128"/>
                <a:gd name="T47" fmla="*/ 148 h 176"/>
                <a:gd name="T48" fmla="*/ 124 w 128"/>
                <a:gd name="T49" fmla="*/ 134 h 176"/>
                <a:gd name="T50" fmla="*/ 128 w 128"/>
                <a:gd name="T51" fmla="*/ 102 h 176"/>
                <a:gd name="T52" fmla="*/ 122 w 128"/>
                <a:gd name="T53" fmla="*/ 66 h 176"/>
                <a:gd name="T54" fmla="*/ 116 w 128"/>
                <a:gd name="T55" fmla="*/ 30 h 176"/>
                <a:gd name="T56" fmla="*/ 44 w 128"/>
                <a:gd name="T57" fmla="*/ 156 h 176"/>
                <a:gd name="T58" fmla="*/ 42 w 128"/>
                <a:gd name="T59" fmla="*/ 156 h 176"/>
                <a:gd name="T60" fmla="*/ 38 w 128"/>
                <a:gd name="T61" fmla="*/ 152 h 176"/>
                <a:gd name="T62" fmla="*/ 30 w 128"/>
                <a:gd name="T63" fmla="*/ 68 h 176"/>
                <a:gd name="T64" fmla="*/ 48 w 128"/>
                <a:gd name="T65" fmla="*/ 68 h 176"/>
                <a:gd name="T66" fmla="*/ 60 w 128"/>
                <a:gd name="T67" fmla="*/ 138 h 176"/>
                <a:gd name="T68" fmla="*/ 44 w 128"/>
                <a:gd name="T69" fmla="*/ 156 h 1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28" h="176">
                  <a:moveTo>
                    <a:pt x="116" y="30"/>
                  </a:moveTo>
                  <a:lnTo>
                    <a:pt x="116" y="30"/>
                  </a:lnTo>
                  <a:lnTo>
                    <a:pt x="108" y="26"/>
                  </a:lnTo>
                  <a:lnTo>
                    <a:pt x="102" y="30"/>
                  </a:lnTo>
                  <a:lnTo>
                    <a:pt x="100" y="36"/>
                  </a:lnTo>
                  <a:lnTo>
                    <a:pt x="94" y="46"/>
                  </a:lnTo>
                  <a:lnTo>
                    <a:pt x="94" y="60"/>
                  </a:lnTo>
                  <a:lnTo>
                    <a:pt x="94" y="76"/>
                  </a:lnTo>
                  <a:lnTo>
                    <a:pt x="98" y="106"/>
                  </a:lnTo>
                  <a:lnTo>
                    <a:pt x="98" y="122"/>
                  </a:lnTo>
                  <a:lnTo>
                    <a:pt x="96" y="134"/>
                  </a:lnTo>
                  <a:lnTo>
                    <a:pt x="96" y="142"/>
                  </a:lnTo>
                  <a:lnTo>
                    <a:pt x="74" y="142"/>
                  </a:lnTo>
                  <a:lnTo>
                    <a:pt x="74" y="72"/>
                  </a:lnTo>
                  <a:lnTo>
                    <a:pt x="74" y="4"/>
                  </a:lnTo>
                  <a:lnTo>
                    <a:pt x="68" y="0"/>
                  </a:lnTo>
                  <a:lnTo>
                    <a:pt x="56" y="6"/>
                  </a:lnTo>
                  <a:lnTo>
                    <a:pt x="46" y="14"/>
                  </a:lnTo>
                  <a:lnTo>
                    <a:pt x="38" y="22"/>
                  </a:lnTo>
                  <a:lnTo>
                    <a:pt x="28" y="32"/>
                  </a:lnTo>
                  <a:lnTo>
                    <a:pt x="12" y="54"/>
                  </a:lnTo>
                  <a:lnTo>
                    <a:pt x="0" y="74"/>
                  </a:lnTo>
                  <a:lnTo>
                    <a:pt x="4" y="82"/>
                  </a:lnTo>
                  <a:lnTo>
                    <a:pt x="6" y="84"/>
                  </a:lnTo>
                  <a:lnTo>
                    <a:pt x="18" y="86"/>
                  </a:lnTo>
                  <a:lnTo>
                    <a:pt x="26" y="96"/>
                  </a:lnTo>
                  <a:lnTo>
                    <a:pt x="0" y="112"/>
                  </a:lnTo>
                  <a:lnTo>
                    <a:pt x="26" y="170"/>
                  </a:lnTo>
                  <a:lnTo>
                    <a:pt x="36" y="174"/>
                  </a:lnTo>
                  <a:lnTo>
                    <a:pt x="44" y="176"/>
                  </a:lnTo>
                  <a:lnTo>
                    <a:pt x="54" y="176"/>
                  </a:lnTo>
                  <a:lnTo>
                    <a:pt x="64" y="174"/>
                  </a:lnTo>
                  <a:lnTo>
                    <a:pt x="86" y="168"/>
                  </a:lnTo>
                  <a:lnTo>
                    <a:pt x="104" y="160"/>
                  </a:lnTo>
                  <a:lnTo>
                    <a:pt x="110" y="154"/>
                  </a:lnTo>
                  <a:lnTo>
                    <a:pt x="116" y="148"/>
                  </a:lnTo>
                  <a:lnTo>
                    <a:pt x="120" y="142"/>
                  </a:lnTo>
                  <a:lnTo>
                    <a:pt x="124" y="134"/>
                  </a:lnTo>
                  <a:lnTo>
                    <a:pt x="128" y="118"/>
                  </a:lnTo>
                  <a:lnTo>
                    <a:pt x="128" y="102"/>
                  </a:lnTo>
                  <a:lnTo>
                    <a:pt x="126" y="84"/>
                  </a:lnTo>
                  <a:lnTo>
                    <a:pt x="122" y="66"/>
                  </a:lnTo>
                  <a:lnTo>
                    <a:pt x="116" y="30"/>
                  </a:lnTo>
                  <a:close/>
                  <a:moveTo>
                    <a:pt x="44" y="156"/>
                  </a:moveTo>
                  <a:lnTo>
                    <a:pt x="44" y="156"/>
                  </a:lnTo>
                  <a:lnTo>
                    <a:pt x="42" y="156"/>
                  </a:lnTo>
                  <a:lnTo>
                    <a:pt x="38" y="152"/>
                  </a:lnTo>
                  <a:lnTo>
                    <a:pt x="30" y="68"/>
                  </a:lnTo>
                  <a:lnTo>
                    <a:pt x="48" y="68"/>
                  </a:lnTo>
                  <a:lnTo>
                    <a:pt x="60" y="138"/>
                  </a:lnTo>
                  <a:lnTo>
                    <a:pt x="44" y="1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7" name="Freeform 98"/>
            <p:cNvSpPr/>
            <p:nvPr/>
          </p:nvSpPr>
          <p:spPr bwMode="auto">
            <a:xfrm>
              <a:off x="3065" y="1643"/>
              <a:ext cx="210" cy="1016"/>
            </a:xfrm>
            <a:custGeom>
              <a:avLst/>
              <a:gdLst>
                <a:gd name="T0" fmla="*/ 56 w 210"/>
                <a:gd name="T1" fmla="*/ 920 h 1016"/>
                <a:gd name="T2" fmla="*/ 100 w 210"/>
                <a:gd name="T3" fmla="*/ 814 h 1016"/>
                <a:gd name="T4" fmla="*/ 130 w 210"/>
                <a:gd name="T5" fmla="*/ 708 h 1016"/>
                <a:gd name="T6" fmla="*/ 148 w 210"/>
                <a:gd name="T7" fmla="*/ 598 h 1016"/>
                <a:gd name="T8" fmla="*/ 160 w 210"/>
                <a:gd name="T9" fmla="*/ 488 h 1016"/>
                <a:gd name="T10" fmla="*/ 176 w 210"/>
                <a:gd name="T11" fmla="*/ 256 h 1016"/>
                <a:gd name="T12" fmla="*/ 190 w 210"/>
                <a:gd name="T13" fmla="*/ 134 h 1016"/>
                <a:gd name="T14" fmla="*/ 210 w 210"/>
                <a:gd name="T15" fmla="*/ 6 h 1016"/>
                <a:gd name="T16" fmla="*/ 196 w 210"/>
                <a:gd name="T17" fmla="*/ 0 h 1016"/>
                <a:gd name="T18" fmla="*/ 188 w 210"/>
                <a:gd name="T19" fmla="*/ 20 h 1016"/>
                <a:gd name="T20" fmla="*/ 170 w 210"/>
                <a:gd name="T21" fmla="*/ 90 h 1016"/>
                <a:gd name="T22" fmla="*/ 156 w 210"/>
                <a:gd name="T23" fmla="*/ 192 h 1016"/>
                <a:gd name="T24" fmla="*/ 136 w 210"/>
                <a:gd name="T25" fmla="*/ 348 h 1016"/>
                <a:gd name="T26" fmla="*/ 126 w 210"/>
                <a:gd name="T27" fmla="*/ 398 h 1016"/>
                <a:gd name="T28" fmla="*/ 120 w 210"/>
                <a:gd name="T29" fmla="*/ 478 h 1016"/>
                <a:gd name="T30" fmla="*/ 118 w 210"/>
                <a:gd name="T31" fmla="*/ 562 h 1016"/>
                <a:gd name="T32" fmla="*/ 130 w 210"/>
                <a:gd name="T33" fmla="*/ 590 h 1016"/>
                <a:gd name="T34" fmla="*/ 122 w 210"/>
                <a:gd name="T35" fmla="*/ 612 h 1016"/>
                <a:gd name="T36" fmla="*/ 106 w 210"/>
                <a:gd name="T37" fmla="*/ 678 h 1016"/>
                <a:gd name="T38" fmla="*/ 88 w 210"/>
                <a:gd name="T39" fmla="*/ 746 h 1016"/>
                <a:gd name="T40" fmla="*/ 82 w 210"/>
                <a:gd name="T41" fmla="*/ 768 h 1016"/>
                <a:gd name="T42" fmla="*/ 44 w 210"/>
                <a:gd name="T43" fmla="*/ 842 h 1016"/>
                <a:gd name="T44" fmla="*/ 40 w 210"/>
                <a:gd name="T45" fmla="*/ 890 h 1016"/>
                <a:gd name="T46" fmla="*/ 34 w 210"/>
                <a:gd name="T47" fmla="*/ 928 h 1016"/>
                <a:gd name="T48" fmla="*/ 30 w 210"/>
                <a:gd name="T49" fmla="*/ 942 h 1016"/>
                <a:gd name="T50" fmla="*/ 22 w 210"/>
                <a:gd name="T51" fmla="*/ 956 h 1016"/>
                <a:gd name="T52" fmla="*/ 6 w 210"/>
                <a:gd name="T53" fmla="*/ 980 h 1016"/>
                <a:gd name="T54" fmla="*/ 0 w 210"/>
                <a:gd name="T55" fmla="*/ 1002 h 1016"/>
                <a:gd name="T56" fmla="*/ 14 w 210"/>
                <a:gd name="T57" fmla="*/ 1016 h 1016"/>
                <a:gd name="T58" fmla="*/ 22 w 210"/>
                <a:gd name="T59" fmla="*/ 1006 h 1016"/>
                <a:gd name="T60" fmla="*/ 36 w 210"/>
                <a:gd name="T61" fmla="*/ 972 h 1016"/>
                <a:gd name="T62" fmla="*/ 48 w 210"/>
                <a:gd name="T63" fmla="*/ 934 h 1016"/>
                <a:gd name="T64" fmla="*/ 56 w 210"/>
                <a:gd name="T65" fmla="*/ 920 h 101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0" h="1016">
                  <a:moveTo>
                    <a:pt x="56" y="920"/>
                  </a:moveTo>
                  <a:lnTo>
                    <a:pt x="56" y="920"/>
                  </a:lnTo>
                  <a:lnTo>
                    <a:pt x="80" y="868"/>
                  </a:lnTo>
                  <a:lnTo>
                    <a:pt x="100" y="814"/>
                  </a:lnTo>
                  <a:lnTo>
                    <a:pt x="116" y="760"/>
                  </a:lnTo>
                  <a:lnTo>
                    <a:pt x="130" y="708"/>
                  </a:lnTo>
                  <a:lnTo>
                    <a:pt x="140" y="654"/>
                  </a:lnTo>
                  <a:lnTo>
                    <a:pt x="148" y="598"/>
                  </a:lnTo>
                  <a:lnTo>
                    <a:pt x="156" y="544"/>
                  </a:lnTo>
                  <a:lnTo>
                    <a:pt x="160" y="488"/>
                  </a:lnTo>
                  <a:lnTo>
                    <a:pt x="168" y="374"/>
                  </a:lnTo>
                  <a:lnTo>
                    <a:pt x="176" y="256"/>
                  </a:lnTo>
                  <a:lnTo>
                    <a:pt x="182" y="196"/>
                  </a:lnTo>
                  <a:lnTo>
                    <a:pt x="190" y="134"/>
                  </a:lnTo>
                  <a:lnTo>
                    <a:pt x="198" y="70"/>
                  </a:lnTo>
                  <a:lnTo>
                    <a:pt x="210" y="6"/>
                  </a:lnTo>
                  <a:lnTo>
                    <a:pt x="196" y="0"/>
                  </a:lnTo>
                  <a:lnTo>
                    <a:pt x="188" y="20"/>
                  </a:lnTo>
                  <a:lnTo>
                    <a:pt x="180" y="44"/>
                  </a:lnTo>
                  <a:lnTo>
                    <a:pt x="170" y="90"/>
                  </a:lnTo>
                  <a:lnTo>
                    <a:pt x="162" y="140"/>
                  </a:lnTo>
                  <a:lnTo>
                    <a:pt x="156" y="192"/>
                  </a:lnTo>
                  <a:lnTo>
                    <a:pt x="144" y="298"/>
                  </a:lnTo>
                  <a:lnTo>
                    <a:pt x="136" y="348"/>
                  </a:lnTo>
                  <a:lnTo>
                    <a:pt x="126" y="398"/>
                  </a:lnTo>
                  <a:lnTo>
                    <a:pt x="122" y="428"/>
                  </a:lnTo>
                  <a:lnTo>
                    <a:pt x="120" y="478"/>
                  </a:lnTo>
                  <a:lnTo>
                    <a:pt x="118" y="530"/>
                  </a:lnTo>
                  <a:lnTo>
                    <a:pt x="118" y="562"/>
                  </a:lnTo>
                  <a:lnTo>
                    <a:pt x="130" y="590"/>
                  </a:lnTo>
                  <a:lnTo>
                    <a:pt x="122" y="612"/>
                  </a:lnTo>
                  <a:lnTo>
                    <a:pt x="116" y="632"/>
                  </a:lnTo>
                  <a:lnTo>
                    <a:pt x="106" y="678"/>
                  </a:lnTo>
                  <a:lnTo>
                    <a:pt x="94" y="724"/>
                  </a:lnTo>
                  <a:lnTo>
                    <a:pt x="88" y="746"/>
                  </a:lnTo>
                  <a:lnTo>
                    <a:pt x="82" y="768"/>
                  </a:lnTo>
                  <a:lnTo>
                    <a:pt x="44" y="842"/>
                  </a:lnTo>
                  <a:lnTo>
                    <a:pt x="40" y="866"/>
                  </a:lnTo>
                  <a:lnTo>
                    <a:pt x="40" y="890"/>
                  </a:lnTo>
                  <a:lnTo>
                    <a:pt x="36" y="916"/>
                  </a:lnTo>
                  <a:lnTo>
                    <a:pt x="34" y="928"/>
                  </a:lnTo>
                  <a:lnTo>
                    <a:pt x="30" y="942"/>
                  </a:lnTo>
                  <a:lnTo>
                    <a:pt x="26" y="950"/>
                  </a:lnTo>
                  <a:lnTo>
                    <a:pt x="22" y="956"/>
                  </a:lnTo>
                  <a:lnTo>
                    <a:pt x="14" y="966"/>
                  </a:lnTo>
                  <a:lnTo>
                    <a:pt x="6" y="980"/>
                  </a:lnTo>
                  <a:lnTo>
                    <a:pt x="2" y="990"/>
                  </a:lnTo>
                  <a:lnTo>
                    <a:pt x="0" y="1002"/>
                  </a:lnTo>
                  <a:lnTo>
                    <a:pt x="14" y="1016"/>
                  </a:lnTo>
                  <a:lnTo>
                    <a:pt x="22" y="1006"/>
                  </a:lnTo>
                  <a:lnTo>
                    <a:pt x="28" y="996"/>
                  </a:lnTo>
                  <a:lnTo>
                    <a:pt x="36" y="972"/>
                  </a:lnTo>
                  <a:lnTo>
                    <a:pt x="44" y="948"/>
                  </a:lnTo>
                  <a:lnTo>
                    <a:pt x="48" y="934"/>
                  </a:lnTo>
                  <a:lnTo>
                    <a:pt x="56" y="9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8" name="Freeform 99"/>
            <p:cNvSpPr/>
            <p:nvPr/>
          </p:nvSpPr>
          <p:spPr bwMode="auto">
            <a:xfrm>
              <a:off x="2947" y="1665"/>
              <a:ext cx="158" cy="664"/>
            </a:xfrm>
            <a:custGeom>
              <a:avLst/>
              <a:gdLst>
                <a:gd name="T0" fmla="*/ 28 w 158"/>
                <a:gd name="T1" fmla="*/ 588 h 664"/>
                <a:gd name="T2" fmla="*/ 46 w 158"/>
                <a:gd name="T3" fmla="*/ 560 h 664"/>
                <a:gd name="T4" fmla="*/ 62 w 158"/>
                <a:gd name="T5" fmla="*/ 524 h 664"/>
                <a:gd name="T6" fmla="*/ 70 w 158"/>
                <a:gd name="T7" fmla="*/ 486 h 664"/>
                <a:gd name="T8" fmla="*/ 74 w 158"/>
                <a:gd name="T9" fmla="*/ 450 h 664"/>
                <a:gd name="T10" fmla="*/ 62 w 158"/>
                <a:gd name="T11" fmla="*/ 418 h 664"/>
                <a:gd name="T12" fmla="*/ 70 w 158"/>
                <a:gd name="T13" fmla="*/ 394 h 664"/>
                <a:gd name="T14" fmla="*/ 94 w 158"/>
                <a:gd name="T15" fmla="*/ 344 h 664"/>
                <a:gd name="T16" fmla="*/ 102 w 158"/>
                <a:gd name="T17" fmla="*/ 322 h 664"/>
                <a:gd name="T18" fmla="*/ 100 w 158"/>
                <a:gd name="T19" fmla="*/ 262 h 664"/>
                <a:gd name="T20" fmla="*/ 114 w 158"/>
                <a:gd name="T21" fmla="*/ 214 h 664"/>
                <a:gd name="T22" fmla="*/ 128 w 158"/>
                <a:gd name="T23" fmla="*/ 166 h 664"/>
                <a:gd name="T24" fmla="*/ 152 w 158"/>
                <a:gd name="T25" fmla="*/ 80 h 664"/>
                <a:gd name="T26" fmla="*/ 158 w 158"/>
                <a:gd name="T27" fmla="*/ 32 h 664"/>
                <a:gd name="T28" fmla="*/ 154 w 158"/>
                <a:gd name="T29" fmla="*/ 6 h 664"/>
                <a:gd name="T30" fmla="*/ 150 w 158"/>
                <a:gd name="T31" fmla="*/ 0 h 664"/>
                <a:gd name="T32" fmla="*/ 138 w 158"/>
                <a:gd name="T33" fmla="*/ 24 h 664"/>
                <a:gd name="T34" fmla="*/ 106 w 158"/>
                <a:gd name="T35" fmla="*/ 116 h 664"/>
                <a:gd name="T36" fmla="*/ 78 w 158"/>
                <a:gd name="T37" fmla="*/ 228 h 664"/>
                <a:gd name="T38" fmla="*/ 60 w 158"/>
                <a:gd name="T39" fmla="*/ 326 h 664"/>
                <a:gd name="T40" fmla="*/ 58 w 158"/>
                <a:gd name="T41" fmla="*/ 358 h 664"/>
                <a:gd name="T42" fmla="*/ 32 w 158"/>
                <a:gd name="T43" fmla="*/ 372 h 664"/>
                <a:gd name="T44" fmla="*/ 32 w 158"/>
                <a:gd name="T45" fmla="*/ 394 h 664"/>
                <a:gd name="T46" fmla="*/ 40 w 158"/>
                <a:gd name="T47" fmla="*/ 450 h 664"/>
                <a:gd name="T48" fmla="*/ 18 w 158"/>
                <a:gd name="T49" fmla="*/ 480 h 664"/>
                <a:gd name="T50" fmla="*/ 28 w 158"/>
                <a:gd name="T51" fmla="*/ 550 h 664"/>
                <a:gd name="T52" fmla="*/ 0 w 158"/>
                <a:gd name="T53" fmla="*/ 594 h 664"/>
                <a:gd name="T54" fmla="*/ 4 w 158"/>
                <a:gd name="T55" fmla="*/ 610 h 664"/>
                <a:gd name="T56" fmla="*/ 8 w 158"/>
                <a:gd name="T57" fmla="*/ 644 h 664"/>
                <a:gd name="T58" fmla="*/ 6 w 158"/>
                <a:gd name="T59" fmla="*/ 664 h 664"/>
                <a:gd name="T60" fmla="*/ 22 w 158"/>
                <a:gd name="T61" fmla="*/ 664 h 664"/>
                <a:gd name="T62" fmla="*/ 44 w 158"/>
                <a:gd name="T63" fmla="*/ 624 h 664"/>
                <a:gd name="T64" fmla="*/ 28 w 158"/>
                <a:gd name="T65" fmla="*/ 588 h 6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8" h="664">
                  <a:moveTo>
                    <a:pt x="28" y="588"/>
                  </a:moveTo>
                  <a:lnTo>
                    <a:pt x="28" y="588"/>
                  </a:lnTo>
                  <a:lnTo>
                    <a:pt x="38" y="576"/>
                  </a:lnTo>
                  <a:lnTo>
                    <a:pt x="46" y="560"/>
                  </a:lnTo>
                  <a:lnTo>
                    <a:pt x="54" y="544"/>
                  </a:lnTo>
                  <a:lnTo>
                    <a:pt x="62" y="524"/>
                  </a:lnTo>
                  <a:lnTo>
                    <a:pt x="66" y="504"/>
                  </a:lnTo>
                  <a:lnTo>
                    <a:pt x="70" y="486"/>
                  </a:lnTo>
                  <a:lnTo>
                    <a:pt x="74" y="466"/>
                  </a:lnTo>
                  <a:lnTo>
                    <a:pt x="74" y="450"/>
                  </a:lnTo>
                  <a:lnTo>
                    <a:pt x="62" y="418"/>
                  </a:lnTo>
                  <a:lnTo>
                    <a:pt x="70" y="394"/>
                  </a:lnTo>
                  <a:lnTo>
                    <a:pt x="82" y="370"/>
                  </a:lnTo>
                  <a:lnTo>
                    <a:pt x="94" y="344"/>
                  </a:lnTo>
                  <a:lnTo>
                    <a:pt x="102" y="322"/>
                  </a:lnTo>
                  <a:lnTo>
                    <a:pt x="100" y="262"/>
                  </a:lnTo>
                  <a:lnTo>
                    <a:pt x="106" y="240"/>
                  </a:lnTo>
                  <a:lnTo>
                    <a:pt x="114" y="214"/>
                  </a:lnTo>
                  <a:lnTo>
                    <a:pt x="128" y="166"/>
                  </a:lnTo>
                  <a:lnTo>
                    <a:pt x="140" y="130"/>
                  </a:lnTo>
                  <a:lnTo>
                    <a:pt x="152" y="80"/>
                  </a:lnTo>
                  <a:lnTo>
                    <a:pt x="156" y="54"/>
                  </a:lnTo>
                  <a:lnTo>
                    <a:pt x="158" y="32"/>
                  </a:lnTo>
                  <a:lnTo>
                    <a:pt x="156" y="12"/>
                  </a:lnTo>
                  <a:lnTo>
                    <a:pt x="154" y="6"/>
                  </a:lnTo>
                  <a:lnTo>
                    <a:pt x="150" y="0"/>
                  </a:lnTo>
                  <a:lnTo>
                    <a:pt x="144" y="10"/>
                  </a:lnTo>
                  <a:lnTo>
                    <a:pt x="138" y="24"/>
                  </a:lnTo>
                  <a:lnTo>
                    <a:pt x="122" y="64"/>
                  </a:lnTo>
                  <a:lnTo>
                    <a:pt x="106" y="116"/>
                  </a:lnTo>
                  <a:lnTo>
                    <a:pt x="92" y="170"/>
                  </a:lnTo>
                  <a:lnTo>
                    <a:pt x="78" y="228"/>
                  </a:lnTo>
                  <a:lnTo>
                    <a:pt x="66" y="280"/>
                  </a:lnTo>
                  <a:lnTo>
                    <a:pt x="60" y="326"/>
                  </a:lnTo>
                  <a:lnTo>
                    <a:pt x="58" y="344"/>
                  </a:lnTo>
                  <a:lnTo>
                    <a:pt x="58" y="358"/>
                  </a:lnTo>
                  <a:lnTo>
                    <a:pt x="32" y="372"/>
                  </a:lnTo>
                  <a:lnTo>
                    <a:pt x="32" y="394"/>
                  </a:lnTo>
                  <a:lnTo>
                    <a:pt x="36" y="418"/>
                  </a:lnTo>
                  <a:lnTo>
                    <a:pt x="40" y="450"/>
                  </a:lnTo>
                  <a:lnTo>
                    <a:pt x="18" y="480"/>
                  </a:lnTo>
                  <a:lnTo>
                    <a:pt x="28" y="550"/>
                  </a:lnTo>
                  <a:lnTo>
                    <a:pt x="0" y="594"/>
                  </a:lnTo>
                  <a:lnTo>
                    <a:pt x="4" y="610"/>
                  </a:lnTo>
                  <a:lnTo>
                    <a:pt x="8" y="628"/>
                  </a:lnTo>
                  <a:lnTo>
                    <a:pt x="8" y="644"/>
                  </a:lnTo>
                  <a:lnTo>
                    <a:pt x="6" y="664"/>
                  </a:lnTo>
                  <a:lnTo>
                    <a:pt x="22" y="664"/>
                  </a:lnTo>
                  <a:lnTo>
                    <a:pt x="44" y="624"/>
                  </a:lnTo>
                  <a:lnTo>
                    <a:pt x="28" y="5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9" name="Freeform 100"/>
            <p:cNvSpPr/>
            <p:nvPr/>
          </p:nvSpPr>
          <p:spPr bwMode="auto">
            <a:xfrm>
              <a:off x="2869" y="1693"/>
              <a:ext cx="34" cy="64"/>
            </a:xfrm>
            <a:custGeom>
              <a:avLst/>
              <a:gdLst>
                <a:gd name="T0" fmla="*/ 22 w 34"/>
                <a:gd name="T1" fmla="*/ 0 h 64"/>
                <a:gd name="T2" fmla="*/ 22 w 34"/>
                <a:gd name="T3" fmla="*/ 0 h 64"/>
                <a:gd name="T4" fmla="*/ 0 w 34"/>
                <a:gd name="T5" fmla="*/ 46 h 64"/>
                <a:gd name="T6" fmla="*/ 0 w 34"/>
                <a:gd name="T7" fmla="*/ 46 h 64"/>
                <a:gd name="T8" fmla="*/ 0 w 34"/>
                <a:gd name="T9" fmla="*/ 64 h 64"/>
                <a:gd name="T10" fmla="*/ 0 w 34"/>
                <a:gd name="T11" fmla="*/ 64 h 64"/>
                <a:gd name="T12" fmla="*/ 4 w 34"/>
                <a:gd name="T13" fmla="*/ 64 h 64"/>
                <a:gd name="T14" fmla="*/ 4 w 34"/>
                <a:gd name="T15" fmla="*/ 64 h 64"/>
                <a:gd name="T16" fmla="*/ 8 w 34"/>
                <a:gd name="T17" fmla="*/ 50 h 64"/>
                <a:gd name="T18" fmla="*/ 16 w 34"/>
                <a:gd name="T19" fmla="*/ 38 h 64"/>
                <a:gd name="T20" fmla="*/ 24 w 34"/>
                <a:gd name="T21" fmla="*/ 30 h 64"/>
                <a:gd name="T22" fmla="*/ 34 w 34"/>
                <a:gd name="T23" fmla="*/ 20 h 64"/>
                <a:gd name="T24" fmla="*/ 34 w 34"/>
                <a:gd name="T25" fmla="*/ 20 h 64"/>
                <a:gd name="T26" fmla="*/ 30 w 34"/>
                <a:gd name="T27" fmla="*/ 6 h 64"/>
                <a:gd name="T28" fmla="*/ 28 w 34"/>
                <a:gd name="T29" fmla="*/ 4 h 64"/>
                <a:gd name="T30" fmla="*/ 22 w 34"/>
                <a:gd name="T31" fmla="*/ 0 h 64"/>
                <a:gd name="T32" fmla="*/ 22 w 34"/>
                <a:gd name="T33" fmla="*/ 0 h 6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64">
                  <a:moveTo>
                    <a:pt x="22" y="0"/>
                  </a:moveTo>
                  <a:lnTo>
                    <a:pt x="22" y="0"/>
                  </a:lnTo>
                  <a:lnTo>
                    <a:pt x="0" y="46"/>
                  </a:lnTo>
                  <a:lnTo>
                    <a:pt x="0" y="64"/>
                  </a:lnTo>
                  <a:lnTo>
                    <a:pt x="4" y="64"/>
                  </a:lnTo>
                  <a:lnTo>
                    <a:pt x="8" y="50"/>
                  </a:lnTo>
                  <a:lnTo>
                    <a:pt x="16" y="38"/>
                  </a:lnTo>
                  <a:lnTo>
                    <a:pt x="24" y="30"/>
                  </a:lnTo>
                  <a:lnTo>
                    <a:pt x="34" y="2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0" name="Freeform 101"/>
            <p:cNvSpPr/>
            <p:nvPr/>
          </p:nvSpPr>
          <p:spPr bwMode="auto">
            <a:xfrm>
              <a:off x="2861" y="1779"/>
              <a:ext cx="12" cy="22"/>
            </a:xfrm>
            <a:custGeom>
              <a:avLst/>
              <a:gdLst>
                <a:gd name="T0" fmla="*/ 0 w 12"/>
                <a:gd name="T1" fmla="*/ 14 h 22"/>
                <a:gd name="T2" fmla="*/ 0 w 12"/>
                <a:gd name="T3" fmla="*/ 14 h 22"/>
                <a:gd name="T4" fmla="*/ 4 w 12"/>
                <a:gd name="T5" fmla="*/ 22 h 22"/>
                <a:gd name="T6" fmla="*/ 4 w 12"/>
                <a:gd name="T7" fmla="*/ 22 h 22"/>
                <a:gd name="T8" fmla="*/ 12 w 12"/>
                <a:gd name="T9" fmla="*/ 18 h 22"/>
                <a:gd name="T10" fmla="*/ 12 w 12"/>
                <a:gd name="T11" fmla="*/ 18 h 22"/>
                <a:gd name="T12" fmla="*/ 8 w 12"/>
                <a:gd name="T13" fmla="*/ 0 h 22"/>
                <a:gd name="T14" fmla="*/ 8 w 12"/>
                <a:gd name="T15" fmla="*/ 0 h 22"/>
                <a:gd name="T16" fmla="*/ 0 w 12"/>
                <a:gd name="T17" fmla="*/ 14 h 22"/>
                <a:gd name="T18" fmla="*/ 0 w 12"/>
                <a:gd name="T19" fmla="*/ 14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2">
                  <a:moveTo>
                    <a:pt x="0" y="14"/>
                  </a:moveTo>
                  <a:lnTo>
                    <a:pt x="0" y="14"/>
                  </a:lnTo>
                  <a:lnTo>
                    <a:pt x="4" y="22"/>
                  </a:lnTo>
                  <a:lnTo>
                    <a:pt x="12" y="18"/>
                  </a:lnTo>
                  <a:lnTo>
                    <a:pt x="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1" name="Freeform 102"/>
            <p:cNvSpPr/>
            <p:nvPr/>
          </p:nvSpPr>
          <p:spPr bwMode="auto">
            <a:xfrm>
              <a:off x="3771" y="1779"/>
              <a:ext cx="6" cy="22"/>
            </a:xfrm>
            <a:custGeom>
              <a:avLst/>
              <a:gdLst>
                <a:gd name="T0" fmla="*/ 0 w 6"/>
                <a:gd name="T1" fmla="*/ 22 h 22"/>
                <a:gd name="T2" fmla="*/ 0 w 6"/>
                <a:gd name="T3" fmla="*/ 22 h 22"/>
                <a:gd name="T4" fmla="*/ 4 w 6"/>
                <a:gd name="T5" fmla="*/ 16 h 22"/>
                <a:gd name="T6" fmla="*/ 6 w 6"/>
                <a:gd name="T7" fmla="*/ 12 h 22"/>
                <a:gd name="T8" fmla="*/ 4 w 6"/>
                <a:gd name="T9" fmla="*/ 6 h 22"/>
                <a:gd name="T10" fmla="*/ 0 w 6"/>
                <a:gd name="T11" fmla="*/ 0 h 22"/>
                <a:gd name="T12" fmla="*/ 0 w 6"/>
                <a:gd name="T13" fmla="*/ 0 h 22"/>
                <a:gd name="T14" fmla="*/ 0 w 6"/>
                <a:gd name="T15" fmla="*/ 22 h 22"/>
                <a:gd name="T16" fmla="*/ 0 w 6"/>
                <a:gd name="T17" fmla="*/ 22 h 2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" h="22">
                  <a:moveTo>
                    <a:pt x="0" y="22"/>
                  </a:moveTo>
                  <a:lnTo>
                    <a:pt x="0" y="22"/>
                  </a:lnTo>
                  <a:lnTo>
                    <a:pt x="4" y="16"/>
                  </a:lnTo>
                  <a:lnTo>
                    <a:pt x="6" y="12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2" name="Freeform 103"/>
            <p:cNvSpPr/>
            <p:nvPr/>
          </p:nvSpPr>
          <p:spPr bwMode="auto">
            <a:xfrm>
              <a:off x="4809" y="1805"/>
              <a:ext cx="8" cy="10"/>
            </a:xfrm>
            <a:custGeom>
              <a:avLst/>
              <a:gdLst>
                <a:gd name="T0" fmla="*/ 0 w 8"/>
                <a:gd name="T1" fmla="*/ 0 h 10"/>
                <a:gd name="T2" fmla="*/ 0 w 8"/>
                <a:gd name="T3" fmla="*/ 0 h 10"/>
                <a:gd name="T4" fmla="*/ 4 w 8"/>
                <a:gd name="T5" fmla="*/ 10 h 10"/>
                <a:gd name="T6" fmla="*/ 4 w 8"/>
                <a:gd name="T7" fmla="*/ 10 h 10"/>
                <a:gd name="T8" fmla="*/ 8 w 8"/>
                <a:gd name="T9" fmla="*/ 8 h 10"/>
                <a:gd name="T10" fmla="*/ 8 w 8"/>
                <a:gd name="T11" fmla="*/ 8 h 10"/>
                <a:gd name="T12" fmla="*/ 0 w 8"/>
                <a:gd name="T13" fmla="*/ 0 h 10"/>
                <a:gd name="T14" fmla="*/ 0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0" y="0"/>
                  </a:moveTo>
                  <a:lnTo>
                    <a:pt x="0" y="0"/>
                  </a:lnTo>
                  <a:lnTo>
                    <a:pt x="4" y="10"/>
                  </a:lnTo>
                  <a:lnTo>
                    <a:pt x="8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" name="Freeform 104"/>
            <p:cNvSpPr>
              <a:spLocks noEditPoints="1"/>
            </p:cNvSpPr>
            <p:nvPr/>
          </p:nvSpPr>
          <p:spPr bwMode="auto">
            <a:xfrm>
              <a:off x="3893" y="1809"/>
              <a:ext cx="62" cy="70"/>
            </a:xfrm>
            <a:custGeom>
              <a:avLst/>
              <a:gdLst>
                <a:gd name="T0" fmla="*/ 52 w 62"/>
                <a:gd name="T1" fmla="*/ 0 h 70"/>
                <a:gd name="T2" fmla="*/ 52 w 62"/>
                <a:gd name="T3" fmla="*/ 0 h 70"/>
                <a:gd name="T4" fmla="*/ 12 w 62"/>
                <a:gd name="T5" fmla="*/ 10 h 70"/>
                <a:gd name="T6" fmla="*/ 12 w 62"/>
                <a:gd name="T7" fmla="*/ 10 h 70"/>
                <a:gd name="T8" fmla="*/ 0 w 62"/>
                <a:gd name="T9" fmla="*/ 18 h 70"/>
                <a:gd name="T10" fmla="*/ 0 w 62"/>
                <a:gd name="T11" fmla="*/ 18 h 70"/>
                <a:gd name="T12" fmla="*/ 14 w 62"/>
                <a:gd name="T13" fmla="*/ 70 h 70"/>
                <a:gd name="T14" fmla="*/ 14 w 62"/>
                <a:gd name="T15" fmla="*/ 70 h 70"/>
                <a:gd name="T16" fmla="*/ 26 w 62"/>
                <a:gd name="T17" fmla="*/ 70 h 70"/>
                <a:gd name="T18" fmla="*/ 26 w 62"/>
                <a:gd name="T19" fmla="*/ 70 h 70"/>
                <a:gd name="T20" fmla="*/ 62 w 62"/>
                <a:gd name="T21" fmla="*/ 0 h 70"/>
                <a:gd name="T22" fmla="*/ 62 w 62"/>
                <a:gd name="T23" fmla="*/ 0 h 70"/>
                <a:gd name="T24" fmla="*/ 52 w 62"/>
                <a:gd name="T25" fmla="*/ 0 h 70"/>
                <a:gd name="T26" fmla="*/ 52 w 62"/>
                <a:gd name="T27" fmla="*/ 0 h 70"/>
                <a:gd name="T28" fmla="*/ 34 w 62"/>
                <a:gd name="T29" fmla="*/ 40 h 70"/>
                <a:gd name="T30" fmla="*/ 34 w 62"/>
                <a:gd name="T31" fmla="*/ 40 h 70"/>
                <a:gd name="T32" fmla="*/ 22 w 62"/>
                <a:gd name="T33" fmla="*/ 36 h 70"/>
                <a:gd name="T34" fmla="*/ 22 w 62"/>
                <a:gd name="T35" fmla="*/ 36 h 70"/>
                <a:gd name="T36" fmla="*/ 26 w 62"/>
                <a:gd name="T37" fmla="*/ 30 h 70"/>
                <a:gd name="T38" fmla="*/ 26 w 62"/>
                <a:gd name="T39" fmla="*/ 30 h 70"/>
                <a:gd name="T40" fmla="*/ 34 w 62"/>
                <a:gd name="T41" fmla="*/ 30 h 70"/>
                <a:gd name="T42" fmla="*/ 34 w 62"/>
                <a:gd name="T43" fmla="*/ 30 h 70"/>
                <a:gd name="T44" fmla="*/ 34 w 62"/>
                <a:gd name="T45" fmla="*/ 40 h 70"/>
                <a:gd name="T46" fmla="*/ 34 w 62"/>
                <a:gd name="T47" fmla="*/ 40 h 7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2" h="70">
                  <a:moveTo>
                    <a:pt x="52" y="0"/>
                  </a:moveTo>
                  <a:lnTo>
                    <a:pt x="52" y="0"/>
                  </a:lnTo>
                  <a:lnTo>
                    <a:pt x="12" y="10"/>
                  </a:lnTo>
                  <a:lnTo>
                    <a:pt x="0" y="18"/>
                  </a:lnTo>
                  <a:lnTo>
                    <a:pt x="14" y="70"/>
                  </a:lnTo>
                  <a:lnTo>
                    <a:pt x="26" y="70"/>
                  </a:lnTo>
                  <a:lnTo>
                    <a:pt x="62" y="0"/>
                  </a:lnTo>
                  <a:lnTo>
                    <a:pt x="52" y="0"/>
                  </a:lnTo>
                  <a:close/>
                  <a:moveTo>
                    <a:pt x="34" y="40"/>
                  </a:moveTo>
                  <a:lnTo>
                    <a:pt x="34" y="40"/>
                  </a:lnTo>
                  <a:lnTo>
                    <a:pt x="22" y="36"/>
                  </a:lnTo>
                  <a:lnTo>
                    <a:pt x="26" y="30"/>
                  </a:lnTo>
                  <a:lnTo>
                    <a:pt x="34" y="30"/>
                  </a:lnTo>
                  <a:lnTo>
                    <a:pt x="34" y="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4" name="Freeform 105"/>
            <p:cNvSpPr/>
            <p:nvPr/>
          </p:nvSpPr>
          <p:spPr bwMode="auto">
            <a:xfrm>
              <a:off x="4713" y="1953"/>
              <a:ext cx="78" cy="130"/>
            </a:xfrm>
            <a:custGeom>
              <a:avLst/>
              <a:gdLst>
                <a:gd name="T0" fmla="*/ 72 w 78"/>
                <a:gd name="T1" fmla="*/ 130 h 130"/>
                <a:gd name="T2" fmla="*/ 72 w 78"/>
                <a:gd name="T3" fmla="*/ 130 h 130"/>
                <a:gd name="T4" fmla="*/ 78 w 78"/>
                <a:gd name="T5" fmla="*/ 122 h 130"/>
                <a:gd name="T6" fmla="*/ 78 w 78"/>
                <a:gd name="T7" fmla="*/ 122 h 130"/>
                <a:gd name="T8" fmla="*/ 68 w 78"/>
                <a:gd name="T9" fmla="*/ 94 h 130"/>
                <a:gd name="T10" fmla="*/ 48 w 78"/>
                <a:gd name="T11" fmla="*/ 54 h 130"/>
                <a:gd name="T12" fmla="*/ 30 w 78"/>
                <a:gd name="T13" fmla="*/ 18 h 130"/>
                <a:gd name="T14" fmla="*/ 24 w 78"/>
                <a:gd name="T15" fmla="*/ 6 h 130"/>
                <a:gd name="T16" fmla="*/ 20 w 78"/>
                <a:gd name="T17" fmla="*/ 0 h 130"/>
                <a:gd name="T18" fmla="*/ 20 w 78"/>
                <a:gd name="T19" fmla="*/ 0 h 130"/>
                <a:gd name="T20" fmla="*/ 0 w 78"/>
                <a:gd name="T21" fmla="*/ 4 h 130"/>
                <a:gd name="T22" fmla="*/ 0 w 78"/>
                <a:gd name="T23" fmla="*/ 4 h 130"/>
                <a:gd name="T24" fmla="*/ 6 w 78"/>
                <a:gd name="T25" fmla="*/ 24 h 130"/>
                <a:gd name="T26" fmla="*/ 14 w 78"/>
                <a:gd name="T27" fmla="*/ 40 h 130"/>
                <a:gd name="T28" fmla="*/ 22 w 78"/>
                <a:gd name="T29" fmla="*/ 56 h 130"/>
                <a:gd name="T30" fmla="*/ 32 w 78"/>
                <a:gd name="T31" fmla="*/ 70 h 130"/>
                <a:gd name="T32" fmla="*/ 52 w 78"/>
                <a:gd name="T33" fmla="*/ 98 h 130"/>
                <a:gd name="T34" fmla="*/ 60 w 78"/>
                <a:gd name="T35" fmla="*/ 112 h 130"/>
                <a:gd name="T36" fmla="*/ 68 w 78"/>
                <a:gd name="T37" fmla="*/ 130 h 130"/>
                <a:gd name="T38" fmla="*/ 68 w 78"/>
                <a:gd name="T39" fmla="*/ 130 h 130"/>
                <a:gd name="T40" fmla="*/ 72 w 78"/>
                <a:gd name="T41" fmla="*/ 130 h 130"/>
                <a:gd name="T42" fmla="*/ 72 w 78"/>
                <a:gd name="T43" fmla="*/ 130 h 13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8" h="130">
                  <a:moveTo>
                    <a:pt x="72" y="130"/>
                  </a:moveTo>
                  <a:lnTo>
                    <a:pt x="72" y="130"/>
                  </a:lnTo>
                  <a:lnTo>
                    <a:pt x="78" y="122"/>
                  </a:lnTo>
                  <a:lnTo>
                    <a:pt x="68" y="94"/>
                  </a:lnTo>
                  <a:lnTo>
                    <a:pt x="48" y="54"/>
                  </a:lnTo>
                  <a:lnTo>
                    <a:pt x="30" y="18"/>
                  </a:lnTo>
                  <a:lnTo>
                    <a:pt x="24" y="6"/>
                  </a:lnTo>
                  <a:lnTo>
                    <a:pt x="20" y="0"/>
                  </a:lnTo>
                  <a:lnTo>
                    <a:pt x="0" y="4"/>
                  </a:lnTo>
                  <a:lnTo>
                    <a:pt x="6" y="24"/>
                  </a:lnTo>
                  <a:lnTo>
                    <a:pt x="14" y="40"/>
                  </a:lnTo>
                  <a:lnTo>
                    <a:pt x="22" y="56"/>
                  </a:lnTo>
                  <a:lnTo>
                    <a:pt x="32" y="70"/>
                  </a:lnTo>
                  <a:lnTo>
                    <a:pt x="52" y="98"/>
                  </a:lnTo>
                  <a:lnTo>
                    <a:pt x="60" y="112"/>
                  </a:lnTo>
                  <a:lnTo>
                    <a:pt x="68" y="130"/>
                  </a:lnTo>
                  <a:lnTo>
                    <a:pt x="72" y="1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5" name="Freeform 106"/>
            <p:cNvSpPr/>
            <p:nvPr/>
          </p:nvSpPr>
          <p:spPr bwMode="auto">
            <a:xfrm>
              <a:off x="4795" y="1983"/>
              <a:ext cx="8" cy="10"/>
            </a:xfrm>
            <a:custGeom>
              <a:avLst/>
              <a:gdLst>
                <a:gd name="T0" fmla="*/ 4 w 8"/>
                <a:gd name="T1" fmla="*/ 0 h 10"/>
                <a:gd name="T2" fmla="*/ 4 w 8"/>
                <a:gd name="T3" fmla="*/ 0 h 10"/>
                <a:gd name="T4" fmla="*/ 0 w 8"/>
                <a:gd name="T5" fmla="*/ 6 h 10"/>
                <a:gd name="T6" fmla="*/ 0 w 8"/>
                <a:gd name="T7" fmla="*/ 6 h 10"/>
                <a:gd name="T8" fmla="*/ 8 w 8"/>
                <a:gd name="T9" fmla="*/ 10 h 10"/>
                <a:gd name="T10" fmla="*/ 8 w 8"/>
                <a:gd name="T11" fmla="*/ 10 h 10"/>
                <a:gd name="T12" fmla="*/ 4 w 8"/>
                <a:gd name="T13" fmla="*/ 0 h 10"/>
                <a:gd name="T14" fmla="*/ 4 w 8"/>
                <a:gd name="T15" fmla="*/ 0 h 1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0">
                  <a:moveTo>
                    <a:pt x="4" y="0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6" name="Freeform 107"/>
            <p:cNvSpPr/>
            <p:nvPr/>
          </p:nvSpPr>
          <p:spPr bwMode="auto">
            <a:xfrm>
              <a:off x="2911" y="2015"/>
              <a:ext cx="26" cy="94"/>
            </a:xfrm>
            <a:custGeom>
              <a:avLst/>
              <a:gdLst>
                <a:gd name="T0" fmla="*/ 6 w 26"/>
                <a:gd name="T1" fmla="*/ 0 h 94"/>
                <a:gd name="T2" fmla="*/ 6 w 26"/>
                <a:gd name="T3" fmla="*/ 0 h 94"/>
                <a:gd name="T4" fmla="*/ 0 w 26"/>
                <a:gd name="T5" fmla="*/ 44 h 94"/>
                <a:gd name="T6" fmla="*/ 0 w 26"/>
                <a:gd name="T7" fmla="*/ 66 h 94"/>
                <a:gd name="T8" fmla="*/ 2 w 26"/>
                <a:gd name="T9" fmla="*/ 90 h 94"/>
                <a:gd name="T10" fmla="*/ 2 w 26"/>
                <a:gd name="T11" fmla="*/ 90 h 94"/>
                <a:gd name="T12" fmla="*/ 10 w 26"/>
                <a:gd name="T13" fmla="*/ 94 h 94"/>
                <a:gd name="T14" fmla="*/ 10 w 26"/>
                <a:gd name="T15" fmla="*/ 94 h 94"/>
                <a:gd name="T16" fmla="*/ 16 w 26"/>
                <a:gd name="T17" fmla="*/ 86 h 94"/>
                <a:gd name="T18" fmla="*/ 22 w 26"/>
                <a:gd name="T19" fmla="*/ 76 h 94"/>
                <a:gd name="T20" fmla="*/ 24 w 26"/>
                <a:gd name="T21" fmla="*/ 64 h 94"/>
                <a:gd name="T22" fmla="*/ 26 w 26"/>
                <a:gd name="T23" fmla="*/ 54 h 94"/>
                <a:gd name="T24" fmla="*/ 26 w 26"/>
                <a:gd name="T25" fmla="*/ 42 h 94"/>
                <a:gd name="T26" fmla="*/ 24 w 26"/>
                <a:gd name="T27" fmla="*/ 30 h 94"/>
                <a:gd name="T28" fmla="*/ 16 w 26"/>
                <a:gd name="T29" fmla="*/ 8 h 94"/>
                <a:gd name="T30" fmla="*/ 16 w 26"/>
                <a:gd name="T31" fmla="*/ 8 h 94"/>
                <a:gd name="T32" fmla="*/ 14 w 26"/>
                <a:gd name="T33" fmla="*/ 4 h 94"/>
                <a:gd name="T34" fmla="*/ 6 w 26"/>
                <a:gd name="T35" fmla="*/ 0 h 94"/>
                <a:gd name="T36" fmla="*/ 6 w 26"/>
                <a:gd name="T37" fmla="*/ 0 h 9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6" h="94">
                  <a:moveTo>
                    <a:pt x="6" y="0"/>
                  </a:moveTo>
                  <a:lnTo>
                    <a:pt x="6" y="0"/>
                  </a:lnTo>
                  <a:lnTo>
                    <a:pt x="0" y="44"/>
                  </a:lnTo>
                  <a:lnTo>
                    <a:pt x="0" y="66"/>
                  </a:lnTo>
                  <a:lnTo>
                    <a:pt x="2" y="90"/>
                  </a:lnTo>
                  <a:lnTo>
                    <a:pt x="10" y="94"/>
                  </a:lnTo>
                  <a:lnTo>
                    <a:pt x="16" y="86"/>
                  </a:lnTo>
                  <a:lnTo>
                    <a:pt x="22" y="76"/>
                  </a:lnTo>
                  <a:lnTo>
                    <a:pt x="24" y="64"/>
                  </a:lnTo>
                  <a:lnTo>
                    <a:pt x="26" y="54"/>
                  </a:lnTo>
                  <a:lnTo>
                    <a:pt x="26" y="42"/>
                  </a:lnTo>
                  <a:lnTo>
                    <a:pt x="24" y="30"/>
                  </a:lnTo>
                  <a:lnTo>
                    <a:pt x="16" y="8"/>
                  </a:lnTo>
                  <a:lnTo>
                    <a:pt x="14" y="4"/>
                  </a:lnTo>
                  <a:lnTo>
                    <a:pt x="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7" name="Freeform 108"/>
            <p:cNvSpPr/>
            <p:nvPr/>
          </p:nvSpPr>
          <p:spPr bwMode="auto">
            <a:xfrm>
              <a:off x="4733" y="2079"/>
              <a:ext cx="32" cy="92"/>
            </a:xfrm>
            <a:custGeom>
              <a:avLst/>
              <a:gdLst>
                <a:gd name="T0" fmla="*/ 32 w 32"/>
                <a:gd name="T1" fmla="*/ 92 h 92"/>
                <a:gd name="T2" fmla="*/ 32 w 32"/>
                <a:gd name="T3" fmla="*/ 92 h 92"/>
                <a:gd name="T4" fmla="*/ 30 w 32"/>
                <a:gd name="T5" fmla="*/ 66 h 92"/>
                <a:gd name="T6" fmla="*/ 24 w 32"/>
                <a:gd name="T7" fmla="*/ 38 h 92"/>
                <a:gd name="T8" fmla="*/ 18 w 32"/>
                <a:gd name="T9" fmla="*/ 26 h 92"/>
                <a:gd name="T10" fmla="*/ 14 w 32"/>
                <a:gd name="T11" fmla="*/ 16 h 92"/>
                <a:gd name="T12" fmla="*/ 6 w 32"/>
                <a:gd name="T13" fmla="*/ 6 h 92"/>
                <a:gd name="T14" fmla="*/ 0 w 32"/>
                <a:gd name="T15" fmla="*/ 0 h 92"/>
                <a:gd name="T16" fmla="*/ 0 w 32"/>
                <a:gd name="T17" fmla="*/ 0 h 92"/>
                <a:gd name="T18" fmla="*/ 22 w 32"/>
                <a:gd name="T19" fmla="*/ 88 h 92"/>
                <a:gd name="T20" fmla="*/ 22 w 32"/>
                <a:gd name="T21" fmla="*/ 88 h 92"/>
                <a:gd name="T22" fmla="*/ 32 w 32"/>
                <a:gd name="T23" fmla="*/ 92 h 92"/>
                <a:gd name="T24" fmla="*/ 32 w 32"/>
                <a:gd name="T25" fmla="*/ 92 h 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2" h="92">
                  <a:moveTo>
                    <a:pt x="32" y="92"/>
                  </a:moveTo>
                  <a:lnTo>
                    <a:pt x="32" y="92"/>
                  </a:lnTo>
                  <a:lnTo>
                    <a:pt x="30" y="66"/>
                  </a:lnTo>
                  <a:lnTo>
                    <a:pt x="24" y="38"/>
                  </a:lnTo>
                  <a:lnTo>
                    <a:pt x="18" y="26"/>
                  </a:lnTo>
                  <a:lnTo>
                    <a:pt x="14" y="16"/>
                  </a:lnTo>
                  <a:lnTo>
                    <a:pt x="6" y="6"/>
                  </a:lnTo>
                  <a:lnTo>
                    <a:pt x="0" y="0"/>
                  </a:lnTo>
                  <a:lnTo>
                    <a:pt x="22" y="88"/>
                  </a:lnTo>
                  <a:lnTo>
                    <a:pt x="32" y="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8" name="Freeform 109"/>
            <p:cNvSpPr/>
            <p:nvPr/>
          </p:nvSpPr>
          <p:spPr bwMode="auto">
            <a:xfrm>
              <a:off x="2909" y="2131"/>
              <a:ext cx="18" cy="26"/>
            </a:xfrm>
            <a:custGeom>
              <a:avLst/>
              <a:gdLst>
                <a:gd name="T0" fmla="*/ 12 w 18"/>
                <a:gd name="T1" fmla="*/ 26 h 26"/>
                <a:gd name="T2" fmla="*/ 12 w 18"/>
                <a:gd name="T3" fmla="*/ 26 h 26"/>
                <a:gd name="T4" fmla="*/ 16 w 18"/>
                <a:gd name="T5" fmla="*/ 18 h 26"/>
                <a:gd name="T6" fmla="*/ 18 w 18"/>
                <a:gd name="T7" fmla="*/ 6 h 26"/>
                <a:gd name="T8" fmla="*/ 18 w 18"/>
                <a:gd name="T9" fmla="*/ 6 h 26"/>
                <a:gd name="T10" fmla="*/ 0 w 18"/>
                <a:gd name="T11" fmla="*/ 0 h 26"/>
                <a:gd name="T12" fmla="*/ 0 w 18"/>
                <a:gd name="T13" fmla="*/ 0 h 26"/>
                <a:gd name="T14" fmla="*/ 0 w 18"/>
                <a:gd name="T15" fmla="*/ 8 h 26"/>
                <a:gd name="T16" fmla="*/ 0 w 18"/>
                <a:gd name="T17" fmla="*/ 14 h 26"/>
                <a:gd name="T18" fmla="*/ 4 w 18"/>
                <a:gd name="T19" fmla="*/ 20 h 26"/>
                <a:gd name="T20" fmla="*/ 12 w 18"/>
                <a:gd name="T21" fmla="*/ 26 h 26"/>
                <a:gd name="T22" fmla="*/ 12 w 18"/>
                <a:gd name="T23" fmla="*/ 26 h 2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" h="26">
                  <a:moveTo>
                    <a:pt x="12" y="26"/>
                  </a:moveTo>
                  <a:lnTo>
                    <a:pt x="12" y="26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14"/>
                  </a:lnTo>
                  <a:lnTo>
                    <a:pt x="4" y="20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9" name="Freeform 110"/>
            <p:cNvSpPr/>
            <p:nvPr/>
          </p:nvSpPr>
          <p:spPr bwMode="auto">
            <a:xfrm>
              <a:off x="4769" y="2175"/>
              <a:ext cx="12" cy="26"/>
            </a:xfrm>
            <a:custGeom>
              <a:avLst/>
              <a:gdLst>
                <a:gd name="T0" fmla="*/ 12 w 12"/>
                <a:gd name="T1" fmla="*/ 26 h 26"/>
                <a:gd name="T2" fmla="*/ 12 w 12"/>
                <a:gd name="T3" fmla="*/ 26 h 26"/>
                <a:gd name="T4" fmla="*/ 12 w 12"/>
                <a:gd name="T5" fmla="*/ 10 h 26"/>
                <a:gd name="T6" fmla="*/ 12 w 12"/>
                <a:gd name="T7" fmla="*/ 10 h 26"/>
                <a:gd name="T8" fmla="*/ 0 w 12"/>
                <a:gd name="T9" fmla="*/ 0 h 26"/>
                <a:gd name="T10" fmla="*/ 0 w 12"/>
                <a:gd name="T11" fmla="*/ 0 h 26"/>
                <a:gd name="T12" fmla="*/ 8 w 12"/>
                <a:gd name="T13" fmla="*/ 26 h 26"/>
                <a:gd name="T14" fmla="*/ 8 w 12"/>
                <a:gd name="T15" fmla="*/ 26 h 26"/>
                <a:gd name="T16" fmla="*/ 12 w 12"/>
                <a:gd name="T17" fmla="*/ 26 h 26"/>
                <a:gd name="T18" fmla="*/ 12 w 12"/>
                <a:gd name="T19" fmla="*/ 2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26">
                  <a:moveTo>
                    <a:pt x="12" y="26"/>
                  </a:moveTo>
                  <a:lnTo>
                    <a:pt x="12" y="26"/>
                  </a:lnTo>
                  <a:lnTo>
                    <a:pt x="12" y="10"/>
                  </a:lnTo>
                  <a:lnTo>
                    <a:pt x="0" y="0"/>
                  </a:lnTo>
                  <a:lnTo>
                    <a:pt x="8" y="26"/>
                  </a:lnTo>
                  <a:lnTo>
                    <a:pt x="12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0" name="Freeform 111"/>
            <p:cNvSpPr/>
            <p:nvPr/>
          </p:nvSpPr>
          <p:spPr bwMode="auto">
            <a:xfrm>
              <a:off x="4721" y="2193"/>
              <a:ext cx="14" cy="26"/>
            </a:xfrm>
            <a:custGeom>
              <a:avLst/>
              <a:gdLst>
                <a:gd name="T0" fmla="*/ 0 w 14"/>
                <a:gd name="T1" fmla="*/ 0 h 26"/>
                <a:gd name="T2" fmla="*/ 0 w 14"/>
                <a:gd name="T3" fmla="*/ 0 h 26"/>
                <a:gd name="T4" fmla="*/ 0 w 14"/>
                <a:gd name="T5" fmla="*/ 22 h 26"/>
                <a:gd name="T6" fmla="*/ 0 w 14"/>
                <a:gd name="T7" fmla="*/ 22 h 26"/>
                <a:gd name="T8" fmla="*/ 8 w 14"/>
                <a:gd name="T9" fmla="*/ 26 h 26"/>
                <a:gd name="T10" fmla="*/ 8 w 14"/>
                <a:gd name="T11" fmla="*/ 26 h 26"/>
                <a:gd name="T12" fmla="*/ 12 w 14"/>
                <a:gd name="T13" fmla="*/ 20 h 26"/>
                <a:gd name="T14" fmla="*/ 14 w 14"/>
                <a:gd name="T15" fmla="*/ 8 h 26"/>
                <a:gd name="T16" fmla="*/ 14 w 14"/>
                <a:gd name="T17" fmla="*/ 8 h 26"/>
                <a:gd name="T18" fmla="*/ 0 w 14"/>
                <a:gd name="T19" fmla="*/ 0 h 26"/>
                <a:gd name="T20" fmla="*/ 0 w 14"/>
                <a:gd name="T21" fmla="*/ 0 h 2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4" h="26">
                  <a:moveTo>
                    <a:pt x="0" y="0"/>
                  </a:moveTo>
                  <a:lnTo>
                    <a:pt x="0" y="0"/>
                  </a:lnTo>
                  <a:lnTo>
                    <a:pt x="0" y="22"/>
                  </a:lnTo>
                  <a:lnTo>
                    <a:pt x="8" y="26"/>
                  </a:lnTo>
                  <a:lnTo>
                    <a:pt x="12" y="20"/>
                  </a:lnTo>
                  <a:lnTo>
                    <a:pt x="14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1" name="Freeform 112"/>
            <p:cNvSpPr/>
            <p:nvPr/>
          </p:nvSpPr>
          <p:spPr bwMode="auto">
            <a:xfrm>
              <a:off x="4785" y="2245"/>
              <a:ext cx="28" cy="48"/>
            </a:xfrm>
            <a:custGeom>
              <a:avLst/>
              <a:gdLst>
                <a:gd name="T0" fmla="*/ 0 w 28"/>
                <a:gd name="T1" fmla="*/ 0 h 48"/>
                <a:gd name="T2" fmla="*/ 0 w 28"/>
                <a:gd name="T3" fmla="*/ 0 h 48"/>
                <a:gd name="T4" fmla="*/ 0 w 28"/>
                <a:gd name="T5" fmla="*/ 10 h 48"/>
                <a:gd name="T6" fmla="*/ 2 w 28"/>
                <a:gd name="T7" fmla="*/ 16 h 48"/>
                <a:gd name="T8" fmla="*/ 10 w 28"/>
                <a:gd name="T9" fmla="*/ 34 h 48"/>
                <a:gd name="T10" fmla="*/ 10 w 28"/>
                <a:gd name="T11" fmla="*/ 34 h 48"/>
                <a:gd name="T12" fmla="*/ 28 w 28"/>
                <a:gd name="T13" fmla="*/ 48 h 48"/>
                <a:gd name="T14" fmla="*/ 28 w 28"/>
                <a:gd name="T15" fmla="*/ 48 h 48"/>
                <a:gd name="T16" fmla="*/ 24 w 28"/>
                <a:gd name="T17" fmla="*/ 34 h 48"/>
                <a:gd name="T18" fmla="*/ 18 w 28"/>
                <a:gd name="T19" fmla="*/ 20 h 48"/>
                <a:gd name="T20" fmla="*/ 10 w 28"/>
                <a:gd name="T21" fmla="*/ 8 h 48"/>
                <a:gd name="T22" fmla="*/ 0 w 28"/>
                <a:gd name="T23" fmla="*/ 0 h 48"/>
                <a:gd name="T24" fmla="*/ 0 w 28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48">
                  <a:moveTo>
                    <a:pt x="0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10" y="34"/>
                  </a:lnTo>
                  <a:lnTo>
                    <a:pt x="28" y="48"/>
                  </a:lnTo>
                  <a:lnTo>
                    <a:pt x="24" y="34"/>
                  </a:lnTo>
                  <a:lnTo>
                    <a:pt x="18" y="20"/>
                  </a:lnTo>
                  <a:lnTo>
                    <a:pt x="1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2" name="Freeform 113"/>
            <p:cNvSpPr/>
            <p:nvPr/>
          </p:nvSpPr>
          <p:spPr bwMode="auto">
            <a:xfrm>
              <a:off x="4735" y="2255"/>
              <a:ext cx="78" cy="204"/>
            </a:xfrm>
            <a:custGeom>
              <a:avLst/>
              <a:gdLst>
                <a:gd name="T0" fmla="*/ 30 w 78"/>
                <a:gd name="T1" fmla="*/ 26 h 204"/>
                <a:gd name="T2" fmla="*/ 30 w 78"/>
                <a:gd name="T3" fmla="*/ 26 h 204"/>
                <a:gd name="T4" fmla="*/ 26 w 78"/>
                <a:gd name="T5" fmla="*/ 18 h 204"/>
                <a:gd name="T6" fmla="*/ 20 w 78"/>
                <a:gd name="T7" fmla="*/ 10 h 204"/>
                <a:gd name="T8" fmla="*/ 12 w 78"/>
                <a:gd name="T9" fmla="*/ 6 h 204"/>
                <a:gd name="T10" fmla="*/ 0 w 78"/>
                <a:gd name="T11" fmla="*/ 0 h 204"/>
                <a:gd name="T12" fmla="*/ 0 w 78"/>
                <a:gd name="T13" fmla="*/ 0 h 204"/>
                <a:gd name="T14" fmla="*/ 0 w 78"/>
                <a:gd name="T15" fmla="*/ 12 h 204"/>
                <a:gd name="T16" fmla="*/ 0 w 78"/>
                <a:gd name="T17" fmla="*/ 24 h 204"/>
                <a:gd name="T18" fmla="*/ 4 w 78"/>
                <a:gd name="T19" fmla="*/ 52 h 204"/>
                <a:gd name="T20" fmla="*/ 10 w 78"/>
                <a:gd name="T21" fmla="*/ 80 h 204"/>
                <a:gd name="T22" fmla="*/ 20 w 78"/>
                <a:gd name="T23" fmla="*/ 110 h 204"/>
                <a:gd name="T24" fmla="*/ 32 w 78"/>
                <a:gd name="T25" fmla="*/ 138 h 204"/>
                <a:gd name="T26" fmla="*/ 46 w 78"/>
                <a:gd name="T27" fmla="*/ 164 h 204"/>
                <a:gd name="T28" fmla="*/ 58 w 78"/>
                <a:gd name="T29" fmla="*/ 184 h 204"/>
                <a:gd name="T30" fmla="*/ 72 w 78"/>
                <a:gd name="T31" fmla="*/ 196 h 204"/>
                <a:gd name="T32" fmla="*/ 72 w 78"/>
                <a:gd name="T33" fmla="*/ 196 h 204"/>
                <a:gd name="T34" fmla="*/ 74 w 78"/>
                <a:gd name="T35" fmla="*/ 204 h 204"/>
                <a:gd name="T36" fmla="*/ 74 w 78"/>
                <a:gd name="T37" fmla="*/ 204 h 204"/>
                <a:gd name="T38" fmla="*/ 78 w 78"/>
                <a:gd name="T39" fmla="*/ 204 h 204"/>
                <a:gd name="T40" fmla="*/ 78 w 78"/>
                <a:gd name="T41" fmla="*/ 204 h 204"/>
                <a:gd name="T42" fmla="*/ 76 w 78"/>
                <a:gd name="T43" fmla="*/ 190 h 204"/>
                <a:gd name="T44" fmla="*/ 72 w 78"/>
                <a:gd name="T45" fmla="*/ 176 h 204"/>
                <a:gd name="T46" fmla="*/ 58 w 78"/>
                <a:gd name="T47" fmla="*/ 144 h 204"/>
                <a:gd name="T48" fmla="*/ 30 w 78"/>
                <a:gd name="T49" fmla="*/ 90 h 204"/>
                <a:gd name="T50" fmla="*/ 30 w 78"/>
                <a:gd name="T51" fmla="*/ 90 h 204"/>
                <a:gd name="T52" fmla="*/ 30 w 78"/>
                <a:gd name="T53" fmla="*/ 26 h 204"/>
                <a:gd name="T54" fmla="*/ 30 w 78"/>
                <a:gd name="T55" fmla="*/ 26 h 20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78" h="204">
                  <a:moveTo>
                    <a:pt x="30" y="26"/>
                  </a:moveTo>
                  <a:lnTo>
                    <a:pt x="30" y="26"/>
                  </a:lnTo>
                  <a:lnTo>
                    <a:pt x="26" y="18"/>
                  </a:lnTo>
                  <a:lnTo>
                    <a:pt x="20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4" y="52"/>
                  </a:lnTo>
                  <a:lnTo>
                    <a:pt x="10" y="80"/>
                  </a:lnTo>
                  <a:lnTo>
                    <a:pt x="20" y="110"/>
                  </a:lnTo>
                  <a:lnTo>
                    <a:pt x="32" y="138"/>
                  </a:lnTo>
                  <a:lnTo>
                    <a:pt x="46" y="164"/>
                  </a:lnTo>
                  <a:lnTo>
                    <a:pt x="58" y="184"/>
                  </a:lnTo>
                  <a:lnTo>
                    <a:pt x="72" y="196"/>
                  </a:lnTo>
                  <a:lnTo>
                    <a:pt x="74" y="204"/>
                  </a:lnTo>
                  <a:lnTo>
                    <a:pt x="78" y="204"/>
                  </a:lnTo>
                  <a:lnTo>
                    <a:pt x="76" y="190"/>
                  </a:lnTo>
                  <a:lnTo>
                    <a:pt x="72" y="176"/>
                  </a:lnTo>
                  <a:lnTo>
                    <a:pt x="58" y="144"/>
                  </a:lnTo>
                  <a:lnTo>
                    <a:pt x="30" y="90"/>
                  </a:lnTo>
                  <a:lnTo>
                    <a:pt x="30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" name="Freeform 114"/>
            <p:cNvSpPr/>
            <p:nvPr/>
          </p:nvSpPr>
          <p:spPr bwMode="auto">
            <a:xfrm>
              <a:off x="4817" y="2329"/>
              <a:ext cx="12" cy="16"/>
            </a:xfrm>
            <a:custGeom>
              <a:avLst/>
              <a:gdLst>
                <a:gd name="T0" fmla="*/ 0 w 12"/>
                <a:gd name="T1" fmla="*/ 0 h 16"/>
                <a:gd name="T2" fmla="*/ 0 w 12"/>
                <a:gd name="T3" fmla="*/ 0 h 16"/>
                <a:gd name="T4" fmla="*/ 0 w 12"/>
                <a:gd name="T5" fmla="*/ 16 h 16"/>
                <a:gd name="T6" fmla="*/ 0 w 12"/>
                <a:gd name="T7" fmla="*/ 16 h 16"/>
                <a:gd name="T8" fmla="*/ 12 w 12"/>
                <a:gd name="T9" fmla="*/ 16 h 16"/>
                <a:gd name="T10" fmla="*/ 12 w 12"/>
                <a:gd name="T11" fmla="*/ 16 h 16"/>
                <a:gd name="T12" fmla="*/ 12 w 12"/>
                <a:gd name="T13" fmla="*/ 0 h 16"/>
                <a:gd name="T14" fmla="*/ 12 w 12"/>
                <a:gd name="T15" fmla="*/ 0 h 16"/>
                <a:gd name="T16" fmla="*/ 0 w 12"/>
                <a:gd name="T17" fmla="*/ 0 h 16"/>
                <a:gd name="T18" fmla="*/ 0 w 1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2" h="16">
                  <a:moveTo>
                    <a:pt x="0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12" y="16"/>
                  </a:lnTo>
                  <a:lnTo>
                    <a:pt x="1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4" name="Freeform 115"/>
            <p:cNvSpPr/>
            <p:nvPr/>
          </p:nvSpPr>
          <p:spPr bwMode="auto">
            <a:xfrm>
              <a:off x="2991" y="2353"/>
              <a:ext cx="56" cy="124"/>
            </a:xfrm>
            <a:custGeom>
              <a:avLst/>
              <a:gdLst>
                <a:gd name="T0" fmla="*/ 30 w 56"/>
                <a:gd name="T1" fmla="*/ 0 h 124"/>
                <a:gd name="T2" fmla="*/ 30 w 56"/>
                <a:gd name="T3" fmla="*/ 0 h 124"/>
                <a:gd name="T4" fmla="*/ 14 w 56"/>
                <a:gd name="T5" fmla="*/ 64 h 124"/>
                <a:gd name="T6" fmla="*/ 0 w 56"/>
                <a:gd name="T7" fmla="*/ 124 h 124"/>
                <a:gd name="T8" fmla="*/ 0 w 56"/>
                <a:gd name="T9" fmla="*/ 124 h 124"/>
                <a:gd name="T10" fmla="*/ 4 w 56"/>
                <a:gd name="T11" fmla="*/ 124 h 124"/>
                <a:gd name="T12" fmla="*/ 4 w 56"/>
                <a:gd name="T13" fmla="*/ 124 h 124"/>
                <a:gd name="T14" fmla="*/ 14 w 56"/>
                <a:gd name="T15" fmla="*/ 116 h 124"/>
                <a:gd name="T16" fmla="*/ 22 w 56"/>
                <a:gd name="T17" fmla="*/ 102 h 124"/>
                <a:gd name="T18" fmla="*/ 32 w 56"/>
                <a:gd name="T19" fmla="*/ 88 h 124"/>
                <a:gd name="T20" fmla="*/ 40 w 56"/>
                <a:gd name="T21" fmla="*/ 70 h 124"/>
                <a:gd name="T22" fmla="*/ 46 w 56"/>
                <a:gd name="T23" fmla="*/ 52 h 124"/>
                <a:gd name="T24" fmla="*/ 50 w 56"/>
                <a:gd name="T25" fmla="*/ 34 h 124"/>
                <a:gd name="T26" fmla="*/ 54 w 56"/>
                <a:gd name="T27" fmla="*/ 16 h 124"/>
                <a:gd name="T28" fmla="*/ 56 w 56"/>
                <a:gd name="T29" fmla="*/ 0 h 124"/>
                <a:gd name="T30" fmla="*/ 56 w 56"/>
                <a:gd name="T31" fmla="*/ 0 h 124"/>
                <a:gd name="T32" fmla="*/ 30 w 56"/>
                <a:gd name="T33" fmla="*/ 0 h 124"/>
                <a:gd name="T34" fmla="*/ 30 w 56"/>
                <a:gd name="T35" fmla="*/ 0 h 1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6" h="124">
                  <a:moveTo>
                    <a:pt x="30" y="0"/>
                  </a:moveTo>
                  <a:lnTo>
                    <a:pt x="30" y="0"/>
                  </a:lnTo>
                  <a:lnTo>
                    <a:pt x="14" y="64"/>
                  </a:lnTo>
                  <a:lnTo>
                    <a:pt x="0" y="124"/>
                  </a:lnTo>
                  <a:lnTo>
                    <a:pt x="4" y="124"/>
                  </a:lnTo>
                  <a:lnTo>
                    <a:pt x="14" y="116"/>
                  </a:lnTo>
                  <a:lnTo>
                    <a:pt x="22" y="102"/>
                  </a:lnTo>
                  <a:lnTo>
                    <a:pt x="32" y="88"/>
                  </a:lnTo>
                  <a:lnTo>
                    <a:pt x="40" y="70"/>
                  </a:lnTo>
                  <a:lnTo>
                    <a:pt x="46" y="52"/>
                  </a:lnTo>
                  <a:lnTo>
                    <a:pt x="50" y="34"/>
                  </a:lnTo>
                  <a:lnTo>
                    <a:pt x="54" y="16"/>
                  </a:lnTo>
                  <a:lnTo>
                    <a:pt x="56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5" name="Freeform 116"/>
            <p:cNvSpPr/>
            <p:nvPr/>
          </p:nvSpPr>
          <p:spPr bwMode="auto">
            <a:xfrm>
              <a:off x="4727" y="2393"/>
              <a:ext cx="32" cy="104"/>
            </a:xfrm>
            <a:custGeom>
              <a:avLst/>
              <a:gdLst>
                <a:gd name="T0" fmla="*/ 2 w 32"/>
                <a:gd name="T1" fmla="*/ 88 h 104"/>
                <a:gd name="T2" fmla="*/ 2 w 32"/>
                <a:gd name="T3" fmla="*/ 88 h 104"/>
                <a:gd name="T4" fmla="*/ 32 w 32"/>
                <a:gd name="T5" fmla="*/ 104 h 104"/>
                <a:gd name="T6" fmla="*/ 32 w 32"/>
                <a:gd name="T7" fmla="*/ 104 h 104"/>
                <a:gd name="T8" fmla="*/ 28 w 32"/>
                <a:gd name="T9" fmla="*/ 78 h 104"/>
                <a:gd name="T10" fmla="*/ 24 w 32"/>
                <a:gd name="T11" fmla="*/ 48 h 104"/>
                <a:gd name="T12" fmla="*/ 16 w 32"/>
                <a:gd name="T13" fmla="*/ 20 h 104"/>
                <a:gd name="T14" fmla="*/ 10 w 32"/>
                <a:gd name="T15" fmla="*/ 8 h 104"/>
                <a:gd name="T16" fmla="*/ 6 w 32"/>
                <a:gd name="T17" fmla="*/ 0 h 104"/>
                <a:gd name="T18" fmla="*/ 6 w 32"/>
                <a:gd name="T19" fmla="*/ 0 h 104"/>
                <a:gd name="T20" fmla="*/ 0 w 32"/>
                <a:gd name="T21" fmla="*/ 20 h 104"/>
                <a:gd name="T22" fmla="*/ 0 w 32"/>
                <a:gd name="T23" fmla="*/ 42 h 104"/>
                <a:gd name="T24" fmla="*/ 0 w 32"/>
                <a:gd name="T25" fmla="*/ 66 h 104"/>
                <a:gd name="T26" fmla="*/ 2 w 32"/>
                <a:gd name="T27" fmla="*/ 88 h 104"/>
                <a:gd name="T28" fmla="*/ 2 w 32"/>
                <a:gd name="T29" fmla="*/ 88 h 10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04">
                  <a:moveTo>
                    <a:pt x="2" y="88"/>
                  </a:moveTo>
                  <a:lnTo>
                    <a:pt x="2" y="88"/>
                  </a:lnTo>
                  <a:lnTo>
                    <a:pt x="32" y="104"/>
                  </a:lnTo>
                  <a:lnTo>
                    <a:pt x="28" y="78"/>
                  </a:lnTo>
                  <a:lnTo>
                    <a:pt x="24" y="48"/>
                  </a:lnTo>
                  <a:lnTo>
                    <a:pt x="16" y="20"/>
                  </a:lnTo>
                  <a:lnTo>
                    <a:pt x="10" y="8"/>
                  </a:lnTo>
                  <a:lnTo>
                    <a:pt x="6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0" y="66"/>
                  </a:lnTo>
                  <a:lnTo>
                    <a:pt x="2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6" name="Freeform 117"/>
            <p:cNvSpPr/>
            <p:nvPr/>
          </p:nvSpPr>
          <p:spPr bwMode="auto">
            <a:xfrm>
              <a:off x="4573" y="2485"/>
              <a:ext cx="82" cy="88"/>
            </a:xfrm>
            <a:custGeom>
              <a:avLst/>
              <a:gdLst>
                <a:gd name="T0" fmla="*/ 82 w 82"/>
                <a:gd name="T1" fmla="*/ 8 h 88"/>
                <a:gd name="T2" fmla="*/ 82 w 82"/>
                <a:gd name="T3" fmla="*/ 8 h 88"/>
                <a:gd name="T4" fmla="*/ 66 w 82"/>
                <a:gd name="T5" fmla="*/ 0 h 88"/>
                <a:gd name="T6" fmla="*/ 66 w 82"/>
                <a:gd name="T7" fmla="*/ 0 h 88"/>
                <a:gd name="T8" fmla="*/ 56 w 82"/>
                <a:gd name="T9" fmla="*/ 22 h 88"/>
                <a:gd name="T10" fmla="*/ 44 w 82"/>
                <a:gd name="T11" fmla="*/ 42 h 88"/>
                <a:gd name="T12" fmla="*/ 36 w 82"/>
                <a:gd name="T13" fmla="*/ 50 h 88"/>
                <a:gd name="T14" fmla="*/ 28 w 82"/>
                <a:gd name="T15" fmla="*/ 58 h 88"/>
                <a:gd name="T16" fmla="*/ 18 w 82"/>
                <a:gd name="T17" fmla="*/ 66 h 88"/>
                <a:gd name="T18" fmla="*/ 8 w 82"/>
                <a:gd name="T19" fmla="*/ 70 h 88"/>
                <a:gd name="T20" fmla="*/ 8 w 82"/>
                <a:gd name="T21" fmla="*/ 70 h 88"/>
                <a:gd name="T22" fmla="*/ 0 w 82"/>
                <a:gd name="T23" fmla="*/ 88 h 88"/>
                <a:gd name="T24" fmla="*/ 0 w 82"/>
                <a:gd name="T25" fmla="*/ 88 h 88"/>
                <a:gd name="T26" fmla="*/ 16 w 82"/>
                <a:gd name="T27" fmla="*/ 86 h 88"/>
                <a:gd name="T28" fmla="*/ 30 w 82"/>
                <a:gd name="T29" fmla="*/ 80 h 88"/>
                <a:gd name="T30" fmla="*/ 40 w 82"/>
                <a:gd name="T31" fmla="*/ 74 h 88"/>
                <a:gd name="T32" fmla="*/ 50 w 82"/>
                <a:gd name="T33" fmla="*/ 66 h 88"/>
                <a:gd name="T34" fmla="*/ 60 w 82"/>
                <a:gd name="T35" fmla="*/ 56 h 88"/>
                <a:gd name="T36" fmla="*/ 66 w 82"/>
                <a:gd name="T37" fmla="*/ 46 h 88"/>
                <a:gd name="T38" fmla="*/ 82 w 82"/>
                <a:gd name="T39" fmla="*/ 22 h 88"/>
                <a:gd name="T40" fmla="*/ 82 w 82"/>
                <a:gd name="T41" fmla="*/ 22 h 88"/>
                <a:gd name="T42" fmla="*/ 82 w 82"/>
                <a:gd name="T43" fmla="*/ 8 h 88"/>
                <a:gd name="T44" fmla="*/ 82 w 82"/>
                <a:gd name="T45" fmla="*/ 8 h 8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2" h="88">
                  <a:moveTo>
                    <a:pt x="82" y="8"/>
                  </a:moveTo>
                  <a:lnTo>
                    <a:pt x="82" y="8"/>
                  </a:lnTo>
                  <a:lnTo>
                    <a:pt x="66" y="0"/>
                  </a:lnTo>
                  <a:lnTo>
                    <a:pt x="56" y="22"/>
                  </a:lnTo>
                  <a:lnTo>
                    <a:pt x="44" y="42"/>
                  </a:lnTo>
                  <a:lnTo>
                    <a:pt x="36" y="50"/>
                  </a:lnTo>
                  <a:lnTo>
                    <a:pt x="28" y="58"/>
                  </a:lnTo>
                  <a:lnTo>
                    <a:pt x="18" y="66"/>
                  </a:lnTo>
                  <a:lnTo>
                    <a:pt x="8" y="70"/>
                  </a:lnTo>
                  <a:lnTo>
                    <a:pt x="0" y="88"/>
                  </a:lnTo>
                  <a:lnTo>
                    <a:pt x="16" y="86"/>
                  </a:lnTo>
                  <a:lnTo>
                    <a:pt x="30" y="80"/>
                  </a:lnTo>
                  <a:lnTo>
                    <a:pt x="40" y="74"/>
                  </a:lnTo>
                  <a:lnTo>
                    <a:pt x="50" y="66"/>
                  </a:lnTo>
                  <a:lnTo>
                    <a:pt x="60" y="56"/>
                  </a:lnTo>
                  <a:lnTo>
                    <a:pt x="66" y="46"/>
                  </a:lnTo>
                  <a:lnTo>
                    <a:pt x="82" y="22"/>
                  </a:lnTo>
                  <a:lnTo>
                    <a:pt x="82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7" name="Freeform 118"/>
            <p:cNvSpPr/>
            <p:nvPr/>
          </p:nvSpPr>
          <p:spPr bwMode="auto">
            <a:xfrm>
              <a:off x="4355" y="2581"/>
              <a:ext cx="196" cy="130"/>
            </a:xfrm>
            <a:custGeom>
              <a:avLst/>
              <a:gdLst>
                <a:gd name="T0" fmla="*/ 188 w 196"/>
                <a:gd name="T1" fmla="*/ 4 h 130"/>
                <a:gd name="T2" fmla="*/ 188 w 196"/>
                <a:gd name="T3" fmla="*/ 4 h 130"/>
                <a:gd name="T4" fmla="*/ 196 w 196"/>
                <a:gd name="T5" fmla="*/ 4 h 130"/>
                <a:gd name="T6" fmla="*/ 196 w 196"/>
                <a:gd name="T7" fmla="*/ 4 h 130"/>
                <a:gd name="T8" fmla="*/ 170 w 196"/>
                <a:gd name="T9" fmla="*/ 0 h 130"/>
                <a:gd name="T10" fmla="*/ 170 w 196"/>
                <a:gd name="T11" fmla="*/ 0 h 130"/>
                <a:gd name="T12" fmla="*/ 148 w 196"/>
                <a:gd name="T13" fmla="*/ 14 h 130"/>
                <a:gd name="T14" fmla="*/ 128 w 196"/>
                <a:gd name="T15" fmla="*/ 30 h 130"/>
                <a:gd name="T16" fmla="*/ 90 w 196"/>
                <a:gd name="T17" fmla="*/ 64 h 130"/>
                <a:gd name="T18" fmla="*/ 70 w 196"/>
                <a:gd name="T19" fmla="*/ 80 h 130"/>
                <a:gd name="T20" fmla="*/ 50 w 196"/>
                <a:gd name="T21" fmla="*/ 94 h 130"/>
                <a:gd name="T22" fmla="*/ 28 w 196"/>
                <a:gd name="T23" fmla="*/ 108 h 130"/>
                <a:gd name="T24" fmla="*/ 4 w 196"/>
                <a:gd name="T25" fmla="*/ 118 h 130"/>
                <a:gd name="T26" fmla="*/ 4 w 196"/>
                <a:gd name="T27" fmla="*/ 118 h 130"/>
                <a:gd name="T28" fmla="*/ 0 w 196"/>
                <a:gd name="T29" fmla="*/ 126 h 130"/>
                <a:gd name="T30" fmla="*/ 0 w 196"/>
                <a:gd name="T31" fmla="*/ 126 h 130"/>
                <a:gd name="T32" fmla="*/ 30 w 196"/>
                <a:gd name="T33" fmla="*/ 130 h 130"/>
                <a:gd name="T34" fmla="*/ 30 w 196"/>
                <a:gd name="T35" fmla="*/ 130 h 130"/>
                <a:gd name="T36" fmla="*/ 48 w 196"/>
                <a:gd name="T37" fmla="*/ 114 h 130"/>
                <a:gd name="T38" fmla="*/ 70 w 196"/>
                <a:gd name="T39" fmla="*/ 98 h 130"/>
                <a:gd name="T40" fmla="*/ 112 w 196"/>
                <a:gd name="T41" fmla="*/ 68 h 130"/>
                <a:gd name="T42" fmla="*/ 152 w 196"/>
                <a:gd name="T43" fmla="*/ 38 h 130"/>
                <a:gd name="T44" fmla="*/ 172 w 196"/>
                <a:gd name="T45" fmla="*/ 22 h 130"/>
                <a:gd name="T46" fmla="*/ 188 w 196"/>
                <a:gd name="T47" fmla="*/ 4 h 130"/>
                <a:gd name="T48" fmla="*/ 188 w 196"/>
                <a:gd name="T49" fmla="*/ 4 h 1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96" h="130">
                  <a:moveTo>
                    <a:pt x="188" y="4"/>
                  </a:moveTo>
                  <a:lnTo>
                    <a:pt x="188" y="4"/>
                  </a:lnTo>
                  <a:lnTo>
                    <a:pt x="196" y="4"/>
                  </a:lnTo>
                  <a:lnTo>
                    <a:pt x="170" y="0"/>
                  </a:lnTo>
                  <a:lnTo>
                    <a:pt x="148" y="14"/>
                  </a:lnTo>
                  <a:lnTo>
                    <a:pt x="128" y="30"/>
                  </a:lnTo>
                  <a:lnTo>
                    <a:pt x="90" y="64"/>
                  </a:lnTo>
                  <a:lnTo>
                    <a:pt x="70" y="80"/>
                  </a:lnTo>
                  <a:lnTo>
                    <a:pt x="50" y="94"/>
                  </a:lnTo>
                  <a:lnTo>
                    <a:pt x="28" y="108"/>
                  </a:lnTo>
                  <a:lnTo>
                    <a:pt x="4" y="118"/>
                  </a:lnTo>
                  <a:lnTo>
                    <a:pt x="0" y="126"/>
                  </a:lnTo>
                  <a:lnTo>
                    <a:pt x="30" y="130"/>
                  </a:lnTo>
                  <a:lnTo>
                    <a:pt x="48" y="114"/>
                  </a:lnTo>
                  <a:lnTo>
                    <a:pt x="70" y="98"/>
                  </a:lnTo>
                  <a:lnTo>
                    <a:pt x="112" y="68"/>
                  </a:lnTo>
                  <a:lnTo>
                    <a:pt x="152" y="38"/>
                  </a:lnTo>
                  <a:lnTo>
                    <a:pt x="172" y="22"/>
                  </a:lnTo>
                  <a:lnTo>
                    <a:pt x="18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8" name="Freeform 119"/>
            <p:cNvSpPr/>
            <p:nvPr/>
          </p:nvSpPr>
          <p:spPr bwMode="auto">
            <a:xfrm>
              <a:off x="4489" y="2581"/>
              <a:ext cx="214" cy="96"/>
            </a:xfrm>
            <a:custGeom>
              <a:avLst/>
              <a:gdLst>
                <a:gd name="T0" fmla="*/ 96 w 214"/>
                <a:gd name="T1" fmla="*/ 38 h 96"/>
                <a:gd name="T2" fmla="*/ 96 w 214"/>
                <a:gd name="T3" fmla="*/ 38 h 96"/>
                <a:gd name="T4" fmla="*/ 108 w 214"/>
                <a:gd name="T5" fmla="*/ 32 h 96"/>
                <a:gd name="T6" fmla="*/ 120 w 214"/>
                <a:gd name="T7" fmla="*/ 30 h 96"/>
                <a:gd name="T8" fmla="*/ 152 w 214"/>
                <a:gd name="T9" fmla="*/ 26 h 96"/>
                <a:gd name="T10" fmla="*/ 166 w 214"/>
                <a:gd name="T11" fmla="*/ 24 h 96"/>
                <a:gd name="T12" fmla="*/ 182 w 214"/>
                <a:gd name="T13" fmla="*/ 20 h 96"/>
                <a:gd name="T14" fmla="*/ 194 w 214"/>
                <a:gd name="T15" fmla="*/ 16 h 96"/>
                <a:gd name="T16" fmla="*/ 206 w 214"/>
                <a:gd name="T17" fmla="*/ 8 h 96"/>
                <a:gd name="T18" fmla="*/ 206 w 214"/>
                <a:gd name="T19" fmla="*/ 8 h 96"/>
                <a:gd name="T20" fmla="*/ 214 w 214"/>
                <a:gd name="T21" fmla="*/ 8 h 96"/>
                <a:gd name="T22" fmla="*/ 214 w 214"/>
                <a:gd name="T23" fmla="*/ 8 h 96"/>
                <a:gd name="T24" fmla="*/ 202 w 214"/>
                <a:gd name="T25" fmla="*/ 0 h 96"/>
                <a:gd name="T26" fmla="*/ 202 w 214"/>
                <a:gd name="T27" fmla="*/ 0 h 96"/>
                <a:gd name="T28" fmla="*/ 172 w 214"/>
                <a:gd name="T29" fmla="*/ 12 h 96"/>
                <a:gd name="T30" fmla="*/ 144 w 214"/>
                <a:gd name="T31" fmla="*/ 20 h 96"/>
                <a:gd name="T32" fmla="*/ 94 w 214"/>
                <a:gd name="T33" fmla="*/ 30 h 96"/>
                <a:gd name="T34" fmla="*/ 72 w 214"/>
                <a:gd name="T35" fmla="*/ 36 h 96"/>
                <a:gd name="T36" fmla="*/ 60 w 214"/>
                <a:gd name="T37" fmla="*/ 40 h 96"/>
                <a:gd name="T38" fmla="*/ 48 w 214"/>
                <a:gd name="T39" fmla="*/ 46 h 96"/>
                <a:gd name="T40" fmla="*/ 36 w 214"/>
                <a:gd name="T41" fmla="*/ 54 h 96"/>
                <a:gd name="T42" fmla="*/ 24 w 214"/>
                <a:gd name="T43" fmla="*/ 64 h 96"/>
                <a:gd name="T44" fmla="*/ 12 w 214"/>
                <a:gd name="T45" fmla="*/ 76 h 96"/>
                <a:gd name="T46" fmla="*/ 0 w 214"/>
                <a:gd name="T47" fmla="*/ 90 h 96"/>
                <a:gd name="T48" fmla="*/ 0 w 214"/>
                <a:gd name="T49" fmla="*/ 90 h 96"/>
                <a:gd name="T50" fmla="*/ 2 w 214"/>
                <a:gd name="T51" fmla="*/ 96 h 96"/>
                <a:gd name="T52" fmla="*/ 2 w 214"/>
                <a:gd name="T53" fmla="*/ 96 h 96"/>
                <a:gd name="T54" fmla="*/ 18 w 214"/>
                <a:gd name="T55" fmla="*/ 92 h 96"/>
                <a:gd name="T56" fmla="*/ 30 w 214"/>
                <a:gd name="T57" fmla="*/ 84 h 96"/>
                <a:gd name="T58" fmla="*/ 52 w 214"/>
                <a:gd name="T59" fmla="*/ 68 h 96"/>
                <a:gd name="T60" fmla="*/ 74 w 214"/>
                <a:gd name="T61" fmla="*/ 52 h 96"/>
                <a:gd name="T62" fmla="*/ 84 w 214"/>
                <a:gd name="T63" fmla="*/ 44 h 96"/>
                <a:gd name="T64" fmla="*/ 96 w 214"/>
                <a:gd name="T65" fmla="*/ 38 h 96"/>
                <a:gd name="T66" fmla="*/ 96 w 214"/>
                <a:gd name="T67" fmla="*/ 38 h 9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4" h="96">
                  <a:moveTo>
                    <a:pt x="96" y="38"/>
                  </a:moveTo>
                  <a:lnTo>
                    <a:pt x="96" y="38"/>
                  </a:lnTo>
                  <a:lnTo>
                    <a:pt x="108" y="32"/>
                  </a:lnTo>
                  <a:lnTo>
                    <a:pt x="120" y="30"/>
                  </a:lnTo>
                  <a:lnTo>
                    <a:pt x="152" y="26"/>
                  </a:lnTo>
                  <a:lnTo>
                    <a:pt x="166" y="24"/>
                  </a:lnTo>
                  <a:lnTo>
                    <a:pt x="182" y="20"/>
                  </a:lnTo>
                  <a:lnTo>
                    <a:pt x="194" y="16"/>
                  </a:lnTo>
                  <a:lnTo>
                    <a:pt x="206" y="8"/>
                  </a:lnTo>
                  <a:lnTo>
                    <a:pt x="214" y="8"/>
                  </a:lnTo>
                  <a:lnTo>
                    <a:pt x="202" y="0"/>
                  </a:lnTo>
                  <a:lnTo>
                    <a:pt x="172" y="12"/>
                  </a:lnTo>
                  <a:lnTo>
                    <a:pt x="144" y="20"/>
                  </a:lnTo>
                  <a:lnTo>
                    <a:pt x="94" y="30"/>
                  </a:lnTo>
                  <a:lnTo>
                    <a:pt x="72" y="36"/>
                  </a:lnTo>
                  <a:lnTo>
                    <a:pt x="60" y="40"/>
                  </a:lnTo>
                  <a:lnTo>
                    <a:pt x="48" y="46"/>
                  </a:lnTo>
                  <a:lnTo>
                    <a:pt x="36" y="54"/>
                  </a:lnTo>
                  <a:lnTo>
                    <a:pt x="24" y="64"/>
                  </a:lnTo>
                  <a:lnTo>
                    <a:pt x="12" y="76"/>
                  </a:lnTo>
                  <a:lnTo>
                    <a:pt x="0" y="90"/>
                  </a:lnTo>
                  <a:lnTo>
                    <a:pt x="2" y="96"/>
                  </a:lnTo>
                  <a:lnTo>
                    <a:pt x="18" y="92"/>
                  </a:lnTo>
                  <a:lnTo>
                    <a:pt x="30" y="84"/>
                  </a:lnTo>
                  <a:lnTo>
                    <a:pt x="52" y="68"/>
                  </a:lnTo>
                  <a:lnTo>
                    <a:pt x="74" y="52"/>
                  </a:lnTo>
                  <a:lnTo>
                    <a:pt x="84" y="44"/>
                  </a:lnTo>
                  <a:lnTo>
                    <a:pt x="96" y="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9" name="Freeform 120"/>
            <p:cNvSpPr/>
            <p:nvPr/>
          </p:nvSpPr>
          <p:spPr bwMode="auto">
            <a:xfrm>
              <a:off x="4787" y="2611"/>
              <a:ext cx="16" cy="12"/>
            </a:xfrm>
            <a:custGeom>
              <a:avLst/>
              <a:gdLst>
                <a:gd name="T0" fmla="*/ 16 w 16"/>
                <a:gd name="T1" fmla="*/ 12 h 12"/>
                <a:gd name="T2" fmla="*/ 16 w 16"/>
                <a:gd name="T3" fmla="*/ 12 h 12"/>
                <a:gd name="T4" fmla="*/ 10 w 16"/>
                <a:gd name="T5" fmla="*/ 4 h 12"/>
                <a:gd name="T6" fmla="*/ 0 w 16"/>
                <a:gd name="T7" fmla="*/ 0 h 12"/>
                <a:gd name="T8" fmla="*/ 0 w 16"/>
                <a:gd name="T9" fmla="*/ 0 h 12"/>
                <a:gd name="T10" fmla="*/ 0 w 16"/>
                <a:gd name="T11" fmla="*/ 12 h 12"/>
                <a:gd name="T12" fmla="*/ 0 w 16"/>
                <a:gd name="T13" fmla="*/ 12 h 12"/>
                <a:gd name="T14" fmla="*/ 16 w 16"/>
                <a:gd name="T15" fmla="*/ 12 h 12"/>
                <a:gd name="T16" fmla="*/ 16 w 16"/>
                <a:gd name="T17" fmla="*/ 12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" h="12">
                  <a:moveTo>
                    <a:pt x="16" y="12"/>
                  </a:moveTo>
                  <a:lnTo>
                    <a:pt x="16" y="12"/>
                  </a:lnTo>
                  <a:lnTo>
                    <a:pt x="10" y="4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0" name="Freeform 121"/>
            <p:cNvSpPr/>
            <p:nvPr/>
          </p:nvSpPr>
          <p:spPr bwMode="auto">
            <a:xfrm>
              <a:off x="4707" y="2619"/>
              <a:ext cx="36" cy="22"/>
            </a:xfrm>
            <a:custGeom>
              <a:avLst/>
              <a:gdLst>
                <a:gd name="T0" fmla="*/ 0 w 36"/>
                <a:gd name="T1" fmla="*/ 22 h 22"/>
                <a:gd name="T2" fmla="*/ 0 w 36"/>
                <a:gd name="T3" fmla="*/ 22 h 22"/>
                <a:gd name="T4" fmla="*/ 10 w 36"/>
                <a:gd name="T5" fmla="*/ 22 h 22"/>
                <a:gd name="T6" fmla="*/ 10 w 36"/>
                <a:gd name="T7" fmla="*/ 22 h 22"/>
                <a:gd name="T8" fmla="*/ 28 w 36"/>
                <a:gd name="T9" fmla="*/ 6 h 22"/>
                <a:gd name="T10" fmla="*/ 28 w 36"/>
                <a:gd name="T11" fmla="*/ 6 h 22"/>
                <a:gd name="T12" fmla="*/ 36 w 36"/>
                <a:gd name="T13" fmla="*/ 4 h 22"/>
                <a:gd name="T14" fmla="*/ 36 w 36"/>
                <a:gd name="T15" fmla="*/ 4 h 22"/>
                <a:gd name="T16" fmla="*/ 14 w 36"/>
                <a:gd name="T17" fmla="*/ 0 h 22"/>
                <a:gd name="T18" fmla="*/ 14 w 36"/>
                <a:gd name="T19" fmla="*/ 0 h 22"/>
                <a:gd name="T20" fmla="*/ 6 w 36"/>
                <a:gd name="T21" fmla="*/ 4 h 22"/>
                <a:gd name="T22" fmla="*/ 6 w 36"/>
                <a:gd name="T23" fmla="*/ 4 h 22"/>
                <a:gd name="T24" fmla="*/ 0 w 36"/>
                <a:gd name="T25" fmla="*/ 22 h 22"/>
                <a:gd name="T26" fmla="*/ 0 w 36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6" h="22">
                  <a:moveTo>
                    <a:pt x="0" y="22"/>
                  </a:moveTo>
                  <a:lnTo>
                    <a:pt x="0" y="22"/>
                  </a:lnTo>
                  <a:lnTo>
                    <a:pt x="10" y="22"/>
                  </a:lnTo>
                  <a:lnTo>
                    <a:pt x="28" y="6"/>
                  </a:lnTo>
                  <a:lnTo>
                    <a:pt x="36" y="4"/>
                  </a:lnTo>
                  <a:lnTo>
                    <a:pt x="14" y="0"/>
                  </a:lnTo>
                  <a:lnTo>
                    <a:pt x="6" y="4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1" name="Freeform 122"/>
            <p:cNvSpPr/>
            <p:nvPr/>
          </p:nvSpPr>
          <p:spPr bwMode="auto">
            <a:xfrm>
              <a:off x="3309" y="2637"/>
              <a:ext cx="1394" cy="496"/>
            </a:xfrm>
            <a:custGeom>
              <a:avLst/>
              <a:gdLst>
                <a:gd name="T0" fmla="*/ 374 w 1394"/>
                <a:gd name="T1" fmla="*/ 336 h 496"/>
                <a:gd name="T2" fmla="*/ 396 w 1394"/>
                <a:gd name="T3" fmla="*/ 306 h 496"/>
                <a:gd name="T4" fmla="*/ 426 w 1394"/>
                <a:gd name="T5" fmla="*/ 296 h 496"/>
                <a:gd name="T6" fmla="*/ 536 w 1394"/>
                <a:gd name="T7" fmla="*/ 274 h 496"/>
                <a:gd name="T8" fmla="*/ 618 w 1394"/>
                <a:gd name="T9" fmla="*/ 280 h 496"/>
                <a:gd name="T10" fmla="*/ 652 w 1394"/>
                <a:gd name="T11" fmla="*/ 270 h 496"/>
                <a:gd name="T12" fmla="*/ 746 w 1394"/>
                <a:gd name="T13" fmla="*/ 236 h 496"/>
                <a:gd name="T14" fmla="*/ 816 w 1394"/>
                <a:gd name="T15" fmla="*/ 230 h 496"/>
                <a:gd name="T16" fmla="*/ 844 w 1394"/>
                <a:gd name="T17" fmla="*/ 216 h 496"/>
                <a:gd name="T18" fmla="*/ 904 w 1394"/>
                <a:gd name="T19" fmla="*/ 186 h 496"/>
                <a:gd name="T20" fmla="*/ 932 w 1394"/>
                <a:gd name="T21" fmla="*/ 174 h 496"/>
                <a:gd name="T22" fmla="*/ 972 w 1394"/>
                <a:gd name="T23" fmla="*/ 162 h 496"/>
                <a:gd name="T24" fmla="*/ 1062 w 1394"/>
                <a:gd name="T25" fmla="*/ 148 h 496"/>
                <a:gd name="T26" fmla="*/ 1106 w 1394"/>
                <a:gd name="T27" fmla="*/ 136 h 496"/>
                <a:gd name="T28" fmla="*/ 1140 w 1394"/>
                <a:gd name="T29" fmla="*/ 122 h 496"/>
                <a:gd name="T30" fmla="*/ 1244 w 1394"/>
                <a:gd name="T31" fmla="*/ 70 h 496"/>
                <a:gd name="T32" fmla="*/ 1316 w 1394"/>
                <a:gd name="T33" fmla="*/ 36 h 496"/>
                <a:gd name="T34" fmla="*/ 1390 w 1394"/>
                <a:gd name="T35" fmla="*/ 10 h 496"/>
                <a:gd name="T36" fmla="*/ 1394 w 1394"/>
                <a:gd name="T37" fmla="*/ 4 h 496"/>
                <a:gd name="T38" fmla="*/ 1376 w 1394"/>
                <a:gd name="T39" fmla="*/ 0 h 496"/>
                <a:gd name="T40" fmla="*/ 1364 w 1394"/>
                <a:gd name="T41" fmla="*/ 6 h 496"/>
                <a:gd name="T42" fmla="*/ 1346 w 1394"/>
                <a:gd name="T43" fmla="*/ 10 h 496"/>
                <a:gd name="T44" fmla="*/ 1320 w 1394"/>
                <a:gd name="T45" fmla="*/ 6 h 496"/>
                <a:gd name="T46" fmla="*/ 1298 w 1394"/>
                <a:gd name="T47" fmla="*/ 10 h 496"/>
                <a:gd name="T48" fmla="*/ 1264 w 1394"/>
                <a:gd name="T49" fmla="*/ 44 h 496"/>
                <a:gd name="T50" fmla="*/ 1236 w 1394"/>
                <a:gd name="T51" fmla="*/ 54 h 496"/>
                <a:gd name="T52" fmla="*/ 1178 w 1394"/>
                <a:gd name="T53" fmla="*/ 66 h 496"/>
                <a:gd name="T54" fmla="*/ 1124 w 1394"/>
                <a:gd name="T55" fmla="*/ 80 h 496"/>
                <a:gd name="T56" fmla="*/ 1100 w 1394"/>
                <a:gd name="T57" fmla="*/ 94 h 496"/>
                <a:gd name="T58" fmla="*/ 1082 w 1394"/>
                <a:gd name="T59" fmla="*/ 112 h 496"/>
                <a:gd name="T60" fmla="*/ 1068 w 1394"/>
                <a:gd name="T61" fmla="*/ 136 h 496"/>
                <a:gd name="T62" fmla="*/ 1054 w 1394"/>
                <a:gd name="T63" fmla="*/ 138 h 496"/>
                <a:gd name="T64" fmla="*/ 1004 w 1394"/>
                <a:gd name="T65" fmla="*/ 136 h 496"/>
                <a:gd name="T66" fmla="*/ 970 w 1394"/>
                <a:gd name="T67" fmla="*/ 138 h 496"/>
                <a:gd name="T68" fmla="*/ 936 w 1394"/>
                <a:gd name="T69" fmla="*/ 148 h 496"/>
                <a:gd name="T70" fmla="*/ 872 w 1394"/>
                <a:gd name="T71" fmla="*/ 174 h 496"/>
                <a:gd name="T72" fmla="*/ 738 w 1394"/>
                <a:gd name="T73" fmla="*/ 222 h 496"/>
                <a:gd name="T74" fmla="*/ 668 w 1394"/>
                <a:gd name="T75" fmla="*/ 240 h 496"/>
                <a:gd name="T76" fmla="*/ 632 w 1394"/>
                <a:gd name="T77" fmla="*/ 246 h 496"/>
                <a:gd name="T78" fmla="*/ 558 w 1394"/>
                <a:gd name="T79" fmla="*/ 256 h 496"/>
                <a:gd name="T80" fmla="*/ 522 w 1394"/>
                <a:gd name="T81" fmla="*/ 262 h 496"/>
                <a:gd name="T82" fmla="*/ 476 w 1394"/>
                <a:gd name="T83" fmla="*/ 254 h 496"/>
                <a:gd name="T84" fmla="*/ 392 w 1394"/>
                <a:gd name="T85" fmla="*/ 296 h 496"/>
                <a:gd name="T86" fmla="*/ 344 w 1394"/>
                <a:gd name="T87" fmla="*/ 296 h 496"/>
                <a:gd name="T88" fmla="*/ 204 w 1394"/>
                <a:gd name="T89" fmla="*/ 350 h 496"/>
                <a:gd name="T90" fmla="*/ 116 w 1394"/>
                <a:gd name="T91" fmla="*/ 394 h 496"/>
                <a:gd name="T92" fmla="*/ 56 w 1394"/>
                <a:gd name="T93" fmla="*/ 432 h 496"/>
                <a:gd name="T94" fmla="*/ 20 w 1394"/>
                <a:gd name="T95" fmla="*/ 464 h 496"/>
                <a:gd name="T96" fmla="*/ 4 w 1394"/>
                <a:gd name="T97" fmla="*/ 480 h 496"/>
                <a:gd name="T98" fmla="*/ 0 w 1394"/>
                <a:gd name="T99" fmla="*/ 496 h 496"/>
                <a:gd name="T100" fmla="*/ 26 w 1394"/>
                <a:gd name="T101" fmla="*/ 490 h 496"/>
                <a:gd name="T102" fmla="*/ 102 w 1394"/>
                <a:gd name="T103" fmla="*/ 452 h 496"/>
                <a:gd name="T104" fmla="*/ 234 w 1394"/>
                <a:gd name="T105" fmla="*/ 372 h 496"/>
                <a:gd name="T106" fmla="*/ 286 w 1394"/>
                <a:gd name="T107" fmla="*/ 344 h 496"/>
                <a:gd name="T108" fmla="*/ 300 w 1394"/>
                <a:gd name="T109" fmla="*/ 340 h 496"/>
                <a:gd name="T110" fmla="*/ 314 w 1394"/>
                <a:gd name="T111" fmla="*/ 338 h 496"/>
                <a:gd name="T112" fmla="*/ 352 w 1394"/>
                <a:gd name="T113" fmla="*/ 342 h 496"/>
                <a:gd name="T114" fmla="*/ 374 w 1394"/>
                <a:gd name="T115" fmla="*/ 336 h 49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94" h="496">
                  <a:moveTo>
                    <a:pt x="374" y="336"/>
                  </a:moveTo>
                  <a:lnTo>
                    <a:pt x="374" y="336"/>
                  </a:lnTo>
                  <a:lnTo>
                    <a:pt x="396" y="306"/>
                  </a:lnTo>
                  <a:lnTo>
                    <a:pt x="408" y="300"/>
                  </a:lnTo>
                  <a:lnTo>
                    <a:pt x="426" y="296"/>
                  </a:lnTo>
                  <a:lnTo>
                    <a:pt x="464" y="286"/>
                  </a:lnTo>
                  <a:lnTo>
                    <a:pt x="536" y="274"/>
                  </a:lnTo>
                  <a:lnTo>
                    <a:pt x="618" y="280"/>
                  </a:lnTo>
                  <a:lnTo>
                    <a:pt x="652" y="270"/>
                  </a:lnTo>
                  <a:lnTo>
                    <a:pt x="686" y="258"/>
                  </a:lnTo>
                  <a:lnTo>
                    <a:pt x="746" y="236"/>
                  </a:lnTo>
                  <a:lnTo>
                    <a:pt x="816" y="230"/>
                  </a:lnTo>
                  <a:lnTo>
                    <a:pt x="844" y="216"/>
                  </a:lnTo>
                  <a:lnTo>
                    <a:pt x="874" y="200"/>
                  </a:lnTo>
                  <a:lnTo>
                    <a:pt x="904" y="186"/>
                  </a:lnTo>
                  <a:lnTo>
                    <a:pt x="932" y="174"/>
                  </a:lnTo>
                  <a:lnTo>
                    <a:pt x="952" y="168"/>
                  </a:lnTo>
                  <a:lnTo>
                    <a:pt x="972" y="162"/>
                  </a:lnTo>
                  <a:lnTo>
                    <a:pt x="1018" y="156"/>
                  </a:lnTo>
                  <a:lnTo>
                    <a:pt x="1062" y="148"/>
                  </a:lnTo>
                  <a:lnTo>
                    <a:pt x="1084" y="144"/>
                  </a:lnTo>
                  <a:lnTo>
                    <a:pt x="1106" y="136"/>
                  </a:lnTo>
                  <a:lnTo>
                    <a:pt x="1140" y="122"/>
                  </a:lnTo>
                  <a:lnTo>
                    <a:pt x="1174" y="106"/>
                  </a:lnTo>
                  <a:lnTo>
                    <a:pt x="1244" y="70"/>
                  </a:lnTo>
                  <a:lnTo>
                    <a:pt x="1278" y="52"/>
                  </a:lnTo>
                  <a:lnTo>
                    <a:pt x="1316" y="36"/>
                  </a:lnTo>
                  <a:lnTo>
                    <a:pt x="1352" y="22"/>
                  </a:lnTo>
                  <a:lnTo>
                    <a:pt x="1390" y="10"/>
                  </a:lnTo>
                  <a:lnTo>
                    <a:pt x="1394" y="4"/>
                  </a:lnTo>
                  <a:lnTo>
                    <a:pt x="1376" y="0"/>
                  </a:lnTo>
                  <a:lnTo>
                    <a:pt x="1364" y="6"/>
                  </a:lnTo>
                  <a:lnTo>
                    <a:pt x="1356" y="10"/>
                  </a:lnTo>
                  <a:lnTo>
                    <a:pt x="1346" y="10"/>
                  </a:lnTo>
                  <a:lnTo>
                    <a:pt x="1338" y="8"/>
                  </a:lnTo>
                  <a:lnTo>
                    <a:pt x="1320" y="6"/>
                  </a:lnTo>
                  <a:lnTo>
                    <a:pt x="1308" y="8"/>
                  </a:lnTo>
                  <a:lnTo>
                    <a:pt x="1298" y="10"/>
                  </a:lnTo>
                  <a:lnTo>
                    <a:pt x="1264" y="44"/>
                  </a:lnTo>
                  <a:lnTo>
                    <a:pt x="1236" y="54"/>
                  </a:lnTo>
                  <a:lnTo>
                    <a:pt x="1208" y="60"/>
                  </a:lnTo>
                  <a:lnTo>
                    <a:pt x="1178" y="66"/>
                  </a:lnTo>
                  <a:lnTo>
                    <a:pt x="1150" y="72"/>
                  </a:lnTo>
                  <a:lnTo>
                    <a:pt x="1124" y="80"/>
                  </a:lnTo>
                  <a:lnTo>
                    <a:pt x="1112" y="86"/>
                  </a:lnTo>
                  <a:lnTo>
                    <a:pt x="1100" y="94"/>
                  </a:lnTo>
                  <a:lnTo>
                    <a:pt x="1090" y="102"/>
                  </a:lnTo>
                  <a:lnTo>
                    <a:pt x="1082" y="112"/>
                  </a:lnTo>
                  <a:lnTo>
                    <a:pt x="1074" y="122"/>
                  </a:lnTo>
                  <a:lnTo>
                    <a:pt x="1068" y="136"/>
                  </a:lnTo>
                  <a:lnTo>
                    <a:pt x="1054" y="138"/>
                  </a:lnTo>
                  <a:lnTo>
                    <a:pt x="1038" y="138"/>
                  </a:lnTo>
                  <a:lnTo>
                    <a:pt x="1004" y="136"/>
                  </a:lnTo>
                  <a:lnTo>
                    <a:pt x="988" y="136"/>
                  </a:lnTo>
                  <a:lnTo>
                    <a:pt x="970" y="138"/>
                  </a:lnTo>
                  <a:lnTo>
                    <a:pt x="952" y="142"/>
                  </a:lnTo>
                  <a:lnTo>
                    <a:pt x="936" y="148"/>
                  </a:lnTo>
                  <a:lnTo>
                    <a:pt x="872" y="174"/>
                  </a:lnTo>
                  <a:lnTo>
                    <a:pt x="806" y="200"/>
                  </a:lnTo>
                  <a:lnTo>
                    <a:pt x="738" y="222"/>
                  </a:lnTo>
                  <a:lnTo>
                    <a:pt x="704" y="232"/>
                  </a:lnTo>
                  <a:lnTo>
                    <a:pt x="668" y="240"/>
                  </a:lnTo>
                  <a:lnTo>
                    <a:pt x="632" y="246"/>
                  </a:lnTo>
                  <a:lnTo>
                    <a:pt x="594" y="252"/>
                  </a:lnTo>
                  <a:lnTo>
                    <a:pt x="558" y="256"/>
                  </a:lnTo>
                  <a:lnTo>
                    <a:pt x="522" y="262"/>
                  </a:lnTo>
                  <a:lnTo>
                    <a:pt x="476" y="254"/>
                  </a:lnTo>
                  <a:lnTo>
                    <a:pt x="392" y="296"/>
                  </a:lnTo>
                  <a:lnTo>
                    <a:pt x="344" y="296"/>
                  </a:lnTo>
                  <a:lnTo>
                    <a:pt x="250" y="332"/>
                  </a:lnTo>
                  <a:lnTo>
                    <a:pt x="204" y="350"/>
                  </a:lnTo>
                  <a:lnTo>
                    <a:pt x="158" y="370"/>
                  </a:lnTo>
                  <a:lnTo>
                    <a:pt x="116" y="394"/>
                  </a:lnTo>
                  <a:lnTo>
                    <a:pt x="74" y="418"/>
                  </a:lnTo>
                  <a:lnTo>
                    <a:pt x="56" y="432"/>
                  </a:lnTo>
                  <a:lnTo>
                    <a:pt x="38" y="448"/>
                  </a:lnTo>
                  <a:lnTo>
                    <a:pt x="20" y="464"/>
                  </a:lnTo>
                  <a:lnTo>
                    <a:pt x="4" y="480"/>
                  </a:lnTo>
                  <a:lnTo>
                    <a:pt x="0" y="496"/>
                  </a:lnTo>
                  <a:lnTo>
                    <a:pt x="12" y="494"/>
                  </a:lnTo>
                  <a:lnTo>
                    <a:pt x="26" y="490"/>
                  </a:lnTo>
                  <a:lnTo>
                    <a:pt x="60" y="474"/>
                  </a:lnTo>
                  <a:lnTo>
                    <a:pt x="102" y="452"/>
                  </a:lnTo>
                  <a:lnTo>
                    <a:pt x="146" y="426"/>
                  </a:lnTo>
                  <a:lnTo>
                    <a:pt x="234" y="372"/>
                  </a:lnTo>
                  <a:lnTo>
                    <a:pt x="270" y="352"/>
                  </a:lnTo>
                  <a:lnTo>
                    <a:pt x="286" y="344"/>
                  </a:lnTo>
                  <a:lnTo>
                    <a:pt x="300" y="340"/>
                  </a:lnTo>
                  <a:lnTo>
                    <a:pt x="306" y="338"/>
                  </a:lnTo>
                  <a:lnTo>
                    <a:pt x="314" y="338"/>
                  </a:lnTo>
                  <a:lnTo>
                    <a:pt x="332" y="340"/>
                  </a:lnTo>
                  <a:lnTo>
                    <a:pt x="352" y="342"/>
                  </a:lnTo>
                  <a:lnTo>
                    <a:pt x="362" y="340"/>
                  </a:lnTo>
                  <a:lnTo>
                    <a:pt x="374" y="3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2" name="Freeform 123"/>
            <p:cNvSpPr/>
            <p:nvPr/>
          </p:nvSpPr>
          <p:spPr bwMode="auto">
            <a:xfrm>
              <a:off x="3575" y="2647"/>
              <a:ext cx="518" cy="118"/>
            </a:xfrm>
            <a:custGeom>
              <a:avLst/>
              <a:gdLst>
                <a:gd name="T0" fmla="*/ 88 w 518"/>
                <a:gd name="T1" fmla="*/ 100 h 118"/>
                <a:gd name="T2" fmla="*/ 88 w 518"/>
                <a:gd name="T3" fmla="*/ 100 h 118"/>
                <a:gd name="T4" fmla="*/ 284 w 518"/>
                <a:gd name="T5" fmla="*/ 100 h 118"/>
                <a:gd name="T6" fmla="*/ 284 w 518"/>
                <a:gd name="T7" fmla="*/ 100 h 118"/>
                <a:gd name="T8" fmla="*/ 344 w 518"/>
                <a:gd name="T9" fmla="*/ 86 h 118"/>
                <a:gd name="T10" fmla="*/ 380 w 518"/>
                <a:gd name="T11" fmla="*/ 78 h 118"/>
                <a:gd name="T12" fmla="*/ 416 w 518"/>
                <a:gd name="T13" fmla="*/ 66 h 118"/>
                <a:gd name="T14" fmla="*/ 450 w 518"/>
                <a:gd name="T15" fmla="*/ 54 h 118"/>
                <a:gd name="T16" fmla="*/ 482 w 518"/>
                <a:gd name="T17" fmla="*/ 38 h 118"/>
                <a:gd name="T18" fmla="*/ 494 w 518"/>
                <a:gd name="T19" fmla="*/ 30 h 118"/>
                <a:gd name="T20" fmla="*/ 504 w 518"/>
                <a:gd name="T21" fmla="*/ 20 h 118"/>
                <a:gd name="T22" fmla="*/ 512 w 518"/>
                <a:gd name="T23" fmla="*/ 12 h 118"/>
                <a:gd name="T24" fmla="*/ 518 w 518"/>
                <a:gd name="T25" fmla="*/ 0 h 118"/>
                <a:gd name="T26" fmla="*/ 518 w 518"/>
                <a:gd name="T27" fmla="*/ 0 h 118"/>
                <a:gd name="T28" fmla="*/ 506 w 518"/>
                <a:gd name="T29" fmla="*/ 0 h 118"/>
                <a:gd name="T30" fmla="*/ 506 w 518"/>
                <a:gd name="T31" fmla="*/ 0 h 118"/>
                <a:gd name="T32" fmla="*/ 484 w 518"/>
                <a:gd name="T33" fmla="*/ 16 h 118"/>
                <a:gd name="T34" fmla="*/ 458 w 518"/>
                <a:gd name="T35" fmla="*/ 28 h 118"/>
                <a:gd name="T36" fmla="*/ 430 w 518"/>
                <a:gd name="T37" fmla="*/ 38 h 118"/>
                <a:gd name="T38" fmla="*/ 400 w 518"/>
                <a:gd name="T39" fmla="*/ 44 h 118"/>
                <a:gd name="T40" fmla="*/ 368 w 518"/>
                <a:gd name="T41" fmla="*/ 52 h 118"/>
                <a:gd name="T42" fmla="*/ 336 w 518"/>
                <a:gd name="T43" fmla="*/ 56 h 118"/>
                <a:gd name="T44" fmla="*/ 266 w 518"/>
                <a:gd name="T45" fmla="*/ 62 h 118"/>
                <a:gd name="T46" fmla="*/ 194 w 518"/>
                <a:gd name="T47" fmla="*/ 68 h 118"/>
                <a:gd name="T48" fmla="*/ 124 w 518"/>
                <a:gd name="T49" fmla="*/ 74 h 118"/>
                <a:gd name="T50" fmla="*/ 90 w 518"/>
                <a:gd name="T51" fmla="*/ 78 h 118"/>
                <a:gd name="T52" fmla="*/ 58 w 518"/>
                <a:gd name="T53" fmla="*/ 82 h 118"/>
                <a:gd name="T54" fmla="*/ 28 w 518"/>
                <a:gd name="T55" fmla="*/ 90 h 118"/>
                <a:gd name="T56" fmla="*/ 0 w 518"/>
                <a:gd name="T57" fmla="*/ 98 h 118"/>
                <a:gd name="T58" fmla="*/ 0 w 518"/>
                <a:gd name="T59" fmla="*/ 98 h 118"/>
                <a:gd name="T60" fmla="*/ 4 w 518"/>
                <a:gd name="T61" fmla="*/ 108 h 118"/>
                <a:gd name="T62" fmla="*/ 12 w 518"/>
                <a:gd name="T63" fmla="*/ 116 h 118"/>
                <a:gd name="T64" fmla="*/ 12 w 518"/>
                <a:gd name="T65" fmla="*/ 116 h 118"/>
                <a:gd name="T66" fmla="*/ 22 w 518"/>
                <a:gd name="T67" fmla="*/ 118 h 118"/>
                <a:gd name="T68" fmla="*/ 32 w 518"/>
                <a:gd name="T69" fmla="*/ 118 h 118"/>
                <a:gd name="T70" fmla="*/ 42 w 518"/>
                <a:gd name="T71" fmla="*/ 116 h 118"/>
                <a:gd name="T72" fmla="*/ 52 w 518"/>
                <a:gd name="T73" fmla="*/ 114 h 118"/>
                <a:gd name="T74" fmla="*/ 70 w 518"/>
                <a:gd name="T75" fmla="*/ 106 h 118"/>
                <a:gd name="T76" fmla="*/ 88 w 518"/>
                <a:gd name="T77" fmla="*/ 100 h 118"/>
                <a:gd name="T78" fmla="*/ 88 w 518"/>
                <a:gd name="T79" fmla="*/ 100 h 118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18" h="118">
                  <a:moveTo>
                    <a:pt x="88" y="100"/>
                  </a:moveTo>
                  <a:lnTo>
                    <a:pt x="88" y="100"/>
                  </a:lnTo>
                  <a:lnTo>
                    <a:pt x="284" y="100"/>
                  </a:lnTo>
                  <a:lnTo>
                    <a:pt x="344" y="86"/>
                  </a:lnTo>
                  <a:lnTo>
                    <a:pt x="380" y="78"/>
                  </a:lnTo>
                  <a:lnTo>
                    <a:pt x="416" y="66"/>
                  </a:lnTo>
                  <a:lnTo>
                    <a:pt x="450" y="54"/>
                  </a:lnTo>
                  <a:lnTo>
                    <a:pt x="482" y="38"/>
                  </a:lnTo>
                  <a:lnTo>
                    <a:pt x="494" y="30"/>
                  </a:lnTo>
                  <a:lnTo>
                    <a:pt x="504" y="20"/>
                  </a:lnTo>
                  <a:lnTo>
                    <a:pt x="512" y="12"/>
                  </a:lnTo>
                  <a:lnTo>
                    <a:pt x="518" y="0"/>
                  </a:lnTo>
                  <a:lnTo>
                    <a:pt x="506" y="0"/>
                  </a:lnTo>
                  <a:lnTo>
                    <a:pt x="484" y="16"/>
                  </a:lnTo>
                  <a:lnTo>
                    <a:pt x="458" y="28"/>
                  </a:lnTo>
                  <a:lnTo>
                    <a:pt x="430" y="38"/>
                  </a:lnTo>
                  <a:lnTo>
                    <a:pt x="400" y="44"/>
                  </a:lnTo>
                  <a:lnTo>
                    <a:pt x="368" y="52"/>
                  </a:lnTo>
                  <a:lnTo>
                    <a:pt x="336" y="56"/>
                  </a:lnTo>
                  <a:lnTo>
                    <a:pt x="266" y="62"/>
                  </a:lnTo>
                  <a:lnTo>
                    <a:pt x="194" y="68"/>
                  </a:lnTo>
                  <a:lnTo>
                    <a:pt x="124" y="74"/>
                  </a:lnTo>
                  <a:lnTo>
                    <a:pt x="90" y="78"/>
                  </a:lnTo>
                  <a:lnTo>
                    <a:pt x="58" y="82"/>
                  </a:lnTo>
                  <a:lnTo>
                    <a:pt x="28" y="90"/>
                  </a:lnTo>
                  <a:lnTo>
                    <a:pt x="0" y="98"/>
                  </a:lnTo>
                  <a:lnTo>
                    <a:pt x="4" y="108"/>
                  </a:lnTo>
                  <a:lnTo>
                    <a:pt x="12" y="116"/>
                  </a:lnTo>
                  <a:lnTo>
                    <a:pt x="22" y="118"/>
                  </a:lnTo>
                  <a:lnTo>
                    <a:pt x="32" y="118"/>
                  </a:lnTo>
                  <a:lnTo>
                    <a:pt x="42" y="116"/>
                  </a:lnTo>
                  <a:lnTo>
                    <a:pt x="52" y="114"/>
                  </a:lnTo>
                  <a:lnTo>
                    <a:pt x="70" y="106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3" name="Freeform 124"/>
            <p:cNvSpPr/>
            <p:nvPr/>
          </p:nvSpPr>
          <p:spPr bwMode="auto">
            <a:xfrm>
              <a:off x="3357" y="2667"/>
              <a:ext cx="1394" cy="494"/>
            </a:xfrm>
            <a:custGeom>
              <a:avLst/>
              <a:gdLst>
                <a:gd name="T0" fmla="*/ 296 w 1394"/>
                <a:gd name="T1" fmla="*/ 346 h 494"/>
                <a:gd name="T2" fmla="*/ 196 w 1394"/>
                <a:gd name="T3" fmla="*/ 380 h 494"/>
                <a:gd name="T4" fmla="*/ 92 w 1394"/>
                <a:gd name="T5" fmla="*/ 428 h 494"/>
                <a:gd name="T6" fmla="*/ 56 w 1394"/>
                <a:gd name="T7" fmla="*/ 462 h 494"/>
                <a:gd name="T8" fmla="*/ 20 w 1394"/>
                <a:gd name="T9" fmla="*/ 478 h 494"/>
                <a:gd name="T10" fmla="*/ 0 w 1394"/>
                <a:gd name="T11" fmla="*/ 494 h 494"/>
                <a:gd name="T12" fmla="*/ 4 w 1394"/>
                <a:gd name="T13" fmla="*/ 494 h 494"/>
                <a:gd name="T14" fmla="*/ 108 w 1394"/>
                <a:gd name="T15" fmla="*/ 468 h 494"/>
                <a:gd name="T16" fmla="*/ 240 w 1394"/>
                <a:gd name="T17" fmla="*/ 412 h 494"/>
                <a:gd name="T18" fmla="*/ 280 w 1394"/>
                <a:gd name="T19" fmla="*/ 388 h 494"/>
                <a:gd name="T20" fmla="*/ 298 w 1394"/>
                <a:gd name="T21" fmla="*/ 382 h 494"/>
                <a:gd name="T22" fmla="*/ 318 w 1394"/>
                <a:gd name="T23" fmla="*/ 398 h 494"/>
                <a:gd name="T24" fmla="*/ 374 w 1394"/>
                <a:gd name="T25" fmla="*/ 386 h 494"/>
                <a:gd name="T26" fmla="*/ 440 w 1394"/>
                <a:gd name="T27" fmla="*/ 380 h 494"/>
                <a:gd name="T28" fmla="*/ 484 w 1394"/>
                <a:gd name="T29" fmla="*/ 370 h 494"/>
                <a:gd name="T30" fmla="*/ 536 w 1394"/>
                <a:gd name="T31" fmla="*/ 354 h 494"/>
                <a:gd name="T32" fmla="*/ 620 w 1394"/>
                <a:gd name="T33" fmla="*/ 306 h 494"/>
                <a:gd name="T34" fmla="*/ 672 w 1394"/>
                <a:gd name="T35" fmla="*/ 284 h 494"/>
                <a:gd name="T36" fmla="*/ 724 w 1394"/>
                <a:gd name="T37" fmla="*/ 288 h 494"/>
                <a:gd name="T38" fmla="*/ 812 w 1394"/>
                <a:gd name="T39" fmla="*/ 248 h 494"/>
                <a:gd name="T40" fmla="*/ 898 w 1394"/>
                <a:gd name="T41" fmla="*/ 202 h 494"/>
                <a:gd name="T42" fmla="*/ 924 w 1394"/>
                <a:gd name="T43" fmla="*/ 196 h 494"/>
                <a:gd name="T44" fmla="*/ 986 w 1394"/>
                <a:gd name="T45" fmla="*/ 192 h 494"/>
                <a:gd name="T46" fmla="*/ 1064 w 1394"/>
                <a:gd name="T47" fmla="*/ 160 h 494"/>
                <a:gd name="T48" fmla="*/ 1260 w 1394"/>
                <a:gd name="T49" fmla="*/ 70 h 494"/>
                <a:gd name="T50" fmla="*/ 1332 w 1394"/>
                <a:gd name="T51" fmla="*/ 46 h 494"/>
                <a:gd name="T52" fmla="*/ 1394 w 1394"/>
                <a:gd name="T53" fmla="*/ 18 h 494"/>
                <a:gd name="T54" fmla="*/ 1394 w 1394"/>
                <a:gd name="T55" fmla="*/ 6 h 494"/>
                <a:gd name="T56" fmla="*/ 1370 w 1394"/>
                <a:gd name="T57" fmla="*/ 8 h 494"/>
                <a:gd name="T58" fmla="*/ 1308 w 1394"/>
                <a:gd name="T59" fmla="*/ 38 h 494"/>
                <a:gd name="T60" fmla="*/ 1194 w 1394"/>
                <a:gd name="T61" fmla="*/ 70 h 494"/>
                <a:gd name="T62" fmla="*/ 1130 w 1394"/>
                <a:gd name="T63" fmla="*/ 102 h 494"/>
                <a:gd name="T64" fmla="*/ 1032 w 1394"/>
                <a:gd name="T65" fmla="*/ 158 h 494"/>
                <a:gd name="T66" fmla="*/ 1004 w 1394"/>
                <a:gd name="T67" fmla="*/ 168 h 494"/>
                <a:gd name="T68" fmla="*/ 964 w 1394"/>
                <a:gd name="T69" fmla="*/ 162 h 494"/>
                <a:gd name="T70" fmla="*/ 942 w 1394"/>
                <a:gd name="T71" fmla="*/ 166 h 494"/>
                <a:gd name="T72" fmla="*/ 810 w 1394"/>
                <a:gd name="T73" fmla="*/ 220 h 494"/>
                <a:gd name="T74" fmla="*/ 744 w 1394"/>
                <a:gd name="T75" fmla="*/ 242 h 494"/>
                <a:gd name="T76" fmla="*/ 660 w 1394"/>
                <a:gd name="T77" fmla="*/ 256 h 494"/>
                <a:gd name="T78" fmla="*/ 602 w 1394"/>
                <a:gd name="T79" fmla="*/ 276 h 494"/>
                <a:gd name="T80" fmla="*/ 512 w 1394"/>
                <a:gd name="T81" fmla="*/ 326 h 494"/>
                <a:gd name="T82" fmla="*/ 422 w 1394"/>
                <a:gd name="T83" fmla="*/ 354 h 494"/>
                <a:gd name="T84" fmla="*/ 344 w 1394"/>
                <a:gd name="T85" fmla="*/ 366 h 49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94" h="494">
                  <a:moveTo>
                    <a:pt x="318" y="344"/>
                  </a:moveTo>
                  <a:lnTo>
                    <a:pt x="318" y="344"/>
                  </a:lnTo>
                  <a:lnTo>
                    <a:pt x="296" y="346"/>
                  </a:lnTo>
                  <a:lnTo>
                    <a:pt x="266" y="354"/>
                  </a:lnTo>
                  <a:lnTo>
                    <a:pt x="232" y="366"/>
                  </a:lnTo>
                  <a:lnTo>
                    <a:pt x="196" y="380"/>
                  </a:lnTo>
                  <a:lnTo>
                    <a:pt x="130" y="406"/>
                  </a:lnTo>
                  <a:lnTo>
                    <a:pt x="106" y="418"/>
                  </a:lnTo>
                  <a:lnTo>
                    <a:pt x="92" y="428"/>
                  </a:lnTo>
                  <a:lnTo>
                    <a:pt x="74" y="446"/>
                  </a:lnTo>
                  <a:lnTo>
                    <a:pt x="56" y="462"/>
                  </a:lnTo>
                  <a:lnTo>
                    <a:pt x="46" y="468"/>
                  </a:lnTo>
                  <a:lnTo>
                    <a:pt x="34" y="474"/>
                  </a:lnTo>
                  <a:lnTo>
                    <a:pt x="20" y="478"/>
                  </a:lnTo>
                  <a:lnTo>
                    <a:pt x="4" y="480"/>
                  </a:lnTo>
                  <a:lnTo>
                    <a:pt x="0" y="494"/>
                  </a:lnTo>
                  <a:lnTo>
                    <a:pt x="4" y="494"/>
                  </a:lnTo>
                  <a:lnTo>
                    <a:pt x="28" y="492"/>
                  </a:lnTo>
                  <a:lnTo>
                    <a:pt x="64" y="482"/>
                  </a:lnTo>
                  <a:lnTo>
                    <a:pt x="108" y="468"/>
                  </a:lnTo>
                  <a:lnTo>
                    <a:pt x="156" y="450"/>
                  </a:lnTo>
                  <a:lnTo>
                    <a:pt x="200" y="432"/>
                  </a:lnTo>
                  <a:lnTo>
                    <a:pt x="240" y="412"/>
                  </a:lnTo>
                  <a:lnTo>
                    <a:pt x="256" y="404"/>
                  </a:lnTo>
                  <a:lnTo>
                    <a:pt x="270" y="396"/>
                  </a:lnTo>
                  <a:lnTo>
                    <a:pt x="280" y="388"/>
                  </a:lnTo>
                  <a:lnTo>
                    <a:pt x="284" y="380"/>
                  </a:lnTo>
                  <a:lnTo>
                    <a:pt x="298" y="382"/>
                  </a:lnTo>
                  <a:lnTo>
                    <a:pt x="306" y="386"/>
                  </a:lnTo>
                  <a:lnTo>
                    <a:pt x="318" y="398"/>
                  </a:lnTo>
                  <a:lnTo>
                    <a:pt x="334" y="392"/>
                  </a:lnTo>
                  <a:lnTo>
                    <a:pt x="354" y="388"/>
                  </a:lnTo>
                  <a:lnTo>
                    <a:pt x="374" y="386"/>
                  </a:lnTo>
                  <a:lnTo>
                    <a:pt x="396" y="384"/>
                  </a:lnTo>
                  <a:lnTo>
                    <a:pt x="418" y="382"/>
                  </a:lnTo>
                  <a:lnTo>
                    <a:pt x="440" y="380"/>
                  </a:lnTo>
                  <a:lnTo>
                    <a:pt x="462" y="376"/>
                  </a:lnTo>
                  <a:lnTo>
                    <a:pt x="484" y="370"/>
                  </a:lnTo>
                  <a:lnTo>
                    <a:pt x="506" y="346"/>
                  </a:lnTo>
                  <a:lnTo>
                    <a:pt x="536" y="354"/>
                  </a:lnTo>
                  <a:lnTo>
                    <a:pt x="620" y="306"/>
                  </a:lnTo>
                  <a:lnTo>
                    <a:pt x="638" y="300"/>
                  </a:lnTo>
                  <a:lnTo>
                    <a:pt x="650" y="296"/>
                  </a:lnTo>
                  <a:lnTo>
                    <a:pt x="672" y="284"/>
                  </a:lnTo>
                  <a:lnTo>
                    <a:pt x="724" y="288"/>
                  </a:lnTo>
                  <a:lnTo>
                    <a:pt x="746" y="282"/>
                  </a:lnTo>
                  <a:lnTo>
                    <a:pt x="768" y="272"/>
                  </a:lnTo>
                  <a:lnTo>
                    <a:pt x="812" y="248"/>
                  </a:lnTo>
                  <a:lnTo>
                    <a:pt x="856" y="222"/>
                  </a:lnTo>
                  <a:lnTo>
                    <a:pt x="878" y="212"/>
                  </a:lnTo>
                  <a:lnTo>
                    <a:pt x="898" y="202"/>
                  </a:lnTo>
                  <a:lnTo>
                    <a:pt x="912" y="198"/>
                  </a:lnTo>
                  <a:lnTo>
                    <a:pt x="924" y="196"/>
                  </a:lnTo>
                  <a:lnTo>
                    <a:pt x="950" y="194"/>
                  </a:lnTo>
                  <a:lnTo>
                    <a:pt x="974" y="194"/>
                  </a:lnTo>
                  <a:lnTo>
                    <a:pt x="986" y="192"/>
                  </a:lnTo>
                  <a:lnTo>
                    <a:pt x="998" y="188"/>
                  </a:lnTo>
                  <a:lnTo>
                    <a:pt x="1064" y="160"/>
                  </a:lnTo>
                  <a:lnTo>
                    <a:pt x="1132" y="128"/>
                  </a:lnTo>
                  <a:lnTo>
                    <a:pt x="1196" y="98"/>
                  </a:lnTo>
                  <a:lnTo>
                    <a:pt x="1260" y="70"/>
                  </a:lnTo>
                  <a:lnTo>
                    <a:pt x="1300" y="56"/>
                  </a:lnTo>
                  <a:lnTo>
                    <a:pt x="1332" y="46"/>
                  </a:lnTo>
                  <a:lnTo>
                    <a:pt x="1364" y="36"/>
                  </a:lnTo>
                  <a:lnTo>
                    <a:pt x="1378" y="28"/>
                  </a:lnTo>
                  <a:lnTo>
                    <a:pt x="1394" y="18"/>
                  </a:lnTo>
                  <a:lnTo>
                    <a:pt x="1394" y="6"/>
                  </a:lnTo>
                  <a:lnTo>
                    <a:pt x="1378" y="0"/>
                  </a:lnTo>
                  <a:lnTo>
                    <a:pt x="1370" y="8"/>
                  </a:lnTo>
                  <a:lnTo>
                    <a:pt x="1358" y="14"/>
                  </a:lnTo>
                  <a:lnTo>
                    <a:pt x="1334" y="28"/>
                  </a:lnTo>
                  <a:lnTo>
                    <a:pt x="1308" y="38"/>
                  </a:lnTo>
                  <a:lnTo>
                    <a:pt x="1280" y="46"/>
                  </a:lnTo>
                  <a:lnTo>
                    <a:pt x="1220" y="62"/>
                  </a:lnTo>
                  <a:lnTo>
                    <a:pt x="1194" y="70"/>
                  </a:lnTo>
                  <a:lnTo>
                    <a:pt x="1168" y="80"/>
                  </a:lnTo>
                  <a:lnTo>
                    <a:pt x="1130" y="102"/>
                  </a:lnTo>
                  <a:lnTo>
                    <a:pt x="1090" y="126"/>
                  </a:lnTo>
                  <a:lnTo>
                    <a:pt x="1050" y="148"/>
                  </a:lnTo>
                  <a:lnTo>
                    <a:pt x="1032" y="158"/>
                  </a:lnTo>
                  <a:lnTo>
                    <a:pt x="1012" y="166"/>
                  </a:lnTo>
                  <a:lnTo>
                    <a:pt x="1004" y="168"/>
                  </a:lnTo>
                  <a:lnTo>
                    <a:pt x="996" y="168"/>
                  </a:lnTo>
                  <a:lnTo>
                    <a:pt x="980" y="164"/>
                  </a:lnTo>
                  <a:lnTo>
                    <a:pt x="964" y="162"/>
                  </a:lnTo>
                  <a:lnTo>
                    <a:pt x="954" y="162"/>
                  </a:lnTo>
                  <a:lnTo>
                    <a:pt x="942" y="166"/>
                  </a:lnTo>
                  <a:lnTo>
                    <a:pt x="898" y="184"/>
                  </a:lnTo>
                  <a:lnTo>
                    <a:pt x="854" y="202"/>
                  </a:lnTo>
                  <a:lnTo>
                    <a:pt x="810" y="220"/>
                  </a:lnTo>
                  <a:lnTo>
                    <a:pt x="766" y="236"/>
                  </a:lnTo>
                  <a:lnTo>
                    <a:pt x="744" y="242"/>
                  </a:lnTo>
                  <a:lnTo>
                    <a:pt x="724" y="246"/>
                  </a:lnTo>
                  <a:lnTo>
                    <a:pt x="682" y="252"/>
                  </a:lnTo>
                  <a:lnTo>
                    <a:pt x="660" y="256"/>
                  </a:lnTo>
                  <a:lnTo>
                    <a:pt x="640" y="262"/>
                  </a:lnTo>
                  <a:lnTo>
                    <a:pt x="620" y="268"/>
                  </a:lnTo>
                  <a:lnTo>
                    <a:pt x="602" y="276"/>
                  </a:lnTo>
                  <a:lnTo>
                    <a:pt x="540" y="312"/>
                  </a:lnTo>
                  <a:lnTo>
                    <a:pt x="512" y="326"/>
                  </a:lnTo>
                  <a:lnTo>
                    <a:pt x="484" y="336"/>
                  </a:lnTo>
                  <a:lnTo>
                    <a:pt x="454" y="346"/>
                  </a:lnTo>
                  <a:lnTo>
                    <a:pt x="422" y="354"/>
                  </a:lnTo>
                  <a:lnTo>
                    <a:pt x="386" y="360"/>
                  </a:lnTo>
                  <a:lnTo>
                    <a:pt x="344" y="366"/>
                  </a:lnTo>
                  <a:lnTo>
                    <a:pt x="318" y="3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" name="Freeform 125"/>
            <p:cNvSpPr/>
            <p:nvPr/>
          </p:nvSpPr>
          <p:spPr bwMode="auto">
            <a:xfrm>
              <a:off x="4781" y="2667"/>
              <a:ext cx="28" cy="14"/>
            </a:xfrm>
            <a:custGeom>
              <a:avLst/>
              <a:gdLst>
                <a:gd name="T0" fmla="*/ 4 w 28"/>
                <a:gd name="T1" fmla="*/ 0 h 14"/>
                <a:gd name="T2" fmla="*/ 4 w 28"/>
                <a:gd name="T3" fmla="*/ 0 h 14"/>
                <a:gd name="T4" fmla="*/ 0 w 28"/>
                <a:gd name="T5" fmla="*/ 10 h 14"/>
                <a:gd name="T6" fmla="*/ 0 w 28"/>
                <a:gd name="T7" fmla="*/ 10 h 14"/>
                <a:gd name="T8" fmla="*/ 22 w 28"/>
                <a:gd name="T9" fmla="*/ 14 h 14"/>
                <a:gd name="T10" fmla="*/ 22 w 28"/>
                <a:gd name="T11" fmla="*/ 14 h 14"/>
                <a:gd name="T12" fmla="*/ 26 w 28"/>
                <a:gd name="T13" fmla="*/ 14 h 14"/>
                <a:gd name="T14" fmla="*/ 26 w 28"/>
                <a:gd name="T15" fmla="*/ 14 h 14"/>
                <a:gd name="T16" fmla="*/ 28 w 28"/>
                <a:gd name="T17" fmla="*/ 6 h 14"/>
                <a:gd name="T18" fmla="*/ 28 w 28"/>
                <a:gd name="T19" fmla="*/ 6 h 14"/>
                <a:gd name="T20" fmla="*/ 26 w 28"/>
                <a:gd name="T21" fmla="*/ 4 h 14"/>
                <a:gd name="T22" fmla="*/ 26 w 28"/>
                <a:gd name="T23" fmla="*/ 4 h 14"/>
                <a:gd name="T24" fmla="*/ 4 w 28"/>
                <a:gd name="T25" fmla="*/ 0 h 14"/>
                <a:gd name="T26" fmla="*/ 4 w 28"/>
                <a:gd name="T27" fmla="*/ 0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8" h="14">
                  <a:moveTo>
                    <a:pt x="4" y="0"/>
                  </a:moveTo>
                  <a:lnTo>
                    <a:pt x="4" y="0"/>
                  </a:lnTo>
                  <a:lnTo>
                    <a:pt x="0" y="10"/>
                  </a:lnTo>
                  <a:lnTo>
                    <a:pt x="22" y="14"/>
                  </a:lnTo>
                  <a:lnTo>
                    <a:pt x="26" y="14"/>
                  </a:lnTo>
                  <a:lnTo>
                    <a:pt x="28" y="6"/>
                  </a:lnTo>
                  <a:lnTo>
                    <a:pt x="26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5" name="Freeform 126"/>
            <p:cNvSpPr/>
            <p:nvPr/>
          </p:nvSpPr>
          <p:spPr bwMode="auto">
            <a:xfrm>
              <a:off x="3171" y="2703"/>
              <a:ext cx="182" cy="242"/>
            </a:xfrm>
            <a:custGeom>
              <a:avLst/>
              <a:gdLst>
                <a:gd name="T0" fmla="*/ 52 w 182"/>
                <a:gd name="T1" fmla="*/ 226 h 242"/>
                <a:gd name="T2" fmla="*/ 52 w 182"/>
                <a:gd name="T3" fmla="*/ 226 h 242"/>
                <a:gd name="T4" fmla="*/ 38 w 182"/>
                <a:gd name="T5" fmla="*/ 226 h 242"/>
                <a:gd name="T6" fmla="*/ 38 w 182"/>
                <a:gd name="T7" fmla="*/ 226 h 242"/>
                <a:gd name="T8" fmla="*/ 36 w 182"/>
                <a:gd name="T9" fmla="*/ 220 h 242"/>
                <a:gd name="T10" fmla="*/ 38 w 182"/>
                <a:gd name="T11" fmla="*/ 212 h 242"/>
                <a:gd name="T12" fmla="*/ 42 w 182"/>
                <a:gd name="T13" fmla="*/ 202 h 242"/>
                <a:gd name="T14" fmla="*/ 48 w 182"/>
                <a:gd name="T15" fmla="*/ 188 h 242"/>
                <a:gd name="T16" fmla="*/ 66 w 182"/>
                <a:gd name="T17" fmla="*/ 158 h 242"/>
                <a:gd name="T18" fmla="*/ 90 w 182"/>
                <a:gd name="T19" fmla="*/ 124 h 242"/>
                <a:gd name="T20" fmla="*/ 118 w 182"/>
                <a:gd name="T21" fmla="*/ 90 h 242"/>
                <a:gd name="T22" fmla="*/ 144 w 182"/>
                <a:gd name="T23" fmla="*/ 60 h 242"/>
                <a:gd name="T24" fmla="*/ 166 w 182"/>
                <a:gd name="T25" fmla="*/ 36 h 242"/>
                <a:gd name="T26" fmla="*/ 182 w 182"/>
                <a:gd name="T27" fmla="*/ 22 h 242"/>
                <a:gd name="T28" fmla="*/ 182 w 182"/>
                <a:gd name="T29" fmla="*/ 22 h 242"/>
                <a:gd name="T30" fmla="*/ 182 w 182"/>
                <a:gd name="T31" fmla="*/ 8 h 242"/>
                <a:gd name="T32" fmla="*/ 182 w 182"/>
                <a:gd name="T33" fmla="*/ 8 h 242"/>
                <a:gd name="T34" fmla="*/ 160 w 182"/>
                <a:gd name="T35" fmla="*/ 0 h 242"/>
                <a:gd name="T36" fmla="*/ 160 w 182"/>
                <a:gd name="T37" fmla="*/ 0 h 242"/>
                <a:gd name="T38" fmla="*/ 148 w 182"/>
                <a:gd name="T39" fmla="*/ 20 h 242"/>
                <a:gd name="T40" fmla="*/ 136 w 182"/>
                <a:gd name="T41" fmla="*/ 40 h 242"/>
                <a:gd name="T42" fmla="*/ 122 w 182"/>
                <a:gd name="T43" fmla="*/ 56 h 242"/>
                <a:gd name="T44" fmla="*/ 108 w 182"/>
                <a:gd name="T45" fmla="*/ 74 h 242"/>
                <a:gd name="T46" fmla="*/ 78 w 182"/>
                <a:gd name="T47" fmla="*/ 104 h 242"/>
                <a:gd name="T48" fmla="*/ 50 w 182"/>
                <a:gd name="T49" fmla="*/ 138 h 242"/>
                <a:gd name="T50" fmla="*/ 50 w 182"/>
                <a:gd name="T51" fmla="*/ 138 h 242"/>
                <a:gd name="T52" fmla="*/ 40 w 182"/>
                <a:gd name="T53" fmla="*/ 148 h 242"/>
                <a:gd name="T54" fmla="*/ 34 w 182"/>
                <a:gd name="T55" fmla="*/ 162 h 242"/>
                <a:gd name="T56" fmla="*/ 22 w 182"/>
                <a:gd name="T57" fmla="*/ 186 h 242"/>
                <a:gd name="T58" fmla="*/ 12 w 182"/>
                <a:gd name="T59" fmla="*/ 212 h 242"/>
                <a:gd name="T60" fmla="*/ 0 w 182"/>
                <a:gd name="T61" fmla="*/ 236 h 242"/>
                <a:gd name="T62" fmla="*/ 0 w 182"/>
                <a:gd name="T63" fmla="*/ 236 h 242"/>
                <a:gd name="T64" fmla="*/ 8 w 182"/>
                <a:gd name="T65" fmla="*/ 240 h 242"/>
                <a:gd name="T66" fmla="*/ 14 w 182"/>
                <a:gd name="T67" fmla="*/ 242 h 242"/>
                <a:gd name="T68" fmla="*/ 18 w 182"/>
                <a:gd name="T69" fmla="*/ 240 h 242"/>
                <a:gd name="T70" fmla="*/ 24 w 182"/>
                <a:gd name="T71" fmla="*/ 240 h 242"/>
                <a:gd name="T72" fmla="*/ 36 w 182"/>
                <a:gd name="T73" fmla="*/ 234 h 242"/>
                <a:gd name="T74" fmla="*/ 52 w 182"/>
                <a:gd name="T75" fmla="*/ 230 h 242"/>
                <a:gd name="T76" fmla="*/ 52 w 182"/>
                <a:gd name="T77" fmla="*/ 230 h 242"/>
                <a:gd name="T78" fmla="*/ 52 w 182"/>
                <a:gd name="T79" fmla="*/ 226 h 242"/>
                <a:gd name="T80" fmla="*/ 52 w 182"/>
                <a:gd name="T81" fmla="*/ 226 h 24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82" h="242">
                  <a:moveTo>
                    <a:pt x="52" y="226"/>
                  </a:moveTo>
                  <a:lnTo>
                    <a:pt x="52" y="226"/>
                  </a:lnTo>
                  <a:lnTo>
                    <a:pt x="38" y="226"/>
                  </a:lnTo>
                  <a:lnTo>
                    <a:pt x="36" y="220"/>
                  </a:lnTo>
                  <a:lnTo>
                    <a:pt x="38" y="212"/>
                  </a:lnTo>
                  <a:lnTo>
                    <a:pt x="42" y="202"/>
                  </a:lnTo>
                  <a:lnTo>
                    <a:pt x="48" y="188"/>
                  </a:lnTo>
                  <a:lnTo>
                    <a:pt x="66" y="158"/>
                  </a:lnTo>
                  <a:lnTo>
                    <a:pt x="90" y="124"/>
                  </a:lnTo>
                  <a:lnTo>
                    <a:pt x="118" y="90"/>
                  </a:lnTo>
                  <a:lnTo>
                    <a:pt x="144" y="60"/>
                  </a:lnTo>
                  <a:lnTo>
                    <a:pt x="166" y="36"/>
                  </a:lnTo>
                  <a:lnTo>
                    <a:pt x="182" y="22"/>
                  </a:lnTo>
                  <a:lnTo>
                    <a:pt x="182" y="8"/>
                  </a:lnTo>
                  <a:lnTo>
                    <a:pt x="160" y="0"/>
                  </a:lnTo>
                  <a:lnTo>
                    <a:pt x="148" y="20"/>
                  </a:lnTo>
                  <a:lnTo>
                    <a:pt x="136" y="40"/>
                  </a:lnTo>
                  <a:lnTo>
                    <a:pt x="122" y="56"/>
                  </a:lnTo>
                  <a:lnTo>
                    <a:pt x="108" y="74"/>
                  </a:lnTo>
                  <a:lnTo>
                    <a:pt x="78" y="104"/>
                  </a:lnTo>
                  <a:lnTo>
                    <a:pt x="50" y="138"/>
                  </a:lnTo>
                  <a:lnTo>
                    <a:pt x="40" y="148"/>
                  </a:lnTo>
                  <a:lnTo>
                    <a:pt x="34" y="162"/>
                  </a:lnTo>
                  <a:lnTo>
                    <a:pt x="22" y="186"/>
                  </a:lnTo>
                  <a:lnTo>
                    <a:pt x="12" y="212"/>
                  </a:lnTo>
                  <a:lnTo>
                    <a:pt x="0" y="236"/>
                  </a:lnTo>
                  <a:lnTo>
                    <a:pt x="8" y="240"/>
                  </a:lnTo>
                  <a:lnTo>
                    <a:pt x="14" y="242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36" y="234"/>
                  </a:lnTo>
                  <a:lnTo>
                    <a:pt x="52" y="230"/>
                  </a:lnTo>
                  <a:lnTo>
                    <a:pt x="52" y="2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6" name="Freeform 127"/>
            <p:cNvSpPr/>
            <p:nvPr/>
          </p:nvSpPr>
          <p:spPr bwMode="auto">
            <a:xfrm>
              <a:off x="3483" y="2707"/>
              <a:ext cx="872" cy="248"/>
            </a:xfrm>
            <a:custGeom>
              <a:avLst/>
              <a:gdLst>
                <a:gd name="T0" fmla="*/ 750 w 872"/>
                <a:gd name="T1" fmla="*/ 22 h 248"/>
                <a:gd name="T2" fmla="*/ 668 w 872"/>
                <a:gd name="T3" fmla="*/ 70 h 248"/>
                <a:gd name="T4" fmla="*/ 606 w 872"/>
                <a:gd name="T5" fmla="*/ 62 h 248"/>
                <a:gd name="T6" fmla="*/ 524 w 872"/>
                <a:gd name="T7" fmla="*/ 96 h 248"/>
                <a:gd name="T8" fmla="*/ 462 w 872"/>
                <a:gd name="T9" fmla="*/ 102 h 248"/>
                <a:gd name="T10" fmla="*/ 412 w 872"/>
                <a:gd name="T11" fmla="*/ 110 h 248"/>
                <a:gd name="T12" fmla="*/ 396 w 872"/>
                <a:gd name="T13" fmla="*/ 114 h 248"/>
                <a:gd name="T14" fmla="*/ 362 w 872"/>
                <a:gd name="T15" fmla="*/ 140 h 248"/>
                <a:gd name="T16" fmla="*/ 342 w 872"/>
                <a:gd name="T17" fmla="*/ 144 h 248"/>
                <a:gd name="T18" fmla="*/ 302 w 872"/>
                <a:gd name="T19" fmla="*/ 142 h 248"/>
                <a:gd name="T20" fmla="*/ 262 w 872"/>
                <a:gd name="T21" fmla="*/ 136 h 248"/>
                <a:gd name="T22" fmla="*/ 218 w 872"/>
                <a:gd name="T23" fmla="*/ 136 h 248"/>
                <a:gd name="T24" fmla="*/ 196 w 872"/>
                <a:gd name="T25" fmla="*/ 144 h 248"/>
                <a:gd name="T26" fmla="*/ 146 w 872"/>
                <a:gd name="T27" fmla="*/ 168 h 248"/>
                <a:gd name="T28" fmla="*/ 48 w 872"/>
                <a:gd name="T29" fmla="*/ 216 h 248"/>
                <a:gd name="T30" fmla="*/ 0 w 872"/>
                <a:gd name="T31" fmla="*/ 236 h 248"/>
                <a:gd name="T32" fmla="*/ 0 w 872"/>
                <a:gd name="T33" fmla="*/ 240 h 248"/>
                <a:gd name="T34" fmla="*/ 6 w 872"/>
                <a:gd name="T35" fmla="*/ 248 h 248"/>
                <a:gd name="T36" fmla="*/ 50 w 872"/>
                <a:gd name="T37" fmla="*/ 236 h 248"/>
                <a:gd name="T38" fmla="*/ 134 w 872"/>
                <a:gd name="T39" fmla="*/ 200 h 248"/>
                <a:gd name="T40" fmla="*/ 176 w 872"/>
                <a:gd name="T41" fmla="*/ 184 h 248"/>
                <a:gd name="T42" fmla="*/ 218 w 872"/>
                <a:gd name="T43" fmla="*/ 176 h 248"/>
                <a:gd name="T44" fmla="*/ 372 w 872"/>
                <a:gd name="T45" fmla="*/ 144 h 248"/>
                <a:gd name="T46" fmla="*/ 538 w 872"/>
                <a:gd name="T47" fmla="*/ 110 h 248"/>
                <a:gd name="T48" fmla="*/ 588 w 872"/>
                <a:gd name="T49" fmla="*/ 96 h 248"/>
                <a:gd name="T50" fmla="*/ 660 w 872"/>
                <a:gd name="T51" fmla="*/ 78 h 248"/>
                <a:gd name="T52" fmla="*/ 778 w 872"/>
                <a:gd name="T53" fmla="*/ 50 h 248"/>
                <a:gd name="T54" fmla="*/ 828 w 872"/>
                <a:gd name="T55" fmla="*/ 30 h 248"/>
                <a:gd name="T56" fmla="*/ 854 w 872"/>
                <a:gd name="T57" fmla="*/ 14 h 248"/>
                <a:gd name="T58" fmla="*/ 864 w 872"/>
                <a:gd name="T59" fmla="*/ 4 h 248"/>
                <a:gd name="T60" fmla="*/ 872 w 872"/>
                <a:gd name="T61" fmla="*/ 4 h 248"/>
                <a:gd name="T62" fmla="*/ 838 w 872"/>
                <a:gd name="T63" fmla="*/ 0 h 248"/>
                <a:gd name="T64" fmla="*/ 750 w 872"/>
                <a:gd name="T65" fmla="*/ 22 h 24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872" h="248">
                  <a:moveTo>
                    <a:pt x="750" y="22"/>
                  </a:moveTo>
                  <a:lnTo>
                    <a:pt x="750" y="22"/>
                  </a:lnTo>
                  <a:lnTo>
                    <a:pt x="668" y="70"/>
                  </a:lnTo>
                  <a:lnTo>
                    <a:pt x="606" y="62"/>
                  </a:lnTo>
                  <a:lnTo>
                    <a:pt x="524" y="96"/>
                  </a:lnTo>
                  <a:lnTo>
                    <a:pt x="494" y="100"/>
                  </a:lnTo>
                  <a:lnTo>
                    <a:pt x="462" y="102"/>
                  </a:lnTo>
                  <a:lnTo>
                    <a:pt x="430" y="106"/>
                  </a:lnTo>
                  <a:lnTo>
                    <a:pt x="412" y="110"/>
                  </a:lnTo>
                  <a:lnTo>
                    <a:pt x="396" y="114"/>
                  </a:lnTo>
                  <a:lnTo>
                    <a:pt x="362" y="140"/>
                  </a:lnTo>
                  <a:lnTo>
                    <a:pt x="352" y="144"/>
                  </a:lnTo>
                  <a:lnTo>
                    <a:pt x="342" y="144"/>
                  </a:lnTo>
                  <a:lnTo>
                    <a:pt x="322" y="144"/>
                  </a:lnTo>
                  <a:lnTo>
                    <a:pt x="302" y="142"/>
                  </a:lnTo>
                  <a:lnTo>
                    <a:pt x="282" y="138"/>
                  </a:lnTo>
                  <a:lnTo>
                    <a:pt x="262" y="136"/>
                  </a:lnTo>
                  <a:lnTo>
                    <a:pt x="240" y="134"/>
                  </a:lnTo>
                  <a:lnTo>
                    <a:pt x="218" y="136"/>
                  </a:lnTo>
                  <a:lnTo>
                    <a:pt x="206" y="140"/>
                  </a:lnTo>
                  <a:lnTo>
                    <a:pt x="196" y="144"/>
                  </a:lnTo>
                  <a:lnTo>
                    <a:pt x="146" y="168"/>
                  </a:lnTo>
                  <a:lnTo>
                    <a:pt x="96" y="192"/>
                  </a:lnTo>
                  <a:lnTo>
                    <a:pt x="48" y="216"/>
                  </a:lnTo>
                  <a:lnTo>
                    <a:pt x="0" y="236"/>
                  </a:lnTo>
                  <a:lnTo>
                    <a:pt x="0" y="240"/>
                  </a:lnTo>
                  <a:lnTo>
                    <a:pt x="6" y="248"/>
                  </a:lnTo>
                  <a:lnTo>
                    <a:pt x="28" y="242"/>
                  </a:lnTo>
                  <a:lnTo>
                    <a:pt x="50" y="236"/>
                  </a:lnTo>
                  <a:lnTo>
                    <a:pt x="92" y="218"/>
                  </a:lnTo>
                  <a:lnTo>
                    <a:pt x="134" y="200"/>
                  </a:lnTo>
                  <a:lnTo>
                    <a:pt x="156" y="192"/>
                  </a:lnTo>
                  <a:lnTo>
                    <a:pt x="176" y="184"/>
                  </a:lnTo>
                  <a:lnTo>
                    <a:pt x="218" y="176"/>
                  </a:lnTo>
                  <a:lnTo>
                    <a:pt x="266" y="166"/>
                  </a:lnTo>
                  <a:lnTo>
                    <a:pt x="372" y="144"/>
                  </a:lnTo>
                  <a:lnTo>
                    <a:pt x="484" y="122"/>
                  </a:lnTo>
                  <a:lnTo>
                    <a:pt x="538" y="110"/>
                  </a:lnTo>
                  <a:lnTo>
                    <a:pt x="588" y="96"/>
                  </a:lnTo>
                  <a:lnTo>
                    <a:pt x="622" y="88"/>
                  </a:lnTo>
                  <a:lnTo>
                    <a:pt x="660" y="78"/>
                  </a:lnTo>
                  <a:lnTo>
                    <a:pt x="738" y="60"/>
                  </a:lnTo>
                  <a:lnTo>
                    <a:pt x="778" y="50"/>
                  </a:lnTo>
                  <a:lnTo>
                    <a:pt x="812" y="38"/>
                  </a:lnTo>
                  <a:lnTo>
                    <a:pt x="828" y="30"/>
                  </a:lnTo>
                  <a:lnTo>
                    <a:pt x="842" y="22"/>
                  </a:lnTo>
                  <a:lnTo>
                    <a:pt x="854" y="14"/>
                  </a:lnTo>
                  <a:lnTo>
                    <a:pt x="864" y="4"/>
                  </a:lnTo>
                  <a:lnTo>
                    <a:pt x="872" y="4"/>
                  </a:lnTo>
                  <a:lnTo>
                    <a:pt x="838" y="0"/>
                  </a:lnTo>
                  <a:lnTo>
                    <a:pt x="75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7" name="Freeform 128"/>
            <p:cNvSpPr/>
            <p:nvPr/>
          </p:nvSpPr>
          <p:spPr bwMode="auto">
            <a:xfrm>
              <a:off x="3245" y="2741"/>
              <a:ext cx="146" cy="162"/>
            </a:xfrm>
            <a:custGeom>
              <a:avLst/>
              <a:gdLst>
                <a:gd name="T0" fmla="*/ 146 w 146"/>
                <a:gd name="T1" fmla="*/ 18 h 162"/>
                <a:gd name="T2" fmla="*/ 146 w 146"/>
                <a:gd name="T3" fmla="*/ 18 h 162"/>
                <a:gd name="T4" fmla="*/ 146 w 146"/>
                <a:gd name="T5" fmla="*/ 0 h 162"/>
                <a:gd name="T6" fmla="*/ 146 w 146"/>
                <a:gd name="T7" fmla="*/ 0 h 162"/>
                <a:gd name="T8" fmla="*/ 122 w 146"/>
                <a:gd name="T9" fmla="*/ 0 h 162"/>
                <a:gd name="T10" fmla="*/ 122 w 146"/>
                <a:gd name="T11" fmla="*/ 0 h 162"/>
                <a:gd name="T12" fmla="*/ 110 w 146"/>
                <a:gd name="T13" fmla="*/ 22 h 162"/>
                <a:gd name="T14" fmla="*/ 96 w 146"/>
                <a:gd name="T15" fmla="*/ 42 h 162"/>
                <a:gd name="T16" fmla="*/ 64 w 146"/>
                <a:gd name="T17" fmla="*/ 82 h 162"/>
                <a:gd name="T18" fmla="*/ 30 w 146"/>
                <a:gd name="T19" fmla="*/ 120 h 162"/>
                <a:gd name="T20" fmla="*/ 16 w 146"/>
                <a:gd name="T21" fmla="*/ 140 h 162"/>
                <a:gd name="T22" fmla="*/ 0 w 146"/>
                <a:gd name="T23" fmla="*/ 162 h 162"/>
                <a:gd name="T24" fmla="*/ 0 w 146"/>
                <a:gd name="T25" fmla="*/ 162 h 162"/>
                <a:gd name="T26" fmla="*/ 12 w 146"/>
                <a:gd name="T27" fmla="*/ 156 h 162"/>
                <a:gd name="T28" fmla="*/ 24 w 146"/>
                <a:gd name="T29" fmla="*/ 150 h 162"/>
                <a:gd name="T30" fmla="*/ 34 w 146"/>
                <a:gd name="T31" fmla="*/ 140 h 162"/>
                <a:gd name="T32" fmla="*/ 42 w 146"/>
                <a:gd name="T33" fmla="*/ 132 h 162"/>
                <a:gd name="T34" fmla="*/ 58 w 146"/>
                <a:gd name="T35" fmla="*/ 112 h 162"/>
                <a:gd name="T36" fmla="*/ 74 w 146"/>
                <a:gd name="T37" fmla="*/ 90 h 162"/>
                <a:gd name="T38" fmla="*/ 90 w 146"/>
                <a:gd name="T39" fmla="*/ 68 h 162"/>
                <a:gd name="T40" fmla="*/ 106 w 146"/>
                <a:gd name="T41" fmla="*/ 48 h 162"/>
                <a:gd name="T42" fmla="*/ 114 w 146"/>
                <a:gd name="T43" fmla="*/ 38 h 162"/>
                <a:gd name="T44" fmla="*/ 124 w 146"/>
                <a:gd name="T45" fmla="*/ 30 h 162"/>
                <a:gd name="T46" fmla="*/ 134 w 146"/>
                <a:gd name="T47" fmla="*/ 24 h 162"/>
                <a:gd name="T48" fmla="*/ 146 w 146"/>
                <a:gd name="T49" fmla="*/ 18 h 162"/>
                <a:gd name="T50" fmla="*/ 146 w 146"/>
                <a:gd name="T51" fmla="*/ 18 h 1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46" h="162">
                  <a:moveTo>
                    <a:pt x="146" y="18"/>
                  </a:moveTo>
                  <a:lnTo>
                    <a:pt x="146" y="18"/>
                  </a:lnTo>
                  <a:lnTo>
                    <a:pt x="146" y="0"/>
                  </a:lnTo>
                  <a:lnTo>
                    <a:pt x="122" y="0"/>
                  </a:lnTo>
                  <a:lnTo>
                    <a:pt x="110" y="22"/>
                  </a:lnTo>
                  <a:lnTo>
                    <a:pt x="96" y="42"/>
                  </a:lnTo>
                  <a:lnTo>
                    <a:pt x="64" y="82"/>
                  </a:lnTo>
                  <a:lnTo>
                    <a:pt x="30" y="120"/>
                  </a:lnTo>
                  <a:lnTo>
                    <a:pt x="16" y="140"/>
                  </a:lnTo>
                  <a:lnTo>
                    <a:pt x="0" y="162"/>
                  </a:lnTo>
                  <a:lnTo>
                    <a:pt x="12" y="156"/>
                  </a:lnTo>
                  <a:lnTo>
                    <a:pt x="24" y="150"/>
                  </a:lnTo>
                  <a:lnTo>
                    <a:pt x="34" y="140"/>
                  </a:lnTo>
                  <a:lnTo>
                    <a:pt x="42" y="132"/>
                  </a:lnTo>
                  <a:lnTo>
                    <a:pt x="58" y="112"/>
                  </a:lnTo>
                  <a:lnTo>
                    <a:pt x="74" y="90"/>
                  </a:lnTo>
                  <a:lnTo>
                    <a:pt x="90" y="68"/>
                  </a:lnTo>
                  <a:lnTo>
                    <a:pt x="106" y="48"/>
                  </a:lnTo>
                  <a:lnTo>
                    <a:pt x="114" y="38"/>
                  </a:lnTo>
                  <a:lnTo>
                    <a:pt x="124" y="30"/>
                  </a:lnTo>
                  <a:lnTo>
                    <a:pt x="134" y="24"/>
                  </a:lnTo>
                  <a:lnTo>
                    <a:pt x="146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8" name="Freeform 129"/>
            <p:cNvSpPr/>
            <p:nvPr/>
          </p:nvSpPr>
          <p:spPr bwMode="auto">
            <a:xfrm>
              <a:off x="4743" y="2741"/>
              <a:ext cx="38" cy="14"/>
            </a:xfrm>
            <a:custGeom>
              <a:avLst/>
              <a:gdLst>
                <a:gd name="T0" fmla="*/ 26 w 38"/>
                <a:gd name="T1" fmla="*/ 10 h 14"/>
                <a:gd name="T2" fmla="*/ 26 w 38"/>
                <a:gd name="T3" fmla="*/ 10 h 14"/>
                <a:gd name="T4" fmla="*/ 34 w 38"/>
                <a:gd name="T5" fmla="*/ 10 h 14"/>
                <a:gd name="T6" fmla="*/ 34 w 38"/>
                <a:gd name="T7" fmla="*/ 10 h 14"/>
                <a:gd name="T8" fmla="*/ 38 w 38"/>
                <a:gd name="T9" fmla="*/ 4 h 14"/>
                <a:gd name="T10" fmla="*/ 38 w 38"/>
                <a:gd name="T11" fmla="*/ 4 h 14"/>
                <a:gd name="T12" fmla="*/ 18 w 38"/>
                <a:gd name="T13" fmla="*/ 0 h 14"/>
                <a:gd name="T14" fmla="*/ 18 w 38"/>
                <a:gd name="T15" fmla="*/ 0 h 14"/>
                <a:gd name="T16" fmla="*/ 0 w 38"/>
                <a:gd name="T17" fmla="*/ 6 h 14"/>
                <a:gd name="T18" fmla="*/ 0 w 38"/>
                <a:gd name="T19" fmla="*/ 6 h 14"/>
                <a:gd name="T20" fmla="*/ 6 w 38"/>
                <a:gd name="T21" fmla="*/ 10 h 14"/>
                <a:gd name="T22" fmla="*/ 12 w 38"/>
                <a:gd name="T23" fmla="*/ 14 h 14"/>
                <a:gd name="T24" fmla="*/ 18 w 38"/>
                <a:gd name="T25" fmla="*/ 12 h 14"/>
                <a:gd name="T26" fmla="*/ 26 w 38"/>
                <a:gd name="T27" fmla="*/ 10 h 14"/>
                <a:gd name="T28" fmla="*/ 26 w 38"/>
                <a:gd name="T29" fmla="*/ 10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8" h="14">
                  <a:moveTo>
                    <a:pt x="26" y="10"/>
                  </a:moveTo>
                  <a:lnTo>
                    <a:pt x="26" y="10"/>
                  </a:lnTo>
                  <a:lnTo>
                    <a:pt x="34" y="10"/>
                  </a:lnTo>
                  <a:lnTo>
                    <a:pt x="38" y="4"/>
                  </a:lnTo>
                  <a:lnTo>
                    <a:pt x="18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2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9" name="Freeform 130"/>
            <p:cNvSpPr/>
            <p:nvPr/>
          </p:nvSpPr>
          <p:spPr bwMode="auto">
            <a:xfrm>
              <a:off x="3405" y="2755"/>
              <a:ext cx="1320" cy="454"/>
            </a:xfrm>
            <a:custGeom>
              <a:avLst/>
              <a:gdLst>
                <a:gd name="T0" fmla="*/ 206 w 1320"/>
                <a:gd name="T1" fmla="*/ 400 h 454"/>
                <a:gd name="T2" fmla="*/ 286 w 1320"/>
                <a:gd name="T3" fmla="*/ 384 h 454"/>
                <a:gd name="T4" fmla="*/ 374 w 1320"/>
                <a:gd name="T5" fmla="*/ 370 h 454"/>
                <a:gd name="T6" fmla="*/ 388 w 1320"/>
                <a:gd name="T7" fmla="*/ 366 h 454"/>
                <a:gd name="T8" fmla="*/ 428 w 1320"/>
                <a:gd name="T9" fmla="*/ 352 h 454"/>
                <a:gd name="T10" fmla="*/ 454 w 1320"/>
                <a:gd name="T11" fmla="*/ 346 h 454"/>
                <a:gd name="T12" fmla="*/ 488 w 1320"/>
                <a:gd name="T13" fmla="*/ 344 h 454"/>
                <a:gd name="T14" fmla="*/ 488 w 1320"/>
                <a:gd name="T15" fmla="*/ 330 h 454"/>
                <a:gd name="T16" fmla="*/ 506 w 1320"/>
                <a:gd name="T17" fmla="*/ 318 h 454"/>
                <a:gd name="T18" fmla="*/ 556 w 1320"/>
                <a:gd name="T19" fmla="*/ 302 h 454"/>
                <a:gd name="T20" fmla="*/ 640 w 1320"/>
                <a:gd name="T21" fmla="*/ 282 h 454"/>
                <a:gd name="T22" fmla="*/ 688 w 1320"/>
                <a:gd name="T23" fmla="*/ 270 h 454"/>
                <a:gd name="T24" fmla="*/ 704 w 1320"/>
                <a:gd name="T25" fmla="*/ 264 h 454"/>
                <a:gd name="T26" fmla="*/ 752 w 1320"/>
                <a:gd name="T27" fmla="*/ 236 h 454"/>
                <a:gd name="T28" fmla="*/ 796 w 1320"/>
                <a:gd name="T29" fmla="*/ 210 h 454"/>
                <a:gd name="T30" fmla="*/ 810 w 1320"/>
                <a:gd name="T31" fmla="*/ 204 h 454"/>
                <a:gd name="T32" fmla="*/ 862 w 1320"/>
                <a:gd name="T33" fmla="*/ 192 h 454"/>
                <a:gd name="T34" fmla="*/ 920 w 1320"/>
                <a:gd name="T35" fmla="*/ 182 h 454"/>
                <a:gd name="T36" fmla="*/ 954 w 1320"/>
                <a:gd name="T37" fmla="*/ 170 h 454"/>
                <a:gd name="T38" fmla="*/ 1022 w 1320"/>
                <a:gd name="T39" fmla="*/ 142 h 454"/>
                <a:gd name="T40" fmla="*/ 1124 w 1320"/>
                <a:gd name="T41" fmla="*/ 88 h 454"/>
                <a:gd name="T42" fmla="*/ 1186 w 1320"/>
                <a:gd name="T43" fmla="*/ 56 h 454"/>
                <a:gd name="T44" fmla="*/ 1218 w 1320"/>
                <a:gd name="T45" fmla="*/ 46 h 454"/>
                <a:gd name="T46" fmla="*/ 1268 w 1320"/>
                <a:gd name="T47" fmla="*/ 42 h 454"/>
                <a:gd name="T48" fmla="*/ 1300 w 1320"/>
                <a:gd name="T49" fmla="*/ 32 h 454"/>
                <a:gd name="T50" fmla="*/ 1312 w 1320"/>
                <a:gd name="T51" fmla="*/ 22 h 454"/>
                <a:gd name="T52" fmla="*/ 1320 w 1320"/>
                <a:gd name="T53" fmla="*/ 18 h 454"/>
                <a:gd name="T54" fmla="*/ 1306 w 1320"/>
                <a:gd name="T55" fmla="*/ 10 h 454"/>
                <a:gd name="T56" fmla="*/ 1290 w 1320"/>
                <a:gd name="T57" fmla="*/ 0 h 454"/>
                <a:gd name="T58" fmla="*/ 1280 w 1320"/>
                <a:gd name="T59" fmla="*/ 6 h 454"/>
                <a:gd name="T60" fmla="*/ 1264 w 1320"/>
                <a:gd name="T61" fmla="*/ 12 h 454"/>
                <a:gd name="T62" fmla="*/ 1238 w 1320"/>
                <a:gd name="T63" fmla="*/ 12 h 454"/>
                <a:gd name="T64" fmla="*/ 1216 w 1320"/>
                <a:gd name="T65" fmla="*/ 18 h 454"/>
                <a:gd name="T66" fmla="*/ 1122 w 1320"/>
                <a:gd name="T67" fmla="*/ 60 h 454"/>
                <a:gd name="T68" fmla="*/ 930 w 1320"/>
                <a:gd name="T69" fmla="*/ 132 h 454"/>
                <a:gd name="T70" fmla="*/ 824 w 1320"/>
                <a:gd name="T71" fmla="*/ 166 h 454"/>
                <a:gd name="T72" fmla="*/ 808 w 1320"/>
                <a:gd name="T73" fmla="*/ 174 h 454"/>
                <a:gd name="T74" fmla="*/ 784 w 1320"/>
                <a:gd name="T75" fmla="*/ 198 h 454"/>
                <a:gd name="T76" fmla="*/ 772 w 1320"/>
                <a:gd name="T77" fmla="*/ 208 h 454"/>
                <a:gd name="T78" fmla="*/ 758 w 1320"/>
                <a:gd name="T79" fmla="*/ 210 h 454"/>
                <a:gd name="T80" fmla="*/ 730 w 1320"/>
                <a:gd name="T81" fmla="*/ 210 h 454"/>
                <a:gd name="T82" fmla="*/ 714 w 1320"/>
                <a:gd name="T83" fmla="*/ 214 h 454"/>
                <a:gd name="T84" fmla="*/ 692 w 1320"/>
                <a:gd name="T85" fmla="*/ 240 h 454"/>
                <a:gd name="T86" fmla="*/ 624 w 1320"/>
                <a:gd name="T87" fmla="*/ 244 h 454"/>
                <a:gd name="T88" fmla="*/ 504 w 1320"/>
                <a:gd name="T89" fmla="*/ 290 h 454"/>
                <a:gd name="T90" fmla="*/ 378 w 1320"/>
                <a:gd name="T91" fmla="*/ 336 h 454"/>
                <a:gd name="T92" fmla="*/ 356 w 1320"/>
                <a:gd name="T93" fmla="*/ 342 h 454"/>
                <a:gd name="T94" fmla="*/ 316 w 1320"/>
                <a:gd name="T95" fmla="*/ 348 h 454"/>
                <a:gd name="T96" fmla="*/ 264 w 1320"/>
                <a:gd name="T97" fmla="*/ 346 h 454"/>
                <a:gd name="T98" fmla="*/ 230 w 1320"/>
                <a:gd name="T99" fmla="*/ 348 h 454"/>
                <a:gd name="T100" fmla="*/ 212 w 1320"/>
                <a:gd name="T101" fmla="*/ 352 h 454"/>
                <a:gd name="T102" fmla="*/ 176 w 1320"/>
                <a:gd name="T103" fmla="*/ 368 h 454"/>
                <a:gd name="T104" fmla="*/ 120 w 1320"/>
                <a:gd name="T105" fmla="*/ 402 h 454"/>
                <a:gd name="T106" fmla="*/ 88 w 1320"/>
                <a:gd name="T107" fmla="*/ 418 h 454"/>
                <a:gd name="T108" fmla="*/ 66 w 1320"/>
                <a:gd name="T109" fmla="*/ 424 h 454"/>
                <a:gd name="T110" fmla="*/ 24 w 1320"/>
                <a:gd name="T111" fmla="*/ 432 h 454"/>
                <a:gd name="T112" fmla="*/ 4 w 1320"/>
                <a:gd name="T113" fmla="*/ 436 h 454"/>
                <a:gd name="T114" fmla="*/ 0 w 1320"/>
                <a:gd name="T115" fmla="*/ 448 h 454"/>
                <a:gd name="T116" fmla="*/ 4 w 1320"/>
                <a:gd name="T117" fmla="*/ 454 h 454"/>
                <a:gd name="T118" fmla="*/ 64 w 1320"/>
                <a:gd name="T119" fmla="*/ 448 h 454"/>
                <a:gd name="T120" fmla="*/ 118 w 1320"/>
                <a:gd name="T121" fmla="*/ 432 h 454"/>
                <a:gd name="T122" fmla="*/ 206 w 1320"/>
                <a:gd name="T123" fmla="*/ 400 h 45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320" h="454">
                  <a:moveTo>
                    <a:pt x="206" y="400"/>
                  </a:moveTo>
                  <a:lnTo>
                    <a:pt x="206" y="400"/>
                  </a:lnTo>
                  <a:lnTo>
                    <a:pt x="246" y="390"/>
                  </a:lnTo>
                  <a:lnTo>
                    <a:pt x="286" y="384"/>
                  </a:lnTo>
                  <a:lnTo>
                    <a:pt x="328" y="378"/>
                  </a:lnTo>
                  <a:lnTo>
                    <a:pt x="374" y="370"/>
                  </a:lnTo>
                  <a:lnTo>
                    <a:pt x="388" y="366"/>
                  </a:lnTo>
                  <a:lnTo>
                    <a:pt x="402" y="362"/>
                  </a:lnTo>
                  <a:lnTo>
                    <a:pt x="428" y="352"/>
                  </a:lnTo>
                  <a:lnTo>
                    <a:pt x="440" y="348"/>
                  </a:lnTo>
                  <a:lnTo>
                    <a:pt x="454" y="346"/>
                  </a:lnTo>
                  <a:lnTo>
                    <a:pt x="470" y="344"/>
                  </a:lnTo>
                  <a:lnTo>
                    <a:pt x="488" y="344"/>
                  </a:lnTo>
                  <a:lnTo>
                    <a:pt x="488" y="330"/>
                  </a:lnTo>
                  <a:lnTo>
                    <a:pt x="506" y="318"/>
                  </a:lnTo>
                  <a:lnTo>
                    <a:pt x="530" y="310"/>
                  </a:lnTo>
                  <a:lnTo>
                    <a:pt x="556" y="302"/>
                  </a:lnTo>
                  <a:lnTo>
                    <a:pt x="584" y="294"/>
                  </a:lnTo>
                  <a:lnTo>
                    <a:pt x="640" y="282"/>
                  </a:lnTo>
                  <a:lnTo>
                    <a:pt x="666" y="276"/>
                  </a:lnTo>
                  <a:lnTo>
                    <a:pt x="688" y="270"/>
                  </a:lnTo>
                  <a:lnTo>
                    <a:pt x="704" y="264"/>
                  </a:lnTo>
                  <a:lnTo>
                    <a:pt x="720" y="256"/>
                  </a:lnTo>
                  <a:lnTo>
                    <a:pt x="752" y="236"/>
                  </a:lnTo>
                  <a:lnTo>
                    <a:pt x="782" y="218"/>
                  </a:lnTo>
                  <a:lnTo>
                    <a:pt x="796" y="210"/>
                  </a:lnTo>
                  <a:lnTo>
                    <a:pt x="810" y="204"/>
                  </a:lnTo>
                  <a:lnTo>
                    <a:pt x="834" y="196"/>
                  </a:lnTo>
                  <a:lnTo>
                    <a:pt x="862" y="192"/>
                  </a:lnTo>
                  <a:lnTo>
                    <a:pt x="892" y="188"/>
                  </a:lnTo>
                  <a:lnTo>
                    <a:pt x="920" y="182"/>
                  </a:lnTo>
                  <a:lnTo>
                    <a:pt x="954" y="170"/>
                  </a:lnTo>
                  <a:lnTo>
                    <a:pt x="988" y="158"/>
                  </a:lnTo>
                  <a:lnTo>
                    <a:pt x="1022" y="142"/>
                  </a:lnTo>
                  <a:lnTo>
                    <a:pt x="1058" y="124"/>
                  </a:lnTo>
                  <a:lnTo>
                    <a:pt x="1124" y="88"/>
                  </a:lnTo>
                  <a:lnTo>
                    <a:pt x="1186" y="56"/>
                  </a:lnTo>
                  <a:lnTo>
                    <a:pt x="1202" y="50"/>
                  </a:lnTo>
                  <a:lnTo>
                    <a:pt x="1218" y="46"/>
                  </a:lnTo>
                  <a:lnTo>
                    <a:pt x="1252" y="44"/>
                  </a:lnTo>
                  <a:lnTo>
                    <a:pt x="1268" y="42"/>
                  </a:lnTo>
                  <a:lnTo>
                    <a:pt x="1284" y="38"/>
                  </a:lnTo>
                  <a:lnTo>
                    <a:pt x="1300" y="32"/>
                  </a:lnTo>
                  <a:lnTo>
                    <a:pt x="1312" y="22"/>
                  </a:lnTo>
                  <a:lnTo>
                    <a:pt x="1320" y="18"/>
                  </a:lnTo>
                  <a:lnTo>
                    <a:pt x="1310" y="14"/>
                  </a:lnTo>
                  <a:lnTo>
                    <a:pt x="1306" y="10"/>
                  </a:lnTo>
                  <a:lnTo>
                    <a:pt x="1300" y="4"/>
                  </a:lnTo>
                  <a:lnTo>
                    <a:pt x="1290" y="0"/>
                  </a:lnTo>
                  <a:lnTo>
                    <a:pt x="1280" y="6"/>
                  </a:lnTo>
                  <a:lnTo>
                    <a:pt x="1272" y="10"/>
                  </a:lnTo>
                  <a:lnTo>
                    <a:pt x="1264" y="12"/>
                  </a:lnTo>
                  <a:lnTo>
                    <a:pt x="1256" y="12"/>
                  </a:lnTo>
                  <a:lnTo>
                    <a:pt x="1238" y="12"/>
                  </a:lnTo>
                  <a:lnTo>
                    <a:pt x="1228" y="14"/>
                  </a:lnTo>
                  <a:lnTo>
                    <a:pt x="1216" y="18"/>
                  </a:lnTo>
                  <a:lnTo>
                    <a:pt x="1122" y="60"/>
                  </a:lnTo>
                  <a:lnTo>
                    <a:pt x="1028" y="98"/>
                  </a:lnTo>
                  <a:lnTo>
                    <a:pt x="930" y="132"/>
                  </a:lnTo>
                  <a:lnTo>
                    <a:pt x="824" y="166"/>
                  </a:lnTo>
                  <a:lnTo>
                    <a:pt x="816" y="170"/>
                  </a:lnTo>
                  <a:lnTo>
                    <a:pt x="808" y="174"/>
                  </a:lnTo>
                  <a:lnTo>
                    <a:pt x="796" y="186"/>
                  </a:lnTo>
                  <a:lnTo>
                    <a:pt x="784" y="198"/>
                  </a:lnTo>
                  <a:lnTo>
                    <a:pt x="772" y="208"/>
                  </a:lnTo>
                  <a:lnTo>
                    <a:pt x="766" y="210"/>
                  </a:lnTo>
                  <a:lnTo>
                    <a:pt x="758" y="210"/>
                  </a:lnTo>
                  <a:lnTo>
                    <a:pt x="744" y="210"/>
                  </a:lnTo>
                  <a:lnTo>
                    <a:pt x="730" y="210"/>
                  </a:lnTo>
                  <a:lnTo>
                    <a:pt x="722" y="212"/>
                  </a:lnTo>
                  <a:lnTo>
                    <a:pt x="714" y="214"/>
                  </a:lnTo>
                  <a:lnTo>
                    <a:pt x="692" y="240"/>
                  </a:lnTo>
                  <a:lnTo>
                    <a:pt x="624" y="244"/>
                  </a:lnTo>
                  <a:lnTo>
                    <a:pt x="504" y="290"/>
                  </a:lnTo>
                  <a:lnTo>
                    <a:pt x="440" y="314"/>
                  </a:lnTo>
                  <a:lnTo>
                    <a:pt x="378" y="336"/>
                  </a:lnTo>
                  <a:lnTo>
                    <a:pt x="356" y="342"/>
                  </a:lnTo>
                  <a:lnTo>
                    <a:pt x="336" y="346"/>
                  </a:lnTo>
                  <a:lnTo>
                    <a:pt x="316" y="348"/>
                  </a:lnTo>
                  <a:lnTo>
                    <a:pt x="298" y="348"/>
                  </a:lnTo>
                  <a:lnTo>
                    <a:pt x="264" y="346"/>
                  </a:lnTo>
                  <a:lnTo>
                    <a:pt x="246" y="346"/>
                  </a:lnTo>
                  <a:lnTo>
                    <a:pt x="230" y="348"/>
                  </a:lnTo>
                  <a:lnTo>
                    <a:pt x="212" y="352"/>
                  </a:lnTo>
                  <a:lnTo>
                    <a:pt x="194" y="358"/>
                  </a:lnTo>
                  <a:lnTo>
                    <a:pt x="176" y="368"/>
                  </a:lnTo>
                  <a:lnTo>
                    <a:pt x="158" y="380"/>
                  </a:lnTo>
                  <a:lnTo>
                    <a:pt x="120" y="402"/>
                  </a:lnTo>
                  <a:lnTo>
                    <a:pt x="104" y="410"/>
                  </a:lnTo>
                  <a:lnTo>
                    <a:pt x="88" y="418"/>
                  </a:lnTo>
                  <a:lnTo>
                    <a:pt x="66" y="424"/>
                  </a:lnTo>
                  <a:lnTo>
                    <a:pt x="44" y="428"/>
                  </a:lnTo>
                  <a:lnTo>
                    <a:pt x="24" y="432"/>
                  </a:lnTo>
                  <a:lnTo>
                    <a:pt x="4" y="436"/>
                  </a:lnTo>
                  <a:lnTo>
                    <a:pt x="0" y="448"/>
                  </a:lnTo>
                  <a:lnTo>
                    <a:pt x="4" y="454"/>
                  </a:lnTo>
                  <a:lnTo>
                    <a:pt x="36" y="452"/>
                  </a:lnTo>
                  <a:lnTo>
                    <a:pt x="64" y="448"/>
                  </a:lnTo>
                  <a:lnTo>
                    <a:pt x="92" y="440"/>
                  </a:lnTo>
                  <a:lnTo>
                    <a:pt x="118" y="432"/>
                  </a:lnTo>
                  <a:lnTo>
                    <a:pt x="164" y="414"/>
                  </a:lnTo>
                  <a:lnTo>
                    <a:pt x="206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0" name="Freeform 131"/>
            <p:cNvSpPr/>
            <p:nvPr/>
          </p:nvSpPr>
          <p:spPr bwMode="auto">
            <a:xfrm>
              <a:off x="3467" y="2769"/>
              <a:ext cx="108" cy="98"/>
            </a:xfrm>
            <a:custGeom>
              <a:avLst/>
              <a:gdLst>
                <a:gd name="T0" fmla="*/ 86 w 108"/>
                <a:gd name="T1" fmla="*/ 46 h 98"/>
                <a:gd name="T2" fmla="*/ 86 w 108"/>
                <a:gd name="T3" fmla="*/ 46 h 98"/>
                <a:gd name="T4" fmla="*/ 108 w 108"/>
                <a:gd name="T5" fmla="*/ 20 h 98"/>
                <a:gd name="T6" fmla="*/ 108 w 108"/>
                <a:gd name="T7" fmla="*/ 20 h 98"/>
                <a:gd name="T8" fmla="*/ 104 w 108"/>
                <a:gd name="T9" fmla="*/ 4 h 98"/>
                <a:gd name="T10" fmla="*/ 104 w 108"/>
                <a:gd name="T11" fmla="*/ 4 h 98"/>
                <a:gd name="T12" fmla="*/ 74 w 108"/>
                <a:gd name="T13" fmla="*/ 0 h 98"/>
                <a:gd name="T14" fmla="*/ 74 w 108"/>
                <a:gd name="T15" fmla="*/ 0 h 98"/>
                <a:gd name="T16" fmla="*/ 54 w 108"/>
                <a:gd name="T17" fmla="*/ 20 h 98"/>
                <a:gd name="T18" fmla="*/ 32 w 108"/>
                <a:gd name="T19" fmla="*/ 44 h 98"/>
                <a:gd name="T20" fmla="*/ 22 w 108"/>
                <a:gd name="T21" fmla="*/ 56 h 98"/>
                <a:gd name="T22" fmla="*/ 12 w 108"/>
                <a:gd name="T23" fmla="*/ 70 h 98"/>
                <a:gd name="T24" fmla="*/ 6 w 108"/>
                <a:gd name="T25" fmla="*/ 84 h 98"/>
                <a:gd name="T26" fmla="*/ 0 w 108"/>
                <a:gd name="T27" fmla="*/ 98 h 98"/>
                <a:gd name="T28" fmla="*/ 0 w 108"/>
                <a:gd name="T29" fmla="*/ 98 h 98"/>
                <a:gd name="T30" fmla="*/ 12 w 108"/>
                <a:gd name="T31" fmla="*/ 98 h 98"/>
                <a:gd name="T32" fmla="*/ 12 w 108"/>
                <a:gd name="T33" fmla="*/ 98 h 98"/>
                <a:gd name="T34" fmla="*/ 28 w 108"/>
                <a:gd name="T35" fmla="*/ 80 h 98"/>
                <a:gd name="T36" fmla="*/ 42 w 108"/>
                <a:gd name="T37" fmla="*/ 64 h 98"/>
                <a:gd name="T38" fmla="*/ 50 w 108"/>
                <a:gd name="T39" fmla="*/ 58 h 98"/>
                <a:gd name="T40" fmla="*/ 60 w 108"/>
                <a:gd name="T41" fmla="*/ 52 h 98"/>
                <a:gd name="T42" fmla="*/ 72 w 108"/>
                <a:gd name="T43" fmla="*/ 48 h 98"/>
                <a:gd name="T44" fmla="*/ 86 w 108"/>
                <a:gd name="T45" fmla="*/ 46 h 98"/>
                <a:gd name="T46" fmla="*/ 86 w 108"/>
                <a:gd name="T47" fmla="*/ 46 h 9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8" h="98">
                  <a:moveTo>
                    <a:pt x="86" y="46"/>
                  </a:moveTo>
                  <a:lnTo>
                    <a:pt x="86" y="46"/>
                  </a:lnTo>
                  <a:lnTo>
                    <a:pt x="108" y="20"/>
                  </a:lnTo>
                  <a:lnTo>
                    <a:pt x="104" y="4"/>
                  </a:lnTo>
                  <a:lnTo>
                    <a:pt x="74" y="0"/>
                  </a:lnTo>
                  <a:lnTo>
                    <a:pt x="54" y="20"/>
                  </a:lnTo>
                  <a:lnTo>
                    <a:pt x="32" y="44"/>
                  </a:lnTo>
                  <a:lnTo>
                    <a:pt x="22" y="56"/>
                  </a:lnTo>
                  <a:lnTo>
                    <a:pt x="12" y="70"/>
                  </a:lnTo>
                  <a:lnTo>
                    <a:pt x="6" y="84"/>
                  </a:lnTo>
                  <a:lnTo>
                    <a:pt x="0" y="98"/>
                  </a:lnTo>
                  <a:lnTo>
                    <a:pt x="12" y="98"/>
                  </a:lnTo>
                  <a:lnTo>
                    <a:pt x="28" y="80"/>
                  </a:lnTo>
                  <a:lnTo>
                    <a:pt x="42" y="64"/>
                  </a:lnTo>
                  <a:lnTo>
                    <a:pt x="50" y="58"/>
                  </a:lnTo>
                  <a:lnTo>
                    <a:pt x="60" y="52"/>
                  </a:lnTo>
                  <a:lnTo>
                    <a:pt x="72" y="48"/>
                  </a:lnTo>
                  <a:lnTo>
                    <a:pt x="86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1" name="Freeform 132"/>
            <p:cNvSpPr/>
            <p:nvPr/>
          </p:nvSpPr>
          <p:spPr bwMode="auto">
            <a:xfrm>
              <a:off x="4751" y="2811"/>
              <a:ext cx="44" cy="18"/>
            </a:xfrm>
            <a:custGeom>
              <a:avLst/>
              <a:gdLst>
                <a:gd name="T0" fmla="*/ 26 w 44"/>
                <a:gd name="T1" fmla="*/ 0 h 18"/>
                <a:gd name="T2" fmla="*/ 26 w 44"/>
                <a:gd name="T3" fmla="*/ 0 h 18"/>
                <a:gd name="T4" fmla="*/ 4 w 44"/>
                <a:gd name="T5" fmla="*/ 6 h 18"/>
                <a:gd name="T6" fmla="*/ 4 w 44"/>
                <a:gd name="T7" fmla="*/ 6 h 18"/>
                <a:gd name="T8" fmla="*/ 0 w 44"/>
                <a:gd name="T9" fmla="*/ 18 h 18"/>
                <a:gd name="T10" fmla="*/ 0 w 44"/>
                <a:gd name="T11" fmla="*/ 18 h 18"/>
                <a:gd name="T12" fmla="*/ 44 w 44"/>
                <a:gd name="T13" fmla="*/ 14 h 18"/>
                <a:gd name="T14" fmla="*/ 44 w 44"/>
                <a:gd name="T15" fmla="*/ 14 h 18"/>
                <a:gd name="T16" fmla="*/ 36 w 44"/>
                <a:gd name="T17" fmla="*/ 0 h 18"/>
                <a:gd name="T18" fmla="*/ 36 w 44"/>
                <a:gd name="T19" fmla="*/ 0 h 18"/>
                <a:gd name="T20" fmla="*/ 26 w 44"/>
                <a:gd name="T21" fmla="*/ 0 h 18"/>
                <a:gd name="T22" fmla="*/ 26 w 44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18">
                  <a:moveTo>
                    <a:pt x="26" y="0"/>
                  </a:moveTo>
                  <a:lnTo>
                    <a:pt x="26" y="0"/>
                  </a:lnTo>
                  <a:lnTo>
                    <a:pt x="4" y="6"/>
                  </a:lnTo>
                  <a:lnTo>
                    <a:pt x="0" y="18"/>
                  </a:lnTo>
                  <a:lnTo>
                    <a:pt x="44" y="14"/>
                  </a:lnTo>
                  <a:lnTo>
                    <a:pt x="3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2" name="Freeform 133"/>
            <p:cNvSpPr/>
            <p:nvPr/>
          </p:nvSpPr>
          <p:spPr bwMode="auto">
            <a:xfrm>
              <a:off x="3365" y="2825"/>
              <a:ext cx="1346" cy="466"/>
            </a:xfrm>
            <a:custGeom>
              <a:avLst/>
              <a:gdLst>
                <a:gd name="T0" fmla="*/ 610 w 1346"/>
                <a:gd name="T1" fmla="*/ 300 h 466"/>
                <a:gd name="T2" fmla="*/ 638 w 1346"/>
                <a:gd name="T3" fmla="*/ 292 h 466"/>
                <a:gd name="T4" fmla="*/ 742 w 1346"/>
                <a:gd name="T5" fmla="*/ 278 h 466"/>
                <a:gd name="T6" fmla="*/ 778 w 1346"/>
                <a:gd name="T7" fmla="*/ 254 h 466"/>
                <a:gd name="T8" fmla="*/ 838 w 1346"/>
                <a:gd name="T9" fmla="*/ 216 h 466"/>
                <a:gd name="T10" fmla="*/ 880 w 1346"/>
                <a:gd name="T11" fmla="*/ 194 h 466"/>
                <a:gd name="T12" fmla="*/ 902 w 1346"/>
                <a:gd name="T13" fmla="*/ 186 h 466"/>
                <a:gd name="T14" fmla="*/ 956 w 1346"/>
                <a:gd name="T15" fmla="*/ 170 h 466"/>
                <a:gd name="T16" fmla="*/ 1034 w 1346"/>
                <a:gd name="T17" fmla="*/ 152 h 466"/>
                <a:gd name="T18" fmla="*/ 1084 w 1346"/>
                <a:gd name="T19" fmla="*/ 134 h 466"/>
                <a:gd name="T20" fmla="*/ 1108 w 1346"/>
                <a:gd name="T21" fmla="*/ 122 h 466"/>
                <a:gd name="T22" fmla="*/ 1152 w 1346"/>
                <a:gd name="T23" fmla="*/ 74 h 466"/>
                <a:gd name="T24" fmla="*/ 1164 w 1346"/>
                <a:gd name="T25" fmla="*/ 70 h 466"/>
                <a:gd name="T26" fmla="*/ 1184 w 1346"/>
                <a:gd name="T27" fmla="*/ 76 h 466"/>
                <a:gd name="T28" fmla="*/ 1194 w 1346"/>
                <a:gd name="T29" fmla="*/ 78 h 466"/>
                <a:gd name="T30" fmla="*/ 1338 w 1346"/>
                <a:gd name="T31" fmla="*/ 26 h 466"/>
                <a:gd name="T32" fmla="*/ 1346 w 1346"/>
                <a:gd name="T33" fmla="*/ 0 h 466"/>
                <a:gd name="T34" fmla="*/ 1334 w 1346"/>
                <a:gd name="T35" fmla="*/ 0 h 466"/>
                <a:gd name="T36" fmla="*/ 1316 w 1346"/>
                <a:gd name="T37" fmla="*/ 18 h 466"/>
                <a:gd name="T38" fmla="*/ 1304 w 1346"/>
                <a:gd name="T39" fmla="*/ 16 h 466"/>
                <a:gd name="T40" fmla="*/ 1268 w 1346"/>
                <a:gd name="T41" fmla="*/ 22 h 466"/>
                <a:gd name="T42" fmla="*/ 1196 w 1346"/>
                <a:gd name="T43" fmla="*/ 44 h 466"/>
                <a:gd name="T44" fmla="*/ 1036 w 1346"/>
                <a:gd name="T45" fmla="*/ 114 h 466"/>
                <a:gd name="T46" fmla="*/ 960 w 1346"/>
                <a:gd name="T47" fmla="*/ 148 h 466"/>
                <a:gd name="T48" fmla="*/ 864 w 1346"/>
                <a:gd name="T49" fmla="*/ 174 h 466"/>
                <a:gd name="T50" fmla="*/ 832 w 1346"/>
                <a:gd name="T51" fmla="*/ 212 h 466"/>
                <a:gd name="T52" fmla="*/ 804 w 1346"/>
                <a:gd name="T53" fmla="*/ 220 h 466"/>
                <a:gd name="T54" fmla="*/ 756 w 1346"/>
                <a:gd name="T55" fmla="*/ 224 h 466"/>
                <a:gd name="T56" fmla="*/ 732 w 1346"/>
                <a:gd name="T57" fmla="*/ 230 h 466"/>
                <a:gd name="T58" fmla="*/ 722 w 1346"/>
                <a:gd name="T59" fmla="*/ 234 h 466"/>
                <a:gd name="T60" fmla="*/ 694 w 1346"/>
                <a:gd name="T61" fmla="*/ 254 h 466"/>
                <a:gd name="T62" fmla="*/ 664 w 1346"/>
                <a:gd name="T63" fmla="*/ 274 h 466"/>
                <a:gd name="T64" fmla="*/ 654 w 1346"/>
                <a:gd name="T65" fmla="*/ 278 h 466"/>
                <a:gd name="T66" fmla="*/ 636 w 1346"/>
                <a:gd name="T67" fmla="*/ 278 h 466"/>
                <a:gd name="T68" fmla="*/ 612 w 1346"/>
                <a:gd name="T69" fmla="*/ 274 h 466"/>
                <a:gd name="T70" fmla="*/ 594 w 1346"/>
                <a:gd name="T71" fmla="*/ 276 h 466"/>
                <a:gd name="T72" fmla="*/ 584 w 1346"/>
                <a:gd name="T73" fmla="*/ 282 h 466"/>
                <a:gd name="T74" fmla="*/ 560 w 1346"/>
                <a:gd name="T75" fmla="*/ 298 h 466"/>
                <a:gd name="T76" fmla="*/ 536 w 1346"/>
                <a:gd name="T77" fmla="*/ 314 h 466"/>
                <a:gd name="T78" fmla="*/ 518 w 1346"/>
                <a:gd name="T79" fmla="*/ 318 h 466"/>
                <a:gd name="T80" fmla="*/ 450 w 1346"/>
                <a:gd name="T81" fmla="*/ 324 h 466"/>
                <a:gd name="T82" fmla="*/ 380 w 1346"/>
                <a:gd name="T83" fmla="*/ 330 h 466"/>
                <a:gd name="T84" fmla="*/ 358 w 1346"/>
                <a:gd name="T85" fmla="*/ 336 h 466"/>
                <a:gd name="T86" fmla="*/ 188 w 1346"/>
                <a:gd name="T87" fmla="*/ 404 h 466"/>
                <a:gd name="T88" fmla="*/ 98 w 1346"/>
                <a:gd name="T89" fmla="*/ 432 h 466"/>
                <a:gd name="T90" fmla="*/ 2 w 1346"/>
                <a:gd name="T91" fmla="*/ 448 h 466"/>
                <a:gd name="T92" fmla="*/ 0 w 1346"/>
                <a:gd name="T93" fmla="*/ 456 h 466"/>
                <a:gd name="T94" fmla="*/ 6 w 1346"/>
                <a:gd name="T95" fmla="*/ 466 h 466"/>
                <a:gd name="T96" fmla="*/ 82 w 1346"/>
                <a:gd name="T97" fmla="*/ 446 h 466"/>
                <a:gd name="T98" fmla="*/ 322 w 1346"/>
                <a:gd name="T99" fmla="*/ 394 h 466"/>
                <a:gd name="T100" fmla="*/ 476 w 1346"/>
                <a:gd name="T101" fmla="*/ 354 h 466"/>
                <a:gd name="T102" fmla="*/ 546 w 1346"/>
                <a:gd name="T103" fmla="*/ 330 h 466"/>
                <a:gd name="T104" fmla="*/ 610 w 1346"/>
                <a:gd name="T105" fmla="*/ 300 h 46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346" h="466">
                  <a:moveTo>
                    <a:pt x="610" y="300"/>
                  </a:moveTo>
                  <a:lnTo>
                    <a:pt x="610" y="300"/>
                  </a:lnTo>
                  <a:lnTo>
                    <a:pt x="620" y="296"/>
                  </a:lnTo>
                  <a:lnTo>
                    <a:pt x="638" y="292"/>
                  </a:lnTo>
                  <a:lnTo>
                    <a:pt x="682" y="286"/>
                  </a:lnTo>
                  <a:lnTo>
                    <a:pt x="742" y="278"/>
                  </a:lnTo>
                  <a:lnTo>
                    <a:pt x="778" y="254"/>
                  </a:lnTo>
                  <a:lnTo>
                    <a:pt x="818" y="228"/>
                  </a:lnTo>
                  <a:lnTo>
                    <a:pt x="838" y="216"/>
                  </a:lnTo>
                  <a:lnTo>
                    <a:pt x="858" y="204"/>
                  </a:lnTo>
                  <a:lnTo>
                    <a:pt x="880" y="194"/>
                  </a:lnTo>
                  <a:lnTo>
                    <a:pt x="902" y="186"/>
                  </a:lnTo>
                  <a:lnTo>
                    <a:pt x="930" y="178"/>
                  </a:lnTo>
                  <a:lnTo>
                    <a:pt x="956" y="170"/>
                  </a:lnTo>
                  <a:lnTo>
                    <a:pt x="1008" y="158"/>
                  </a:lnTo>
                  <a:lnTo>
                    <a:pt x="1034" y="152"/>
                  </a:lnTo>
                  <a:lnTo>
                    <a:pt x="1058" y="144"/>
                  </a:lnTo>
                  <a:lnTo>
                    <a:pt x="1084" y="134"/>
                  </a:lnTo>
                  <a:lnTo>
                    <a:pt x="1108" y="122"/>
                  </a:lnTo>
                  <a:lnTo>
                    <a:pt x="1152" y="74"/>
                  </a:lnTo>
                  <a:lnTo>
                    <a:pt x="1160" y="72"/>
                  </a:lnTo>
                  <a:lnTo>
                    <a:pt x="1164" y="70"/>
                  </a:lnTo>
                  <a:lnTo>
                    <a:pt x="1174" y="74"/>
                  </a:lnTo>
                  <a:lnTo>
                    <a:pt x="1184" y="76"/>
                  </a:lnTo>
                  <a:lnTo>
                    <a:pt x="1188" y="78"/>
                  </a:lnTo>
                  <a:lnTo>
                    <a:pt x="1194" y="78"/>
                  </a:lnTo>
                  <a:lnTo>
                    <a:pt x="1338" y="26"/>
                  </a:lnTo>
                  <a:lnTo>
                    <a:pt x="1346" y="0"/>
                  </a:lnTo>
                  <a:lnTo>
                    <a:pt x="1334" y="0"/>
                  </a:lnTo>
                  <a:lnTo>
                    <a:pt x="1316" y="18"/>
                  </a:lnTo>
                  <a:lnTo>
                    <a:pt x="1304" y="16"/>
                  </a:lnTo>
                  <a:lnTo>
                    <a:pt x="1288" y="18"/>
                  </a:lnTo>
                  <a:lnTo>
                    <a:pt x="1268" y="22"/>
                  </a:lnTo>
                  <a:lnTo>
                    <a:pt x="1246" y="26"/>
                  </a:lnTo>
                  <a:lnTo>
                    <a:pt x="1196" y="44"/>
                  </a:lnTo>
                  <a:lnTo>
                    <a:pt x="1142" y="66"/>
                  </a:lnTo>
                  <a:lnTo>
                    <a:pt x="1036" y="114"/>
                  </a:lnTo>
                  <a:lnTo>
                    <a:pt x="960" y="148"/>
                  </a:lnTo>
                  <a:lnTo>
                    <a:pt x="864" y="174"/>
                  </a:lnTo>
                  <a:lnTo>
                    <a:pt x="832" y="212"/>
                  </a:lnTo>
                  <a:lnTo>
                    <a:pt x="818" y="216"/>
                  </a:lnTo>
                  <a:lnTo>
                    <a:pt x="804" y="220"/>
                  </a:lnTo>
                  <a:lnTo>
                    <a:pt x="780" y="222"/>
                  </a:lnTo>
                  <a:lnTo>
                    <a:pt x="756" y="224"/>
                  </a:lnTo>
                  <a:lnTo>
                    <a:pt x="744" y="226"/>
                  </a:lnTo>
                  <a:lnTo>
                    <a:pt x="732" y="230"/>
                  </a:lnTo>
                  <a:lnTo>
                    <a:pt x="722" y="234"/>
                  </a:lnTo>
                  <a:lnTo>
                    <a:pt x="714" y="240"/>
                  </a:lnTo>
                  <a:lnTo>
                    <a:pt x="694" y="254"/>
                  </a:lnTo>
                  <a:lnTo>
                    <a:pt x="674" y="268"/>
                  </a:lnTo>
                  <a:lnTo>
                    <a:pt x="664" y="274"/>
                  </a:lnTo>
                  <a:lnTo>
                    <a:pt x="654" y="278"/>
                  </a:lnTo>
                  <a:lnTo>
                    <a:pt x="644" y="278"/>
                  </a:lnTo>
                  <a:lnTo>
                    <a:pt x="636" y="278"/>
                  </a:lnTo>
                  <a:lnTo>
                    <a:pt x="620" y="276"/>
                  </a:lnTo>
                  <a:lnTo>
                    <a:pt x="612" y="274"/>
                  </a:lnTo>
                  <a:lnTo>
                    <a:pt x="602" y="274"/>
                  </a:lnTo>
                  <a:lnTo>
                    <a:pt x="594" y="276"/>
                  </a:lnTo>
                  <a:lnTo>
                    <a:pt x="584" y="282"/>
                  </a:lnTo>
                  <a:lnTo>
                    <a:pt x="572" y="290"/>
                  </a:lnTo>
                  <a:lnTo>
                    <a:pt x="560" y="298"/>
                  </a:lnTo>
                  <a:lnTo>
                    <a:pt x="548" y="308"/>
                  </a:lnTo>
                  <a:lnTo>
                    <a:pt x="536" y="314"/>
                  </a:lnTo>
                  <a:lnTo>
                    <a:pt x="518" y="318"/>
                  </a:lnTo>
                  <a:lnTo>
                    <a:pt x="498" y="320"/>
                  </a:lnTo>
                  <a:lnTo>
                    <a:pt x="450" y="324"/>
                  </a:lnTo>
                  <a:lnTo>
                    <a:pt x="402" y="326"/>
                  </a:lnTo>
                  <a:lnTo>
                    <a:pt x="380" y="330"/>
                  </a:lnTo>
                  <a:lnTo>
                    <a:pt x="358" y="336"/>
                  </a:lnTo>
                  <a:lnTo>
                    <a:pt x="274" y="370"/>
                  </a:lnTo>
                  <a:lnTo>
                    <a:pt x="188" y="404"/>
                  </a:lnTo>
                  <a:lnTo>
                    <a:pt x="144" y="418"/>
                  </a:lnTo>
                  <a:lnTo>
                    <a:pt x="98" y="432"/>
                  </a:lnTo>
                  <a:lnTo>
                    <a:pt x="50" y="442"/>
                  </a:lnTo>
                  <a:lnTo>
                    <a:pt x="2" y="448"/>
                  </a:lnTo>
                  <a:lnTo>
                    <a:pt x="0" y="456"/>
                  </a:lnTo>
                  <a:lnTo>
                    <a:pt x="6" y="466"/>
                  </a:lnTo>
                  <a:lnTo>
                    <a:pt x="82" y="446"/>
                  </a:lnTo>
                  <a:lnTo>
                    <a:pt x="162" y="428"/>
                  </a:lnTo>
                  <a:lnTo>
                    <a:pt x="322" y="394"/>
                  </a:lnTo>
                  <a:lnTo>
                    <a:pt x="400" y="376"/>
                  </a:lnTo>
                  <a:lnTo>
                    <a:pt x="476" y="354"/>
                  </a:lnTo>
                  <a:lnTo>
                    <a:pt x="512" y="342"/>
                  </a:lnTo>
                  <a:lnTo>
                    <a:pt x="546" y="330"/>
                  </a:lnTo>
                  <a:lnTo>
                    <a:pt x="578" y="316"/>
                  </a:lnTo>
                  <a:lnTo>
                    <a:pt x="610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3" name="Freeform 134"/>
            <p:cNvSpPr/>
            <p:nvPr/>
          </p:nvSpPr>
          <p:spPr bwMode="auto">
            <a:xfrm>
              <a:off x="4769" y="2881"/>
              <a:ext cx="8" cy="2"/>
            </a:xfrm>
            <a:custGeom>
              <a:avLst/>
              <a:gdLst>
                <a:gd name="T0" fmla="*/ 8 w 8"/>
                <a:gd name="T1" fmla="*/ 0 h 2"/>
                <a:gd name="T2" fmla="*/ 8 w 8"/>
                <a:gd name="T3" fmla="*/ 0 h 2"/>
                <a:gd name="T4" fmla="*/ 0 w 8"/>
                <a:gd name="T5" fmla="*/ 0 h 2"/>
                <a:gd name="T6" fmla="*/ 0 w 8"/>
                <a:gd name="T7" fmla="*/ 0 h 2"/>
                <a:gd name="T8" fmla="*/ 4 w 8"/>
                <a:gd name="T9" fmla="*/ 2 h 2"/>
                <a:gd name="T10" fmla="*/ 8 w 8"/>
                <a:gd name="T11" fmla="*/ 0 h 2"/>
                <a:gd name="T12" fmla="*/ 8 w 8"/>
                <a:gd name="T13" fmla="*/ 0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8" h="2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4" name="Freeform 135"/>
            <p:cNvSpPr/>
            <p:nvPr/>
          </p:nvSpPr>
          <p:spPr bwMode="auto">
            <a:xfrm>
              <a:off x="3271" y="2899"/>
              <a:ext cx="216" cy="196"/>
            </a:xfrm>
            <a:custGeom>
              <a:avLst/>
              <a:gdLst>
                <a:gd name="T0" fmla="*/ 216 w 216"/>
                <a:gd name="T1" fmla="*/ 4 h 196"/>
                <a:gd name="T2" fmla="*/ 216 w 216"/>
                <a:gd name="T3" fmla="*/ 4 h 196"/>
                <a:gd name="T4" fmla="*/ 182 w 216"/>
                <a:gd name="T5" fmla="*/ 0 h 196"/>
                <a:gd name="T6" fmla="*/ 182 w 216"/>
                <a:gd name="T7" fmla="*/ 0 h 196"/>
                <a:gd name="T8" fmla="*/ 164 w 216"/>
                <a:gd name="T9" fmla="*/ 22 h 196"/>
                <a:gd name="T10" fmla="*/ 144 w 216"/>
                <a:gd name="T11" fmla="*/ 46 h 196"/>
                <a:gd name="T12" fmla="*/ 104 w 216"/>
                <a:gd name="T13" fmla="*/ 100 h 196"/>
                <a:gd name="T14" fmla="*/ 82 w 216"/>
                <a:gd name="T15" fmla="*/ 126 h 196"/>
                <a:gd name="T16" fmla="*/ 58 w 216"/>
                <a:gd name="T17" fmla="*/ 148 h 196"/>
                <a:gd name="T18" fmla="*/ 46 w 216"/>
                <a:gd name="T19" fmla="*/ 158 h 196"/>
                <a:gd name="T20" fmla="*/ 34 w 216"/>
                <a:gd name="T21" fmla="*/ 166 h 196"/>
                <a:gd name="T22" fmla="*/ 22 w 216"/>
                <a:gd name="T23" fmla="*/ 172 h 196"/>
                <a:gd name="T24" fmla="*/ 8 w 216"/>
                <a:gd name="T25" fmla="*/ 178 h 196"/>
                <a:gd name="T26" fmla="*/ 8 w 216"/>
                <a:gd name="T27" fmla="*/ 178 h 196"/>
                <a:gd name="T28" fmla="*/ 0 w 216"/>
                <a:gd name="T29" fmla="*/ 188 h 196"/>
                <a:gd name="T30" fmla="*/ 0 w 216"/>
                <a:gd name="T31" fmla="*/ 188 h 196"/>
                <a:gd name="T32" fmla="*/ 4 w 216"/>
                <a:gd name="T33" fmla="*/ 196 h 196"/>
                <a:gd name="T34" fmla="*/ 4 w 216"/>
                <a:gd name="T35" fmla="*/ 196 h 196"/>
                <a:gd name="T36" fmla="*/ 14 w 216"/>
                <a:gd name="T37" fmla="*/ 192 h 196"/>
                <a:gd name="T38" fmla="*/ 26 w 216"/>
                <a:gd name="T39" fmla="*/ 186 h 196"/>
                <a:gd name="T40" fmla="*/ 54 w 216"/>
                <a:gd name="T41" fmla="*/ 166 h 196"/>
                <a:gd name="T42" fmla="*/ 88 w 216"/>
                <a:gd name="T43" fmla="*/ 140 h 196"/>
                <a:gd name="T44" fmla="*/ 122 w 216"/>
                <a:gd name="T45" fmla="*/ 108 h 196"/>
                <a:gd name="T46" fmla="*/ 156 w 216"/>
                <a:gd name="T47" fmla="*/ 76 h 196"/>
                <a:gd name="T48" fmla="*/ 184 w 216"/>
                <a:gd name="T49" fmla="*/ 46 h 196"/>
                <a:gd name="T50" fmla="*/ 204 w 216"/>
                <a:gd name="T51" fmla="*/ 22 h 196"/>
                <a:gd name="T52" fmla="*/ 212 w 216"/>
                <a:gd name="T53" fmla="*/ 12 h 196"/>
                <a:gd name="T54" fmla="*/ 216 w 216"/>
                <a:gd name="T55" fmla="*/ 4 h 196"/>
                <a:gd name="T56" fmla="*/ 216 w 216"/>
                <a:gd name="T57" fmla="*/ 4 h 19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" h="196">
                  <a:moveTo>
                    <a:pt x="216" y="4"/>
                  </a:moveTo>
                  <a:lnTo>
                    <a:pt x="216" y="4"/>
                  </a:lnTo>
                  <a:lnTo>
                    <a:pt x="182" y="0"/>
                  </a:lnTo>
                  <a:lnTo>
                    <a:pt x="164" y="22"/>
                  </a:lnTo>
                  <a:lnTo>
                    <a:pt x="144" y="46"/>
                  </a:lnTo>
                  <a:lnTo>
                    <a:pt x="104" y="100"/>
                  </a:lnTo>
                  <a:lnTo>
                    <a:pt x="82" y="126"/>
                  </a:lnTo>
                  <a:lnTo>
                    <a:pt x="58" y="148"/>
                  </a:lnTo>
                  <a:lnTo>
                    <a:pt x="46" y="158"/>
                  </a:lnTo>
                  <a:lnTo>
                    <a:pt x="34" y="166"/>
                  </a:lnTo>
                  <a:lnTo>
                    <a:pt x="22" y="172"/>
                  </a:lnTo>
                  <a:lnTo>
                    <a:pt x="8" y="178"/>
                  </a:lnTo>
                  <a:lnTo>
                    <a:pt x="0" y="188"/>
                  </a:lnTo>
                  <a:lnTo>
                    <a:pt x="4" y="196"/>
                  </a:lnTo>
                  <a:lnTo>
                    <a:pt x="14" y="192"/>
                  </a:lnTo>
                  <a:lnTo>
                    <a:pt x="26" y="186"/>
                  </a:lnTo>
                  <a:lnTo>
                    <a:pt x="54" y="166"/>
                  </a:lnTo>
                  <a:lnTo>
                    <a:pt x="88" y="140"/>
                  </a:lnTo>
                  <a:lnTo>
                    <a:pt x="122" y="108"/>
                  </a:lnTo>
                  <a:lnTo>
                    <a:pt x="156" y="76"/>
                  </a:lnTo>
                  <a:lnTo>
                    <a:pt x="184" y="46"/>
                  </a:lnTo>
                  <a:lnTo>
                    <a:pt x="204" y="22"/>
                  </a:lnTo>
                  <a:lnTo>
                    <a:pt x="212" y="12"/>
                  </a:lnTo>
                  <a:lnTo>
                    <a:pt x="216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5" name="Freeform 136"/>
            <p:cNvSpPr/>
            <p:nvPr/>
          </p:nvSpPr>
          <p:spPr bwMode="auto">
            <a:xfrm>
              <a:off x="4669" y="2899"/>
              <a:ext cx="56" cy="22"/>
            </a:xfrm>
            <a:custGeom>
              <a:avLst/>
              <a:gdLst>
                <a:gd name="T0" fmla="*/ 8 w 56"/>
                <a:gd name="T1" fmla="*/ 12 h 22"/>
                <a:gd name="T2" fmla="*/ 8 w 56"/>
                <a:gd name="T3" fmla="*/ 12 h 22"/>
                <a:gd name="T4" fmla="*/ 0 w 56"/>
                <a:gd name="T5" fmla="*/ 22 h 22"/>
                <a:gd name="T6" fmla="*/ 0 w 56"/>
                <a:gd name="T7" fmla="*/ 22 h 22"/>
                <a:gd name="T8" fmla="*/ 52 w 56"/>
                <a:gd name="T9" fmla="*/ 12 h 22"/>
                <a:gd name="T10" fmla="*/ 52 w 56"/>
                <a:gd name="T11" fmla="*/ 12 h 22"/>
                <a:gd name="T12" fmla="*/ 56 w 56"/>
                <a:gd name="T13" fmla="*/ 4 h 22"/>
                <a:gd name="T14" fmla="*/ 56 w 56"/>
                <a:gd name="T15" fmla="*/ 4 h 22"/>
                <a:gd name="T16" fmla="*/ 56 w 56"/>
                <a:gd name="T17" fmla="*/ 0 h 22"/>
                <a:gd name="T18" fmla="*/ 56 w 56"/>
                <a:gd name="T19" fmla="*/ 0 h 22"/>
                <a:gd name="T20" fmla="*/ 42 w 56"/>
                <a:gd name="T21" fmla="*/ 0 h 22"/>
                <a:gd name="T22" fmla="*/ 42 w 56"/>
                <a:gd name="T23" fmla="*/ 0 h 22"/>
                <a:gd name="T24" fmla="*/ 8 w 56"/>
                <a:gd name="T25" fmla="*/ 12 h 22"/>
                <a:gd name="T26" fmla="*/ 8 w 56"/>
                <a:gd name="T27" fmla="*/ 1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6" h="22">
                  <a:moveTo>
                    <a:pt x="8" y="12"/>
                  </a:moveTo>
                  <a:lnTo>
                    <a:pt x="8" y="12"/>
                  </a:lnTo>
                  <a:lnTo>
                    <a:pt x="0" y="22"/>
                  </a:lnTo>
                  <a:lnTo>
                    <a:pt x="52" y="12"/>
                  </a:lnTo>
                  <a:lnTo>
                    <a:pt x="56" y="4"/>
                  </a:lnTo>
                  <a:lnTo>
                    <a:pt x="56" y="0"/>
                  </a:lnTo>
                  <a:lnTo>
                    <a:pt x="42" y="0"/>
                  </a:lnTo>
                  <a:lnTo>
                    <a:pt x="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6" name="Freeform 137"/>
            <p:cNvSpPr/>
            <p:nvPr/>
          </p:nvSpPr>
          <p:spPr bwMode="auto">
            <a:xfrm>
              <a:off x="4551" y="2921"/>
              <a:ext cx="78" cy="38"/>
            </a:xfrm>
            <a:custGeom>
              <a:avLst/>
              <a:gdLst>
                <a:gd name="T0" fmla="*/ 78 w 78"/>
                <a:gd name="T1" fmla="*/ 0 h 38"/>
                <a:gd name="T2" fmla="*/ 78 w 78"/>
                <a:gd name="T3" fmla="*/ 0 h 38"/>
                <a:gd name="T4" fmla="*/ 66 w 78"/>
                <a:gd name="T5" fmla="*/ 0 h 38"/>
                <a:gd name="T6" fmla="*/ 66 w 78"/>
                <a:gd name="T7" fmla="*/ 0 h 38"/>
                <a:gd name="T8" fmla="*/ 8 w 78"/>
                <a:gd name="T9" fmla="*/ 22 h 38"/>
                <a:gd name="T10" fmla="*/ 8 w 78"/>
                <a:gd name="T11" fmla="*/ 22 h 38"/>
                <a:gd name="T12" fmla="*/ 0 w 78"/>
                <a:gd name="T13" fmla="*/ 34 h 38"/>
                <a:gd name="T14" fmla="*/ 0 w 78"/>
                <a:gd name="T15" fmla="*/ 34 h 38"/>
                <a:gd name="T16" fmla="*/ 0 w 78"/>
                <a:gd name="T17" fmla="*/ 38 h 38"/>
                <a:gd name="T18" fmla="*/ 0 w 78"/>
                <a:gd name="T19" fmla="*/ 38 h 38"/>
                <a:gd name="T20" fmla="*/ 18 w 78"/>
                <a:gd name="T21" fmla="*/ 36 h 38"/>
                <a:gd name="T22" fmla="*/ 32 w 78"/>
                <a:gd name="T23" fmla="*/ 32 h 38"/>
                <a:gd name="T24" fmla="*/ 48 w 78"/>
                <a:gd name="T25" fmla="*/ 28 h 38"/>
                <a:gd name="T26" fmla="*/ 70 w 78"/>
                <a:gd name="T27" fmla="*/ 26 h 38"/>
                <a:gd name="T28" fmla="*/ 70 w 78"/>
                <a:gd name="T29" fmla="*/ 26 h 38"/>
                <a:gd name="T30" fmla="*/ 78 w 78"/>
                <a:gd name="T31" fmla="*/ 0 h 38"/>
                <a:gd name="T32" fmla="*/ 78 w 78"/>
                <a:gd name="T33" fmla="*/ 0 h 3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8" h="38">
                  <a:moveTo>
                    <a:pt x="78" y="0"/>
                  </a:moveTo>
                  <a:lnTo>
                    <a:pt x="78" y="0"/>
                  </a:lnTo>
                  <a:lnTo>
                    <a:pt x="66" y="0"/>
                  </a:lnTo>
                  <a:lnTo>
                    <a:pt x="8" y="22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18" y="36"/>
                  </a:lnTo>
                  <a:lnTo>
                    <a:pt x="32" y="32"/>
                  </a:lnTo>
                  <a:lnTo>
                    <a:pt x="48" y="28"/>
                  </a:lnTo>
                  <a:lnTo>
                    <a:pt x="70" y="2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7" name="Freeform 138"/>
            <p:cNvSpPr/>
            <p:nvPr/>
          </p:nvSpPr>
          <p:spPr bwMode="auto">
            <a:xfrm>
              <a:off x="3701" y="2943"/>
              <a:ext cx="184" cy="60"/>
            </a:xfrm>
            <a:custGeom>
              <a:avLst/>
              <a:gdLst>
                <a:gd name="T0" fmla="*/ 184 w 184"/>
                <a:gd name="T1" fmla="*/ 8 h 60"/>
                <a:gd name="T2" fmla="*/ 184 w 184"/>
                <a:gd name="T3" fmla="*/ 8 h 60"/>
                <a:gd name="T4" fmla="*/ 180 w 184"/>
                <a:gd name="T5" fmla="*/ 4 h 60"/>
                <a:gd name="T6" fmla="*/ 176 w 184"/>
                <a:gd name="T7" fmla="*/ 4 h 60"/>
                <a:gd name="T8" fmla="*/ 166 w 184"/>
                <a:gd name="T9" fmla="*/ 4 h 60"/>
                <a:gd name="T10" fmla="*/ 166 w 184"/>
                <a:gd name="T11" fmla="*/ 4 h 60"/>
                <a:gd name="T12" fmla="*/ 148 w 184"/>
                <a:gd name="T13" fmla="*/ 0 h 60"/>
                <a:gd name="T14" fmla="*/ 148 w 184"/>
                <a:gd name="T15" fmla="*/ 0 h 60"/>
                <a:gd name="T16" fmla="*/ 134 w 184"/>
                <a:gd name="T17" fmla="*/ 8 h 60"/>
                <a:gd name="T18" fmla="*/ 120 w 184"/>
                <a:gd name="T19" fmla="*/ 12 h 60"/>
                <a:gd name="T20" fmla="*/ 86 w 184"/>
                <a:gd name="T21" fmla="*/ 22 h 60"/>
                <a:gd name="T22" fmla="*/ 52 w 184"/>
                <a:gd name="T23" fmla="*/ 28 h 60"/>
                <a:gd name="T24" fmla="*/ 18 w 184"/>
                <a:gd name="T25" fmla="*/ 30 h 60"/>
                <a:gd name="T26" fmla="*/ 18 w 184"/>
                <a:gd name="T27" fmla="*/ 30 h 60"/>
                <a:gd name="T28" fmla="*/ 0 w 184"/>
                <a:gd name="T29" fmla="*/ 60 h 60"/>
                <a:gd name="T30" fmla="*/ 0 w 184"/>
                <a:gd name="T31" fmla="*/ 60 h 60"/>
                <a:gd name="T32" fmla="*/ 18 w 184"/>
                <a:gd name="T33" fmla="*/ 60 h 60"/>
                <a:gd name="T34" fmla="*/ 40 w 184"/>
                <a:gd name="T35" fmla="*/ 58 h 60"/>
                <a:gd name="T36" fmla="*/ 62 w 184"/>
                <a:gd name="T37" fmla="*/ 54 h 60"/>
                <a:gd name="T38" fmla="*/ 86 w 184"/>
                <a:gd name="T39" fmla="*/ 48 h 60"/>
                <a:gd name="T40" fmla="*/ 134 w 184"/>
                <a:gd name="T41" fmla="*/ 34 h 60"/>
                <a:gd name="T42" fmla="*/ 174 w 184"/>
                <a:gd name="T43" fmla="*/ 20 h 60"/>
                <a:gd name="T44" fmla="*/ 174 w 184"/>
                <a:gd name="T45" fmla="*/ 20 h 60"/>
                <a:gd name="T46" fmla="*/ 184 w 184"/>
                <a:gd name="T47" fmla="*/ 8 h 60"/>
                <a:gd name="T48" fmla="*/ 184 w 184"/>
                <a:gd name="T49" fmla="*/ 8 h 6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84" h="60">
                  <a:moveTo>
                    <a:pt x="184" y="8"/>
                  </a:moveTo>
                  <a:lnTo>
                    <a:pt x="184" y="8"/>
                  </a:lnTo>
                  <a:lnTo>
                    <a:pt x="180" y="4"/>
                  </a:lnTo>
                  <a:lnTo>
                    <a:pt x="176" y="4"/>
                  </a:lnTo>
                  <a:lnTo>
                    <a:pt x="166" y="4"/>
                  </a:lnTo>
                  <a:lnTo>
                    <a:pt x="148" y="0"/>
                  </a:lnTo>
                  <a:lnTo>
                    <a:pt x="134" y="8"/>
                  </a:lnTo>
                  <a:lnTo>
                    <a:pt x="120" y="12"/>
                  </a:lnTo>
                  <a:lnTo>
                    <a:pt x="86" y="22"/>
                  </a:lnTo>
                  <a:lnTo>
                    <a:pt x="52" y="28"/>
                  </a:lnTo>
                  <a:lnTo>
                    <a:pt x="18" y="30"/>
                  </a:lnTo>
                  <a:lnTo>
                    <a:pt x="0" y="60"/>
                  </a:lnTo>
                  <a:lnTo>
                    <a:pt x="18" y="60"/>
                  </a:lnTo>
                  <a:lnTo>
                    <a:pt x="40" y="58"/>
                  </a:lnTo>
                  <a:lnTo>
                    <a:pt x="62" y="54"/>
                  </a:lnTo>
                  <a:lnTo>
                    <a:pt x="86" y="48"/>
                  </a:lnTo>
                  <a:lnTo>
                    <a:pt x="134" y="34"/>
                  </a:lnTo>
                  <a:lnTo>
                    <a:pt x="174" y="20"/>
                  </a:lnTo>
                  <a:lnTo>
                    <a:pt x="18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8" name="Freeform 139"/>
            <p:cNvSpPr/>
            <p:nvPr/>
          </p:nvSpPr>
          <p:spPr bwMode="auto">
            <a:xfrm>
              <a:off x="4677" y="2947"/>
              <a:ext cx="78" cy="28"/>
            </a:xfrm>
            <a:custGeom>
              <a:avLst/>
              <a:gdLst>
                <a:gd name="T0" fmla="*/ 78 w 78"/>
                <a:gd name="T1" fmla="*/ 12 h 28"/>
                <a:gd name="T2" fmla="*/ 78 w 78"/>
                <a:gd name="T3" fmla="*/ 12 h 28"/>
                <a:gd name="T4" fmla="*/ 78 w 78"/>
                <a:gd name="T5" fmla="*/ 8 h 28"/>
                <a:gd name="T6" fmla="*/ 78 w 78"/>
                <a:gd name="T7" fmla="*/ 8 h 28"/>
                <a:gd name="T8" fmla="*/ 66 w 78"/>
                <a:gd name="T9" fmla="*/ 0 h 28"/>
                <a:gd name="T10" fmla="*/ 66 w 78"/>
                <a:gd name="T11" fmla="*/ 0 h 28"/>
                <a:gd name="T12" fmla="*/ 54 w 78"/>
                <a:gd name="T13" fmla="*/ 10 h 28"/>
                <a:gd name="T14" fmla="*/ 38 w 78"/>
                <a:gd name="T15" fmla="*/ 16 h 28"/>
                <a:gd name="T16" fmla="*/ 20 w 78"/>
                <a:gd name="T17" fmla="*/ 22 h 28"/>
                <a:gd name="T18" fmla="*/ 0 w 78"/>
                <a:gd name="T19" fmla="*/ 22 h 28"/>
                <a:gd name="T20" fmla="*/ 0 w 78"/>
                <a:gd name="T21" fmla="*/ 22 h 28"/>
                <a:gd name="T22" fmla="*/ 10 w 78"/>
                <a:gd name="T23" fmla="*/ 26 h 28"/>
                <a:gd name="T24" fmla="*/ 20 w 78"/>
                <a:gd name="T25" fmla="*/ 28 h 28"/>
                <a:gd name="T26" fmla="*/ 30 w 78"/>
                <a:gd name="T27" fmla="*/ 28 h 28"/>
                <a:gd name="T28" fmla="*/ 40 w 78"/>
                <a:gd name="T29" fmla="*/ 26 h 28"/>
                <a:gd name="T30" fmla="*/ 58 w 78"/>
                <a:gd name="T31" fmla="*/ 18 h 28"/>
                <a:gd name="T32" fmla="*/ 78 w 78"/>
                <a:gd name="T33" fmla="*/ 12 h 28"/>
                <a:gd name="T34" fmla="*/ 78 w 78"/>
                <a:gd name="T35" fmla="*/ 12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8" h="28">
                  <a:moveTo>
                    <a:pt x="78" y="12"/>
                  </a:moveTo>
                  <a:lnTo>
                    <a:pt x="78" y="12"/>
                  </a:lnTo>
                  <a:lnTo>
                    <a:pt x="78" y="8"/>
                  </a:lnTo>
                  <a:lnTo>
                    <a:pt x="66" y="0"/>
                  </a:lnTo>
                  <a:lnTo>
                    <a:pt x="54" y="10"/>
                  </a:lnTo>
                  <a:lnTo>
                    <a:pt x="38" y="16"/>
                  </a:lnTo>
                  <a:lnTo>
                    <a:pt x="20" y="22"/>
                  </a:lnTo>
                  <a:lnTo>
                    <a:pt x="0" y="22"/>
                  </a:lnTo>
                  <a:lnTo>
                    <a:pt x="10" y="26"/>
                  </a:lnTo>
                  <a:lnTo>
                    <a:pt x="20" y="28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18"/>
                  </a:lnTo>
                  <a:lnTo>
                    <a:pt x="78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9" name="Freeform 140"/>
            <p:cNvSpPr/>
            <p:nvPr/>
          </p:nvSpPr>
          <p:spPr bwMode="auto">
            <a:xfrm>
              <a:off x="3371" y="2969"/>
              <a:ext cx="1154" cy="378"/>
            </a:xfrm>
            <a:custGeom>
              <a:avLst/>
              <a:gdLst>
                <a:gd name="T0" fmla="*/ 396 w 1154"/>
                <a:gd name="T1" fmla="*/ 300 h 378"/>
                <a:gd name="T2" fmla="*/ 634 w 1154"/>
                <a:gd name="T3" fmla="*/ 230 h 378"/>
                <a:gd name="T4" fmla="*/ 718 w 1154"/>
                <a:gd name="T5" fmla="*/ 204 h 378"/>
                <a:gd name="T6" fmla="*/ 828 w 1154"/>
                <a:gd name="T7" fmla="*/ 164 h 378"/>
                <a:gd name="T8" fmla="*/ 846 w 1154"/>
                <a:gd name="T9" fmla="*/ 146 h 378"/>
                <a:gd name="T10" fmla="*/ 868 w 1154"/>
                <a:gd name="T11" fmla="*/ 122 h 378"/>
                <a:gd name="T12" fmla="*/ 886 w 1154"/>
                <a:gd name="T13" fmla="*/ 110 h 378"/>
                <a:gd name="T14" fmla="*/ 900 w 1154"/>
                <a:gd name="T15" fmla="*/ 104 h 378"/>
                <a:gd name="T16" fmla="*/ 966 w 1154"/>
                <a:gd name="T17" fmla="*/ 84 h 378"/>
                <a:gd name="T18" fmla="*/ 1084 w 1154"/>
                <a:gd name="T19" fmla="*/ 48 h 378"/>
                <a:gd name="T20" fmla="*/ 1130 w 1154"/>
                <a:gd name="T21" fmla="*/ 26 h 378"/>
                <a:gd name="T22" fmla="*/ 1150 w 1154"/>
                <a:gd name="T23" fmla="*/ 10 h 378"/>
                <a:gd name="T24" fmla="*/ 1154 w 1154"/>
                <a:gd name="T25" fmla="*/ 0 h 378"/>
                <a:gd name="T26" fmla="*/ 1132 w 1154"/>
                <a:gd name="T27" fmla="*/ 0 h 378"/>
                <a:gd name="T28" fmla="*/ 1102 w 1154"/>
                <a:gd name="T29" fmla="*/ 20 h 378"/>
                <a:gd name="T30" fmla="*/ 1070 w 1154"/>
                <a:gd name="T31" fmla="*/ 36 h 378"/>
                <a:gd name="T32" fmla="*/ 994 w 1154"/>
                <a:gd name="T33" fmla="*/ 60 h 378"/>
                <a:gd name="T34" fmla="*/ 882 w 1154"/>
                <a:gd name="T35" fmla="*/ 92 h 378"/>
                <a:gd name="T36" fmla="*/ 848 w 1154"/>
                <a:gd name="T37" fmla="*/ 108 h 378"/>
                <a:gd name="T38" fmla="*/ 840 w 1154"/>
                <a:gd name="T39" fmla="*/ 114 h 378"/>
                <a:gd name="T40" fmla="*/ 824 w 1154"/>
                <a:gd name="T41" fmla="*/ 136 h 378"/>
                <a:gd name="T42" fmla="*/ 808 w 1154"/>
                <a:gd name="T43" fmla="*/ 158 h 378"/>
                <a:gd name="T44" fmla="*/ 800 w 1154"/>
                <a:gd name="T45" fmla="*/ 164 h 378"/>
                <a:gd name="T46" fmla="*/ 644 w 1154"/>
                <a:gd name="T47" fmla="*/ 192 h 378"/>
                <a:gd name="T48" fmla="*/ 584 w 1154"/>
                <a:gd name="T49" fmla="*/ 218 h 378"/>
                <a:gd name="T50" fmla="*/ 512 w 1154"/>
                <a:gd name="T51" fmla="*/ 238 h 378"/>
                <a:gd name="T52" fmla="*/ 344 w 1154"/>
                <a:gd name="T53" fmla="*/ 274 h 378"/>
                <a:gd name="T54" fmla="*/ 260 w 1154"/>
                <a:gd name="T55" fmla="*/ 296 h 378"/>
                <a:gd name="T56" fmla="*/ 82 w 1154"/>
                <a:gd name="T57" fmla="*/ 350 h 378"/>
                <a:gd name="T58" fmla="*/ 0 w 1154"/>
                <a:gd name="T59" fmla="*/ 370 h 378"/>
                <a:gd name="T60" fmla="*/ 20 w 1154"/>
                <a:gd name="T61" fmla="*/ 378 h 378"/>
                <a:gd name="T62" fmla="*/ 36 w 1154"/>
                <a:gd name="T63" fmla="*/ 378 h 378"/>
                <a:gd name="T64" fmla="*/ 124 w 1154"/>
                <a:gd name="T65" fmla="*/ 356 h 378"/>
                <a:gd name="T66" fmla="*/ 238 w 1154"/>
                <a:gd name="T67" fmla="*/ 322 h 378"/>
                <a:gd name="T68" fmla="*/ 396 w 1154"/>
                <a:gd name="T69" fmla="*/ 300 h 3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54" h="378">
                  <a:moveTo>
                    <a:pt x="396" y="300"/>
                  </a:moveTo>
                  <a:lnTo>
                    <a:pt x="396" y="300"/>
                  </a:lnTo>
                  <a:lnTo>
                    <a:pt x="554" y="254"/>
                  </a:lnTo>
                  <a:lnTo>
                    <a:pt x="634" y="230"/>
                  </a:lnTo>
                  <a:lnTo>
                    <a:pt x="718" y="204"/>
                  </a:lnTo>
                  <a:lnTo>
                    <a:pt x="774" y="184"/>
                  </a:lnTo>
                  <a:lnTo>
                    <a:pt x="828" y="164"/>
                  </a:lnTo>
                  <a:lnTo>
                    <a:pt x="846" y="146"/>
                  </a:lnTo>
                  <a:lnTo>
                    <a:pt x="860" y="130"/>
                  </a:lnTo>
                  <a:lnTo>
                    <a:pt x="868" y="122"/>
                  </a:lnTo>
                  <a:lnTo>
                    <a:pt x="876" y="116"/>
                  </a:lnTo>
                  <a:lnTo>
                    <a:pt x="886" y="110"/>
                  </a:lnTo>
                  <a:lnTo>
                    <a:pt x="900" y="104"/>
                  </a:lnTo>
                  <a:lnTo>
                    <a:pt x="930" y="94"/>
                  </a:lnTo>
                  <a:lnTo>
                    <a:pt x="966" y="84"/>
                  </a:lnTo>
                  <a:lnTo>
                    <a:pt x="1046" y="62"/>
                  </a:lnTo>
                  <a:lnTo>
                    <a:pt x="1084" y="48"/>
                  </a:lnTo>
                  <a:lnTo>
                    <a:pt x="1116" y="34"/>
                  </a:lnTo>
                  <a:lnTo>
                    <a:pt x="1130" y="26"/>
                  </a:lnTo>
                  <a:lnTo>
                    <a:pt x="1140" y="18"/>
                  </a:lnTo>
                  <a:lnTo>
                    <a:pt x="1150" y="10"/>
                  </a:lnTo>
                  <a:lnTo>
                    <a:pt x="1154" y="0"/>
                  </a:lnTo>
                  <a:lnTo>
                    <a:pt x="1132" y="0"/>
                  </a:lnTo>
                  <a:lnTo>
                    <a:pt x="1118" y="12"/>
                  </a:lnTo>
                  <a:lnTo>
                    <a:pt x="1102" y="20"/>
                  </a:lnTo>
                  <a:lnTo>
                    <a:pt x="1086" y="28"/>
                  </a:lnTo>
                  <a:lnTo>
                    <a:pt x="1070" y="36"/>
                  </a:lnTo>
                  <a:lnTo>
                    <a:pt x="1032" y="48"/>
                  </a:lnTo>
                  <a:lnTo>
                    <a:pt x="994" y="60"/>
                  </a:lnTo>
                  <a:lnTo>
                    <a:pt x="918" y="80"/>
                  </a:lnTo>
                  <a:lnTo>
                    <a:pt x="882" y="92"/>
                  </a:lnTo>
                  <a:lnTo>
                    <a:pt x="864" y="100"/>
                  </a:lnTo>
                  <a:lnTo>
                    <a:pt x="848" y="108"/>
                  </a:lnTo>
                  <a:lnTo>
                    <a:pt x="840" y="114"/>
                  </a:lnTo>
                  <a:lnTo>
                    <a:pt x="834" y="120"/>
                  </a:lnTo>
                  <a:lnTo>
                    <a:pt x="824" y="136"/>
                  </a:lnTo>
                  <a:lnTo>
                    <a:pt x="814" y="152"/>
                  </a:lnTo>
                  <a:lnTo>
                    <a:pt x="808" y="158"/>
                  </a:lnTo>
                  <a:lnTo>
                    <a:pt x="800" y="164"/>
                  </a:lnTo>
                  <a:lnTo>
                    <a:pt x="644" y="192"/>
                  </a:lnTo>
                  <a:lnTo>
                    <a:pt x="616" y="206"/>
                  </a:lnTo>
                  <a:lnTo>
                    <a:pt x="584" y="218"/>
                  </a:lnTo>
                  <a:lnTo>
                    <a:pt x="548" y="228"/>
                  </a:lnTo>
                  <a:lnTo>
                    <a:pt x="512" y="238"/>
                  </a:lnTo>
                  <a:lnTo>
                    <a:pt x="430" y="254"/>
                  </a:lnTo>
                  <a:lnTo>
                    <a:pt x="344" y="274"/>
                  </a:lnTo>
                  <a:lnTo>
                    <a:pt x="260" y="296"/>
                  </a:lnTo>
                  <a:lnTo>
                    <a:pt x="172" y="324"/>
                  </a:lnTo>
                  <a:lnTo>
                    <a:pt x="82" y="350"/>
                  </a:lnTo>
                  <a:lnTo>
                    <a:pt x="0" y="370"/>
                  </a:lnTo>
                  <a:lnTo>
                    <a:pt x="8" y="376"/>
                  </a:lnTo>
                  <a:lnTo>
                    <a:pt x="20" y="378"/>
                  </a:lnTo>
                  <a:lnTo>
                    <a:pt x="36" y="378"/>
                  </a:lnTo>
                  <a:lnTo>
                    <a:pt x="60" y="372"/>
                  </a:lnTo>
                  <a:lnTo>
                    <a:pt x="124" y="356"/>
                  </a:lnTo>
                  <a:lnTo>
                    <a:pt x="190" y="338"/>
                  </a:lnTo>
                  <a:lnTo>
                    <a:pt x="238" y="322"/>
                  </a:lnTo>
                  <a:lnTo>
                    <a:pt x="396" y="3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0" name="Freeform 141"/>
            <p:cNvSpPr/>
            <p:nvPr/>
          </p:nvSpPr>
          <p:spPr bwMode="auto">
            <a:xfrm>
              <a:off x="4539" y="2991"/>
              <a:ext cx="94" cy="26"/>
            </a:xfrm>
            <a:custGeom>
              <a:avLst/>
              <a:gdLst>
                <a:gd name="T0" fmla="*/ 0 w 94"/>
                <a:gd name="T1" fmla="*/ 22 h 26"/>
                <a:gd name="T2" fmla="*/ 0 w 94"/>
                <a:gd name="T3" fmla="*/ 22 h 26"/>
                <a:gd name="T4" fmla="*/ 0 w 94"/>
                <a:gd name="T5" fmla="*/ 26 h 26"/>
                <a:gd name="T6" fmla="*/ 0 w 94"/>
                <a:gd name="T7" fmla="*/ 26 h 26"/>
                <a:gd name="T8" fmla="*/ 86 w 94"/>
                <a:gd name="T9" fmla="*/ 4 h 26"/>
                <a:gd name="T10" fmla="*/ 86 w 94"/>
                <a:gd name="T11" fmla="*/ 4 h 26"/>
                <a:gd name="T12" fmla="*/ 94 w 94"/>
                <a:gd name="T13" fmla="*/ 4 h 26"/>
                <a:gd name="T14" fmla="*/ 94 w 94"/>
                <a:gd name="T15" fmla="*/ 4 h 26"/>
                <a:gd name="T16" fmla="*/ 94 w 94"/>
                <a:gd name="T17" fmla="*/ 0 h 26"/>
                <a:gd name="T18" fmla="*/ 94 w 94"/>
                <a:gd name="T19" fmla="*/ 0 h 26"/>
                <a:gd name="T20" fmla="*/ 52 w 94"/>
                <a:gd name="T21" fmla="*/ 0 h 26"/>
                <a:gd name="T22" fmla="*/ 52 w 94"/>
                <a:gd name="T23" fmla="*/ 0 h 26"/>
                <a:gd name="T24" fmla="*/ 0 w 94"/>
                <a:gd name="T25" fmla="*/ 22 h 26"/>
                <a:gd name="T26" fmla="*/ 0 w 94"/>
                <a:gd name="T27" fmla="*/ 22 h 2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4" h="26">
                  <a:moveTo>
                    <a:pt x="0" y="22"/>
                  </a:moveTo>
                  <a:lnTo>
                    <a:pt x="0" y="22"/>
                  </a:lnTo>
                  <a:lnTo>
                    <a:pt x="0" y="26"/>
                  </a:lnTo>
                  <a:lnTo>
                    <a:pt x="86" y="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52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1" name="Freeform 142"/>
            <p:cNvSpPr/>
            <p:nvPr/>
          </p:nvSpPr>
          <p:spPr bwMode="auto">
            <a:xfrm>
              <a:off x="4735" y="3011"/>
              <a:ext cx="26" cy="14"/>
            </a:xfrm>
            <a:custGeom>
              <a:avLst/>
              <a:gdLst>
                <a:gd name="T0" fmla="*/ 0 w 26"/>
                <a:gd name="T1" fmla="*/ 14 h 14"/>
                <a:gd name="T2" fmla="*/ 0 w 26"/>
                <a:gd name="T3" fmla="*/ 14 h 14"/>
                <a:gd name="T4" fmla="*/ 16 w 26"/>
                <a:gd name="T5" fmla="*/ 14 h 14"/>
                <a:gd name="T6" fmla="*/ 16 w 26"/>
                <a:gd name="T7" fmla="*/ 14 h 14"/>
                <a:gd name="T8" fmla="*/ 20 w 26"/>
                <a:gd name="T9" fmla="*/ 14 h 14"/>
                <a:gd name="T10" fmla="*/ 20 w 26"/>
                <a:gd name="T11" fmla="*/ 14 h 14"/>
                <a:gd name="T12" fmla="*/ 26 w 26"/>
                <a:gd name="T13" fmla="*/ 2 h 14"/>
                <a:gd name="T14" fmla="*/ 26 w 26"/>
                <a:gd name="T15" fmla="*/ 2 h 14"/>
                <a:gd name="T16" fmla="*/ 12 w 26"/>
                <a:gd name="T17" fmla="*/ 0 h 14"/>
                <a:gd name="T18" fmla="*/ 12 w 26"/>
                <a:gd name="T19" fmla="*/ 0 h 14"/>
                <a:gd name="T20" fmla="*/ 0 w 26"/>
                <a:gd name="T21" fmla="*/ 14 h 14"/>
                <a:gd name="T22" fmla="*/ 0 w 26"/>
                <a:gd name="T23" fmla="*/ 14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4">
                  <a:moveTo>
                    <a:pt x="0" y="14"/>
                  </a:moveTo>
                  <a:lnTo>
                    <a:pt x="0" y="14"/>
                  </a:lnTo>
                  <a:lnTo>
                    <a:pt x="16" y="14"/>
                  </a:lnTo>
                  <a:lnTo>
                    <a:pt x="20" y="14"/>
                  </a:lnTo>
                  <a:lnTo>
                    <a:pt x="26" y="2"/>
                  </a:lnTo>
                  <a:lnTo>
                    <a:pt x="12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2" name="Freeform 143"/>
            <p:cNvSpPr/>
            <p:nvPr/>
          </p:nvSpPr>
          <p:spPr bwMode="auto">
            <a:xfrm>
              <a:off x="4663" y="3029"/>
              <a:ext cx="48" cy="10"/>
            </a:xfrm>
            <a:custGeom>
              <a:avLst/>
              <a:gdLst>
                <a:gd name="T0" fmla="*/ 0 w 48"/>
                <a:gd name="T1" fmla="*/ 10 h 10"/>
                <a:gd name="T2" fmla="*/ 0 w 48"/>
                <a:gd name="T3" fmla="*/ 10 h 10"/>
                <a:gd name="T4" fmla="*/ 44 w 48"/>
                <a:gd name="T5" fmla="*/ 8 h 10"/>
                <a:gd name="T6" fmla="*/ 44 w 48"/>
                <a:gd name="T7" fmla="*/ 8 h 10"/>
                <a:gd name="T8" fmla="*/ 48 w 48"/>
                <a:gd name="T9" fmla="*/ 0 h 10"/>
                <a:gd name="T10" fmla="*/ 48 w 48"/>
                <a:gd name="T11" fmla="*/ 0 h 10"/>
                <a:gd name="T12" fmla="*/ 24 w 48"/>
                <a:gd name="T13" fmla="*/ 0 h 10"/>
                <a:gd name="T14" fmla="*/ 24 w 48"/>
                <a:gd name="T15" fmla="*/ 0 h 10"/>
                <a:gd name="T16" fmla="*/ 0 w 48"/>
                <a:gd name="T17" fmla="*/ 10 h 10"/>
                <a:gd name="T18" fmla="*/ 0 w 48"/>
                <a:gd name="T19" fmla="*/ 1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0">
                  <a:moveTo>
                    <a:pt x="0" y="10"/>
                  </a:moveTo>
                  <a:lnTo>
                    <a:pt x="0" y="10"/>
                  </a:lnTo>
                  <a:lnTo>
                    <a:pt x="44" y="8"/>
                  </a:lnTo>
                  <a:lnTo>
                    <a:pt x="48" y="0"/>
                  </a:lnTo>
                  <a:lnTo>
                    <a:pt x="24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3" name="Freeform 144"/>
            <p:cNvSpPr/>
            <p:nvPr/>
          </p:nvSpPr>
          <p:spPr bwMode="auto">
            <a:xfrm>
              <a:off x="4655" y="3039"/>
              <a:ext cx="8" cy="0"/>
            </a:xfrm>
            <a:custGeom>
              <a:avLst/>
              <a:gdLst>
                <a:gd name="T0" fmla="*/ 8 w 8"/>
                <a:gd name="T1" fmla="*/ 8 w 8"/>
                <a:gd name="T2" fmla="*/ 8 w 8"/>
                <a:gd name="T3" fmla="*/ 8 w 8"/>
                <a:gd name="T4" fmla="*/ 0 w 8"/>
                <a:gd name="T5" fmla="*/ 0 w 8"/>
                <a:gd name="T6" fmla="*/ 8 w 8"/>
                <a:gd name="T7" fmla="*/ 8 w 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60000 65536"/>
              </a:gdLst>
              <a:ahLst/>
              <a:cxnLst>
                <a:cxn ang="T8">
                  <a:pos x="T0" y="0"/>
                </a:cxn>
                <a:cxn ang="T9">
                  <a:pos x="T1" y="0"/>
                </a:cxn>
                <a:cxn ang="T10">
                  <a:pos x="T2" y="0"/>
                </a:cxn>
                <a:cxn ang="T11">
                  <a:pos x="T3" y="0"/>
                </a:cxn>
                <a:cxn ang="T12">
                  <a:pos x="T4" y="0"/>
                </a:cxn>
                <a:cxn ang="T13">
                  <a:pos x="T5" y="0"/>
                </a:cxn>
                <a:cxn ang="T14">
                  <a:pos x="T6" y="0"/>
                </a:cxn>
                <a:cxn ang="T15">
                  <a:pos x="T7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" name="Freeform 145"/>
            <p:cNvSpPr/>
            <p:nvPr/>
          </p:nvSpPr>
          <p:spPr bwMode="auto">
            <a:xfrm>
              <a:off x="4225" y="3047"/>
              <a:ext cx="318" cy="92"/>
            </a:xfrm>
            <a:custGeom>
              <a:avLst/>
              <a:gdLst>
                <a:gd name="T0" fmla="*/ 0 w 318"/>
                <a:gd name="T1" fmla="*/ 88 h 92"/>
                <a:gd name="T2" fmla="*/ 0 w 318"/>
                <a:gd name="T3" fmla="*/ 88 h 92"/>
                <a:gd name="T4" fmla="*/ 0 w 318"/>
                <a:gd name="T5" fmla="*/ 92 h 92"/>
                <a:gd name="T6" fmla="*/ 0 w 318"/>
                <a:gd name="T7" fmla="*/ 92 h 92"/>
                <a:gd name="T8" fmla="*/ 26 w 318"/>
                <a:gd name="T9" fmla="*/ 90 h 92"/>
                <a:gd name="T10" fmla="*/ 66 w 318"/>
                <a:gd name="T11" fmla="*/ 82 h 92"/>
                <a:gd name="T12" fmla="*/ 170 w 318"/>
                <a:gd name="T13" fmla="*/ 58 h 92"/>
                <a:gd name="T14" fmla="*/ 224 w 318"/>
                <a:gd name="T15" fmla="*/ 44 h 92"/>
                <a:gd name="T16" fmla="*/ 270 w 318"/>
                <a:gd name="T17" fmla="*/ 30 h 92"/>
                <a:gd name="T18" fmla="*/ 304 w 318"/>
                <a:gd name="T19" fmla="*/ 18 h 92"/>
                <a:gd name="T20" fmla="*/ 314 w 318"/>
                <a:gd name="T21" fmla="*/ 12 h 92"/>
                <a:gd name="T22" fmla="*/ 318 w 318"/>
                <a:gd name="T23" fmla="*/ 8 h 92"/>
                <a:gd name="T24" fmla="*/ 318 w 318"/>
                <a:gd name="T25" fmla="*/ 8 h 92"/>
                <a:gd name="T26" fmla="*/ 286 w 318"/>
                <a:gd name="T27" fmla="*/ 0 h 92"/>
                <a:gd name="T28" fmla="*/ 286 w 318"/>
                <a:gd name="T29" fmla="*/ 0 h 92"/>
                <a:gd name="T30" fmla="*/ 274 w 318"/>
                <a:gd name="T31" fmla="*/ 8 h 92"/>
                <a:gd name="T32" fmla="*/ 260 w 318"/>
                <a:gd name="T33" fmla="*/ 16 h 92"/>
                <a:gd name="T34" fmla="*/ 244 w 318"/>
                <a:gd name="T35" fmla="*/ 22 h 92"/>
                <a:gd name="T36" fmla="*/ 226 w 318"/>
                <a:gd name="T37" fmla="*/ 28 h 92"/>
                <a:gd name="T38" fmla="*/ 188 w 318"/>
                <a:gd name="T39" fmla="*/ 38 h 92"/>
                <a:gd name="T40" fmla="*/ 146 w 318"/>
                <a:gd name="T41" fmla="*/ 46 h 92"/>
                <a:gd name="T42" fmla="*/ 104 w 318"/>
                <a:gd name="T43" fmla="*/ 54 h 92"/>
                <a:gd name="T44" fmla="*/ 64 w 318"/>
                <a:gd name="T45" fmla="*/ 62 h 92"/>
                <a:gd name="T46" fmla="*/ 46 w 318"/>
                <a:gd name="T47" fmla="*/ 68 h 92"/>
                <a:gd name="T48" fmla="*/ 28 w 318"/>
                <a:gd name="T49" fmla="*/ 74 h 92"/>
                <a:gd name="T50" fmla="*/ 14 w 318"/>
                <a:gd name="T51" fmla="*/ 80 h 92"/>
                <a:gd name="T52" fmla="*/ 0 w 318"/>
                <a:gd name="T53" fmla="*/ 88 h 92"/>
                <a:gd name="T54" fmla="*/ 0 w 318"/>
                <a:gd name="T55" fmla="*/ 88 h 9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18" h="92">
                  <a:moveTo>
                    <a:pt x="0" y="88"/>
                  </a:moveTo>
                  <a:lnTo>
                    <a:pt x="0" y="88"/>
                  </a:lnTo>
                  <a:lnTo>
                    <a:pt x="0" y="92"/>
                  </a:lnTo>
                  <a:lnTo>
                    <a:pt x="26" y="90"/>
                  </a:lnTo>
                  <a:lnTo>
                    <a:pt x="66" y="82"/>
                  </a:lnTo>
                  <a:lnTo>
                    <a:pt x="170" y="58"/>
                  </a:lnTo>
                  <a:lnTo>
                    <a:pt x="224" y="44"/>
                  </a:lnTo>
                  <a:lnTo>
                    <a:pt x="270" y="30"/>
                  </a:lnTo>
                  <a:lnTo>
                    <a:pt x="304" y="18"/>
                  </a:lnTo>
                  <a:lnTo>
                    <a:pt x="314" y="12"/>
                  </a:lnTo>
                  <a:lnTo>
                    <a:pt x="318" y="8"/>
                  </a:lnTo>
                  <a:lnTo>
                    <a:pt x="286" y="0"/>
                  </a:lnTo>
                  <a:lnTo>
                    <a:pt x="274" y="8"/>
                  </a:lnTo>
                  <a:lnTo>
                    <a:pt x="260" y="16"/>
                  </a:lnTo>
                  <a:lnTo>
                    <a:pt x="244" y="22"/>
                  </a:lnTo>
                  <a:lnTo>
                    <a:pt x="226" y="28"/>
                  </a:lnTo>
                  <a:lnTo>
                    <a:pt x="188" y="38"/>
                  </a:lnTo>
                  <a:lnTo>
                    <a:pt x="146" y="46"/>
                  </a:lnTo>
                  <a:lnTo>
                    <a:pt x="104" y="54"/>
                  </a:lnTo>
                  <a:lnTo>
                    <a:pt x="64" y="62"/>
                  </a:lnTo>
                  <a:lnTo>
                    <a:pt x="46" y="68"/>
                  </a:lnTo>
                  <a:lnTo>
                    <a:pt x="28" y="74"/>
                  </a:lnTo>
                  <a:lnTo>
                    <a:pt x="14" y="80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5" name="Freeform 146"/>
            <p:cNvSpPr/>
            <p:nvPr/>
          </p:nvSpPr>
          <p:spPr bwMode="auto">
            <a:xfrm>
              <a:off x="4565" y="3055"/>
              <a:ext cx="34" cy="10"/>
            </a:xfrm>
            <a:custGeom>
              <a:avLst/>
              <a:gdLst>
                <a:gd name="T0" fmla="*/ 0 w 34"/>
                <a:gd name="T1" fmla="*/ 10 h 10"/>
                <a:gd name="T2" fmla="*/ 0 w 34"/>
                <a:gd name="T3" fmla="*/ 10 h 10"/>
                <a:gd name="T4" fmla="*/ 30 w 34"/>
                <a:gd name="T5" fmla="*/ 10 h 10"/>
                <a:gd name="T6" fmla="*/ 30 w 34"/>
                <a:gd name="T7" fmla="*/ 10 h 10"/>
                <a:gd name="T8" fmla="*/ 34 w 34"/>
                <a:gd name="T9" fmla="*/ 0 h 10"/>
                <a:gd name="T10" fmla="*/ 34 w 34"/>
                <a:gd name="T11" fmla="*/ 0 h 10"/>
                <a:gd name="T12" fmla="*/ 24 w 34"/>
                <a:gd name="T13" fmla="*/ 0 h 10"/>
                <a:gd name="T14" fmla="*/ 24 w 34"/>
                <a:gd name="T15" fmla="*/ 0 h 10"/>
                <a:gd name="T16" fmla="*/ 0 w 34"/>
                <a:gd name="T17" fmla="*/ 8 h 10"/>
                <a:gd name="T18" fmla="*/ 0 w 34"/>
                <a:gd name="T19" fmla="*/ 8 h 10"/>
                <a:gd name="T20" fmla="*/ 0 w 34"/>
                <a:gd name="T21" fmla="*/ 10 h 10"/>
                <a:gd name="T22" fmla="*/ 0 w 3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0">
                  <a:moveTo>
                    <a:pt x="0" y="10"/>
                  </a:moveTo>
                  <a:lnTo>
                    <a:pt x="0" y="10"/>
                  </a:lnTo>
                  <a:lnTo>
                    <a:pt x="30" y="1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0" y="8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6" name="Freeform 147"/>
            <p:cNvSpPr/>
            <p:nvPr/>
          </p:nvSpPr>
          <p:spPr bwMode="auto">
            <a:xfrm>
              <a:off x="4261" y="3181"/>
              <a:ext cx="28" cy="4"/>
            </a:xfrm>
            <a:custGeom>
              <a:avLst/>
              <a:gdLst>
                <a:gd name="T0" fmla="*/ 16 w 28"/>
                <a:gd name="T1" fmla="*/ 4 h 4"/>
                <a:gd name="T2" fmla="*/ 16 w 28"/>
                <a:gd name="T3" fmla="*/ 4 h 4"/>
                <a:gd name="T4" fmla="*/ 28 w 28"/>
                <a:gd name="T5" fmla="*/ 0 h 4"/>
                <a:gd name="T6" fmla="*/ 28 w 28"/>
                <a:gd name="T7" fmla="*/ 0 h 4"/>
                <a:gd name="T8" fmla="*/ 0 w 28"/>
                <a:gd name="T9" fmla="*/ 4 h 4"/>
                <a:gd name="T10" fmla="*/ 0 w 28"/>
                <a:gd name="T11" fmla="*/ 4 h 4"/>
                <a:gd name="T12" fmla="*/ 16 w 28"/>
                <a:gd name="T13" fmla="*/ 4 h 4"/>
                <a:gd name="T14" fmla="*/ 16 w 28"/>
                <a:gd name="T15" fmla="*/ 4 h 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" h="4">
                  <a:moveTo>
                    <a:pt x="16" y="4"/>
                  </a:moveTo>
                  <a:lnTo>
                    <a:pt x="16" y="4"/>
                  </a:lnTo>
                  <a:lnTo>
                    <a:pt x="28" y="0"/>
                  </a:lnTo>
                  <a:lnTo>
                    <a:pt x="0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E600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7" name="Freeform 148"/>
            <p:cNvSpPr/>
            <p:nvPr/>
          </p:nvSpPr>
          <p:spPr bwMode="auto">
            <a:xfrm>
              <a:off x="4289" y="3111"/>
              <a:ext cx="344" cy="70"/>
            </a:xfrm>
            <a:custGeom>
              <a:avLst/>
              <a:gdLst>
                <a:gd name="T0" fmla="*/ 248 w 344"/>
                <a:gd name="T1" fmla="*/ 2 h 70"/>
                <a:gd name="T2" fmla="*/ 248 w 344"/>
                <a:gd name="T3" fmla="*/ 2 h 70"/>
                <a:gd name="T4" fmla="*/ 120 w 344"/>
                <a:gd name="T5" fmla="*/ 38 h 70"/>
                <a:gd name="T6" fmla="*/ 0 w 344"/>
                <a:gd name="T7" fmla="*/ 70 h 70"/>
                <a:gd name="T8" fmla="*/ 0 w 344"/>
                <a:gd name="T9" fmla="*/ 70 h 70"/>
                <a:gd name="T10" fmla="*/ 84 w 344"/>
                <a:gd name="T11" fmla="*/ 60 h 70"/>
                <a:gd name="T12" fmla="*/ 174 w 344"/>
                <a:gd name="T13" fmla="*/ 48 h 70"/>
                <a:gd name="T14" fmla="*/ 218 w 344"/>
                <a:gd name="T15" fmla="*/ 40 h 70"/>
                <a:gd name="T16" fmla="*/ 260 w 344"/>
                <a:gd name="T17" fmla="*/ 32 h 70"/>
                <a:gd name="T18" fmla="*/ 300 w 344"/>
                <a:gd name="T19" fmla="*/ 20 h 70"/>
                <a:gd name="T20" fmla="*/ 336 w 344"/>
                <a:gd name="T21" fmla="*/ 6 h 70"/>
                <a:gd name="T22" fmla="*/ 336 w 344"/>
                <a:gd name="T23" fmla="*/ 6 h 70"/>
                <a:gd name="T24" fmla="*/ 344 w 344"/>
                <a:gd name="T25" fmla="*/ 6 h 70"/>
                <a:gd name="T26" fmla="*/ 344 w 344"/>
                <a:gd name="T27" fmla="*/ 6 h 70"/>
                <a:gd name="T28" fmla="*/ 344 w 344"/>
                <a:gd name="T29" fmla="*/ 0 h 70"/>
                <a:gd name="T30" fmla="*/ 344 w 344"/>
                <a:gd name="T31" fmla="*/ 0 h 70"/>
                <a:gd name="T32" fmla="*/ 332 w 344"/>
                <a:gd name="T33" fmla="*/ 0 h 70"/>
                <a:gd name="T34" fmla="*/ 332 w 344"/>
                <a:gd name="T35" fmla="*/ 0 h 70"/>
                <a:gd name="T36" fmla="*/ 322 w 344"/>
                <a:gd name="T37" fmla="*/ 4 h 70"/>
                <a:gd name="T38" fmla="*/ 310 w 344"/>
                <a:gd name="T39" fmla="*/ 6 h 70"/>
                <a:gd name="T40" fmla="*/ 300 w 344"/>
                <a:gd name="T41" fmla="*/ 6 h 70"/>
                <a:gd name="T42" fmla="*/ 290 w 344"/>
                <a:gd name="T43" fmla="*/ 4 h 70"/>
                <a:gd name="T44" fmla="*/ 268 w 344"/>
                <a:gd name="T45" fmla="*/ 2 h 70"/>
                <a:gd name="T46" fmla="*/ 258 w 344"/>
                <a:gd name="T47" fmla="*/ 2 h 70"/>
                <a:gd name="T48" fmla="*/ 248 w 344"/>
                <a:gd name="T49" fmla="*/ 2 h 70"/>
                <a:gd name="T50" fmla="*/ 248 w 344"/>
                <a:gd name="T51" fmla="*/ 2 h 7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344" h="70">
                  <a:moveTo>
                    <a:pt x="248" y="2"/>
                  </a:moveTo>
                  <a:lnTo>
                    <a:pt x="248" y="2"/>
                  </a:lnTo>
                  <a:lnTo>
                    <a:pt x="120" y="38"/>
                  </a:lnTo>
                  <a:lnTo>
                    <a:pt x="0" y="70"/>
                  </a:lnTo>
                  <a:lnTo>
                    <a:pt x="84" y="60"/>
                  </a:lnTo>
                  <a:lnTo>
                    <a:pt x="174" y="48"/>
                  </a:lnTo>
                  <a:lnTo>
                    <a:pt x="218" y="40"/>
                  </a:lnTo>
                  <a:lnTo>
                    <a:pt x="260" y="32"/>
                  </a:lnTo>
                  <a:lnTo>
                    <a:pt x="300" y="20"/>
                  </a:lnTo>
                  <a:lnTo>
                    <a:pt x="336" y="6"/>
                  </a:lnTo>
                  <a:lnTo>
                    <a:pt x="344" y="6"/>
                  </a:lnTo>
                  <a:lnTo>
                    <a:pt x="344" y="0"/>
                  </a:lnTo>
                  <a:lnTo>
                    <a:pt x="332" y="0"/>
                  </a:lnTo>
                  <a:lnTo>
                    <a:pt x="322" y="4"/>
                  </a:lnTo>
                  <a:lnTo>
                    <a:pt x="310" y="6"/>
                  </a:lnTo>
                  <a:lnTo>
                    <a:pt x="300" y="6"/>
                  </a:lnTo>
                  <a:lnTo>
                    <a:pt x="290" y="4"/>
                  </a:lnTo>
                  <a:lnTo>
                    <a:pt x="268" y="2"/>
                  </a:lnTo>
                  <a:lnTo>
                    <a:pt x="258" y="2"/>
                  </a:lnTo>
                  <a:lnTo>
                    <a:pt x="24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8" name="Freeform 149"/>
            <p:cNvSpPr/>
            <p:nvPr/>
          </p:nvSpPr>
          <p:spPr bwMode="auto">
            <a:xfrm>
              <a:off x="3659" y="3181"/>
              <a:ext cx="602" cy="166"/>
            </a:xfrm>
            <a:custGeom>
              <a:avLst/>
              <a:gdLst>
                <a:gd name="T0" fmla="*/ 518 w 602"/>
                <a:gd name="T1" fmla="*/ 0 h 166"/>
                <a:gd name="T2" fmla="*/ 518 w 602"/>
                <a:gd name="T3" fmla="*/ 0 h 166"/>
                <a:gd name="T4" fmla="*/ 466 w 602"/>
                <a:gd name="T5" fmla="*/ 26 h 166"/>
                <a:gd name="T6" fmla="*/ 408 w 602"/>
                <a:gd name="T7" fmla="*/ 50 h 166"/>
                <a:gd name="T8" fmla="*/ 346 w 602"/>
                <a:gd name="T9" fmla="*/ 74 h 166"/>
                <a:gd name="T10" fmla="*/ 282 w 602"/>
                <a:gd name="T11" fmla="*/ 96 h 166"/>
                <a:gd name="T12" fmla="*/ 214 w 602"/>
                <a:gd name="T13" fmla="*/ 114 h 166"/>
                <a:gd name="T14" fmla="*/ 146 w 602"/>
                <a:gd name="T15" fmla="*/ 130 h 166"/>
                <a:gd name="T16" fmla="*/ 76 w 602"/>
                <a:gd name="T17" fmla="*/ 140 h 166"/>
                <a:gd name="T18" fmla="*/ 42 w 602"/>
                <a:gd name="T19" fmla="*/ 144 h 166"/>
                <a:gd name="T20" fmla="*/ 8 w 602"/>
                <a:gd name="T21" fmla="*/ 148 h 166"/>
                <a:gd name="T22" fmla="*/ 8 w 602"/>
                <a:gd name="T23" fmla="*/ 148 h 166"/>
                <a:gd name="T24" fmla="*/ 0 w 602"/>
                <a:gd name="T25" fmla="*/ 166 h 166"/>
                <a:gd name="T26" fmla="*/ 0 w 602"/>
                <a:gd name="T27" fmla="*/ 166 h 166"/>
                <a:gd name="T28" fmla="*/ 56 w 602"/>
                <a:gd name="T29" fmla="*/ 158 h 166"/>
                <a:gd name="T30" fmla="*/ 118 w 602"/>
                <a:gd name="T31" fmla="*/ 152 h 166"/>
                <a:gd name="T32" fmla="*/ 180 w 602"/>
                <a:gd name="T33" fmla="*/ 146 h 166"/>
                <a:gd name="T34" fmla="*/ 210 w 602"/>
                <a:gd name="T35" fmla="*/ 140 h 166"/>
                <a:gd name="T36" fmla="*/ 238 w 602"/>
                <a:gd name="T37" fmla="*/ 132 h 166"/>
                <a:gd name="T38" fmla="*/ 238 w 602"/>
                <a:gd name="T39" fmla="*/ 132 h 166"/>
                <a:gd name="T40" fmla="*/ 276 w 602"/>
                <a:gd name="T41" fmla="*/ 120 h 166"/>
                <a:gd name="T42" fmla="*/ 316 w 602"/>
                <a:gd name="T43" fmla="*/ 104 h 166"/>
                <a:gd name="T44" fmla="*/ 402 w 602"/>
                <a:gd name="T45" fmla="*/ 66 h 166"/>
                <a:gd name="T46" fmla="*/ 446 w 602"/>
                <a:gd name="T47" fmla="*/ 48 h 166"/>
                <a:gd name="T48" fmla="*/ 492 w 602"/>
                <a:gd name="T49" fmla="*/ 32 h 166"/>
                <a:gd name="T50" fmla="*/ 538 w 602"/>
                <a:gd name="T51" fmla="*/ 16 h 166"/>
                <a:gd name="T52" fmla="*/ 586 w 602"/>
                <a:gd name="T53" fmla="*/ 6 h 166"/>
                <a:gd name="T54" fmla="*/ 586 w 602"/>
                <a:gd name="T55" fmla="*/ 6 h 166"/>
                <a:gd name="T56" fmla="*/ 602 w 602"/>
                <a:gd name="T57" fmla="*/ 4 h 166"/>
                <a:gd name="T58" fmla="*/ 602 w 602"/>
                <a:gd name="T59" fmla="*/ 4 h 166"/>
                <a:gd name="T60" fmla="*/ 550 w 602"/>
                <a:gd name="T61" fmla="*/ 2 h 166"/>
                <a:gd name="T62" fmla="*/ 518 w 602"/>
                <a:gd name="T63" fmla="*/ 0 h 166"/>
                <a:gd name="T64" fmla="*/ 518 w 602"/>
                <a:gd name="T65" fmla="*/ 0 h 16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02" h="166">
                  <a:moveTo>
                    <a:pt x="518" y="0"/>
                  </a:moveTo>
                  <a:lnTo>
                    <a:pt x="518" y="0"/>
                  </a:lnTo>
                  <a:lnTo>
                    <a:pt x="466" y="26"/>
                  </a:lnTo>
                  <a:lnTo>
                    <a:pt x="408" y="50"/>
                  </a:lnTo>
                  <a:lnTo>
                    <a:pt x="346" y="74"/>
                  </a:lnTo>
                  <a:lnTo>
                    <a:pt x="282" y="96"/>
                  </a:lnTo>
                  <a:lnTo>
                    <a:pt x="214" y="114"/>
                  </a:lnTo>
                  <a:lnTo>
                    <a:pt x="146" y="130"/>
                  </a:lnTo>
                  <a:lnTo>
                    <a:pt x="76" y="140"/>
                  </a:lnTo>
                  <a:lnTo>
                    <a:pt x="42" y="144"/>
                  </a:lnTo>
                  <a:lnTo>
                    <a:pt x="8" y="148"/>
                  </a:lnTo>
                  <a:lnTo>
                    <a:pt x="0" y="166"/>
                  </a:lnTo>
                  <a:lnTo>
                    <a:pt x="56" y="158"/>
                  </a:lnTo>
                  <a:lnTo>
                    <a:pt x="118" y="152"/>
                  </a:lnTo>
                  <a:lnTo>
                    <a:pt x="180" y="146"/>
                  </a:lnTo>
                  <a:lnTo>
                    <a:pt x="210" y="140"/>
                  </a:lnTo>
                  <a:lnTo>
                    <a:pt x="238" y="132"/>
                  </a:lnTo>
                  <a:lnTo>
                    <a:pt x="276" y="120"/>
                  </a:lnTo>
                  <a:lnTo>
                    <a:pt x="316" y="104"/>
                  </a:lnTo>
                  <a:lnTo>
                    <a:pt x="402" y="66"/>
                  </a:lnTo>
                  <a:lnTo>
                    <a:pt x="446" y="48"/>
                  </a:lnTo>
                  <a:lnTo>
                    <a:pt x="492" y="32"/>
                  </a:lnTo>
                  <a:lnTo>
                    <a:pt x="538" y="16"/>
                  </a:lnTo>
                  <a:lnTo>
                    <a:pt x="586" y="6"/>
                  </a:lnTo>
                  <a:lnTo>
                    <a:pt x="602" y="4"/>
                  </a:lnTo>
                  <a:lnTo>
                    <a:pt x="550" y="2"/>
                  </a:lnTo>
                  <a:lnTo>
                    <a:pt x="51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9" name="Freeform 150"/>
            <p:cNvSpPr/>
            <p:nvPr/>
          </p:nvSpPr>
          <p:spPr bwMode="auto">
            <a:xfrm>
              <a:off x="4595" y="3177"/>
              <a:ext cx="34" cy="14"/>
            </a:xfrm>
            <a:custGeom>
              <a:avLst/>
              <a:gdLst>
                <a:gd name="T0" fmla="*/ 0 w 34"/>
                <a:gd name="T1" fmla="*/ 8 h 14"/>
                <a:gd name="T2" fmla="*/ 0 w 34"/>
                <a:gd name="T3" fmla="*/ 8 h 14"/>
                <a:gd name="T4" fmla="*/ 0 w 34"/>
                <a:gd name="T5" fmla="*/ 14 h 14"/>
                <a:gd name="T6" fmla="*/ 0 w 34"/>
                <a:gd name="T7" fmla="*/ 14 h 14"/>
                <a:gd name="T8" fmla="*/ 22 w 34"/>
                <a:gd name="T9" fmla="*/ 14 h 14"/>
                <a:gd name="T10" fmla="*/ 22 w 34"/>
                <a:gd name="T11" fmla="*/ 14 h 14"/>
                <a:gd name="T12" fmla="*/ 34 w 34"/>
                <a:gd name="T13" fmla="*/ 0 h 14"/>
                <a:gd name="T14" fmla="*/ 34 w 34"/>
                <a:gd name="T15" fmla="*/ 0 h 14"/>
                <a:gd name="T16" fmla="*/ 16 w 34"/>
                <a:gd name="T17" fmla="*/ 0 h 14"/>
                <a:gd name="T18" fmla="*/ 16 w 34"/>
                <a:gd name="T19" fmla="*/ 0 h 14"/>
                <a:gd name="T20" fmla="*/ 0 w 34"/>
                <a:gd name="T21" fmla="*/ 8 h 14"/>
                <a:gd name="T22" fmla="*/ 0 w 34"/>
                <a:gd name="T23" fmla="*/ 8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4" h="14">
                  <a:moveTo>
                    <a:pt x="0" y="8"/>
                  </a:moveTo>
                  <a:lnTo>
                    <a:pt x="0" y="8"/>
                  </a:lnTo>
                  <a:lnTo>
                    <a:pt x="0" y="14"/>
                  </a:lnTo>
                  <a:lnTo>
                    <a:pt x="22" y="14"/>
                  </a:lnTo>
                  <a:lnTo>
                    <a:pt x="34" y="0"/>
                  </a:lnTo>
                  <a:lnTo>
                    <a:pt x="1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0" name="Freeform 151"/>
            <p:cNvSpPr/>
            <p:nvPr/>
          </p:nvSpPr>
          <p:spPr bwMode="auto">
            <a:xfrm>
              <a:off x="4565" y="3187"/>
              <a:ext cx="26" cy="12"/>
            </a:xfrm>
            <a:custGeom>
              <a:avLst/>
              <a:gdLst>
                <a:gd name="T0" fmla="*/ 0 w 26"/>
                <a:gd name="T1" fmla="*/ 12 h 12"/>
                <a:gd name="T2" fmla="*/ 0 w 26"/>
                <a:gd name="T3" fmla="*/ 12 h 12"/>
                <a:gd name="T4" fmla="*/ 20 w 26"/>
                <a:gd name="T5" fmla="*/ 4 h 12"/>
                <a:gd name="T6" fmla="*/ 20 w 26"/>
                <a:gd name="T7" fmla="*/ 4 h 12"/>
                <a:gd name="T8" fmla="*/ 26 w 26"/>
                <a:gd name="T9" fmla="*/ 4 h 12"/>
                <a:gd name="T10" fmla="*/ 26 w 26"/>
                <a:gd name="T11" fmla="*/ 4 h 12"/>
                <a:gd name="T12" fmla="*/ 26 w 26"/>
                <a:gd name="T13" fmla="*/ 0 h 12"/>
                <a:gd name="T14" fmla="*/ 26 w 26"/>
                <a:gd name="T15" fmla="*/ 0 h 12"/>
                <a:gd name="T16" fmla="*/ 0 w 26"/>
                <a:gd name="T17" fmla="*/ 0 h 12"/>
                <a:gd name="T18" fmla="*/ 0 w 26"/>
                <a:gd name="T19" fmla="*/ 0 h 12"/>
                <a:gd name="T20" fmla="*/ 0 w 26"/>
                <a:gd name="T21" fmla="*/ 12 h 12"/>
                <a:gd name="T22" fmla="*/ 0 w 26"/>
                <a:gd name="T23" fmla="*/ 12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12">
                  <a:moveTo>
                    <a:pt x="0" y="12"/>
                  </a:moveTo>
                  <a:lnTo>
                    <a:pt x="0" y="12"/>
                  </a:lnTo>
                  <a:lnTo>
                    <a:pt x="20" y="4"/>
                  </a:lnTo>
                  <a:lnTo>
                    <a:pt x="26" y="4"/>
                  </a:lnTo>
                  <a:lnTo>
                    <a:pt x="26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1" name="Freeform 152"/>
            <p:cNvSpPr/>
            <p:nvPr/>
          </p:nvSpPr>
          <p:spPr bwMode="auto">
            <a:xfrm>
              <a:off x="4411" y="3195"/>
              <a:ext cx="114" cy="40"/>
            </a:xfrm>
            <a:custGeom>
              <a:avLst/>
              <a:gdLst>
                <a:gd name="T0" fmla="*/ 114 w 114"/>
                <a:gd name="T1" fmla="*/ 8 h 40"/>
                <a:gd name="T2" fmla="*/ 114 w 114"/>
                <a:gd name="T3" fmla="*/ 8 h 40"/>
                <a:gd name="T4" fmla="*/ 106 w 114"/>
                <a:gd name="T5" fmla="*/ 4 h 40"/>
                <a:gd name="T6" fmla="*/ 98 w 114"/>
                <a:gd name="T7" fmla="*/ 0 h 40"/>
                <a:gd name="T8" fmla="*/ 86 w 114"/>
                <a:gd name="T9" fmla="*/ 0 h 40"/>
                <a:gd name="T10" fmla="*/ 74 w 114"/>
                <a:gd name="T11" fmla="*/ 0 h 40"/>
                <a:gd name="T12" fmla="*/ 74 w 114"/>
                <a:gd name="T13" fmla="*/ 0 h 40"/>
                <a:gd name="T14" fmla="*/ 66 w 114"/>
                <a:gd name="T15" fmla="*/ 6 h 40"/>
                <a:gd name="T16" fmla="*/ 58 w 114"/>
                <a:gd name="T17" fmla="*/ 12 h 40"/>
                <a:gd name="T18" fmla="*/ 50 w 114"/>
                <a:gd name="T19" fmla="*/ 14 h 40"/>
                <a:gd name="T20" fmla="*/ 42 w 114"/>
                <a:gd name="T21" fmla="*/ 16 h 40"/>
                <a:gd name="T22" fmla="*/ 26 w 114"/>
                <a:gd name="T23" fmla="*/ 18 h 40"/>
                <a:gd name="T24" fmla="*/ 16 w 114"/>
                <a:gd name="T25" fmla="*/ 20 h 40"/>
                <a:gd name="T26" fmla="*/ 6 w 114"/>
                <a:gd name="T27" fmla="*/ 22 h 40"/>
                <a:gd name="T28" fmla="*/ 6 w 114"/>
                <a:gd name="T29" fmla="*/ 22 h 40"/>
                <a:gd name="T30" fmla="*/ 0 w 114"/>
                <a:gd name="T31" fmla="*/ 22 h 40"/>
                <a:gd name="T32" fmla="*/ 0 w 114"/>
                <a:gd name="T33" fmla="*/ 22 h 40"/>
                <a:gd name="T34" fmla="*/ 0 w 114"/>
                <a:gd name="T35" fmla="*/ 38 h 40"/>
                <a:gd name="T36" fmla="*/ 0 w 114"/>
                <a:gd name="T37" fmla="*/ 38 h 40"/>
                <a:gd name="T38" fmla="*/ 6 w 114"/>
                <a:gd name="T39" fmla="*/ 40 h 40"/>
                <a:gd name="T40" fmla="*/ 6 w 114"/>
                <a:gd name="T41" fmla="*/ 40 h 40"/>
                <a:gd name="T42" fmla="*/ 30 w 114"/>
                <a:gd name="T43" fmla="*/ 32 h 40"/>
                <a:gd name="T44" fmla="*/ 54 w 114"/>
                <a:gd name="T45" fmla="*/ 22 h 40"/>
                <a:gd name="T46" fmla="*/ 82 w 114"/>
                <a:gd name="T47" fmla="*/ 18 h 40"/>
                <a:gd name="T48" fmla="*/ 96 w 114"/>
                <a:gd name="T49" fmla="*/ 16 h 40"/>
                <a:gd name="T50" fmla="*/ 110 w 114"/>
                <a:gd name="T51" fmla="*/ 14 h 40"/>
                <a:gd name="T52" fmla="*/ 110 w 114"/>
                <a:gd name="T53" fmla="*/ 14 h 40"/>
                <a:gd name="T54" fmla="*/ 114 w 114"/>
                <a:gd name="T55" fmla="*/ 8 h 40"/>
                <a:gd name="T56" fmla="*/ 114 w 114"/>
                <a:gd name="T57" fmla="*/ 8 h 4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14" h="40">
                  <a:moveTo>
                    <a:pt x="114" y="8"/>
                  </a:moveTo>
                  <a:lnTo>
                    <a:pt x="114" y="8"/>
                  </a:lnTo>
                  <a:lnTo>
                    <a:pt x="106" y="4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4" y="0"/>
                  </a:lnTo>
                  <a:lnTo>
                    <a:pt x="66" y="6"/>
                  </a:lnTo>
                  <a:lnTo>
                    <a:pt x="58" y="12"/>
                  </a:lnTo>
                  <a:lnTo>
                    <a:pt x="50" y="14"/>
                  </a:lnTo>
                  <a:lnTo>
                    <a:pt x="42" y="16"/>
                  </a:lnTo>
                  <a:lnTo>
                    <a:pt x="26" y="18"/>
                  </a:lnTo>
                  <a:lnTo>
                    <a:pt x="16" y="20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0" y="38"/>
                  </a:lnTo>
                  <a:lnTo>
                    <a:pt x="6" y="40"/>
                  </a:lnTo>
                  <a:lnTo>
                    <a:pt x="30" y="32"/>
                  </a:lnTo>
                  <a:lnTo>
                    <a:pt x="54" y="22"/>
                  </a:lnTo>
                  <a:lnTo>
                    <a:pt x="82" y="18"/>
                  </a:lnTo>
                  <a:lnTo>
                    <a:pt x="96" y="16"/>
                  </a:lnTo>
                  <a:lnTo>
                    <a:pt x="110" y="14"/>
                  </a:lnTo>
                  <a:lnTo>
                    <a:pt x="114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2" name="Freeform 153"/>
            <p:cNvSpPr/>
            <p:nvPr/>
          </p:nvSpPr>
          <p:spPr bwMode="auto">
            <a:xfrm>
              <a:off x="3317" y="3217"/>
              <a:ext cx="48" cy="18"/>
            </a:xfrm>
            <a:custGeom>
              <a:avLst/>
              <a:gdLst>
                <a:gd name="T0" fmla="*/ 26 w 48"/>
                <a:gd name="T1" fmla="*/ 0 h 18"/>
                <a:gd name="T2" fmla="*/ 26 w 48"/>
                <a:gd name="T3" fmla="*/ 0 h 18"/>
                <a:gd name="T4" fmla="*/ 0 w 48"/>
                <a:gd name="T5" fmla="*/ 12 h 18"/>
                <a:gd name="T6" fmla="*/ 0 w 48"/>
                <a:gd name="T7" fmla="*/ 12 h 18"/>
                <a:gd name="T8" fmla="*/ 0 w 48"/>
                <a:gd name="T9" fmla="*/ 16 h 18"/>
                <a:gd name="T10" fmla="*/ 0 w 48"/>
                <a:gd name="T11" fmla="*/ 16 h 18"/>
                <a:gd name="T12" fmla="*/ 36 w 48"/>
                <a:gd name="T13" fmla="*/ 18 h 18"/>
                <a:gd name="T14" fmla="*/ 36 w 48"/>
                <a:gd name="T15" fmla="*/ 18 h 18"/>
                <a:gd name="T16" fmla="*/ 42 w 48"/>
                <a:gd name="T17" fmla="*/ 12 h 18"/>
                <a:gd name="T18" fmla="*/ 48 w 48"/>
                <a:gd name="T19" fmla="*/ 0 h 18"/>
                <a:gd name="T20" fmla="*/ 48 w 48"/>
                <a:gd name="T21" fmla="*/ 0 h 18"/>
                <a:gd name="T22" fmla="*/ 26 w 48"/>
                <a:gd name="T23" fmla="*/ 0 h 18"/>
                <a:gd name="T24" fmla="*/ 26 w 48"/>
                <a:gd name="T25" fmla="*/ 0 h 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8" h="18">
                  <a:moveTo>
                    <a:pt x="26" y="0"/>
                  </a:moveTo>
                  <a:lnTo>
                    <a:pt x="26" y="0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36" y="18"/>
                  </a:lnTo>
                  <a:lnTo>
                    <a:pt x="42" y="12"/>
                  </a:lnTo>
                  <a:lnTo>
                    <a:pt x="48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3" name="Freeform 154"/>
            <p:cNvSpPr/>
            <p:nvPr/>
          </p:nvSpPr>
          <p:spPr bwMode="auto">
            <a:xfrm>
              <a:off x="4049" y="3217"/>
              <a:ext cx="336" cy="94"/>
            </a:xfrm>
            <a:custGeom>
              <a:avLst/>
              <a:gdLst>
                <a:gd name="T0" fmla="*/ 336 w 336"/>
                <a:gd name="T1" fmla="*/ 8 h 94"/>
                <a:gd name="T2" fmla="*/ 336 w 336"/>
                <a:gd name="T3" fmla="*/ 8 h 94"/>
                <a:gd name="T4" fmla="*/ 320 w 336"/>
                <a:gd name="T5" fmla="*/ 0 h 94"/>
                <a:gd name="T6" fmla="*/ 320 w 336"/>
                <a:gd name="T7" fmla="*/ 0 h 94"/>
                <a:gd name="T8" fmla="*/ 314 w 336"/>
                <a:gd name="T9" fmla="*/ 4 h 94"/>
                <a:gd name="T10" fmla="*/ 304 w 336"/>
                <a:gd name="T11" fmla="*/ 8 h 94"/>
                <a:gd name="T12" fmla="*/ 270 w 336"/>
                <a:gd name="T13" fmla="*/ 18 h 94"/>
                <a:gd name="T14" fmla="*/ 224 w 336"/>
                <a:gd name="T15" fmla="*/ 30 h 94"/>
                <a:gd name="T16" fmla="*/ 174 w 336"/>
                <a:gd name="T17" fmla="*/ 42 h 94"/>
                <a:gd name="T18" fmla="*/ 80 w 336"/>
                <a:gd name="T19" fmla="*/ 60 h 94"/>
                <a:gd name="T20" fmla="*/ 44 w 336"/>
                <a:gd name="T21" fmla="*/ 66 h 94"/>
                <a:gd name="T22" fmla="*/ 26 w 336"/>
                <a:gd name="T23" fmla="*/ 66 h 94"/>
                <a:gd name="T24" fmla="*/ 26 w 336"/>
                <a:gd name="T25" fmla="*/ 66 h 94"/>
                <a:gd name="T26" fmla="*/ 0 w 336"/>
                <a:gd name="T27" fmla="*/ 92 h 94"/>
                <a:gd name="T28" fmla="*/ 0 w 336"/>
                <a:gd name="T29" fmla="*/ 92 h 94"/>
                <a:gd name="T30" fmla="*/ 6 w 336"/>
                <a:gd name="T31" fmla="*/ 94 h 94"/>
                <a:gd name="T32" fmla="*/ 18 w 336"/>
                <a:gd name="T33" fmla="*/ 94 h 94"/>
                <a:gd name="T34" fmla="*/ 50 w 336"/>
                <a:gd name="T35" fmla="*/ 88 h 94"/>
                <a:gd name="T36" fmla="*/ 92 w 336"/>
                <a:gd name="T37" fmla="*/ 78 h 94"/>
                <a:gd name="T38" fmla="*/ 140 w 336"/>
                <a:gd name="T39" fmla="*/ 66 h 94"/>
                <a:gd name="T40" fmla="*/ 192 w 336"/>
                <a:gd name="T41" fmla="*/ 52 h 94"/>
                <a:gd name="T42" fmla="*/ 242 w 336"/>
                <a:gd name="T43" fmla="*/ 38 h 94"/>
                <a:gd name="T44" fmla="*/ 286 w 336"/>
                <a:gd name="T45" fmla="*/ 30 h 94"/>
                <a:gd name="T46" fmla="*/ 304 w 336"/>
                <a:gd name="T47" fmla="*/ 28 h 94"/>
                <a:gd name="T48" fmla="*/ 320 w 336"/>
                <a:gd name="T49" fmla="*/ 26 h 94"/>
                <a:gd name="T50" fmla="*/ 320 w 336"/>
                <a:gd name="T51" fmla="*/ 26 h 94"/>
                <a:gd name="T52" fmla="*/ 336 w 336"/>
                <a:gd name="T53" fmla="*/ 8 h 94"/>
                <a:gd name="T54" fmla="*/ 336 w 336"/>
                <a:gd name="T55" fmla="*/ 8 h 9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336" h="94">
                  <a:moveTo>
                    <a:pt x="336" y="8"/>
                  </a:moveTo>
                  <a:lnTo>
                    <a:pt x="336" y="8"/>
                  </a:lnTo>
                  <a:lnTo>
                    <a:pt x="320" y="0"/>
                  </a:lnTo>
                  <a:lnTo>
                    <a:pt x="314" y="4"/>
                  </a:lnTo>
                  <a:lnTo>
                    <a:pt x="304" y="8"/>
                  </a:lnTo>
                  <a:lnTo>
                    <a:pt x="270" y="18"/>
                  </a:lnTo>
                  <a:lnTo>
                    <a:pt x="224" y="30"/>
                  </a:lnTo>
                  <a:lnTo>
                    <a:pt x="174" y="42"/>
                  </a:lnTo>
                  <a:lnTo>
                    <a:pt x="80" y="60"/>
                  </a:lnTo>
                  <a:lnTo>
                    <a:pt x="44" y="66"/>
                  </a:lnTo>
                  <a:lnTo>
                    <a:pt x="26" y="66"/>
                  </a:lnTo>
                  <a:lnTo>
                    <a:pt x="0" y="92"/>
                  </a:lnTo>
                  <a:lnTo>
                    <a:pt x="6" y="94"/>
                  </a:lnTo>
                  <a:lnTo>
                    <a:pt x="18" y="94"/>
                  </a:lnTo>
                  <a:lnTo>
                    <a:pt x="50" y="88"/>
                  </a:lnTo>
                  <a:lnTo>
                    <a:pt x="92" y="78"/>
                  </a:lnTo>
                  <a:lnTo>
                    <a:pt x="140" y="66"/>
                  </a:lnTo>
                  <a:lnTo>
                    <a:pt x="192" y="52"/>
                  </a:lnTo>
                  <a:lnTo>
                    <a:pt x="242" y="38"/>
                  </a:lnTo>
                  <a:lnTo>
                    <a:pt x="286" y="30"/>
                  </a:lnTo>
                  <a:lnTo>
                    <a:pt x="304" y="28"/>
                  </a:lnTo>
                  <a:lnTo>
                    <a:pt x="320" y="26"/>
                  </a:lnTo>
                  <a:lnTo>
                    <a:pt x="336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" name="Freeform 155"/>
            <p:cNvSpPr/>
            <p:nvPr/>
          </p:nvSpPr>
          <p:spPr bwMode="auto">
            <a:xfrm>
              <a:off x="4603" y="3239"/>
              <a:ext cx="8" cy="12"/>
            </a:xfrm>
            <a:custGeom>
              <a:avLst/>
              <a:gdLst>
                <a:gd name="T0" fmla="*/ 0 w 8"/>
                <a:gd name="T1" fmla="*/ 12 h 12"/>
                <a:gd name="T2" fmla="*/ 0 w 8"/>
                <a:gd name="T3" fmla="*/ 12 h 12"/>
                <a:gd name="T4" fmla="*/ 8 w 8"/>
                <a:gd name="T5" fmla="*/ 0 h 12"/>
                <a:gd name="T6" fmla="*/ 8 w 8"/>
                <a:gd name="T7" fmla="*/ 0 h 12"/>
                <a:gd name="T8" fmla="*/ 0 w 8"/>
                <a:gd name="T9" fmla="*/ 0 h 12"/>
                <a:gd name="T10" fmla="*/ 0 w 8"/>
                <a:gd name="T11" fmla="*/ 0 h 12"/>
                <a:gd name="T12" fmla="*/ 0 w 8"/>
                <a:gd name="T13" fmla="*/ 12 h 12"/>
                <a:gd name="T14" fmla="*/ 0 w 8"/>
                <a:gd name="T15" fmla="*/ 12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8" h="12">
                  <a:moveTo>
                    <a:pt x="0" y="12"/>
                  </a:moveTo>
                  <a:lnTo>
                    <a:pt x="0" y="12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5" name="Freeform 156"/>
            <p:cNvSpPr/>
            <p:nvPr/>
          </p:nvSpPr>
          <p:spPr bwMode="auto">
            <a:xfrm>
              <a:off x="4447" y="3255"/>
              <a:ext cx="112" cy="26"/>
            </a:xfrm>
            <a:custGeom>
              <a:avLst/>
              <a:gdLst>
                <a:gd name="T0" fmla="*/ 8 w 112"/>
                <a:gd name="T1" fmla="*/ 10 h 26"/>
                <a:gd name="T2" fmla="*/ 8 w 112"/>
                <a:gd name="T3" fmla="*/ 10 h 26"/>
                <a:gd name="T4" fmla="*/ 0 w 112"/>
                <a:gd name="T5" fmla="*/ 26 h 26"/>
                <a:gd name="T6" fmla="*/ 0 w 112"/>
                <a:gd name="T7" fmla="*/ 26 h 26"/>
                <a:gd name="T8" fmla="*/ 108 w 112"/>
                <a:gd name="T9" fmla="*/ 10 h 26"/>
                <a:gd name="T10" fmla="*/ 108 w 112"/>
                <a:gd name="T11" fmla="*/ 10 h 26"/>
                <a:gd name="T12" fmla="*/ 112 w 112"/>
                <a:gd name="T13" fmla="*/ 2 h 26"/>
                <a:gd name="T14" fmla="*/ 112 w 112"/>
                <a:gd name="T15" fmla="*/ 2 h 26"/>
                <a:gd name="T16" fmla="*/ 82 w 112"/>
                <a:gd name="T17" fmla="*/ 0 h 26"/>
                <a:gd name="T18" fmla="*/ 82 w 112"/>
                <a:gd name="T19" fmla="*/ 0 h 26"/>
                <a:gd name="T20" fmla="*/ 74 w 112"/>
                <a:gd name="T21" fmla="*/ 4 h 26"/>
                <a:gd name="T22" fmla="*/ 68 w 112"/>
                <a:gd name="T23" fmla="*/ 8 h 26"/>
                <a:gd name="T24" fmla="*/ 50 w 112"/>
                <a:gd name="T25" fmla="*/ 12 h 26"/>
                <a:gd name="T26" fmla="*/ 30 w 112"/>
                <a:gd name="T27" fmla="*/ 12 h 26"/>
                <a:gd name="T28" fmla="*/ 8 w 112"/>
                <a:gd name="T29" fmla="*/ 10 h 26"/>
                <a:gd name="T30" fmla="*/ 8 w 112"/>
                <a:gd name="T31" fmla="*/ 10 h 2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12" h="26">
                  <a:moveTo>
                    <a:pt x="8" y="10"/>
                  </a:moveTo>
                  <a:lnTo>
                    <a:pt x="8" y="10"/>
                  </a:lnTo>
                  <a:lnTo>
                    <a:pt x="0" y="26"/>
                  </a:lnTo>
                  <a:lnTo>
                    <a:pt x="108" y="10"/>
                  </a:lnTo>
                  <a:lnTo>
                    <a:pt x="112" y="2"/>
                  </a:lnTo>
                  <a:lnTo>
                    <a:pt x="82" y="0"/>
                  </a:lnTo>
                  <a:lnTo>
                    <a:pt x="74" y="4"/>
                  </a:lnTo>
                  <a:lnTo>
                    <a:pt x="68" y="8"/>
                  </a:lnTo>
                  <a:lnTo>
                    <a:pt x="50" y="12"/>
                  </a:lnTo>
                  <a:lnTo>
                    <a:pt x="30" y="12"/>
                  </a:lnTo>
                  <a:lnTo>
                    <a:pt x="8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6" name="Freeform 157"/>
            <p:cNvSpPr/>
            <p:nvPr/>
          </p:nvSpPr>
          <p:spPr bwMode="auto">
            <a:xfrm>
              <a:off x="4381" y="3281"/>
              <a:ext cx="66" cy="18"/>
            </a:xfrm>
            <a:custGeom>
              <a:avLst/>
              <a:gdLst>
                <a:gd name="T0" fmla="*/ 0 w 66"/>
                <a:gd name="T1" fmla="*/ 18 h 18"/>
                <a:gd name="T2" fmla="*/ 0 w 66"/>
                <a:gd name="T3" fmla="*/ 18 h 18"/>
                <a:gd name="T4" fmla="*/ 60 w 66"/>
                <a:gd name="T5" fmla="*/ 2 h 18"/>
                <a:gd name="T6" fmla="*/ 60 w 66"/>
                <a:gd name="T7" fmla="*/ 2 h 18"/>
                <a:gd name="T8" fmla="*/ 66 w 66"/>
                <a:gd name="T9" fmla="*/ 2 h 18"/>
                <a:gd name="T10" fmla="*/ 66 w 66"/>
                <a:gd name="T11" fmla="*/ 2 h 18"/>
                <a:gd name="T12" fmla="*/ 14 w 66"/>
                <a:gd name="T13" fmla="*/ 0 h 18"/>
                <a:gd name="T14" fmla="*/ 14 w 66"/>
                <a:gd name="T15" fmla="*/ 0 h 18"/>
                <a:gd name="T16" fmla="*/ 0 w 66"/>
                <a:gd name="T17" fmla="*/ 18 h 18"/>
                <a:gd name="T18" fmla="*/ 0 w 66"/>
                <a:gd name="T19" fmla="*/ 18 h 1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0" y="18"/>
                  </a:lnTo>
                  <a:lnTo>
                    <a:pt x="60" y="2"/>
                  </a:lnTo>
                  <a:lnTo>
                    <a:pt x="66" y="2"/>
                  </a:lnTo>
                  <a:lnTo>
                    <a:pt x="1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7" name="Freeform 158"/>
            <p:cNvSpPr/>
            <p:nvPr/>
          </p:nvSpPr>
          <p:spPr bwMode="auto">
            <a:xfrm>
              <a:off x="4311" y="3287"/>
              <a:ext cx="44" cy="22"/>
            </a:xfrm>
            <a:custGeom>
              <a:avLst/>
              <a:gdLst>
                <a:gd name="T0" fmla="*/ 0 w 44"/>
                <a:gd name="T1" fmla="*/ 16 h 22"/>
                <a:gd name="T2" fmla="*/ 0 w 44"/>
                <a:gd name="T3" fmla="*/ 16 h 22"/>
                <a:gd name="T4" fmla="*/ 4 w 44"/>
                <a:gd name="T5" fmla="*/ 22 h 22"/>
                <a:gd name="T6" fmla="*/ 4 w 44"/>
                <a:gd name="T7" fmla="*/ 22 h 22"/>
                <a:gd name="T8" fmla="*/ 44 w 44"/>
                <a:gd name="T9" fmla="*/ 12 h 22"/>
                <a:gd name="T10" fmla="*/ 44 w 44"/>
                <a:gd name="T11" fmla="*/ 12 h 22"/>
                <a:gd name="T12" fmla="*/ 40 w 44"/>
                <a:gd name="T13" fmla="*/ 4 h 22"/>
                <a:gd name="T14" fmla="*/ 40 w 44"/>
                <a:gd name="T15" fmla="*/ 4 h 22"/>
                <a:gd name="T16" fmla="*/ 14 w 44"/>
                <a:gd name="T17" fmla="*/ 0 h 22"/>
                <a:gd name="T18" fmla="*/ 14 w 44"/>
                <a:gd name="T19" fmla="*/ 0 h 22"/>
                <a:gd name="T20" fmla="*/ 0 w 44"/>
                <a:gd name="T21" fmla="*/ 16 h 22"/>
                <a:gd name="T22" fmla="*/ 0 w 44"/>
                <a:gd name="T23" fmla="*/ 1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4" h="22">
                  <a:moveTo>
                    <a:pt x="0" y="16"/>
                  </a:moveTo>
                  <a:lnTo>
                    <a:pt x="0" y="16"/>
                  </a:lnTo>
                  <a:lnTo>
                    <a:pt x="4" y="22"/>
                  </a:lnTo>
                  <a:lnTo>
                    <a:pt x="44" y="12"/>
                  </a:lnTo>
                  <a:lnTo>
                    <a:pt x="40" y="4"/>
                  </a:lnTo>
                  <a:lnTo>
                    <a:pt x="14" y="0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8" name="Freeform 159"/>
            <p:cNvSpPr/>
            <p:nvPr/>
          </p:nvSpPr>
          <p:spPr bwMode="auto">
            <a:xfrm>
              <a:off x="4063" y="3307"/>
              <a:ext cx="230" cy="60"/>
            </a:xfrm>
            <a:custGeom>
              <a:avLst/>
              <a:gdLst>
                <a:gd name="T0" fmla="*/ 0 w 230"/>
                <a:gd name="T1" fmla="*/ 54 h 60"/>
                <a:gd name="T2" fmla="*/ 0 w 230"/>
                <a:gd name="T3" fmla="*/ 54 h 60"/>
                <a:gd name="T4" fmla="*/ 12 w 230"/>
                <a:gd name="T5" fmla="*/ 58 h 60"/>
                <a:gd name="T6" fmla="*/ 26 w 230"/>
                <a:gd name="T7" fmla="*/ 60 h 60"/>
                <a:gd name="T8" fmla="*/ 40 w 230"/>
                <a:gd name="T9" fmla="*/ 60 h 60"/>
                <a:gd name="T10" fmla="*/ 54 w 230"/>
                <a:gd name="T11" fmla="*/ 60 h 60"/>
                <a:gd name="T12" fmla="*/ 84 w 230"/>
                <a:gd name="T13" fmla="*/ 54 h 60"/>
                <a:gd name="T14" fmla="*/ 114 w 230"/>
                <a:gd name="T15" fmla="*/ 44 h 60"/>
                <a:gd name="T16" fmla="*/ 172 w 230"/>
                <a:gd name="T17" fmla="*/ 22 h 60"/>
                <a:gd name="T18" fmla="*/ 200 w 230"/>
                <a:gd name="T19" fmla="*/ 14 h 60"/>
                <a:gd name="T20" fmla="*/ 212 w 230"/>
                <a:gd name="T21" fmla="*/ 12 h 60"/>
                <a:gd name="T22" fmla="*/ 226 w 230"/>
                <a:gd name="T23" fmla="*/ 10 h 60"/>
                <a:gd name="T24" fmla="*/ 226 w 230"/>
                <a:gd name="T25" fmla="*/ 10 h 60"/>
                <a:gd name="T26" fmla="*/ 230 w 230"/>
                <a:gd name="T27" fmla="*/ 2 h 60"/>
                <a:gd name="T28" fmla="*/ 230 w 230"/>
                <a:gd name="T29" fmla="*/ 2 h 60"/>
                <a:gd name="T30" fmla="*/ 230 w 230"/>
                <a:gd name="T31" fmla="*/ 0 h 60"/>
                <a:gd name="T32" fmla="*/ 230 w 230"/>
                <a:gd name="T33" fmla="*/ 0 h 60"/>
                <a:gd name="T34" fmla="*/ 214 w 230"/>
                <a:gd name="T35" fmla="*/ 0 h 60"/>
                <a:gd name="T36" fmla="*/ 214 w 230"/>
                <a:gd name="T37" fmla="*/ 0 h 60"/>
                <a:gd name="T38" fmla="*/ 8 w 230"/>
                <a:gd name="T39" fmla="*/ 44 h 60"/>
                <a:gd name="T40" fmla="*/ 8 w 230"/>
                <a:gd name="T41" fmla="*/ 44 h 60"/>
                <a:gd name="T42" fmla="*/ 0 w 230"/>
                <a:gd name="T43" fmla="*/ 54 h 60"/>
                <a:gd name="T44" fmla="*/ 0 w 230"/>
                <a:gd name="T45" fmla="*/ 54 h 6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30" h="60">
                  <a:moveTo>
                    <a:pt x="0" y="54"/>
                  </a:moveTo>
                  <a:lnTo>
                    <a:pt x="0" y="54"/>
                  </a:lnTo>
                  <a:lnTo>
                    <a:pt x="12" y="58"/>
                  </a:lnTo>
                  <a:lnTo>
                    <a:pt x="26" y="60"/>
                  </a:lnTo>
                  <a:lnTo>
                    <a:pt x="40" y="60"/>
                  </a:lnTo>
                  <a:lnTo>
                    <a:pt x="54" y="60"/>
                  </a:lnTo>
                  <a:lnTo>
                    <a:pt x="84" y="54"/>
                  </a:lnTo>
                  <a:lnTo>
                    <a:pt x="114" y="44"/>
                  </a:lnTo>
                  <a:lnTo>
                    <a:pt x="172" y="22"/>
                  </a:lnTo>
                  <a:lnTo>
                    <a:pt x="200" y="14"/>
                  </a:lnTo>
                  <a:lnTo>
                    <a:pt x="212" y="12"/>
                  </a:lnTo>
                  <a:lnTo>
                    <a:pt x="226" y="10"/>
                  </a:lnTo>
                  <a:lnTo>
                    <a:pt x="230" y="2"/>
                  </a:lnTo>
                  <a:lnTo>
                    <a:pt x="230" y="0"/>
                  </a:lnTo>
                  <a:lnTo>
                    <a:pt x="214" y="0"/>
                  </a:lnTo>
                  <a:lnTo>
                    <a:pt x="8" y="4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9" name="Freeform 160"/>
            <p:cNvSpPr/>
            <p:nvPr/>
          </p:nvSpPr>
          <p:spPr bwMode="auto">
            <a:xfrm>
              <a:off x="3645" y="3309"/>
              <a:ext cx="382" cy="94"/>
            </a:xfrm>
            <a:custGeom>
              <a:avLst/>
              <a:gdLst>
                <a:gd name="T0" fmla="*/ 8 w 382"/>
                <a:gd name="T1" fmla="*/ 82 h 94"/>
                <a:gd name="T2" fmla="*/ 8 w 382"/>
                <a:gd name="T3" fmla="*/ 82 h 94"/>
                <a:gd name="T4" fmla="*/ 0 w 382"/>
                <a:gd name="T5" fmla="*/ 94 h 94"/>
                <a:gd name="T6" fmla="*/ 0 w 382"/>
                <a:gd name="T7" fmla="*/ 94 h 94"/>
                <a:gd name="T8" fmla="*/ 26 w 382"/>
                <a:gd name="T9" fmla="*/ 94 h 94"/>
                <a:gd name="T10" fmla="*/ 52 w 382"/>
                <a:gd name="T11" fmla="*/ 94 h 94"/>
                <a:gd name="T12" fmla="*/ 76 w 382"/>
                <a:gd name="T13" fmla="*/ 90 h 94"/>
                <a:gd name="T14" fmla="*/ 98 w 382"/>
                <a:gd name="T15" fmla="*/ 84 h 94"/>
                <a:gd name="T16" fmla="*/ 144 w 382"/>
                <a:gd name="T17" fmla="*/ 72 h 94"/>
                <a:gd name="T18" fmla="*/ 166 w 382"/>
                <a:gd name="T19" fmla="*/ 68 h 94"/>
                <a:gd name="T20" fmla="*/ 188 w 382"/>
                <a:gd name="T21" fmla="*/ 64 h 94"/>
                <a:gd name="T22" fmla="*/ 188 w 382"/>
                <a:gd name="T23" fmla="*/ 64 h 94"/>
                <a:gd name="T24" fmla="*/ 252 w 382"/>
                <a:gd name="T25" fmla="*/ 70 h 94"/>
                <a:gd name="T26" fmla="*/ 252 w 382"/>
                <a:gd name="T27" fmla="*/ 70 h 94"/>
                <a:gd name="T28" fmla="*/ 266 w 382"/>
                <a:gd name="T29" fmla="*/ 66 h 94"/>
                <a:gd name="T30" fmla="*/ 280 w 382"/>
                <a:gd name="T31" fmla="*/ 60 h 94"/>
                <a:gd name="T32" fmla="*/ 308 w 382"/>
                <a:gd name="T33" fmla="*/ 44 h 94"/>
                <a:gd name="T34" fmla="*/ 338 w 382"/>
                <a:gd name="T35" fmla="*/ 30 h 94"/>
                <a:gd name="T36" fmla="*/ 354 w 382"/>
                <a:gd name="T37" fmla="*/ 24 h 94"/>
                <a:gd name="T38" fmla="*/ 370 w 382"/>
                <a:gd name="T39" fmla="*/ 20 h 94"/>
                <a:gd name="T40" fmla="*/ 370 w 382"/>
                <a:gd name="T41" fmla="*/ 20 h 94"/>
                <a:gd name="T42" fmla="*/ 382 w 382"/>
                <a:gd name="T43" fmla="*/ 4 h 94"/>
                <a:gd name="T44" fmla="*/ 382 w 382"/>
                <a:gd name="T45" fmla="*/ 4 h 94"/>
                <a:gd name="T46" fmla="*/ 382 w 382"/>
                <a:gd name="T47" fmla="*/ 0 h 94"/>
                <a:gd name="T48" fmla="*/ 382 w 382"/>
                <a:gd name="T49" fmla="*/ 0 h 94"/>
                <a:gd name="T50" fmla="*/ 358 w 382"/>
                <a:gd name="T51" fmla="*/ 0 h 94"/>
                <a:gd name="T52" fmla="*/ 358 w 382"/>
                <a:gd name="T53" fmla="*/ 0 h 94"/>
                <a:gd name="T54" fmla="*/ 348 w 382"/>
                <a:gd name="T55" fmla="*/ 10 h 94"/>
                <a:gd name="T56" fmla="*/ 334 w 382"/>
                <a:gd name="T57" fmla="*/ 18 h 94"/>
                <a:gd name="T58" fmla="*/ 316 w 382"/>
                <a:gd name="T59" fmla="*/ 26 h 94"/>
                <a:gd name="T60" fmla="*/ 296 w 382"/>
                <a:gd name="T61" fmla="*/ 32 h 94"/>
                <a:gd name="T62" fmla="*/ 252 w 382"/>
                <a:gd name="T63" fmla="*/ 46 h 94"/>
                <a:gd name="T64" fmla="*/ 200 w 382"/>
                <a:gd name="T65" fmla="*/ 56 h 94"/>
                <a:gd name="T66" fmla="*/ 148 w 382"/>
                <a:gd name="T67" fmla="*/ 64 h 94"/>
                <a:gd name="T68" fmla="*/ 96 w 382"/>
                <a:gd name="T69" fmla="*/ 72 h 94"/>
                <a:gd name="T70" fmla="*/ 8 w 382"/>
                <a:gd name="T71" fmla="*/ 82 h 94"/>
                <a:gd name="T72" fmla="*/ 8 w 382"/>
                <a:gd name="T73" fmla="*/ 82 h 9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82" h="94">
                  <a:moveTo>
                    <a:pt x="8" y="82"/>
                  </a:moveTo>
                  <a:lnTo>
                    <a:pt x="8" y="82"/>
                  </a:lnTo>
                  <a:lnTo>
                    <a:pt x="0" y="94"/>
                  </a:lnTo>
                  <a:lnTo>
                    <a:pt x="26" y="94"/>
                  </a:lnTo>
                  <a:lnTo>
                    <a:pt x="52" y="94"/>
                  </a:lnTo>
                  <a:lnTo>
                    <a:pt x="76" y="90"/>
                  </a:lnTo>
                  <a:lnTo>
                    <a:pt x="98" y="84"/>
                  </a:lnTo>
                  <a:lnTo>
                    <a:pt x="144" y="72"/>
                  </a:lnTo>
                  <a:lnTo>
                    <a:pt x="166" y="68"/>
                  </a:lnTo>
                  <a:lnTo>
                    <a:pt x="188" y="64"/>
                  </a:lnTo>
                  <a:lnTo>
                    <a:pt x="252" y="70"/>
                  </a:lnTo>
                  <a:lnTo>
                    <a:pt x="266" y="66"/>
                  </a:lnTo>
                  <a:lnTo>
                    <a:pt x="280" y="60"/>
                  </a:lnTo>
                  <a:lnTo>
                    <a:pt x="308" y="44"/>
                  </a:lnTo>
                  <a:lnTo>
                    <a:pt x="338" y="30"/>
                  </a:lnTo>
                  <a:lnTo>
                    <a:pt x="354" y="24"/>
                  </a:lnTo>
                  <a:lnTo>
                    <a:pt x="370" y="20"/>
                  </a:lnTo>
                  <a:lnTo>
                    <a:pt x="382" y="4"/>
                  </a:lnTo>
                  <a:lnTo>
                    <a:pt x="382" y="0"/>
                  </a:lnTo>
                  <a:lnTo>
                    <a:pt x="358" y="0"/>
                  </a:lnTo>
                  <a:lnTo>
                    <a:pt x="348" y="10"/>
                  </a:lnTo>
                  <a:lnTo>
                    <a:pt x="334" y="18"/>
                  </a:lnTo>
                  <a:lnTo>
                    <a:pt x="316" y="26"/>
                  </a:lnTo>
                  <a:lnTo>
                    <a:pt x="296" y="32"/>
                  </a:lnTo>
                  <a:lnTo>
                    <a:pt x="252" y="46"/>
                  </a:lnTo>
                  <a:lnTo>
                    <a:pt x="200" y="56"/>
                  </a:lnTo>
                  <a:lnTo>
                    <a:pt x="148" y="64"/>
                  </a:lnTo>
                  <a:lnTo>
                    <a:pt x="96" y="72"/>
                  </a:lnTo>
                  <a:lnTo>
                    <a:pt x="8" y="8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0" name="Freeform 161"/>
            <p:cNvSpPr/>
            <p:nvPr/>
          </p:nvSpPr>
          <p:spPr bwMode="auto">
            <a:xfrm>
              <a:off x="4525" y="3329"/>
              <a:ext cx="18" cy="10"/>
            </a:xfrm>
            <a:custGeom>
              <a:avLst/>
              <a:gdLst>
                <a:gd name="T0" fmla="*/ 0 w 18"/>
                <a:gd name="T1" fmla="*/ 6 h 10"/>
                <a:gd name="T2" fmla="*/ 0 w 18"/>
                <a:gd name="T3" fmla="*/ 6 h 10"/>
                <a:gd name="T4" fmla="*/ 12 w 18"/>
                <a:gd name="T5" fmla="*/ 10 h 10"/>
                <a:gd name="T6" fmla="*/ 12 w 18"/>
                <a:gd name="T7" fmla="*/ 10 h 10"/>
                <a:gd name="T8" fmla="*/ 14 w 18"/>
                <a:gd name="T9" fmla="*/ 10 h 10"/>
                <a:gd name="T10" fmla="*/ 14 w 18"/>
                <a:gd name="T11" fmla="*/ 10 h 10"/>
                <a:gd name="T12" fmla="*/ 18 w 18"/>
                <a:gd name="T13" fmla="*/ 2 h 10"/>
                <a:gd name="T14" fmla="*/ 18 w 18"/>
                <a:gd name="T15" fmla="*/ 2 h 10"/>
                <a:gd name="T16" fmla="*/ 18 w 18"/>
                <a:gd name="T17" fmla="*/ 0 h 10"/>
                <a:gd name="T18" fmla="*/ 18 w 18"/>
                <a:gd name="T19" fmla="*/ 0 h 10"/>
                <a:gd name="T20" fmla="*/ 4 w 18"/>
                <a:gd name="T21" fmla="*/ 0 h 10"/>
                <a:gd name="T22" fmla="*/ 4 w 18"/>
                <a:gd name="T23" fmla="*/ 0 h 10"/>
                <a:gd name="T24" fmla="*/ 0 w 18"/>
                <a:gd name="T25" fmla="*/ 6 h 10"/>
                <a:gd name="T26" fmla="*/ 0 w 18"/>
                <a:gd name="T27" fmla="*/ 6 h 1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" h="10">
                  <a:moveTo>
                    <a:pt x="0" y="6"/>
                  </a:moveTo>
                  <a:lnTo>
                    <a:pt x="0" y="6"/>
                  </a:lnTo>
                  <a:lnTo>
                    <a:pt x="12" y="10"/>
                  </a:lnTo>
                  <a:lnTo>
                    <a:pt x="14" y="10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1" name="Freeform 162"/>
            <p:cNvSpPr/>
            <p:nvPr/>
          </p:nvSpPr>
          <p:spPr bwMode="auto">
            <a:xfrm>
              <a:off x="3553" y="3339"/>
              <a:ext cx="92" cy="28"/>
            </a:xfrm>
            <a:custGeom>
              <a:avLst/>
              <a:gdLst>
                <a:gd name="T0" fmla="*/ 88 w 92"/>
                <a:gd name="T1" fmla="*/ 16 h 28"/>
                <a:gd name="T2" fmla="*/ 88 w 92"/>
                <a:gd name="T3" fmla="*/ 16 h 28"/>
                <a:gd name="T4" fmla="*/ 92 w 92"/>
                <a:gd name="T5" fmla="*/ 8 h 28"/>
                <a:gd name="T6" fmla="*/ 92 w 92"/>
                <a:gd name="T7" fmla="*/ 8 h 28"/>
                <a:gd name="T8" fmla="*/ 92 w 92"/>
                <a:gd name="T9" fmla="*/ 4 h 28"/>
                <a:gd name="T10" fmla="*/ 92 w 92"/>
                <a:gd name="T11" fmla="*/ 4 h 28"/>
                <a:gd name="T12" fmla="*/ 66 w 92"/>
                <a:gd name="T13" fmla="*/ 0 h 28"/>
                <a:gd name="T14" fmla="*/ 66 w 92"/>
                <a:gd name="T15" fmla="*/ 0 h 28"/>
                <a:gd name="T16" fmla="*/ 0 w 92"/>
                <a:gd name="T17" fmla="*/ 22 h 28"/>
                <a:gd name="T18" fmla="*/ 0 w 92"/>
                <a:gd name="T19" fmla="*/ 22 h 28"/>
                <a:gd name="T20" fmla="*/ 12 w 92"/>
                <a:gd name="T21" fmla="*/ 26 h 28"/>
                <a:gd name="T22" fmla="*/ 22 w 92"/>
                <a:gd name="T23" fmla="*/ 28 h 28"/>
                <a:gd name="T24" fmla="*/ 34 w 92"/>
                <a:gd name="T25" fmla="*/ 28 h 28"/>
                <a:gd name="T26" fmla="*/ 46 w 92"/>
                <a:gd name="T27" fmla="*/ 28 h 28"/>
                <a:gd name="T28" fmla="*/ 68 w 92"/>
                <a:gd name="T29" fmla="*/ 22 h 28"/>
                <a:gd name="T30" fmla="*/ 88 w 92"/>
                <a:gd name="T31" fmla="*/ 16 h 28"/>
                <a:gd name="T32" fmla="*/ 88 w 92"/>
                <a:gd name="T33" fmla="*/ 16 h 2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2" h="28">
                  <a:moveTo>
                    <a:pt x="88" y="16"/>
                  </a:moveTo>
                  <a:lnTo>
                    <a:pt x="88" y="16"/>
                  </a:lnTo>
                  <a:lnTo>
                    <a:pt x="92" y="8"/>
                  </a:lnTo>
                  <a:lnTo>
                    <a:pt x="92" y="4"/>
                  </a:lnTo>
                  <a:lnTo>
                    <a:pt x="66" y="0"/>
                  </a:lnTo>
                  <a:lnTo>
                    <a:pt x="0" y="22"/>
                  </a:lnTo>
                  <a:lnTo>
                    <a:pt x="12" y="26"/>
                  </a:lnTo>
                  <a:lnTo>
                    <a:pt x="22" y="28"/>
                  </a:lnTo>
                  <a:lnTo>
                    <a:pt x="34" y="28"/>
                  </a:lnTo>
                  <a:lnTo>
                    <a:pt x="46" y="28"/>
                  </a:lnTo>
                  <a:lnTo>
                    <a:pt x="68" y="22"/>
                  </a:lnTo>
                  <a:lnTo>
                    <a:pt x="88" y="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2" name="Freeform 163"/>
            <p:cNvSpPr/>
            <p:nvPr/>
          </p:nvSpPr>
          <p:spPr bwMode="auto">
            <a:xfrm>
              <a:off x="4319" y="3357"/>
              <a:ext cx="74" cy="16"/>
            </a:xfrm>
            <a:custGeom>
              <a:avLst/>
              <a:gdLst>
                <a:gd name="T0" fmla="*/ 6 w 74"/>
                <a:gd name="T1" fmla="*/ 12 h 16"/>
                <a:gd name="T2" fmla="*/ 6 w 74"/>
                <a:gd name="T3" fmla="*/ 12 h 16"/>
                <a:gd name="T4" fmla="*/ 0 w 74"/>
                <a:gd name="T5" fmla="*/ 12 h 16"/>
                <a:gd name="T6" fmla="*/ 0 w 74"/>
                <a:gd name="T7" fmla="*/ 12 h 16"/>
                <a:gd name="T8" fmla="*/ 8 w 74"/>
                <a:gd name="T9" fmla="*/ 16 h 16"/>
                <a:gd name="T10" fmla="*/ 16 w 74"/>
                <a:gd name="T11" fmla="*/ 16 h 16"/>
                <a:gd name="T12" fmla="*/ 32 w 74"/>
                <a:gd name="T13" fmla="*/ 16 h 16"/>
                <a:gd name="T14" fmla="*/ 52 w 74"/>
                <a:gd name="T15" fmla="*/ 14 h 16"/>
                <a:gd name="T16" fmla="*/ 74 w 74"/>
                <a:gd name="T17" fmla="*/ 12 h 16"/>
                <a:gd name="T18" fmla="*/ 74 w 74"/>
                <a:gd name="T19" fmla="*/ 12 h 16"/>
                <a:gd name="T20" fmla="*/ 74 w 74"/>
                <a:gd name="T21" fmla="*/ 4 h 16"/>
                <a:gd name="T22" fmla="*/ 74 w 74"/>
                <a:gd name="T23" fmla="*/ 4 h 16"/>
                <a:gd name="T24" fmla="*/ 54 w 74"/>
                <a:gd name="T25" fmla="*/ 0 h 16"/>
                <a:gd name="T26" fmla="*/ 54 w 74"/>
                <a:gd name="T27" fmla="*/ 0 h 16"/>
                <a:gd name="T28" fmla="*/ 42 w 74"/>
                <a:gd name="T29" fmla="*/ 4 h 16"/>
                <a:gd name="T30" fmla="*/ 30 w 74"/>
                <a:gd name="T31" fmla="*/ 6 h 16"/>
                <a:gd name="T32" fmla="*/ 18 w 74"/>
                <a:gd name="T33" fmla="*/ 8 h 16"/>
                <a:gd name="T34" fmla="*/ 12 w 74"/>
                <a:gd name="T35" fmla="*/ 10 h 16"/>
                <a:gd name="T36" fmla="*/ 6 w 74"/>
                <a:gd name="T37" fmla="*/ 12 h 16"/>
                <a:gd name="T38" fmla="*/ 6 w 74"/>
                <a:gd name="T39" fmla="*/ 12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74" h="16">
                  <a:moveTo>
                    <a:pt x="6" y="12"/>
                  </a:moveTo>
                  <a:lnTo>
                    <a:pt x="6" y="12"/>
                  </a:ln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32" y="16"/>
                  </a:lnTo>
                  <a:lnTo>
                    <a:pt x="52" y="14"/>
                  </a:lnTo>
                  <a:lnTo>
                    <a:pt x="74" y="12"/>
                  </a:lnTo>
                  <a:lnTo>
                    <a:pt x="74" y="4"/>
                  </a:lnTo>
                  <a:lnTo>
                    <a:pt x="54" y="0"/>
                  </a:lnTo>
                  <a:lnTo>
                    <a:pt x="42" y="4"/>
                  </a:lnTo>
                  <a:lnTo>
                    <a:pt x="30" y="6"/>
                  </a:lnTo>
                  <a:lnTo>
                    <a:pt x="18" y="8"/>
                  </a:lnTo>
                  <a:lnTo>
                    <a:pt x="12" y="10"/>
                  </a:lnTo>
                  <a:lnTo>
                    <a:pt x="6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3" name="Freeform 164"/>
            <p:cNvSpPr/>
            <p:nvPr/>
          </p:nvSpPr>
          <p:spPr bwMode="auto">
            <a:xfrm>
              <a:off x="4001" y="3365"/>
              <a:ext cx="48" cy="12"/>
            </a:xfrm>
            <a:custGeom>
              <a:avLst/>
              <a:gdLst>
                <a:gd name="T0" fmla="*/ 48 w 48"/>
                <a:gd name="T1" fmla="*/ 4 h 12"/>
                <a:gd name="T2" fmla="*/ 48 w 48"/>
                <a:gd name="T3" fmla="*/ 4 h 12"/>
                <a:gd name="T4" fmla="*/ 28 w 48"/>
                <a:gd name="T5" fmla="*/ 0 h 12"/>
                <a:gd name="T6" fmla="*/ 28 w 48"/>
                <a:gd name="T7" fmla="*/ 0 h 12"/>
                <a:gd name="T8" fmla="*/ 0 w 48"/>
                <a:gd name="T9" fmla="*/ 12 h 12"/>
                <a:gd name="T10" fmla="*/ 0 w 48"/>
                <a:gd name="T11" fmla="*/ 12 h 12"/>
                <a:gd name="T12" fmla="*/ 40 w 48"/>
                <a:gd name="T13" fmla="*/ 12 h 12"/>
                <a:gd name="T14" fmla="*/ 40 w 48"/>
                <a:gd name="T15" fmla="*/ 12 h 12"/>
                <a:gd name="T16" fmla="*/ 48 w 48"/>
                <a:gd name="T17" fmla="*/ 4 h 12"/>
                <a:gd name="T18" fmla="*/ 48 w 48"/>
                <a:gd name="T19" fmla="*/ 4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8" h="12">
                  <a:moveTo>
                    <a:pt x="48" y="4"/>
                  </a:moveTo>
                  <a:lnTo>
                    <a:pt x="48" y="4"/>
                  </a:lnTo>
                  <a:lnTo>
                    <a:pt x="28" y="0"/>
                  </a:lnTo>
                  <a:lnTo>
                    <a:pt x="0" y="12"/>
                  </a:lnTo>
                  <a:lnTo>
                    <a:pt x="40" y="12"/>
                  </a:lnTo>
                  <a:lnTo>
                    <a:pt x="4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4" name="Freeform 165"/>
            <p:cNvSpPr/>
            <p:nvPr/>
          </p:nvSpPr>
          <p:spPr bwMode="auto">
            <a:xfrm>
              <a:off x="4045" y="3369"/>
              <a:ext cx="274" cy="60"/>
            </a:xfrm>
            <a:custGeom>
              <a:avLst/>
              <a:gdLst>
                <a:gd name="T0" fmla="*/ 0 w 274"/>
                <a:gd name="T1" fmla="*/ 52 h 60"/>
                <a:gd name="T2" fmla="*/ 0 w 274"/>
                <a:gd name="T3" fmla="*/ 52 h 60"/>
                <a:gd name="T4" fmla="*/ 0 w 274"/>
                <a:gd name="T5" fmla="*/ 56 h 60"/>
                <a:gd name="T6" fmla="*/ 0 w 274"/>
                <a:gd name="T7" fmla="*/ 56 h 60"/>
                <a:gd name="T8" fmla="*/ 8 w 274"/>
                <a:gd name="T9" fmla="*/ 58 h 60"/>
                <a:gd name="T10" fmla="*/ 20 w 274"/>
                <a:gd name="T11" fmla="*/ 60 h 60"/>
                <a:gd name="T12" fmla="*/ 52 w 274"/>
                <a:gd name="T13" fmla="*/ 60 h 60"/>
                <a:gd name="T14" fmla="*/ 90 w 274"/>
                <a:gd name="T15" fmla="*/ 58 h 60"/>
                <a:gd name="T16" fmla="*/ 132 w 274"/>
                <a:gd name="T17" fmla="*/ 50 h 60"/>
                <a:gd name="T18" fmla="*/ 176 w 274"/>
                <a:gd name="T19" fmla="*/ 42 h 60"/>
                <a:gd name="T20" fmla="*/ 214 w 274"/>
                <a:gd name="T21" fmla="*/ 30 h 60"/>
                <a:gd name="T22" fmla="*/ 246 w 274"/>
                <a:gd name="T23" fmla="*/ 18 h 60"/>
                <a:gd name="T24" fmla="*/ 258 w 274"/>
                <a:gd name="T25" fmla="*/ 12 h 60"/>
                <a:gd name="T26" fmla="*/ 266 w 274"/>
                <a:gd name="T27" fmla="*/ 8 h 60"/>
                <a:gd name="T28" fmla="*/ 266 w 274"/>
                <a:gd name="T29" fmla="*/ 8 h 60"/>
                <a:gd name="T30" fmla="*/ 274 w 274"/>
                <a:gd name="T31" fmla="*/ 8 h 60"/>
                <a:gd name="T32" fmla="*/ 274 w 274"/>
                <a:gd name="T33" fmla="*/ 8 h 60"/>
                <a:gd name="T34" fmla="*/ 226 w 274"/>
                <a:gd name="T35" fmla="*/ 0 h 60"/>
                <a:gd name="T36" fmla="*/ 226 w 274"/>
                <a:gd name="T37" fmla="*/ 0 h 60"/>
                <a:gd name="T38" fmla="*/ 202 w 274"/>
                <a:gd name="T39" fmla="*/ 12 h 60"/>
                <a:gd name="T40" fmla="*/ 178 w 274"/>
                <a:gd name="T41" fmla="*/ 22 h 60"/>
                <a:gd name="T42" fmla="*/ 150 w 274"/>
                <a:gd name="T43" fmla="*/ 32 h 60"/>
                <a:gd name="T44" fmla="*/ 120 w 274"/>
                <a:gd name="T45" fmla="*/ 40 h 60"/>
                <a:gd name="T46" fmla="*/ 90 w 274"/>
                <a:gd name="T47" fmla="*/ 44 h 60"/>
                <a:gd name="T48" fmla="*/ 58 w 274"/>
                <a:gd name="T49" fmla="*/ 48 h 60"/>
                <a:gd name="T50" fmla="*/ 28 w 274"/>
                <a:gd name="T51" fmla="*/ 50 h 60"/>
                <a:gd name="T52" fmla="*/ 0 w 274"/>
                <a:gd name="T53" fmla="*/ 52 h 60"/>
                <a:gd name="T54" fmla="*/ 0 w 274"/>
                <a:gd name="T55" fmla="*/ 52 h 6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74" h="60">
                  <a:moveTo>
                    <a:pt x="0" y="52"/>
                  </a:moveTo>
                  <a:lnTo>
                    <a:pt x="0" y="52"/>
                  </a:lnTo>
                  <a:lnTo>
                    <a:pt x="0" y="56"/>
                  </a:lnTo>
                  <a:lnTo>
                    <a:pt x="8" y="58"/>
                  </a:lnTo>
                  <a:lnTo>
                    <a:pt x="20" y="60"/>
                  </a:lnTo>
                  <a:lnTo>
                    <a:pt x="52" y="60"/>
                  </a:lnTo>
                  <a:lnTo>
                    <a:pt x="90" y="58"/>
                  </a:lnTo>
                  <a:lnTo>
                    <a:pt x="132" y="50"/>
                  </a:lnTo>
                  <a:lnTo>
                    <a:pt x="176" y="42"/>
                  </a:lnTo>
                  <a:lnTo>
                    <a:pt x="214" y="30"/>
                  </a:lnTo>
                  <a:lnTo>
                    <a:pt x="246" y="18"/>
                  </a:lnTo>
                  <a:lnTo>
                    <a:pt x="258" y="12"/>
                  </a:lnTo>
                  <a:lnTo>
                    <a:pt x="266" y="8"/>
                  </a:lnTo>
                  <a:lnTo>
                    <a:pt x="274" y="8"/>
                  </a:lnTo>
                  <a:lnTo>
                    <a:pt x="226" y="0"/>
                  </a:lnTo>
                  <a:lnTo>
                    <a:pt x="202" y="12"/>
                  </a:lnTo>
                  <a:lnTo>
                    <a:pt x="178" y="22"/>
                  </a:lnTo>
                  <a:lnTo>
                    <a:pt x="150" y="32"/>
                  </a:lnTo>
                  <a:lnTo>
                    <a:pt x="120" y="40"/>
                  </a:lnTo>
                  <a:lnTo>
                    <a:pt x="90" y="44"/>
                  </a:lnTo>
                  <a:lnTo>
                    <a:pt x="58" y="48"/>
                  </a:lnTo>
                  <a:lnTo>
                    <a:pt x="28" y="50"/>
                  </a:lnTo>
                  <a:lnTo>
                    <a:pt x="0" y="5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5" name="Freeform 166"/>
            <p:cNvSpPr/>
            <p:nvPr/>
          </p:nvSpPr>
          <p:spPr bwMode="auto">
            <a:xfrm>
              <a:off x="3479" y="3373"/>
              <a:ext cx="48" cy="18"/>
            </a:xfrm>
            <a:custGeom>
              <a:avLst/>
              <a:gdLst>
                <a:gd name="T0" fmla="*/ 0 w 48"/>
                <a:gd name="T1" fmla="*/ 10 h 18"/>
                <a:gd name="T2" fmla="*/ 0 w 48"/>
                <a:gd name="T3" fmla="*/ 10 h 18"/>
                <a:gd name="T4" fmla="*/ 4 w 48"/>
                <a:gd name="T5" fmla="*/ 18 h 18"/>
                <a:gd name="T6" fmla="*/ 4 w 48"/>
                <a:gd name="T7" fmla="*/ 18 h 18"/>
                <a:gd name="T8" fmla="*/ 44 w 48"/>
                <a:gd name="T9" fmla="*/ 6 h 18"/>
                <a:gd name="T10" fmla="*/ 44 w 48"/>
                <a:gd name="T11" fmla="*/ 6 h 18"/>
                <a:gd name="T12" fmla="*/ 48 w 48"/>
                <a:gd name="T13" fmla="*/ 0 h 18"/>
                <a:gd name="T14" fmla="*/ 48 w 48"/>
                <a:gd name="T15" fmla="*/ 0 h 18"/>
                <a:gd name="T16" fmla="*/ 10 w 48"/>
                <a:gd name="T17" fmla="*/ 0 h 18"/>
                <a:gd name="T18" fmla="*/ 10 w 48"/>
                <a:gd name="T19" fmla="*/ 0 h 18"/>
                <a:gd name="T20" fmla="*/ 0 w 48"/>
                <a:gd name="T21" fmla="*/ 10 h 18"/>
                <a:gd name="T22" fmla="*/ 0 w 48"/>
                <a:gd name="T23" fmla="*/ 1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8" h="18">
                  <a:moveTo>
                    <a:pt x="0" y="10"/>
                  </a:moveTo>
                  <a:lnTo>
                    <a:pt x="0" y="10"/>
                  </a:lnTo>
                  <a:lnTo>
                    <a:pt x="4" y="18"/>
                  </a:lnTo>
                  <a:lnTo>
                    <a:pt x="44" y="6"/>
                  </a:lnTo>
                  <a:lnTo>
                    <a:pt x="48" y="0"/>
                  </a:lnTo>
                  <a:lnTo>
                    <a:pt x="10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6" name="Freeform 167"/>
            <p:cNvSpPr/>
            <p:nvPr/>
          </p:nvSpPr>
          <p:spPr bwMode="auto">
            <a:xfrm>
              <a:off x="3419" y="3387"/>
              <a:ext cx="52" cy="16"/>
            </a:xfrm>
            <a:custGeom>
              <a:avLst/>
              <a:gdLst>
                <a:gd name="T0" fmla="*/ 52 w 52"/>
                <a:gd name="T1" fmla="*/ 0 h 16"/>
                <a:gd name="T2" fmla="*/ 52 w 52"/>
                <a:gd name="T3" fmla="*/ 0 h 16"/>
                <a:gd name="T4" fmla="*/ 26 w 52"/>
                <a:gd name="T5" fmla="*/ 0 h 16"/>
                <a:gd name="T6" fmla="*/ 26 w 52"/>
                <a:gd name="T7" fmla="*/ 0 h 16"/>
                <a:gd name="T8" fmla="*/ 0 w 52"/>
                <a:gd name="T9" fmla="*/ 16 h 16"/>
                <a:gd name="T10" fmla="*/ 0 w 52"/>
                <a:gd name="T11" fmla="*/ 16 h 16"/>
                <a:gd name="T12" fmla="*/ 48 w 52"/>
                <a:gd name="T13" fmla="*/ 8 h 16"/>
                <a:gd name="T14" fmla="*/ 48 w 52"/>
                <a:gd name="T15" fmla="*/ 8 h 16"/>
                <a:gd name="T16" fmla="*/ 52 w 52"/>
                <a:gd name="T17" fmla="*/ 0 h 16"/>
                <a:gd name="T18" fmla="*/ 52 w 52"/>
                <a:gd name="T19" fmla="*/ 0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2" h="16">
                  <a:moveTo>
                    <a:pt x="52" y="0"/>
                  </a:moveTo>
                  <a:lnTo>
                    <a:pt x="52" y="0"/>
                  </a:lnTo>
                  <a:lnTo>
                    <a:pt x="26" y="0"/>
                  </a:lnTo>
                  <a:lnTo>
                    <a:pt x="0" y="16"/>
                  </a:lnTo>
                  <a:lnTo>
                    <a:pt x="48" y="8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7" name="Freeform 168"/>
            <p:cNvSpPr/>
            <p:nvPr/>
          </p:nvSpPr>
          <p:spPr bwMode="auto">
            <a:xfrm>
              <a:off x="3617" y="3403"/>
              <a:ext cx="24" cy="6"/>
            </a:xfrm>
            <a:custGeom>
              <a:avLst/>
              <a:gdLst>
                <a:gd name="T0" fmla="*/ 18 w 24"/>
                <a:gd name="T1" fmla="*/ 2 h 6"/>
                <a:gd name="T2" fmla="*/ 18 w 24"/>
                <a:gd name="T3" fmla="*/ 2 h 6"/>
                <a:gd name="T4" fmla="*/ 24 w 24"/>
                <a:gd name="T5" fmla="*/ 2 h 6"/>
                <a:gd name="T6" fmla="*/ 24 w 24"/>
                <a:gd name="T7" fmla="*/ 2 h 6"/>
                <a:gd name="T8" fmla="*/ 24 w 24"/>
                <a:gd name="T9" fmla="*/ 0 h 6"/>
                <a:gd name="T10" fmla="*/ 24 w 24"/>
                <a:gd name="T11" fmla="*/ 0 h 6"/>
                <a:gd name="T12" fmla="*/ 2 w 24"/>
                <a:gd name="T13" fmla="*/ 0 h 6"/>
                <a:gd name="T14" fmla="*/ 2 w 24"/>
                <a:gd name="T15" fmla="*/ 0 h 6"/>
                <a:gd name="T16" fmla="*/ 0 w 24"/>
                <a:gd name="T17" fmla="*/ 2 h 6"/>
                <a:gd name="T18" fmla="*/ 0 w 24"/>
                <a:gd name="T19" fmla="*/ 4 h 6"/>
                <a:gd name="T20" fmla="*/ 2 w 24"/>
                <a:gd name="T21" fmla="*/ 6 h 6"/>
                <a:gd name="T22" fmla="*/ 4 w 24"/>
                <a:gd name="T23" fmla="*/ 6 h 6"/>
                <a:gd name="T24" fmla="*/ 18 w 24"/>
                <a:gd name="T25" fmla="*/ 2 h 6"/>
                <a:gd name="T26" fmla="*/ 18 w 24"/>
                <a:gd name="T27" fmla="*/ 2 h 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4" h="6">
                  <a:moveTo>
                    <a:pt x="18" y="2"/>
                  </a:moveTo>
                  <a:lnTo>
                    <a:pt x="18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4" y="6"/>
                  </a:lnTo>
                  <a:lnTo>
                    <a:pt x="1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8" name="Freeform 169"/>
            <p:cNvSpPr/>
            <p:nvPr/>
          </p:nvSpPr>
          <p:spPr bwMode="auto">
            <a:xfrm>
              <a:off x="4425" y="3403"/>
              <a:ext cx="16" cy="10"/>
            </a:xfrm>
            <a:custGeom>
              <a:avLst/>
              <a:gdLst>
                <a:gd name="T0" fmla="*/ 0 w 16"/>
                <a:gd name="T1" fmla="*/ 6 h 10"/>
                <a:gd name="T2" fmla="*/ 0 w 16"/>
                <a:gd name="T3" fmla="*/ 6 h 10"/>
                <a:gd name="T4" fmla="*/ 8 w 16"/>
                <a:gd name="T5" fmla="*/ 10 h 10"/>
                <a:gd name="T6" fmla="*/ 8 w 16"/>
                <a:gd name="T7" fmla="*/ 10 h 10"/>
                <a:gd name="T8" fmla="*/ 16 w 16"/>
                <a:gd name="T9" fmla="*/ 0 h 10"/>
                <a:gd name="T10" fmla="*/ 16 w 16"/>
                <a:gd name="T11" fmla="*/ 0 h 10"/>
                <a:gd name="T12" fmla="*/ 4 w 16"/>
                <a:gd name="T13" fmla="*/ 0 h 10"/>
                <a:gd name="T14" fmla="*/ 4 w 16"/>
                <a:gd name="T15" fmla="*/ 0 h 10"/>
                <a:gd name="T16" fmla="*/ 0 w 16"/>
                <a:gd name="T17" fmla="*/ 6 h 10"/>
                <a:gd name="T18" fmla="*/ 0 w 16"/>
                <a:gd name="T19" fmla="*/ 6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6" h="10">
                  <a:moveTo>
                    <a:pt x="0" y="6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9" name="Freeform 170"/>
            <p:cNvSpPr/>
            <p:nvPr/>
          </p:nvSpPr>
          <p:spPr bwMode="auto">
            <a:xfrm>
              <a:off x="3561" y="3413"/>
              <a:ext cx="32" cy="18"/>
            </a:xfrm>
            <a:custGeom>
              <a:avLst/>
              <a:gdLst>
                <a:gd name="T0" fmla="*/ 32 w 32"/>
                <a:gd name="T1" fmla="*/ 4 h 18"/>
                <a:gd name="T2" fmla="*/ 32 w 32"/>
                <a:gd name="T3" fmla="*/ 4 h 18"/>
                <a:gd name="T4" fmla="*/ 10 w 32"/>
                <a:gd name="T5" fmla="*/ 0 h 18"/>
                <a:gd name="T6" fmla="*/ 10 w 32"/>
                <a:gd name="T7" fmla="*/ 0 h 18"/>
                <a:gd name="T8" fmla="*/ 2 w 32"/>
                <a:gd name="T9" fmla="*/ 4 h 18"/>
                <a:gd name="T10" fmla="*/ 2 w 32"/>
                <a:gd name="T11" fmla="*/ 4 h 18"/>
                <a:gd name="T12" fmla="*/ 0 w 32"/>
                <a:gd name="T13" fmla="*/ 10 h 18"/>
                <a:gd name="T14" fmla="*/ 0 w 32"/>
                <a:gd name="T15" fmla="*/ 12 h 18"/>
                <a:gd name="T16" fmla="*/ 2 w 32"/>
                <a:gd name="T17" fmla="*/ 14 h 18"/>
                <a:gd name="T18" fmla="*/ 6 w 32"/>
                <a:gd name="T19" fmla="*/ 18 h 18"/>
                <a:gd name="T20" fmla="*/ 6 w 32"/>
                <a:gd name="T21" fmla="*/ 18 h 18"/>
                <a:gd name="T22" fmla="*/ 32 w 32"/>
                <a:gd name="T23" fmla="*/ 12 h 18"/>
                <a:gd name="T24" fmla="*/ 32 w 32"/>
                <a:gd name="T25" fmla="*/ 12 h 18"/>
                <a:gd name="T26" fmla="*/ 32 w 32"/>
                <a:gd name="T27" fmla="*/ 4 h 18"/>
                <a:gd name="T28" fmla="*/ 32 w 32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2" h="18">
                  <a:moveTo>
                    <a:pt x="32" y="4"/>
                  </a:moveTo>
                  <a:lnTo>
                    <a:pt x="32" y="4"/>
                  </a:lnTo>
                  <a:lnTo>
                    <a:pt x="10" y="0"/>
                  </a:lnTo>
                  <a:lnTo>
                    <a:pt x="2" y="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32" y="12"/>
                  </a:lnTo>
                  <a:lnTo>
                    <a:pt x="32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0" name="Freeform 171"/>
            <p:cNvSpPr/>
            <p:nvPr/>
          </p:nvSpPr>
          <p:spPr bwMode="auto">
            <a:xfrm>
              <a:off x="4367" y="3413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6 w 26"/>
                <a:gd name="T5" fmla="*/ 8 h 8"/>
                <a:gd name="T6" fmla="*/ 26 w 26"/>
                <a:gd name="T7" fmla="*/ 8 h 8"/>
                <a:gd name="T8" fmla="*/ 26 w 26"/>
                <a:gd name="T9" fmla="*/ 4 h 8"/>
                <a:gd name="T10" fmla="*/ 26 w 26"/>
                <a:gd name="T11" fmla="*/ 4 h 8"/>
                <a:gd name="T12" fmla="*/ 6 w 26"/>
                <a:gd name="T13" fmla="*/ 0 h 8"/>
                <a:gd name="T14" fmla="*/ 6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6" y="8"/>
                  </a:lnTo>
                  <a:lnTo>
                    <a:pt x="26" y="4"/>
                  </a:lnTo>
                  <a:lnTo>
                    <a:pt x="6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1" name="Freeform 172"/>
            <p:cNvSpPr/>
            <p:nvPr/>
          </p:nvSpPr>
          <p:spPr bwMode="auto">
            <a:xfrm>
              <a:off x="3855" y="3425"/>
              <a:ext cx="104" cy="22"/>
            </a:xfrm>
            <a:custGeom>
              <a:avLst/>
              <a:gdLst>
                <a:gd name="T0" fmla="*/ 78 w 104"/>
                <a:gd name="T1" fmla="*/ 22 h 22"/>
                <a:gd name="T2" fmla="*/ 78 w 104"/>
                <a:gd name="T3" fmla="*/ 22 h 22"/>
                <a:gd name="T4" fmla="*/ 100 w 104"/>
                <a:gd name="T5" fmla="*/ 10 h 22"/>
                <a:gd name="T6" fmla="*/ 100 w 104"/>
                <a:gd name="T7" fmla="*/ 10 h 22"/>
                <a:gd name="T8" fmla="*/ 104 w 104"/>
                <a:gd name="T9" fmla="*/ 4 h 22"/>
                <a:gd name="T10" fmla="*/ 104 w 104"/>
                <a:gd name="T11" fmla="*/ 4 h 22"/>
                <a:gd name="T12" fmla="*/ 50 w 104"/>
                <a:gd name="T13" fmla="*/ 0 h 22"/>
                <a:gd name="T14" fmla="*/ 50 w 104"/>
                <a:gd name="T15" fmla="*/ 0 h 22"/>
                <a:gd name="T16" fmla="*/ 0 w 104"/>
                <a:gd name="T17" fmla="*/ 6 h 22"/>
                <a:gd name="T18" fmla="*/ 0 w 104"/>
                <a:gd name="T19" fmla="*/ 6 h 22"/>
                <a:gd name="T20" fmla="*/ 78 w 104"/>
                <a:gd name="T21" fmla="*/ 22 h 22"/>
                <a:gd name="T22" fmla="*/ 78 w 104"/>
                <a:gd name="T23" fmla="*/ 22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4" h="22">
                  <a:moveTo>
                    <a:pt x="78" y="22"/>
                  </a:moveTo>
                  <a:lnTo>
                    <a:pt x="78" y="22"/>
                  </a:lnTo>
                  <a:lnTo>
                    <a:pt x="100" y="10"/>
                  </a:lnTo>
                  <a:lnTo>
                    <a:pt x="104" y="4"/>
                  </a:lnTo>
                  <a:lnTo>
                    <a:pt x="50" y="0"/>
                  </a:lnTo>
                  <a:lnTo>
                    <a:pt x="0" y="6"/>
                  </a:lnTo>
                  <a:lnTo>
                    <a:pt x="78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73"/>
            <p:cNvSpPr/>
            <p:nvPr/>
          </p:nvSpPr>
          <p:spPr bwMode="auto">
            <a:xfrm>
              <a:off x="3981" y="3425"/>
              <a:ext cx="22" cy="14"/>
            </a:xfrm>
            <a:custGeom>
              <a:avLst/>
              <a:gdLst>
                <a:gd name="T0" fmla="*/ 16 w 22"/>
                <a:gd name="T1" fmla="*/ 10 h 14"/>
                <a:gd name="T2" fmla="*/ 16 w 22"/>
                <a:gd name="T3" fmla="*/ 10 h 14"/>
                <a:gd name="T4" fmla="*/ 22 w 22"/>
                <a:gd name="T5" fmla="*/ 10 h 14"/>
                <a:gd name="T6" fmla="*/ 22 w 22"/>
                <a:gd name="T7" fmla="*/ 10 h 14"/>
                <a:gd name="T8" fmla="*/ 22 w 22"/>
                <a:gd name="T9" fmla="*/ 6 h 14"/>
                <a:gd name="T10" fmla="*/ 22 w 22"/>
                <a:gd name="T11" fmla="*/ 6 h 14"/>
                <a:gd name="T12" fmla="*/ 4 w 22"/>
                <a:gd name="T13" fmla="*/ 0 h 14"/>
                <a:gd name="T14" fmla="*/ 4 w 22"/>
                <a:gd name="T15" fmla="*/ 0 h 14"/>
                <a:gd name="T16" fmla="*/ 0 w 22"/>
                <a:gd name="T17" fmla="*/ 6 h 14"/>
                <a:gd name="T18" fmla="*/ 0 w 22"/>
                <a:gd name="T19" fmla="*/ 14 h 14"/>
                <a:gd name="T20" fmla="*/ 0 w 22"/>
                <a:gd name="T21" fmla="*/ 14 h 14"/>
                <a:gd name="T22" fmla="*/ 16 w 22"/>
                <a:gd name="T23" fmla="*/ 10 h 14"/>
                <a:gd name="T24" fmla="*/ 16 w 22"/>
                <a:gd name="T25" fmla="*/ 10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2" h="14">
                  <a:moveTo>
                    <a:pt x="16" y="10"/>
                  </a:moveTo>
                  <a:lnTo>
                    <a:pt x="16" y="10"/>
                  </a:lnTo>
                  <a:lnTo>
                    <a:pt x="22" y="10"/>
                  </a:lnTo>
                  <a:lnTo>
                    <a:pt x="22" y="6"/>
                  </a:lnTo>
                  <a:lnTo>
                    <a:pt x="4" y="0"/>
                  </a:lnTo>
                  <a:lnTo>
                    <a:pt x="0" y="6"/>
                  </a:lnTo>
                  <a:lnTo>
                    <a:pt x="0" y="14"/>
                  </a:lnTo>
                  <a:lnTo>
                    <a:pt x="16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3" name="Freeform 174"/>
            <p:cNvSpPr/>
            <p:nvPr/>
          </p:nvSpPr>
          <p:spPr bwMode="auto">
            <a:xfrm>
              <a:off x="3457" y="3431"/>
              <a:ext cx="48" cy="16"/>
            </a:xfrm>
            <a:custGeom>
              <a:avLst/>
              <a:gdLst>
                <a:gd name="T0" fmla="*/ 0 w 48"/>
                <a:gd name="T1" fmla="*/ 12 h 16"/>
                <a:gd name="T2" fmla="*/ 0 w 48"/>
                <a:gd name="T3" fmla="*/ 12 h 16"/>
                <a:gd name="T4" fmla="*/ 8 w 48"/>
                <a:gd name="T5" fmla="*/ 16 h 16"/>
                <a:gd name="T6" fmla="*/ 16 w 48"/>
                <a:gd name="T7" fmla="*/ 16 h 16"/>
                <a:gd name="T8" fmla="*/ 26 w 48"/>
                <a:gd name="T9" fmla="*/ 16 h 16"/>
                <a:gd name="T10" fmla="*/ 36 w 48"/>
                <a:gd name="T11" fmla="*/ 12 h 16"/>
                <a:gd name="T12" fmla="*/ 36 w 48"/>
                <a:gd name="T13" fmla="*/ 12 h 16"/>
                <a:gd name="T14" fmla="*/ 44 w 48"/>
                <a:gd name="T15" fmla="*/ 10 h 16"/>
                <a:gd name="T16" fmla="*/ 46 w 48"/>
                <a:gd name="T17" fmla="*/ 8 h 16"/>
                <a:gd name="T18" fmla="*/ 46 w 48"/>
                <a:gd name="T19" fmla="*/ 4 h 16"/>
                <a:gd name="T20" fmla="*/ 48 w 48"/>
                <a:gd name="T21" fmla="*/ 0 h 16"/>
                <a:gd name="T22" fmla="*/ 48 w 48"/>
                <a:gd name="T23" fmla="*/ 0 h 16"/>
                <a:gd name="T24" fmla="*/ 0 w 48"/>
                <a:gd name="T25" fmla="*/ 12 h 16"/>
                <a:gd name="T26" fmla="*/ 0 w 48"/>
                <a:gd name="T27" fmla="*/ 12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8" h="16">
                  <a:moveTo>
                    <a:pt x="0" y="12"/>
                  </a:moveTo>
                  <a:lnTo>
                    <a:pt x="0" y="12"/>
                  </a:lnTo>
                  <a:lnTo>
                    <a:pt x="8" y="16"/>
                  </a:lnTo>
                  <a:lnTo>
                    <a:pt x="16" y="16"/>
                  </a:lnTo>
                  <a:lnTo>
                    <a:pt x="26" y="16"/>
                  </a:lnTo>
                  <a:lnTo>
                    <a:pt x="36" y="12"/>
                  </a:lnTo>
                  <a:lnTo>
                    <a:pt x="44" y="10"/>
                  </a:lnTo>
                  <a:lnTo>
                    <a:pt x="46" y="8"/>
                  </a:lnTo>
                  <a:lnTo>
                    <a:pt x="46" y="4"/>
                  </a:lnTo>
                  <a:lnTo>
                    <a:pt x="48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4" name="Freeform 175"/>
            <p:cNvSpPr/>
            <p:nvPr/>
          </p:nvSpPr>
          <p:spPr bwMode="auto">
            <a:xfrm>
              <a:off x="3823" y="3431"/>
              <a:ext cx="26" cy="8"/>
            </a:xfrm>
            <a:custGeom>
              <a:avLst/>
              <a:gdLst>
                <a:gd name="T0" fmla="*/ 0 w 26"/>
                <a:gd name="T1" fmla="*/ 8 h 8"/>
                <a:gd name="T2" fmla="*/ 0 w 26"/>
                <a:gd name="T3" fmla="*/ 8 h 8"/>
                <a:gd name="T4" fmla="*/ 22 w 26"/>
                <a:gd name="T5" fmla="*/ 8 h 8"/>
                <a:gd name="T6" fmla="*/ 22 w 26"/>
                <a:gd name="T7" fmla="*/ 8 h 8"/>
                <a:gd name="T8" fmla="*/ 26 w 26"/>
                <a:gd name="T9" fmla="*/ 0 h 8"/>
                <a:gd name="T10" fmla="*/ 26 w 26"/>
                <a:gd name="T11" fmla="*/ 0 h 8"/>
                <a:gd name="T12" fmla="*/ 8 w 26"/>
                <a:gd name="T13" fmla="*/ 0 h 8"/>
                <a:gd name="T14" fmla="*/ 8 w 26"/>
                <a:gd name="T15" fmla="*/ 0 h 8"/>
                <a:gd name="T16" fmla="*/ 0 w 26"/>
                <a:gd name="T17" fmla="*/ 8 h 8"/>
                <a:gd name="T18" fmla="*/ 0 w 26"/>
                <a:gd name="T19" fmla="*/ 8 h 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26" y="0"/>
                  </a:lnTo>
                  <a:lnTo>
                    <a:pt x="8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76"/>
            <p:cNvSpPr/>
            <p:nvPr/>
          </p:nvSpPr>
          <p:spPr bwMode="auto">
            <a:xfrm>
              <a:off x="3753" y="3443"/>
              <a:ext cx="54" cy="10"/>
            </a:xfrm>
            <a:custGeom>
              <a:avLst/>
              <a:gdLst>
                <a:gd name="T0" fmla="*/ 0 w 54"/>
                <a:gd name="T1" fmla="*/ 10 h 10"/>
                <a:gd name="T2" fmla="*/ 0 w 54"/>
                <a:gd name="T3" fmla="*/ 10 h 10"/>
                <a:gd name="T4" fmla="*/ 48 w 54"/>
                <a:gd name="T5" fmla="*/ 4 h 10"/>
                <a:gd name="T6" fmla="*/ 48 w 54"/>
                <a:gd name="T7" fmla="*/ 4 h 10"/>
                <a:gd name="T8" fmla="*/ 54 w 54"/>
                <a:gd name="T9" fmla="*/ 4 h 10"/>
                <a:gd name="T10" fmla="*/ 54 w 54"/>
                <a:gd name="T11" fmla="*/ 4 h 10"/>
                <a:gd name="T12" fmla="*/ 6 w 54"/>
                <a:gd name="T13" fmla="*/ 0 h 10"/>
                <a:gd name="T14" fmla="*/ 6 w 54"/>
                <a:gd name="T15" fmla="*/ 0 h 10"/>
                <a:gd name="T16" fmla="*/ 0 w 54"/>
                <a:gd name="T17" fmla="*/ 4 h 10"/>
                <a:gd name="T18" fmla="*/ 0 w 54"/>
                <a:gd name="T19" fmla="*/ 4 h 10"/>
                <a:gd name="T20" fmla="*/ 0 w 54"/>
                <a:gd name="T21" fmla="*/ 10 h 10"/>
                <a:gd name="T22" fmla="*/ 0 w 54"/>
                <a:gd name="T23" fmla="*/ 10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4" h="10">
                  <a:moveTo>
                    <a:pt x="0" y="10"/>
                  </a:moveTo>
                  <a:lnTo>
                    <a:pt x="0" y="10"/>
                  </a:lnTo>
                  <a:lnTo>
                    <a:pt x="48" y="4"/>
                  </a:lnTo>
                  <a:lnTo>
                    <a:pt x="54" y="4"/>
                  </a:lnTo>
                  <a:lnTo>
                    <a:pt x="6" y="0"/>
                  </a:lnTo>
                  <a:lnTo>
                    <a:pt x="0" y="4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6" name="Freeform 177"/>
            <p:cNvSpPr/>
            <p:nvPr/>
          </p:nvSpPr>
          <p:spPr bwMode="auto">
            <a:xfrm>
              <a:off x="3671" y="3457"/>
              <a:ext cx="56" cy="18"/>
            </a:xfrm>
            <a:custGeom>
              <a:avLst/>
              <a:gdLst>
                <a:gd name="T0" fmla="*/ 56 w 56"/>
                <a:gd name="T1" fmla="*/ 0 h 18"/>
                <a:gd name="T2" fmla="*/ 56 w 56"/>
                <a:gd name="T3" fmla="*/ 0 h 18"/>
                <a:gd name="T4" fmla="*/ 34 w 56"/>
                <a:gd name="T5" fmla="*/ 0 h 18"/>
                <a:gd name="T6" fmla="*/ 34 w 56"/>
                <a:gd name="T7" fmla="*/ 0 h 18"/>
                <a:gd name="T8" fmla="*/ 0 w 56"/>
                <a:gd name="T9" fmla="*/ 4 h 18"/>
                <a:gd name="T10" fmla="*/ 0 w 56"/>
                <a:gd name="T11" fmla="*/ 4 h 18"/>
                <a:gd name="T12" fmla="*/ 4 w 56"/>
                <a:gd name="T13" fmla="*/ 12 h 18"/>
                <a:gd name="T14" fmla="*/ 10 w 56"/>
                <a:gd name="T15" fmla="*/ 16 h 18"/>
                <a:gd name="T16" fmla="*/ 16 w 56"/>
                <a:gd name="T17" fmla="*/ 18 h 18"/>
                <a:gd name="T18" fmla="*/ 22 w 56"/>
                <a:gd name="T19" fmla="*/ 18 h 18"/>
                <a:gd name="T20" fmla="*/ 36 w 56"/>
                <a:gd name="T21" fmla="*/ 14 h 18"/>
                <a:gd name="T22" fmla="*/ 52 w 56"/>
                <a:gd name="T23" fmla="*/ 8 h 18"/>
                <a:gd name="T24" fmla="*/ 52 w 56"/>
                <a:gd name="T25" fmla="*/ 8 h 18"/>
                <a:gd name="T26" fmla="*/ 56 w 56"/>
                <a:gd name="T27" fmla="*/ 0 h 18"/>
                <a:gd name="T28" fmla="*/ 56 w 56"/>
                <a:gd name="T29" fmla="*/ 0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6" h="18">
                  <a:moveTo>
                    <a:pt x="56" y="0"/>
                  </a:moveTo>
                  <a:lnTo>
                    <a:pt x="56" y="0"/>
                  </a:lnTo>
                  <a:lnTo>
                    <a:pt x="3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10" y="16"/>
                  </a:lnTo>
                  <a:lnTo>
                    <a:pt x="16" y="18"/>
                  </a:lnTo>
                  <a:lnTo>
                    <a:pt x="22" y="18"/>
                  </a:lnTo>
                  <a:lnTo>
                    <a:pt x="36" y="14"/>
                  </a:lnTo>
                  <a:lnTo>
                    <a:pt x="52" y="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7" name="Freeform 178"/>
            <p:cNvSpPr/>
            <p:nvPr/>
          </p:nvSpPr>
          <p:spPr bwMode="auto">
            <a:xfrm>
              <a:off x="4123" y="3465"/>
              <a:ext cx="58" cy="26"/>
            </a:xfrm>
            <a:custGeom>
              <a:avLst/>
              <a:gdLst>
                <a:gd name="T0" fmla="*/ 0 w 58"/>
                <a:gd name="T1" fmla="*/ 4 h 26"/>
                <a:gd name="T2" fmla="*/ 0 w 58"/>
                <a:gd name="T3" fmla="*/ 4 h 26"/>
                <a:gd name="T4" fmla="*/ 18 w 58"/>
                <a:gd name="T5" fmla="*/ 26 h 26"/>
                <a:gd name="T6" fmla="*/ 18 w 58"/>
                <a:gd name="T7" fmla="*/ 26 h 26"/>
                <a:gd name="T8" fmla="*/ 50 w 58"/>
                <a:gd name="T9" fmla="*/ 18 h 26"/>
                <a:gd name="T10" fmla="*/ 50 w 58"/>
                <a:gd name="T11" fmla="*/ 18 h 26"/>
                <a:gd name="T12" fmla="*/ 58 w 58"/>
                <a:gd name="T13" fmla="*/ 0 h 26"/>
                <a:gd name="T14" fmla="*/ 58 w 58"/>
                <a:gd name="T15" fmla="*/ 0 h 26"/>
                <a:gd name="T16" fmla="*/ 44 w 58"/>
                <a:gd name="T17" fmla="*/ 0 h 26"/>
                <a:gd name="T18" fmla="*/ 44 w 58"/>
                <a:gd name="T19" fmla="*/ 0 h 26"/>
                <a:gd name="T20" fmla="*/ 34 w 58"/>
                <a:gd name="T21" fmla="*/ 4 h 26"/>
                <a:gd name="T22" fmla="*/ 24 w 58"/>
                <a:gd name="T23" fmla="*/ 6 h 26"/>
                <a:gd name="T24" fmla="*/ 12 w 58"/>
                <a:gd name="T25" fmla="*/ 6 h 26"/>
                <a:gd name="T26" fmla="*/ 0 w 58"/>
                <a:gd name="T27" fmla="*/ 4 h 26"/>
                <a:gd name="T28" fmla="*/ 0 w 58"/>
                <a:gd name="T29" fmla="*/ 4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8" h="26">
                  <a:moveTo>
                    <a:pt x="0" y="4"/>
                  </a:moveTo>
                  <a:lnTo>
                    <a:pt x="0" y="4"/>
                  </a:lnTo>
                  <a:lnTo>
                    <a:pt x="18" y="26"/>
                  </a:lnTo>
                  <a:lnTo>
                    <a:pt x="50" y="18"/>
                  </a:lnTo>
                  <a:lnTo>
                    <a:pt x="58" y="0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4" y="6"/>
                  </a:lnTo>
                  <a:lnTo>
                    <a:pt x="12" y="6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8" name="Freeform 179"/>
            <p:cNvSpPr/>
            <p:nvPr/>
          </p:nvSpPr>
          <p:spPr bwMode="auto">
            <a:xfrm>
              <a:off x="3593" y="3469"/>
              <a:ext cx="60" cy="14"/>
            </a:xfrm>
            <a:custGeom>
              <a:avLst/>
              <a:gdLst>
                <a:gd name="T0" fmla="*/ 4 w 60"/>
                <a:gd name="T1" fmla="*/ 4 h 14"/>
                <a:gd name="T2" fmla="*/ 4 w 60"/>
                <a:gd name="T3" fmla="*/ 4 h 14"/>
                <a:gd name="T4" fmla="*/ 0 w 60"/>
                <a:gd name="T5" fmla="*/ 14 h 14"/>
                <a:gd name="T6" fmla="*/ 0 w 60"/>
                <a:gd name="T7" fmla="*/ 14 h 14"/>
                <a:gd name="T8" fmla="*/ 56 w 60"/>
                <a:gd name="T9" fmla="*/ 14 h 14"/>
                <a:gd name="T10" fmla="*/ 56 w 60"/>
                <a:gd name="T11" fmla="*/ 14 h 14"/>
                <a:gd name="T12" fmla="*/ 60 w 60"/>
                <a:gd name="T13" fmla="*/ 4 h 14"/>
                <a:gd name="T14" fmla="*/ 60 w 60"/>
                <a:gd name="T15" fmla="*/ 4 h 14"/>
                <a:gd name="T16" fmla="*/ 60 w 60"/>
                <a:gd name="T17" fmla="*/ 0 h 14"/>
                <a:gd name="T18" fmla="*/ 60 w 60"/>
                <a:gd name="T19" fmla="*/ 0 h 14"/>
                <a:gd name="T20" fmla="*/ 38 w 60"/>
                <a:gd name="T21" fmla="*/ 0 h 14"/>
                <a:gd name="T22" fmla="*/ 38 w 60"/>
                <a:gd name="T23" fmla="*/ 0 h 14"/>
                <a:gd name="T24" fmla="*/ 4 w 60"/>
                <a:gd name="T25" fmla="*/ 4 h 14"/>
                <a:gd name="T26" fmla="*/ 4 w 60"/>
                <a:gd name="T27" fmla="*/ 4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0" h="14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56" y="14"/>
                  </a:lnTo>
                  <a:lnTo>
                    <a:pt x="60" y="4"/>
                  </a:lnTo>
                  <a:lnTo>
                    <a:pt x="60" y="0"/>
                  </a:lnTo>
                  <a:lnTo>
                    <a:pt x="38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9" name="Freeform 180"/>
            <p:cNvSpPr/>
            <p:nvPr/>
          </p:nvSpPr>
          <p:spPr bwMode="auto">
            <a:xfrm>
              <a:off x="4033" y="3473"/>
              <a:ext cx="70" cy="18"/>
            </a:xfrm>
            <a:custGeom>
              <a:avLst/>
              <a:gdLst>
                <a:gd name="T0" fmla="*/ 4 w 70"/>
                <a:gd name="T1" fmla="*/ 4 h 18"/>
                <a:gd name="T2" fmla="*/ 4 w 70"/>
                <a:gd name="T3" fmla="*/ 4 h 18"/>
                <a:gd name="T4" fmla="*/ 0 w 70"/>
                <a:gd name="T5" fmla="*/ 14 h 18"/>
                <a:gd name="T6" fmla="*/ 0 w 70"/>
                <a:gd name="T7" fmla="*/ 14 h 18"/>
                <a:gd name="T8" fmla="*/ 66 w 70"/>
                <a:gd name="T9" fmla="*/ 18 h 18"/>
                <a:gd name="T10" fmla="*/ 66 w 70"/>
                <a:gd name="T11" fmla="*/ 18 h 18"/>
                <a:gd name="T12" fmla="*/ 70 w 70"/>
                <a:gd name="T13" fmla="*/ 14 h 18"/>
                <a:gd name="T14" fmla="*/ 70 w 70"/>
                <a:gd name="T15" fmla="*/ 14 h 18"/>
                <a:gd name="T16" fmla="*/ 70 w 70"/>
                <a:gd name="T17" fmla="*/ 10 h 18"/>
                <a:gd name="T18" fmla="*/ 70 w 70"/>
                <a:gd name="T19" fmla="*/ 10 h 18"/>
                <a:gd name="T20" fmla="*/ 12 w 70"/>
                <a:gd name="T21" fmla="*/ 0 h 18"/>
                <a:gd name="T22" fmla="*/ 12 w 70"/>
                <a:gd name="T23" fmla="*/ 0 h 18"/>
                <a:gd name="T24" fmla="*/ 4 w 70"/>
                <a:gd name="T25" fmla="*/ 4 h 18"/>
                <a:gd name="T26" fmla="*/ 4 w 70"/>
                <a:gd name="T27" fmla="*/ 4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70" h="18">
                  <a:moveTo>
                    <a:pt x="4" y="4"/>
                  </a:moveTo>
                  <a:lnTo>
                    <a:pt x="4" y="4"/>
                  </a:lnTo>
                  <a:lnTo>
                    <a:pt x="0" y="14"/>
                  </a:lnTo>
                  <a:lnTo>
                    <a:pt x="66" y="18"/>
                  </a:lnTo>
                  <a:lnTo>
                    <a:pt x="70" y="14"/>
                  </a:lnTo>
                  <a:lnTo>
                    <a:pt x="70" y="10"/>
                  </a:lnTo>
                  <a:lnTo>
                    <a:pt x="12" y="0"/>
                  </a:lnTo>
                  <a:lnTo>
                    <a:pt x="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" name="Freeform 181"/>
            <p:cNvSpPr/>
            <p:nvPr/>
          </p:nvSpPr>
          <p:spPr bwMode="auto">
            <a:xfrm>
              <a:off x="3709" y="3483"/>
              <a:ext cx="154" cy="42"/>
            </a:xfrm>
            <a:custGeom>
              <a:avLst/>
              <a:gdLst>
                <a:gd name="T0" fmla="*/ 154 w 154"/>
                <a:gd name="T1" fmla="*/ 4 h 42"/>
                <a:gd name="T2" fmla="*/ 154 w 154"/>
                <a:gd name="T3" fmla="*/ 4 h 42"/>
                <a:gd name="T4" fmla="*/ 144 w 154"/>
                <a:gd name="T5" fmla="*/ 0 h 42"/>
                <a:gd name="T6" fmla="*/ 144 w 154"/>
                <a:gd name="T7" fmla="*/ 0 h 42"/>
                <a:gd name="T8" fmla="*/ 136 w 154"/>
                <a:gd name="T9" fmla="*/ 12 h 42"/>
                <a:gd name="T10" fmla="*/ 136 w 154"/>
                <a:gd name="T11" fmla="*/ 12 h 42"/>
                <a:gd name="T12" fmla="*/ 98 w 154"/>
                <a:gd name="T13" fmla="*/ 12 h 42"/>
                <a:gd name="T14" fmla="*/ 66 w 154"/>
                <a:gd name="T15" fmla="*/ 16 h 42"/>
                <a:gd name="T16" fmla="*/ 36 w 154"/>
                <a:gd name="T17" fmla="*/ 22 h 42"/>
                <a:gd name="T18" fmla="*/ 6 w 154"/>
                <a:gd name="T19" fmla="*/ 30 h 42"/>
                <a:gd name="T20" fmla="*/ 6 w 154"/>
                <a:gd name="T21" fmla="*/ 30 h 42"/>
                <a:gd name="T22" fmla="*/ 0 w 154"/>
                <a:gd name="T23" fmla="*/ 42 h 42"/>
                <a:gd name="T24" fmla="*/ 0 w 154"/>
                <a:gd name="T25" fmla="*/ 42 h 42"/>
                <a:gd name="T26" fmla="*/ 22 w 154"/>
                <a:gd name="T27" fmla="*/ 40 h 42"/>
                <a:gd name="T28" fmla="*/ 42 w 154"/>
                <a:gd name="T29" fmla="*/ 36 h 42"/>
                <a:gd name="T30" fmla="*/ 78 w 154"/>
                <a:gd name="T31" fmla="*/ 28 h 42"/>
                <a:gd name="T32" fmla="*/ 110 w 154"/>
                <a:gd name="T33" fmla="*/ 20 h 42"/>
                <a:gd name="T34" fmla="*/ 130 w 154"/>
                <a:gd name="T35" fmla="*/ 16 h 42"/>
                <a:gd name="T36" fmla="*/ 150 w 154"/>
                <a:gd name="T37" fmla="*/ 16 h 42"/>
                <a:gd name="T38" fmla="*/ 150 w 154"/>
                <a:gd name="T39" fmla="*/ 16 h 42"/>
                <a:gd name="T40" fmla="*/ 154 w 154"/>
                <a:gd name="T41" fmla="*/ 4 h 42"/>
                <a:gd name="T42" fmla="*/ 154 w 154"/>
                <a:gd name="T43" fmla="*/ 4 h 4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54" h="42">
                  <a:moveTo>
                    <a:pt x="154" y="4"/>
                  </a:moveTo>
                  <a:lnTo>
                    <a:pt x="154" y="4"/>
                  </a:lnTo>
                  <a:lnTo>
                    <a:pt x="144" y="0"/>
                  </a:lnTo>
                  <a:lnTo>
                    <a:pt x="136" y="12"/>
                  </a:lnTo>
                  <a:lnTo>
                    <a:pt x="98" y="12"/>
                  </a:lnTo>
                  <a:lnTo>
                    <a:pt x="66" y="16"/>
                  </a:lnTo>
                  <a:lnTo>
                    <a:pt x="36" y="22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22" y="40"/>
                  </a:lnTo>
                  <a:lnTo>
                    <a:pt x="42" y="36"/>
                  </a:lnTo>
                  <a:lnTo>
                    <a:pt x="78" y="28"/>
                  </a:lnTo>
                  <a:lnTo>
                    <a:pt x="110" y="20"/>
                  </a:lnTo>
                  <a:lnTo>
                    <a:pt x="130" y="16"/>
                  </a:lnTo>
                  <a:lnTo>
                    <a:pt x="150" y="16"/>
                  </a:lnTo>
                  <a:lnTo>
                    <a:pt x="154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1" name="Freeform 182"/>
            <p:cNvSpPr/>
            <p:nvPr/>
          </p:nvSpPr>
          <p:spPr bwMode="auto">
            <a:xfrm>
              <a:off x="3905" y="3483"/>
              <a:ext cx="98" cy="24"/>
            </a:xfrm>
            <a:custGeom>
              <a:avLst/>
              <a:gdLst>
                <a:gd name="T0" fmla="*/ 98 w 98"/>
                <a:gd name="T1" fmla="*/ 4 h 24"/>
                <a:gd name="T2" fmla="*/ 98 w 98"/>
                <a:gd name="T3" fmla="*/ 4 h 24"/>
                <a:gd name="T4" fmla="*/ 70 w 98"/>
                <a:gd name="T5" fmla="*/ 0 h 24"/>
                <a:gd name="T6" fmla="*/ 70 w 98"/>
                <a:gd name="T7" fmla="*/ 0 h 24"/>
                <a:gd name="T8" fmla="*/ 52 w 98"/>
                <a:gd name="T9" fmla="*/ 6 h 24"/>
                <a:gd name="T10" fmla="*/ 36 w 98"/>
                <a:gd name="T11" fmla="*/ 10 h 24"/>
                <a:gd name="T12" fmla="*/ 20 w 98"/>
                <a:gd name="T13" fmla="*/ 8 h 24"/>
                <a:gd name="T14" fmla="*/ 2 w 98"/>
                <a:gd name="T15" fmla="*/ 4 h 24"/>
                <a:gd name="T16" fmla="*/ 2 w 98"/>
                <a:gd name="T17" fmla="*/ 4 h 24"/>
                <a:gd name="T18" fmla="*/ 0 w 98"/>
                <a:gd name="T19" fmla="*/ 16 h 24"/>
                <a:gd name="T20" fmla="*/ 0 w 98"/>
                <a:gd name="T21" fmla="*/ 16 h 24"/>
                <a:gd name="T22" fmla="*/ 6 w 98"/>
                <a:gd name="T23" fmla="*/ 20 h 24"/>
                <a:gd name="T24" fmla="*/ 18 w 98"/>
                <a:gd name="T25" fmla="*/ 24 h 24"/>
                <a:gd name="T26" fmla="*/ 30 w 98"/>
                <a:gd name="T27" fmla="*/ 24 h 24"/>
                <a:gd name="T28" fmla="*/ 42 w 98"/>
                <a:gd name="T29" fmla="*/ 24 h 24"/>
                <a:gd name="T30" fmla="*/ 70 w 98"/>
                <a:gd name="T31" fmla="*/ 22 h 24"/>
                <a:gd name="T32" fmla="*/ 98 w 98"/>
                <a:gd name="T33" fmla="*/ 20 h 24"/>
                <a:gd name="T34" fmla="*/ 98 w 98"/>
                <a:gd name="T35" fmla="*/ 20 h 24"/>
                <a:gd name="T36" fmla="*/ 98 w 98"/>
                <a:gd name="T37" fmla="*/ 4 h 24"/>
                <a:gd name="T38" fmla="*/ 98 w 98"/>
                <a:gd name="T39" fmla="*/ 4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8" h="24">
                  <a:moveTo>
                    <a:pt x="98" y="4"/>
                  </a:moveTo>
                  <a:lnTo>
                    <a:pt x="98" y="4"/>
                  </a:lnTo>
                  <a:lnTo>
                    <a:pt x="70" y="0"/>
                  </a:lnTo>
                  <a:lnTo>
                    <a:pt x="52" y="6"/>
                  </a:lnTo>
                  <a:lnTo>
                    <a:pt x="36" y="10"/>
                  </a:lnTo>
                  <a:lnTo>
                    <a:pt x="20" y="8"/>
                  </a:lnTo>
                  <a:lnTo>
                    <a:pt x="2" y="4"/>
                  </a:lnTo>
                  <a:lnTo>
                    <a:pt x="0" y="16"/>
                  </a:lnTo>
                  <a:lnTo>
                    <a:pt x="6" y="20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42" y="24"/>
                  </a:lnTo>
                  <a:lnTo>
                    <a:pt x="70" y="22"/>
                  </a:lnTo>
                  <a:lnTo>
                    <a:pt x="98" y="20"/>
                  </a:lnTo>
                  <a:lnTo>
                    <a:pt x="98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2" name="Freeform 183"/>
            <p:cNvSpPr/>
            <p:nvPr/>
          </p:nvSpPr>
          <p:spPr bwMode="auto">
            <a:xfrm>
              <a:off x="4225" y="3503"/>
              <a:ext cx="20" cy="14"/>
            </a:xfrm>
            <a:custGeom>
              <a:avLst/>
              <a:gdLst>
                <a:gd name="T0" fmla="*/ 12 w 20"/>
                <a:gd name="T1" fmla="*/ 14 h 14"/>
                <a:gd name="T2" fmla="*/ 12 w 20"/>
                <a:gd name="T3" fmla="*/ 14 h 14"/>
                <a:gd name="T4" fmla="*/ 16 w 20"/>
                <a:gd name="T5" fmla="*/ 14 h 14"/>
                <a:gd name="T6" fmla="*/ 16 w 20"/>
                <a:gd name="T7" fmla="*/ 14 h 14"/>
                <a:gd name="T8" fmla="*/ 20 w 20"/>
                <a:gd name="T9" fmla="*/ 6 h 14"/>
                <a:gd name="T10" fmla="*/ 20 w 20"/>
                <a:gd name="T11" fmla="*/ 6 h 14"/>
                <a:gd name="T12" fmla="*/ 0 w 20"/>
                <a:gd name="T13" fmla="*/ 0 h 14"/>
                <a:gd name="T14" fmla="*/ 0 w 20"/>
                <a:gd name="T15" fmla="*/ 0 h 14"/>
                <a:gd name="T16" fmla="*/ 2 w 20"/>
                <a:gd name="T17" fmla="*/ 10 h 14"/>
                <a:gd name="T18" fmla="*/ 12 w 20"/>
                <a:gd name="T19" fmla="*/ 14 h 14"/>
                <a:gd name="T20" fmla="*/ 12 w 20"/>
                <a:gd name="T21" fmla="*/ 14 h 1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14">
                  <a:moveTo>
                    <a:pt x="12" y="14"/>
                  </a:moveTo>
                  <a:lnTo>
                    <a:pt x="12" y="14"/>
                  </a:lnTo>
                  <a:lnTo>
                    <a:pt x="16" y="14"/>
                  </a:lnTo>
                  <a:lnTo>
                    <a:pt x="20" y="6"/>
                  </a:lnTo>
                  <a:lnTo>
                    <a:pt x="0" y="0"/>
                  </a:lnTo>
                  <a:lnTo>
                    <a:pt x="2" y="10"/>
                  </a:lnTo>
                  <a:lnTo>
                    <a:pt x="12" y="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3" name="Freeform 184"/>
            <p:cNvSpPr/>
            <p:nvPr/>
          </p:nvSpPr>
          <p:spPr bwMode="auto">
            <a:xfrm>
              <a:off x="4329" y="3505"/>
              <a:ext cx="18" cy="12"/>
            </a:xfrm>
            <a:custGeom>
              <a:avLst/>
              <a:gdLst>
                <a:gd name="T0" fmla="*/ 0 w 18"/>
                <a:gd name="T1" fmla="*/ 4 h 12"/>
                <a:gd name="T2" fmla="*/ 0 w 18"/>
                <a:gd name="T3" fmla="*/ 4 h 12"/>
                <a:gd name="T4" fmla="*/ 4 w 18"/>
                <a:gd name="T5" fmla="*/ 10 h 12"/>
                <a:gd name="T6" fmla="*/ 12 w 18"/>
                <a:gd name="T7" fmla="*/ 12 h 12"/>
                <a:gd name="T8" fmla="*/ 12 w 18"/>
                <a:gd name="T9" fmla="*/ 12 h 12"/>
                <a:gd name="T10" fmla="*/ 16 w 18"/>
                <a:gd name="T11" fmla="*/ 12 h 12"/>
                <a:gd name="T12" fmla="*/ 16 w 18"/>
                <a:gd name="T13" fmla="*/ 12 h 12"/>
                <a:gd name="T14" fmla="*/ 18 w 18"/>
                <a:gd name="T15" fmla="*/ 4 h 12"/>
                <a:gd name="T16" fmla="*/ 18 w 18"/>
                <a:gd name="T17" fmla="*/ 4 h 12"/>
                <a:gd name="T18" fmla="*/ 8 w 18"/>
                <a:gd name="T19" fmla="*/ 0 h 12"/>
                <a:gd name="T20" fmla="*/ 8 w 18"/>
                <a:gd name="T21" fmla="*/ 0 h 12"/>
                <a:gd name="T22" fmla="*/ 0 w 18"/>
                <a:gd name="T23" fmla="*/ 4 h 12"/>
                <a:gd name="T24" fmla="*/ 0 w 18"/>
                <a:gd name="T25" fmla="*/ 4 h 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8" h="12">
                  <a:moveTo>
                    <a:pt x="0" y="4"/>
                  </a:moveTo>
                  <a:lnTo>
                    <a:pt x="0" y="4"/>
                  </a:lnTo>
                  <a:lnTo>
                    <a:pt x="4" y="10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8" y="4"/>
                  </a:lnTo>
                  <a:lnTo>
                    <a:pt x="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4" name="Freeform 185"/>
            <p:cNvSpPr/>
            <p:nvPr/>
          </p:nvSpPr>
          <p:spPr bwMode="auto">
            <a:xfrm>
              <a:off x="4277" y="3509"/>
              <a:ext cx="22" cy="8"/>
            </a:xfrm>
            <a:custGeom>
              <a:avLst/>
              <a:gdLst>
                <a:gd name="T0" fmla="*/ 0 w 22"/>
                <a:gd name="T1" fmla="*/ 8 h 8"/>
                <a:gd name="T2" fmla="*/ 0 w 22"/>
                <a:gd name="T3" fmla="*/ 8 h 8"/>
                <a:gd name="T4" fmla="*/ 22 w 22"/>
                <a:gd name="T5" fmla="*/ 8 h 8"/>
                <a:gd name="T6" fmla="*/ 22 w 22"/>
                <a:gd name="T7" fmla="*/ 8 h 8"/>
                <a:gd name="T8" fmla="*/ 16 w 22"/>
                <a:gd name="T9" fmla="*/ 2 h 8"/>
                <a:gd name="T10" fmla="*/ 4 w 22"/>
                <a:gd name="T11" fmla="*/ 0 h 8"/>
                <a:gd name="T12" fmla="*/ 4 w 22"/>
                <a:gd name="T13" fmla="*/ 0 h 8"/>
                <a:gd name="T14" fmla="*/ 0 w 22"/>
                <a:gd name="T15" fmla="*/ 8 h 8"/>
                <a:gd name="T16" fmla="*/ 0 w 22"/>
                <a:gd name="T17" fmla="*/ 8 h 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2" h="8">
                  <a:moveTo>
                    <a:pt x="0" y="8"/>
                  </a:moveTo>
                  <a:lnTo>
                    <a:pt x="0" y="8"/>
                  </a:lnTo>
                  <a:lnTo>
                    <a:pt x="22" y="8"/>
                  </a:lnTo>
                  <a:lnTo>
                    <a:pt x="16" y="2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186"/>
            <p:cNvSpPr/>
            <p:nvPr/>
          </p:nvSpPr>
          <p:spPr bwMode="auto">
            <a:xfrm>
              <a:off x="3963" y="3535"/>
              <a:ext cx="114" cy="28"/>
            </a:xfrm>
            <a:custGeom>
              <a:avLst/>
              <a:gdLst>
                <a:gd name="T0" fmla="*/ 0 w 114"/>
                <a:gd name="T1" fmla="*/ 18 h 28"/>
                <a:gd name="T2" fmla="*/ 0 w 114"/>
                <a:gd name="T3" fmla="*/ 18 h 28"/>
                <a:gd name="T4" fmla="*/ 4 w 114"/>
                <a:gd name="T5" fmla="*/ 22 h 28"/>
                <a:gd name="T6" fmla="*/ 10 w 114"/>
                <a:gd name="T7" fmla="*/ 24 h 28"/>
                <a:gd name="T8" fmla="*/ 24 w 114"/>
                <a:gd name="T9" fmla="*/ 28 h 28"/>
                <a:gd name="T10" fmla="*/ 40 w 114"/>
                <a:gd name="T11" fmla="*/ 28 h 28"/>
                <a:gd name="T12" fmla="*/ 56 w 114"/>
                <a:gd name="T13" fmla="*/ 28 h 28"/>
                <a:gd name="T14" fmla="*/ 88 w 114"/>
                <a:gd name="T15" fmla="*/ 22 h 28"/>
                <a:gd name="T16" fmla="*/ 114 w 114"/>
                <a:gd name="T17" fmla="*/ 18 h 28"/>
                <a:gd name="T18" fmla="*/ 114 w 114"/>
                <a:gd name="T19" fmla="*/ 18 h 28"/>
                <a:gd name="T20" fmla="*/ 78 w 114"/>
                <a:gd name="T21" fmla="*/ 0 h 28"/>
                <a:gd name="T22" fmla="*/ 78 w 114"/>
                <a:gd name="T23" fmla="*/ 0 h 28"/>
                <a:gd name="T24" fmla="*/ 70 w 114"/>
                <a:gd name="T25" fmla="*/ 12 h 28"/>
                <a:gd name="T26" fmla="*/ 70 w 114"/>
                <a:gd name="T27" fmla="*/ 12 h 28"/>
                <a:gd name="T28" fmla="*/ 56 w 114"/>
                <a:gd name="T29" fmla="*/ 16 h 28"/>
                <a:gd name="T30" fmla="*/ 40 w 114"/>
                <a:gd name="T31" fmla="*/ 18 h 28"/>
                <a:gd name="T32" fmla="*/ 20 w 114"/>
                <a:gd name="T33" fmla="*/ 20 h 28"/>
                <a:gd name="T34" fmla="*/ 0 w 114"/>
                <a:gd name="T35" fmla="*/ 18 h 28"/>
                <a:gd name="T36" fmla="*/ 0 w 114"/>
                <a:gd name="T37" fmla="*/ 1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4" h="28">
                  <a:moveTo>
                    <a:pt x="0" y="18"/>
                  </a:moveTo>
                  <a:lnTo>
                    <a:pt x="0" y="18"/>
                  </a:lnTo>
                  <a:lnTo>
                    <a:pt x="4" y="22"/>
                  </a:lnTo>
                  <a:lnTo>
                    <a:pt x="10" y="24"/>
                  </a:lnTo>
                  <a:lnTo>
                    <a:pt x="24" y="28"/>
                  </a:lnTo>
                  <a:lnTo>
                    <a:pt x="40" y="28"/>
                  </a:lnTo>
                  <a:lnTo>
                    <a:pt x="56" y="28"/>
                  </a:lnTo>
                  <a:lnTo>
                    <a:pt x="88" y="22"/>
                  </a:lnTo>
                  <a:lnTo>
                    <a:pt x="114" y="18"/>
                  </a:lnTo>
                  <a:lnTo>
                    <a:pt x="78" y="0"/>
                  </a:lnTo>
                  <a:lnTo>
                    <a:pt x="70" y="12"/>
                  </a:lnTo>
                  <a:lnTo>
                    <a:pt x="56" y="16"/>
                  </a:lnTo>
                  <a:lnTo>
                    <a:pt x="40" y="18"/>
                  </a:lnTo>
                  <a:lnTo>
                    <a:pt x="20" y="2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187"/>
            <p:cNvSpPr/>
            <p:nvPr/>
          </p:nvSpPr>
          <p:spPr bwMode="auto">
            <a:xfrm>
              <a:off x="4111" y="3535"/>
              <a:ext cx="34" cy="22"/>
            </a:xfrm>
            <a:custGeom>
              <a:avLst/>
              <a:gdLst>
                <a:gd name="T0" fmla="*/ 22 w 34"/>
                <a:gd name="T1" fmla="*/ 22 h 22"/>
                <a:gd name="T2" fmla="*/ 22 w 34"/>
                <a:gd name="T3" fmla="*/ 22 h 22"/>
                <a:gd name="T4" fmla="*/ 34 w 34"/>
                <a:gd name="T5" fmla="*/ 18 h 22"/>
                <a:gd name="T6" fmla="*/ 34 w 34"/>
                <a:gd name="T7" fmla="*/ 18 h 22"/>
                <a:gd name="T8" fmla="*/ 34 w 34"/>
                <a:gd name="T9" fmla="*/ 12 h 22"/>
                <a:gd name="T10" fmla="*/ 34 w 34"/>
                <a:gd name="T11" fmla="*/ 12 h 22"/>
                <a:gd name="T12" fmla="*/ 0 w 34"/>
                <a:gd name="T13" fmla="*/ 0 h 22"/>
                <a:gd name="T14" fmla="*/ 0 w 34"/>
                <a:gd name="T15" fmla="*/ 0 h 22"/>
                <a:gd name="T16" fmla="*/ 0 w 34"/>
                <a:gd name="T17" fmla="*/ 12 h 22"/>
                <a:gd name="T18" fmla="*/ 0 w 34"/>
                <a:gd name="T19" fmla="*/ 14 h 22"/>
                <a:gd name="T20" fmla="*/ 2 w 34"/>
                <a:gd name="T21" fmla="*/ 16 h 22"/>
                <a:gd name="T22" fmla="*/ 10 w 34"/>
                <a:gd name="T23" fmla="*/ 20 h 22"/>
                <a:gd name="T24" fmla="*/ 22 w 34"/>
                <a:gd name="T25" fmla="*/ 22 h 22"/>
                <a:gd name="T26" fmla="*/ 22 w 34"/>
                <a:gd name="T27" fmla="*/ 22 h 2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4" h="22">
                  <a:moveTo>
                    <a:pt x="22" y="22"/>
                  </a:moveTo>
                  <a:lnTo>
                    <a:pt x="22" y="22"/>
                  </a:lnTo>
                  <a:lnTo>
                    <a:pt x="34" y="18"/>
                  </a:lnTo>
                  <a:lnTo>
                    <a:pt x="34" y="12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6"/>
                  </a:lnTo>
                  <a:lnTo>
                    <a:pt x="10" y="20"/>
                  </a:lnTo>
                  <a:lnTo>
                    <a:pt x="22" y="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7" name="Freeform 188"/>
            <p:cNvSpPr/>
            <p:nvPr/>
          </p:nvSpPr>
          <p:spPr bwMode="auto">
            <a:xfrm>
              <a:off x="3827" y="3551"/>
              <a:ext cx="58" cy="14"/>
            </a:xfrm>
            <a:custGeom>
              <a:avLst/>
              <a:gdLst>
                <a:gd name="T0" fmla="*/ 58 w 58"/>
                <a:gd name="T1" fmla="*/ 2 h 14"/>
                <a:gd name="T2" fmla="*/ 58 w 58"/>
                <a:gd name="T3" fmla="*/ 2 h 14"/>
                <a:gd name="T4" fmla="*/ 4 w 58"/>
                <a:gd name="T5" fmla="*/ 0 h 14"/>
                <a:gd name="T6" fmla="*/ 4 w 58"/>
                <a:gd name="T7" fmla="*/ 0 h 14"/>
                <a:gd name="T8" fmla="*/ 0 w 58"/>
                <a:gd name="T9" fmla="*/ 6 h 14"/>
                <a:gd name="T10" fmla="*/ 0 w 58"/>
                <a:gd name="T11" fmla="*/ 6 h 14"/>
                <a:gd name="T12" fmla="*/ 58 w 58"/>
                <a:gd name="T13" fmla="*/ 14 h 14"/>
                <a:gd name="T14" fmla="*/ 58 w 58"/>
                <a:gd name="T15" fmla="*/ 14 h 14"/>
                <a:gd name="T16" fmla="*/ 58 w 58"/>
                <a:gd name="T17" fmla="*/ 2 h 14"/>
                <a:gd name="T18" fmla="*/ 58 w 58"/>
                <a:gd name="T19" fmla="*/ 2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58" h="14">
                  <a:moveTo>
                    <a:pt x="58" y="2"/>
                  </a:moveTo>
                  <a:lnTo>
                    <a:pt x="58" y="2"/>
                  </a:lnTo>
                  <a:lnTo>
                    <a:pt x="4" y="0"/>
                  </a:lnTo>
                  <a:lnTo>
                    <a:pt x="0" y="6"/>
                  </a:lnTo>
                  <a:lnTo>
                    <a:pt x="58" y="14"/>
                  </a:lnTo>
                  <a:lnTo>
                    <a:pt x="58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8" name="Freeform 189"/>
            <p:cNvSpPr/>
            <p:nvPr/>
          </p:nvSpPr>
          <p:spPr bwMode="auto">
            <a:xfrm>
              <a:off x="3767" y="3569"/>
              <a:ext cx="26" cy="6"/>
            </a:xfrm>
            <a:custGeom>
              <a:avLst/>
              <a:gdLst>
                <a:gd name="T0" fmla="*/ 0 w 26"/>
                <a:gd name="T1" fmla="*/ 6 h 6"/>
                <a:gd name="T2" fmla="*/ 0 w 26"/>
                <a:gd name="T3" fmla="*/ 6 h 6"/>
                <a:gd name="T4" fmla="*/ 26 w 26"/>
                <a:gd name="T5" fmla="*/ 6 h 6"/>
                <a:gd name="T6" fmla="*/ 26 w 26"/>
                <a:gd name="T7" fmla="*/ 6 h 6"/>
                <a:gd name="T8" fmla="*/ 26 w 26"/>
                <a:gd name="T9" fmla="*/ 0 h 6"/>
                <a:gd name="T10" fmla="*/ 26 w 26"/>
                <a:gd name="T11" fmla="*/ 0 h 6"/>
                <a:gd name="T12" fmla="*/ 12 w 26"/>
                <a:gd name="T13" fmla="*/ 0 h 6"/>
                <a:gd name="T14" fmla="*/ 12 w 26"/>
                <a:gd name="T15" fmla="*/ 0 h 6"/>
                <a:gd name="T16" fmla="*/ 0 w 26"/>
                <a:gd name="T17" fmla="*/ 6 h 6"/>
                <a:gd name="T18" fmla="*/ 0 w 26"/>
                <a:gd name="T19" fmla="*/ 6 h 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6">
                  <a:moveTo>
                    <a:pt x="0" y="6"/>
                  </a:moveTo>
                  <a:lnTo>
                    <a:pt x="0" y="6"/>
                  </a:lnTo>
                  <a:lnTo>
                    <a:pt x="26" y="6"/>
                  </a:lnTo>
                  <a:lnTo>
                    <a:pt x="26" y="0"/>
                  </a:lnTo>
                  <a:lnTo>
                    <a:pt x="12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190"/>
            <p:cNvSpPr/>
            <p:nvPr/>
          </p:nvSpPr>
          <p:spPr bwMode="auto">
            <a:xfrm>
              <a:off x="3997" y="3613"/>
              <a:ext cx="40" cy="12"/>
            </a:xfrm>
            <a:custGeom>
              <a:avLst/>
              <a:gdLst>
                <a:gd name="T0" fmla="*/ 0 w 40"/>
                <a:gd name="T1" fmla="*/ 4 h 12"/>
                <a:gd name="T2" fmla="*/ 0 w 40"/>
                <a:gd name="T3" fmla="*/ 4 h 12"/>
                <a:gd name="T4" fmla="*/ 6 w 40"/>
                <a:gd name="T5" fmla="*/ 8 h 12"/>
                <a:gd name="T6" fmla="*/ 12 w 40"/>
                <a:gd name="T7" fmla="*/ 10 h 12"/>
                <a:gd name="T8" fmla="*/ 32 w 40"/>
                <a:gd name="T9" fmla="*/ 12 h 12"/>
                <a:gd name="T10" fmla="*/ 32 w 40"/>
                <a:gd name="T11" fmla="*/ 12 h 12"/>
                <a:gd name="T12" fmla="*/ 40 w 40"/>
                <a:gd name="T13" fmla="*/ 0 h 12"/>
                <a:gd name="T14" fmla="*/ 40 w 40"/>
                <a:gd name="T15" fmla="*/ 0 h 12"/>
                <a:gd name="T16" fmla="*/ 14 w 40"/>
                <a:gd name="T17" fmla="*/ 0 h 12"/>
                <a:gd name="T18" fmla="*/ 14 w 40"/>
                <a:gd name="T19" fmla="*/ 0 h 12"/>
                <a:gd name="T20" fmla="*/ 0 w 40"/>
                <a:gd name="T21" fmla="*/ 4 h 12"/>
                <a:gd name="T22" fmla="*/ 0 w 40"/>
                <a:gd name="T23" fmla="*/ 4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2">
                  <a:moveTo>
                    <a:pt x="0" y="4"/>
                  </a:moveTo>
                  <a:lnTo>
                    <a:pt x="0" y="4"/>
                  </a:lnTo>
                  <a:lnTo>
                    <a:pt x="6" y="8"/>
                  </a:lnTo>
                  <a:lnTo>
                    <a:pt x="12" y="10"/>
                  </a:lnTo>
                  <a:lnTo>
                    <a:pt x="32" y="12"/>
                  </a:lnTo>
                  <a:lnTo>
                    <a:pt x="40" y="0"/>
                  </a:lnTo>
                  <a:lnTo>
                    <a:pt x="1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191"/>
            <p:cNvSpPr/>
            <p:nvPr/>
          </p:nvSpPr>
          <p:spPr bwMode="auto">
            <a:xfrm>
              <a:off x="4063" y="3617"/>
              <a:ext cx="22" cy="10"/>
            </a:xfrm>
            <a:custGeom>
              <a:avLst/>
              <a:gdLst>
                <a:gd name="T0" fmla="*/ 0 w 22"/>
                <a:gd name="T1" fmla="*/ 8 h 10"/>
                <a:gd name="T2" fmla="*/ 0 w 22"/>
                <a:gd name="T3" fmla="*/ 8 h 10"/>
                <a:gd name="T4" fmla="*/ 14 w 22"/>
                <a:gd name="T5" fmla="*/ 10 h 10"/>
                <a:gd name="T6" fmla="*/ 14 w 22"/>
                <a:gd name="T7" fmla="*/ 10 h 10"/>
                <a:gd name="T8" fmla="*/ 18 w 22"/>
                <a:gd name="T9" fmla="*/ 10 h 10"/>
                <a:gd name="T10" fmla="*/ 18 w 22"/>
                <a:gd name="T11" fmla="*/ 10 h 10"/>
                <a:gd name="T12" fmla="*/ 22 w 22"/>
                <a:gd name="T13" fmla="*/ 4 h 10"/>
                <a:gd name="T14" fmla="*/ 22 w 22"/>
                <a:gd name="T15" fmla="*/ 4 h 10"/>
                <a:gd name="T16" fmla="*/ 4 w 22"/>
                <a:gd name="T17" fmla="*/ 0 h 10"/>
                <a:gd name="T18" fmla="*/ 4 w 22"/>
                <a:gd name="T19" fmla="*/ 0 h 10"/>
                <a:gd name="T20" fmla="*/ 0 w 22"/>
                <a:gd name="T21" fmla="*/ 8 h 10"/>
                <a:gd name="T22" fmla="*/ 0 w 22"/>
                <a:gd name="T23" fmla="*/ 8 h 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" h="10">
                  <a:moveTo>
                    <a:pt x="0" y="8"/>
                  </a:moveTo>
                  <a:lnTo>
                    <a:pt x="0" y="8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22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1" name="Freeform 192"/>
            <p:cNvSpPr/>
            <p:nvPr/>
          </p:nvSpPr>
          <p:spPr bwMode="auto">
            <a:xfrm>
              <a:off x="3885" y="3625"/>
              <a:ext cx="30" cy="18"/>
            </a:xfrm>
            <a:custGeom>
              <a:avLst/>
              <a:gdLst>
                <a:gd name="T0" fmla="*/ 0 w 30"/>
                <a:gd name="T1" fmla="*/ 6 h 18"/>
                <a:gd name="T2" fmla="*/ 0 w 30"/>
                <a:gd name="T3" fmla="*/ 6 h 18"/>
                <a:gd name="T4" fmla="*/ 0 w 30"/>
                <a:gd name="T5" fmla="*/ 18 h 18"/>
                <a:gd name="T6" fmla="*/ 0 w 30"/>
                <a:gd name="T7" fmla="*/ 18 h 18"/>
                <a:gd name="T8" fmla="*/ 20 w 30"/>
                <a:gd name="T9" fmla="*/ 18 h 18"/>
                <a:gd name="T10" fmla="*/ 20 w 30"/>
                <a:gd name="T11" fmla="*/ 18 h 18"/>
                <a:gd name="T12" fmla="*/ 30 w 30"/>
                <a:gd name="T13" fmla="*/ 0 h 18"/>
                <a:gd name="T14" fmla="*/ 30 w 30"/>
                <a:gd name="T15" fmla="*/ 0 h 18"/>
                <a:gd name="T16" fmla="*/ 20 w 30"/>
                <a:gd name="T17" fmla="*/ 0 h 18"/>
                <a:gd name="T18" fmla="*/ 20 w 30"/>
                <a:gd name="T19" fmla="*/ 0 h 18"/>
                <a:gd name="T20" fmla="*/ 0 w 30"/>
                <a:gd name="T21" fmla="*/ 6 h 18"/>
                <a:gd name="T22" fmla="*/ 0 w 30"/>
                <a:gd name="T23" fmla="*/ 6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0" h="18">
                  <a:moveTo>
                    <a:pt x="0" y="6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2" name="Freeform 193"/>
            <p:cNvSpPr/>
            <p:nvPr/>
          </p:nvSpPr>
          <p:spPr bwMode="auto">
            <a:xfrm>
              <a:off x="3953" y="3627"/>
              <a:ext cx="24" cy="20"/>
            </a:xfrm>
            <a:custGeom>
              <a:avLst/>
              <a:gdLst>
                <a:gd name="T0" fmla="*/ 10 w 24"/>
                <a:gd name="T1" fmla="*/ 4 h 20"/>
                <a:gd name="T2" fmla="*/ 10 w 24"/>
                <a:gd name="T3" fmla="*/ 4 h 20"/>
                <a:gd name="T4" fmla="*/ 0 w 24"/>
                <a:gd name="T5" fmla="*/ 20 h 20"/>
                <a:gd name="T6" fmla="*/ 0 w 24"/>
                <a:gd name="T7" fmla="*/ 20 h 20"/>
                <a:gd name="T8" fmla="*/ 22 w 24"/>
                <a:gd name="T9" fmla="*/ 20 h 20"/>
                <a:gd name="T10" fmla="*/ 22 w 24"/>
                <a:gd name="T11" fmla="*/ 20 h 20"/>
                <a:gd name="T12" fmla="*/ 24 w 24"/>
                <a:gd name="T13" fmla="*/ 16 h 20"/>
                <a:gd name="T14" fmla="*/ 24 w 24"/>
                <a:gd name="T15" fmla="*/ 16 h 20"/>
                <a:gd name="T16" fmla="*/ 18 w 24"/>
                <a:gd name="T17" fmla="*/ 0 h 20"/>
                <a:gd name="T18" fmla="*/ 18 w 24"/>
                <a:gd name="T19" fmla="*/ 0 h 20"/>
                <a:gd name="T20" fmla="*/ 10 w 24"/>
                <a:gd name="T21" fmla="*/ 4 h 20"/>
                <a:gd name="T22" fmla="*/ 10 w 24"/>
                <a:gd name="T23" fmla="*/ 4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4" h="20">
                  <a:moveTo>
                    <a:pt x="10" y="4"/>
                  </a:moveTo>
                  <a:lnTo>
                    <a:pt x="10" y="4"/>
                  </a:lnTo>
                  <a:lnTo>
                    <a:pt x="0" y="20"/>
                  </a:lnTo>
                  <a:lnTo>
                    <a:pt x="22" y="20"/>
                  </a:lnTo>
                  <a:lnTo>
                    <a:pt x="24" y="16"/>
                  </a:lnTo>
                  <a:lnTo>
                    <a:pt x="18" y="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3" name="Freeform 194"/>
            <p:cNvSpPr/>
            <p:nvPr/>
          </p:nvSpPr>
          <p:spPr bwMode="auto">
            <a:xfrm>
              <a:off x="3845" y="3631"/>
              <a:ext cx="14" cy="12"/>
            </a:xfrm>
            <a:custGeom>
              <a:avLst/>
              <a:gdLst>
                <a:gd name="T0" fmla="*/ 0 w 14"/>
                <a:gd name="T1" fmla="*/ 0 h 12"/>
                <a:gd name="T2" fmla="*/ 0 w 14"/>
                <a:gd name="T3" fmla="*/ 0 h 12"/>
                <a:gd name="T4" fmla="*/ 0 w 14"/>
                <a:gd name="T5" fmla="*/ 12 h 12"/>
                <a:gd name="T6" fmla="*/ 0 w 14"/>
                <a:gd name="T7" fmla="*/ 12 h 12"/>
                <a:gd name="T8" fmla="*/ 14 w 14"/>
                <a:gd name="T9" fmla="*/ 12 h 12"/>
                <a:gd name="T10" fmla="*/ 14 w 14"/>
                <a:gd name="T11" fmla="*/ 12 h 12"/>
                <a:gd name="T12" fmla="*/ 10 w 14"/>
                <a:gd name="T13" fmla="*/ 4 h 12"/>
                <a:gd name="T14" fmla="*/ 0 w 14"/>
                <a:gd name="T15" fmla="*/ 0 h 12"/>
                <a:gd name="T16" fmla="*/ 0 w 14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4" h="12">
                  <a:moveTo>
                    <a:pt x="0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14" y="12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4" name="矩形 233"/>
          <p:cNvSpPr/>
          <p:nvPr/>
        </p:nvSpPr>
        <p:spPr>
          <a:xfrm>
            <a:off x="5698190" y="2154452"/>
            <a:ext cx="140677" cy="8059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5" name="文本框 234"/>
          <p:cNvSpPr txBox="1"/>
          <p:nvPr/>
        </p:nvSpPr>
        <p:spPr>
          <a:xfrm>
            <a:off x="6084735" y="1961566"/>
            <a:ext cx="391297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CLICK HERE </a:t>
            </a:r>
            <a:r>
              <a:rPr lang="en-US" altLang="zh-CN" sz="3200" dirty="0" smtClean="0">
                <a:solidFill>
                  <a:schemeClr val="bg1"/>
                </a:solidFill>
              </a:rPr>
              <a:t>TO ADD YOUR TEXT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236" name="矩形 235"/>
          <p:cNvSpPr/>
          <p:nvPr/>
        </p:nvSpPr>
        <p:spPr>
          <a:xfrm>
            <a:off x="2216971" y="5245598"/>
            <a:ext cx="1706746" cy="4501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7" name="文本框 236"/>
          <p:cNvSpPr txBox="1"/>
          <p:nvPr/>
        </p:nvSpPr>
        <p:spPr>
          <a:xfrm>
            <a:off x="2336521" y="5262414"/>
            <a:ext cx="1580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</a:rPr>
              <a:t>COMPANY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38" name="文本框 16"/>
          <p:cNvSpPr txBox="1">
            <a:spLocks noChangeArrowheads="1"/>
          </p:cNvSpPr>
          <p:nvPr/>
        </p:nvSpPr>
        <p:spPr bwMode="auto">
          <a:xfrm>
            <a:off x="5569607" y="3408970"/>
            <a:ext cx="481235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The Monocle Guide to Better Living. 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sp>
        <p:nvSpPr>
          <p:cNvPr id="239" name="文本框 16"/>
          <p:cNvSpPr txBox="1">
            <a:spLocks noChangeArrowheads="1"/>
          </p:cNvSpPr>
          <p:nvPr/>
        </p:nvSpPr>
        <p:spPr bwMode="auto">
          <a:xfrm>
            <a:off x="5601195" y="4759699"/>
            <a:ext cx="48123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 Monocle Guide to Good Business follows up on the success of </a:t>
            </a:r>
            <a:r>
              <a:rPr lang="en-US" altLang="zh-CN" sz="2000" smtClean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billy" pitchFamily="2" charset="-122"/>
              </a:rPr>
              <a:t>The</a:t>
            </a:r>
            <a:endParaRPr lang="zh-CN" altLang="en-US" sz="2000">
              <a:solidFill>
                <a:schemeClr val="bg1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billy" pitchFamily="2" charset="-122"/>
            </a:endParaRPr>
          </a:p>
        </p:txBody>
      </p:sp>
      <p:grpSp>
        <p:nvGrpSpPr>
          <p:cNvPr id="240" name="组合 239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241" name="直角三角形 240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2" name="直角三角形 241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直角三角形 242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4" name="文本框 243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4040643" y="2048623"/>
            <a:ext cx="4122048" cy="3783244"/>
            <a:chOff x="4067938" y="1816611"/>
            <a:chExt cx="4122048" cy="3783244"/>
          </a:xfrm>
          <a:noFill/>
        </p:grpSpPr>
        <p:sp>
          <p:nvSpPr>
            <p:cNvPr id="38" name="Freeform 7"/>
            <p:cNvSpPr/>
            <p:nvPr/>
          </p:nvSpPr>
          <p:spPr bwMode="auto">
            <a:xfrm rot="900000">
              <a:off x="5690338" y="3520804"/>
              <a:ext cx="1073697" cy="2079051"/>
            </a:xfrm>
            <a:custGeom>
              <a:avLst/>
              <a:gdLst>
                <a:gd name="T0" fmla="*/ 187 w 252"/>
                <a:gd name="T1" fmla="*/ 221 h 499"/>
                <a:gd name="T2" fmla="*/ 252 w 252"/>
                <a:gd name="T3" fmla="*/ 182 h 499"/>
                <a:gd name="T4" fmla="*/ 252 w 252"/>
                <a:gd name="T5" fmla="*/ 57 h 499"/>
                <a:gd name="T6" fmla="*/ 170 w 252"/>
                <a:gd name="T7" fmla="*/ 91 h 499"/>
                <a:gd name="T8" fmla="*/ 179 w 252"/>
                <a:gd name="T9" fmla="*/ 42 h 499"/>
                <a:gd name="T10" fmla="*/ 145 w 252"/>
                <a:gd name="T11" fmla="*/ 2 h 499"/>
                <a:gd name="T12" fmla="*/ 109 w 252"/>
                <a:gd name="T13" fmla="*/ 56 h 499"/>
                <a:gd name="T14" fmla="*/ 129 w 252"/>
                <a:gd name="T15" fmla="*/ 108 h 499"/>
                <a:gd name="T16" fmla="*/ 0 w 252"/>
                <a:gd name="T17" fmla="*/ 162 h 499"/>
                <a:gd name="T18" fmla="*/ 0 w 252"/>
                <a:gd name="T19" fmla="*/ 499 h 499"/>
                <a:gd name="T20" fmla="*/ 252 w 252"/>
                <a:gd name="T21" fmla="*/ 350 h 499"/>
                <a:gd name="T22" fmla="*/ 252 w 252"/>
                <a:gd name="T23" fmla="*/ 239 h 499"/>
                <a:gd name="T24" fmla="*/ 187 w 252"/>
                <a:gd name="T25" fmla="*/ 221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499">
                  <a:moveTo>
                    <a:pt x="187" y="221"/>
                  </a:moveTo>
                  <a:cubicBezTo>
                    <a:pt x="206" y="174"/>
                    <a:pt x="240" y="179"/>
                    <a:pt x="252" y="182"/>
                  </a:cubicBezTo>
                  <a:cubicBezTo>
                    <a:pt x="252" y="57"/>
                    <a:pt x="252" y="57"/>
                    <a:pt x="252" y="57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73" y="81"/>
                    <a:pt x="180" y="56"/>
                    <a:pt x="179" y="42"/>
                  </a:cubicBezTo>
                  <a:cubicBezTo>
                    <a:pt x="179" y="23"/>
                    <a:pt x="179" y="0"/>
                    <a:pt x="145" y="2"/>
                  </a:cubicBezTo>
                  <a:cubicBezTo>
                    <a:pt x="114" y="4"/>
                    <a:pt x="108" y="40"/>
                    <a:pt x="109" y="56"/>
                  </a:cubicBezTo>
                  <a:cubicBezTo>
                    <a:pt x="110" y="74"/>
                    <a:pt x="123" y="98"/>
                    <a:pt x="129" y="108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499"/>
                    <a:pt x="0" y="499"/>
                    <a:pt x="0" y="499"/>
                  </a:cubicBezTo>
                  <a:cubicBezTo>
                    <a:pt x="252" y="350"/>
                    <a:pt x="252" y="350"/>
                    <a:pt x="252" y="350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227" y="290"/>
                    <a:pt x="167" y="272"/>
                    <a:pt x="187" y="221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Freeform 8"/>
            <p:cNvSpPr/>
            <p:nvPr/>
          </p:nvSpPr>
          <p:spPr bwMode="auto">
            <a:xfrm rot="900000">
              <a:off x="4511642" y="1862848"/>
              <a:ext cx="814588" cy="244400"/>
            </a:xfrm>
            <a:custGeom>
              <a:avLst/>
              <a:gdLst>
                <a:gd name="T0" fmla="*/ 382 w 382"/>
                <a:gd name="T1" fmla="*/ 117 h 117"/>
                <a:gd name="T2" fmla="*/ 0 w 382"/>
                <a:gd name="T3" fmla="*/ 0 h 117"/>
                <a:gd name="T4" fmla="*/ 378 w 382"/>
                <a:gd name="T5" fmla="*/ 117 h 117"/>
                <a:gd name="T6" fmla="*/ 382 w 382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2" h="117">
                  <a:moveTo>
                    <a:pt x="382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82" y="117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0" name="Freeform 9"/>
            <p:cNvSpPr/>
            <p:nvPr/>
          </p:nvSpPr>
          <p:spPr bwMode="auto">
            <a:xfrm rot="900000">
              <a:off x="5222925" y="2326878"/>
              <a:ext cx="1002569" cy="307151"/>
            </a:xfrm>
            <a:custGeom>
              <a:avLst/>
              <a:gdLst>
                <a:gd name="T0" fmla="*/ 0 w 470"/>
                <a:gd name="T1" fmla="*/ 0 h 148"/>
                <a:gd name="T2" fmla="*/ 0 w 470"/>
                <a:gd name="T3" fmla="*/ 2 h 148"/>
                <a:gd name="T4" fmla="*/ 470 w 470"/>
                <a:gd name="T5" fmla="*/ 148 h 148"/>
                <a:gd name="T6" fmla="*/ 0 w 470"/>
                <a:gd name="T7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0" h="148">
                  <a:moveTo>
                    <a:pt x="0" y="0"/>
                  </a:moveTo>
                  <a:lnTo>
                    <a:pt x="0" y="2"/>
                  </a:lnTo>
                  <a:lnTo>
                    <a:pt x="470" y="14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1" name="Freeform 10"/>
            <p:cNvSpPr/>
            <p:nvPr/>
          </p:nvSpPr>
          <p:spPr bwMode="auto">
            <a:xfrm rot="900000">
              <a:off x="6327105" y="2288898"/>
              <a:ext cx="1862881" cy="421093"/>
            </a:xfrm>
            <a:custGeom>
              <a:avLst/>
              <a:gdLst>
                <a:gd name="T0" fmla="*/ 188 w 437"/>
                <a:gd name="T1" fmla="*/ 33 h 101"/>
                <a:gd name="T2" fmla="*/ 111 w 437"/>
                <a:gd name="T3" fmla="*/ 20 h 101"/>
                <a:gd name="T4" fmla="*/ 0 w 437"/>
                <a:gd name="T5" fmla="*/ 46 h 101"/>
                <a:gd name="T6" fmla="*/ 80 w 437"/>
                <a:gd name="T7" fmla="*/ 64 h 101"/>
                <a:gd name="T8" fmla="*/ 57 w 437"/>
                <a:gd name="T9" fmla="*/ 84 h 101"/>
                <a:gd name="T10" fmla="*/ 119 w 437"/>
                <a:gd name="T11" fmla="*/ 73 h 101"/>
                <a:gd name="T12" fmla="*/ 239 w 437"/>
                <a:gd name="T13" fmla="*/ 101 h 101"/>
                <a:gd name="T14" fmla="*/ 239 w 437"/>
                <a:gd name="T15" fmla="*/ 101 h 101"/>
                <a:gd name="T16" fmla="*/ 437 w 437"/>
                <a:gd name="T17" fmla="*/ 42 h 101"/>
                <a:gd name="T18" fmla="*/ 202 w 437"/>
                <a:gd name="T19" fmla="*/ 0 h 101"/>
                <a:gd name="T20" fmla="*/ 154 w 437"/>
                <a:gd name="T21" fmla="*/ 11 h 101"/>
                <a:gd name="T22" fmla="*/ 188 w 437"/>
                <a:gd name="T23" fmla="*/ 33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7" h="101">
                  <a:moveTo>
                    <a:pt x="188" y="33"/>
                  </a:moveTo>
                  <a:cubicBezTo>
                    <a:pt x="164" y="45"/>
                    <a:pt x="122" y="35"/>
                    <a:pt x="111" y="2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59" y="68"/>
                    <a:pt x="29" y="76"/>
                    <a:pt x="57" y="84"/>
                  </a:cubicBezTo>
                  <a:cubicBezTo>
                    <a:pt x="86" y="92"/>
                    <a:pt x="107" y="82"/>
                    <a:pt x="119" y="73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437" y="42"/>
                    <a:pt x="437" y="42"/>
                    <a:pt x="437" y="42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76" y="15"/>
                    <a:pt x="208" y="23"/>
                    <a:pt x="188" y="33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2" name="Freeform 11"/>
            <p:cNvSpPr/>
            <p:nvPr/>
          </p:nvSpPr>
          <p:spPr bwMode="auto">
            <a:xfrm rot="900000">
              <a:off x="4518416" y="1816611"/>
              <a:ext cx="1871349" cy="426048"/>
            </a:xfrm>
            <a:custGeom>
              <a:avLst/>
              <a:gdLst>
                <a:gd name="T0" fmla="*/ 340 w 439"/>
                <a:gd name="T1" fmla="*/ 23 h 102"/>
                <a:gd name="T2" fmla="*/ 365 w 439"/>
                <a:gd name="T3" fmla="*/ 9 h 102"/>
                <a:gd name="T4" fmla="*/ 308 w 439"/>
                <a:gd name="T5" fmla="*/ 15 h 102"/>
                <a:gd name="T6" fmla="*/ 255 w 439"/>
                <a:gd name="T7" fmla="*/ 3 h 102"/>
                <a:gd name="T8" fmla="*/ 0 w 439"/>
                <a:gd name="T9" fmla="*/ 44 h 102"/>
                <a:gd name="T10" fmla="*/ 191 w 439"/>
                <a:gd name="T11" fmla="*/ 102 h 102"/>
                <a:gd name="T12" fmla="*/ 308 w 439"/>
                <a:gd name="T13" fmla="*/ 75 h 102"/>
                <a:gd name="T14" fmla="*/ 273 w 439"/>
                <a:gd name="T15" fmla="*/ 50 h 102"/>
                <a:gd name="T16" fmla="*/ 343 w 439"/>
                <a:gd name="T17" fmla="*/ 67 h 102"/>
                <a:gd name="T18" fmla="*/ 439 w 439"/>
                <a:gd name="T19" fmla="*/ 46 h 102"/>
                <a:gd name="T20" fmla="*/ 340 w 439"/>
                <a:gd name="T21" fmla="*/ 23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9" h="102">
                  <a:moveTo>
                    <a:pt x="340" y="23"/>
                  </a:moveTo>
                  <a:cubicBezTo>
                    <a:pt x="354" y="20"/>
                    <a:pt x="373" y="14"/>
                    <a:pt x="365" y="9"/>
                  </a:cubicBezTo>
                  <a:cubicBezTo>
                    <a:pt x="349" y="0"/>
                    <a:pt x="319" y="11"/>
                    <a:pt x="308" y="15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308" y="75"/>
                    <a:pt x="308" y="75"/>
                    <a:pt x="308" y="75"/>
                  </a:cubicBezTo>
                  <a:cubicBezTo>
                    <a:pt x="284" y="72"/>
                    <a:pt x="241" y="63"/>
                    <a:pt x="273" y="50"/>
                  </a:cubicBezTo>
                  <a:cubicBezTo>
                    <a:pt x="309" y="37"/>
                    <a:pt x="333" y="57"/>
                    <a:pt x="343" y="67"/>
                  </a:cubicBezTo>
                  <a:cubicBezTo>
                    <a:pt x="439" y="46"/>
                    <a:pt x="439" y="46"/>
                    <a:pt x="439" y="46"/>
                  </a:cubicBezTo>
                  <a:lnTo>
                    <a:pt x="340" y="23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3" name="Freeform 12"/>
            <p:cNvSpPr/>
            <p:nvPr/>
          </p:nvSpPr>
          <p:spPr bwMode="auto">
            <a:xfrm rot="900000">
              <a:off x="5620903" y="1938812"/>
              <a:ext cx="1671512" cy="323665"/>
            </a:xfrm>
            <a:custGeom>
              <a:avLst/>
              <a:gdLst>
                <a:gd name="T0" fmla="*/ 110 w 392"/>
                <a:gd name="T1" fmla="*/ 41 h 78"/>
                <a:gd name="T2" fmla="*/ 85 w 392"/>
                <a:gd name="T3" fmla="*/ 55 h 78"/>
                <a:gd name="T4" fmla="*/ 184 w 392"/>
                <a:gd name="T5" fmla="*/ 78 h 78"/>
                <a:gd name="T6" fmla="*/ 295 w 392"/>
                <a:gd name="T7" fmla="*/ 52 h 78"/>
                <a:gd name="T8" fmla="*/ 372 w 392"/>
                <a:gd name="T9" fmla="*/ 65 h 78"/>
                <a:gd name="T10" fmla="*/ 338 w 392"/>
                <a:gd name="T11" fmla="*/ 43 h 78"/>
                <a:gd name="T12" fmla="*/ 386 w 392"/>
                <a:gd name="T13" fmla="*/ 32 h 78"/>
                <a:gd name="T14" fmla="*/ 212 w 392"/>
                <a:gd name="T15" fmla="*/ 0 h 78"/>
                <a:gd name="T16" fmla="*/ 0 w 392"/>
                <a:gd name="T17" fmla="*/ 35 h 78"/>
                <a:gd name="T18" fmla="*/ 53 w 392"/>
                <a:gd name="T19" fmla="*/ 47 h 78"/>
                <a:gd name="T20" fmla="*/ 110 w 392"/>
                <a:gd name="T21" fmla="*/ 4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2" h="78">
                  <a:moveTo>
                    <a:pt x="110" y="41"/>
                  </a:moveTo>
                  <a:cubicBezTo>
                    <a:pt x="118" y="46"/>
                    <a:pt x="99" y="52"/>
                    <a:pt x="85" y="55"/>
                  </a:cubicBezTo>
                  <a:cubicBezTo>
                    <a:pt x="184" y="78"/>
                    <a:pt x="184" y="78"/>
                    <a:pt x="184" y="78"/>
                  </a:cubicBezTo>
                  <a:cubicBezTo>
                    <a:pt x="295" y="52"/>
                    <a:pt x="295" y="52"/>
                    <a:pt x="295" y="52"/>
                  </a:cubicBezTo>
                  <a:cubicBezTo>
                    <a:pt x="306" y="67"/>
                    <a:pt x="348" y="77"/>
                    <a:pt x="372" y="65"/>
                  </a:cubicBezTo>
                  <a:cubicBezTo>
                    <a:pt x="392" y="55"/>
                    <a:pt x="360" y="47"/>
                    <a:pt x="338" y="43"/>
                  </a:cubicBezTo>
                  <a:cubicBezTo>
                    <a:pt x="386" y="32"/>
                    <a:pt x="386" y="32"/>
                    <a:pt x="386" y="32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64" y="43"/>
                    <a:pt x="94" y="32"/>
                    <a:pt x="110" y="41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4" name="Freeform 13"/>
            <p:cNvSpPr/>
            <p:nvPr/>
          </p:nvSpPr>
          <p:spPr bwMode="auto">
            <a:xfrm rot="900000">
              <a:off x="5239860" y="2194769"/>
              <a:ext cx="2076265" cy="579624"/>
            </a:xfrm>
            <a:custGeom>
              <a:avLst/>
              <a:gdLst>
                <a:gd name="T0" fmla="*/ 235 w 487"/>
                <a:gd name="T1" fmla="*/ 139 h 139"/>
                <a:gd name="T2" fmla="*/ 487 w 487"/>
                <a:gd name="T3" fmla="*/ 64 h 139"/>
                <a:gd name="T4" fmla="*/ 367 w 487"/>
                <a:gd name="T5" fmla="*/ 36 h 139"/>
                <a:gd name="T6" fmla="*/ 305 w 487"/>
                <a:gd name="T7" fmla="*/ 47 h 139"/>
                <a:gd name="T8" fmla="*/ 328 w 487"/>
                <a:gd name="T9" fmla="*/ 27 h 139"/>
                <a:gd name="T10" fmla="*/ 248 w 487"/>
                <a:gd name="T11" fmla="*/ 9 h 139"/>
                <a:gd name="T12" fmla="*/ 152 w 487"/>
                <a:gd name="T13" fmla="*/ 30 h 139"/>
                <a:gd name="T14" fmla="*/ 82 w 487"/>
                <a:gd name="T15" fmla="*/ 13 h 139"/>
                <a:gd name="T16" fmla="*/ 117 w 487"/>
                <a:gd name="T17" fmla="*/ 38 h 139"/>
                <a:gd name="T18" fmla="*/ 0 w 487"/>
                <a:gd name="T19" fmla="*/ 65 h 139"/>
                <a:gd name="T20" fmla="*/ 235 w 487"/>
                <a:gd name="T2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87" h="139">
                  <a:moveTo>
                    <a:pt x="235" y="139"/>
                  </a:moveTo>
                  <a:cubicBezTo>
                    <a:pt x="487" y="64"/>
                    <a:pt x="487" y="64"/>
                    <a:pt x="487" y="64"/>
                  </a:cubicBezTo>
                  <a:cubicBezTo>
                    <a:pt x="367" y="36"/>
                    <a:pt x="367" y="36"/>
                    <a:pt x="367" y="36"/>
                  </a:cubicBezTo>
                  <a:cubicBezTo>
                    <a:pt x="355" y="45"/>
                    <a:pt x="334" y="55"/>
                    <a:pt x="305" y="47"/>
                  </a:cubicBezTo>
                  <a:cubicBezTo>
                    <a:pt x="277" y="39"/>
                    <a:pt x="307" y="31"/>
                    <a:pt x="328" y="27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152" y="30"/>
                    <a:pt x="152" y="30"/>
                    <a:pt x="152" y="30"/>
                  </a:cubicBezTo>
                  <a:cubicBezTo>
                    <a:pt x="142" y="20"/>
                    <a:pt x="118" y="0"/>
                    <a:pt x="82" y="13"/>
                  </a:cubicBezTo>
                  <a:cubicBezTo>
                    <a:pt x="50" y="26"/>
                    <a:pt x="93" y="35"/>
                    <a:pt x="117" y="38"/>
                  </a:cubicBezTo>
                  <a:cubicBezTo>
                    <a:pt x="0" y="65"/>
                    <a:pt x="0" y="65"/>
                    <a:pt x="0" y="65"/>
                  </a:cubicBezTo>
                  <a:lnTo>
                    <a:pt x="235" y="139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Freeform 14"/>
            <p:cNvSpPr/>
            <p:nvPr/>
          </p:nvSpPr>
          <p:spPr bwMode="auto">
            <a:xfrm rot="900000">
              <a:off x="4511641" y="1861196"/>
              <a:ext cx="806120" cy="244400"/>
            </a:xfrm>
            <a:custGeom>
              <a:avLst/>
              <a:gdLst>
                <a:gd name="T0" fmla="*/ 378 w 378"/>
                <a:gd name="T1" fmla="*/ 117 h 117"/>
                <a:gd name="T2" fmla="*/ 0 w 378"/>
                <a:gd name="T3" fmla="*/ 0 h 117"/>
                <a:gd name="T4" fmla="*/ 378 w 378"/>
                <a:gd name="T5" fmla="*/ 117 h 117"/>
                <a:gd name="T6" fmla="*/ 378 w 378"/>
                <a:gd name="T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8" h="117">
                  <a:moveTo>
                    <a:pt x="378" y="117"/>
                  </a:moveTo>
                  <a:lnTo>
                    <a:pt x="0" y="0"/>
                  </a:lnTo>
                  <a:lnTo>
                    <a:pt x="378" y="117"/>
                  </a:lnTo>
                  <a:lnTo>
                    <a:pt x="378" y="117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6" name="Freeform 15"/>
            <p:cNvSpPr/>
            <p:nvPr/>
          </p:nvSpPr>
          <p:spPr bwMode="auto">
            <a:xfrm rot="900000">
              <a:off x="4343983" y="1879361"/>
              <a:ext cx="1117728" cy="1474656"/>
            </a:xfrm>
            <a:custGeom>
              <a:avLst/>
              <a:gdLst>
                <a:gd name="T0" fmla="*/ 82 w 262"/>
                <a:gd name="T1" fmla="*/ 218 h 354"/>
                <a:gd name="T2" fmla="*/ 102 w 262"/>
                <a:gd name="T3" fmla="*/ 314 h 354"/>
                <a:gd name="T4" fmla="*/ 191 w 262"/>
                <a:gd name="T5" fmla="*/ 354 h 354"/>
                <a:gd name="T6" fmla="*/ 191 w 262"/>
                <a:gd name="T7" fmla="*/ 233 h 354"/>
                <a:gd name="T8" fmla="*/ 262 w 262"/>
                <a:gd name="T9" fmla="*/ 223 h 354"/>
                <a:gd name="T10" fmla="*/ 191 w 262"/>
                <a:gd name="T11" fmla="*/ 178 h 354"/>
                <a:gd name="T12" fmla="*/ 191 w 262"/>
                <a:gd name="T13" fmla="*/ 59 h 354"/>
                <a:gd name="T14" fmla="*/ 0 w 262"/>
                <a:gd name="T15" fmla="*/ 0 h 354"/>
                <a:gd name="T16" fmla="*/ 0 w 262"/>
                <a:gd name="T17" fmla="*/ 268 h 354"/>
                <a:gd name="T18" fmla="*/ 66 w 262"/>
                <a:gd name="T19" fmla="*/ 298 h 354"/>
                <a:gd name="T20" fmla="*/ 82 w 262"/>
                <a:gd name="T21" fmla="*/ 218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2" h="354">
                  <a:moveTo>
                    <a:pt x="82" y="218"/>
                  </a:moveTo>
                  <a:cubicBezTo>
                    <a:pt x="120" y="210"/>
                    <a:pt x="118" y="288"/>
                    <a:pt x="102" y="314"/>
                  </a:cubicBezTo>
                  <a:cubicBezTo>
                    <a:pt x="191" y="354"/>
                    <a:pt x="191" y="354"/>
                    <a:pt x="191" y="354"/>
                  </a:cubicBezTo>
                  <a:cubicBezTo>
                    <a:pt x="191" y="233"/>
                    <a:pt x="191" y="233"/>
                    <a:pt x="191" y="233"/>
                  </a:cubicBezTo>
                  <a:cubicBezTo>
                    <a:pt x="218" y="251"/>
                    <a:pt x="262" y="270"/>
                    <a:pt x="262" y="223"/>
                  </a:cubicBezTo>
                  <a:cubicBezTo>
                    <a:pt x="262" y="166"/>
                    <a:pt x="214" y="172"/>
                    <a:pt x="191" y="178"/>
                  </a:cubicBezTo>
                  <a:cubicBezTo>
                    <a:pt x="191" y="59"/>
                    <a:pt x="191" y="59"/>
                    <a:pt x="191" y="5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66" y="298"/>
                    <a:pt x="66" y="298"/>
                    <a:pt x="66" y="298"/>
                  </a:cubicBezTo>
                  <a:cubicBezTo>
                    <a:pt x="60" y="277"/>
                    <a:pt x="47" y="226"/>
                    <a:pt x="82" y="218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7" name="Freeform 16"/>
            <p:cNvSpPr/>
            <p:nvPr/>
          </p:nvSpPr>
          <p:spPr bwMode="auto">
            <a:xfrm rot="900000">
              <a:off x="5006153" y="2302109"/>
              <a:ext cx="1002569" cy="1923823"/>
            </a:xfrm>
            <a:custGeom>
              <a:avLst/>
              <a:gdLst>
                <a:gd name="T0" fmla="*/ 0 w 235"/>
                <a:gd name="T1" fmla="*/ 0 h 462"/>
                <a:gd name="T2" fmla="*/ 0 w 235"/>
                <a:gd name="T3" fmla="*/ 119 h 462"/>
                <a:gd name="T4" fmla="*/ 71 w 235"/>
                <a:gd name="T5" fmla="*/ 164 h 462"/>
                <a:gd name="T6" fmla="*/ 0 w 235"/>
                <a:gd name="T7" fmla="*/ 174 h 462"/>
                <a:gd name="T8" fmla="*/ 0 w 235"/>
                <a:gd name="T9" fmla="*/ 295 h 462"/>
                <a:gd name="T10" fmla="*/ 98 w 235"/>
                <a:gd name="T11" fmla="*/ 339 h 462"/>
                <a:gd name="T12" fmla="*/ 117 w 235"/>
                <a:gd name="T13" fmla="*/ 447 h 462"/>
                <a:gd name="T14" fmla="*/ 140 w 235"/>
                <a:gd name="T15" fmla="*/ 358 h 462"/>
                <a:gd name="T16" fmla="*/ 235 w 235"/>
                <a:gd name="T17" fmla="*/ 401 h 462"/>
                <a:gd name="T18" fmla="*/ 235 w 235"/>
                <a:gd name="T19" fmla="*/ 73 h 462"/>
                <a:gd name="T20" fmla="*/ 0 w 235"/>
                <a:gd name="T2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5" h="462">
                  <a:moveTo>
                    <a:pt x="0" y="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23" y="113"/>
                    <a:pt x="71" y="107"/>
                    <a:pt x="71" y="164"/>
                  </a:cubicBezTo>
                  <a:cubicBezTo>
                    <a:pt x="71" y="211"/>
                    <a:pt x="27" y="192"/>
                    <a:pt x="0" y="174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98" y="339"/>
                    <a:pt x="98" y="339"/>
                    <a:pt x="98" y="339"/>
                  </a:cubicBezTo>
                  <a:cubicBezTo>
                    <a:pt x="87" y="365"/>
                    <a:pt x="65" y="430"/>
                    <a:pt x="117" y="447"/>
                  </a:cubicBezTo>
                  <a:cubicBezTo>
                    <a:pt x="161" y="462"/>
                    <a:pt x="151" y="400"/>
                    <a:pt x="140" y="358"/>
                  </a:cubicBezTo>
                  <a:cubicBezTo>
                    <a:pt x="235" y="401"/>
                    <a:pt x="235" y="401"/>
                    <a:pt x="235" y="401"/>
                  </a:cubicBezTo>
                  <a:cubicBezTo>
                    <a:pt x="235" y="73"/>
                    <a:pt x="235" y="73"/>
                    <a:pt x="235" y="73"/>
                  </a:cubicBezTo>
                  <a:lnTo>
                    <a:pt x="0" y="0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 useBgFill="1">
          <p:nvSpPr>
            <p:cNvPr id="48" name="Freeform 17"/>
            <p:cNvSpPr/>
            <p:nvPr/>
          </p:nvSpPr>
          <p:spPr bwMode="auto">
            <a:xfrm rot="900000">
              <a:off x="6003640" y="2605957"/>
              <a:ext cx="1441192" cy="1677772"/>
            </a:xfrm>
            <a:custGeom>
              <a:avLst/>
              <a:gdLst>
                <a:gd name="T0" fmla="*/ 0 w 338"/>
                <a:gd name="T1" fmla="*/ 75 h 403"/>
                <a:gd name="T2" fmla="*/ 0 w 338"/>
                <a:gd name="T3" fmla="*/ 403 h 403"/>
                <a:gd name="T4" fmla="*/ 129 w 338"/>
                <a:gd name="T5" fmla="*/ 349 h 403"/>
                <a:gd name="T6" fmla="*/ 109 w 338"/>
                <a:gd name="T7" fmla="*/ 297 h 403"/>
                <a:gd name="T8" fmla="*/ 145 w 338"/>
                <a:gd name="T9" fmla="*/ 243 h 403"/>
                <a:gd name="T10" fmla="*/ 179 w 338"/>
                <a:gd name="T11" fmla="*/ 283 h 403"/>
                <a:gd name="T12" fmla="*/ 170 w 338"/>
                <a:gd name="T13" fmla="*/ 332 h 403"/>
                <a:gd name="T14" fmla="*/ 252 w 338"/>
                <a:gd name="T15" fmla="*/ 298 h 403"/>
                <a:gd name="T16" fmla="*/ 252 w 338"/>
                <a:gd name="T17" fmla="*/ 170 h 403"/>
                <a:gd name="T18" fmla="*/ 331 w 338"/>
                <a:gd name="T19" fmla="*/ 121 h 403"/>
                <a:gd name="T20" fmla="*/ 252 w 338"/>
                <a:gd name="T21" fmla="*/ 127 h 403"/>
                <a:gd name="T22" fmla="*/ 252 w 338"/>
                <a:gd name="T23" fmla="*/ 0 h 403"/>
                <a:gd name="T24" fmla="*/ 252 w 338"/>
                <a:gd name="T25" fmla="*/ 0 h 403"/>
                <a:gd name="T26" fmla="*/ 0 w 338"/>
                <a:gd name="T27" fmla="*/ 75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8" h="403">
                  <a:moveTo>
                    <a:pt x="0" y="75"/>
                  </a:moveTo>
                  <a:cubicBezTo>
                    <a:pt x="0" y="403"/>
                    <a:pt x="0" y="403"/>
                    <a:pt x="0" y="403"/>
                  </a:cubicBezTo>
                  <a:cubicBezTo>
                    <a:pt x="129" y="349"/>
                    <a:pt x="129" y="349"/>
                    <a:pt x="129" y="349"/>
                  </a:cubicBezTo>
                  <a:cubicBezTo>
                    <a:pt x="123" y="339"/>
                    <a:pt x="110" y="315"/>
                    <a:pt x="109" y="297"/>
                  </a:cubicBezTo>
                  <a:cubicBezTo>
                    <a:pt x="108" y="281"/>
                    <a:pt x="114" y="245"/>
                    <a:pt x="145" y="243"/>
                  </a:cubicBezTo>
                  <a:cubicBezTo>
                    <a:pt x="179" y="241"/>
                    <a:pt x="179" y="264"/>
                    <a:pt x="179" y="283"/>
                  </a:cubicBezTo>
                  <a:cubicBezTo>
                    <a:pt x="180" y="297"/>
                    <a:pt x="173" y="322"/>
                    <a:pt x="170" y="332"/>
                  </a:cubicBezTo>
                  <a:cubicBezTo>
                    <a:pt x="252" y="298"/>
                    <a:pt x="252" y="298"/>
                    <a:pt x="252" y="298"/>
                  </a:cubicBezTo>
                  <a:cubicBezTo>
                    <a:pt x="252" y="170"/>
                    <a:pt x="252" y="170"/>
                    <a:pt x="252" y="170"/>
                  </a:cubicBezTo>
                  <a:cubicBezTo>
                    <a:pt x="281" y="173"/>
                    <a:pt x="338" y="175"/>
                    <a:pt x="331" y="121"/>
                  </a:cubicBezTo>
                  <a:cubicBezTo>
                    <a:pt x="325" y="74"/>
                    <a:pt x="275" y="109"/>
                    <a:pt x="252" y="127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2" y="0"/>
                    <a:pt x="252" y="0"/>
                    <a:pt x="252" y="0"/>
                  </a:cubicBezTo>
                  <a:lnTo>
                    <a:pt x="0" y="75"/>
                  </a:lnTo>
                  <a:close/>
                </a:path>
              </a:pathLst>
            </a:custGeom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9" name="Freeform 18"/>
            <p:cNvSpPr/>
            <p:nvPr/>
          </p:nvSpPr>
          <p:spPr bwMode="auto">
            <a:xfrm rot="900000">
              <a:off x="6471055" y="3623188"/>
              <a:ext cx="1210872" cy="1565480"/>
            </a:xfrm>
            <a:custGeom>
              <a:avLst/>
              <a:gdLst>
                <a:gd name="T0" fmla="*/ 199 w 284"/>
                <a:gd name="T1" fmla="*/ 126 h 376"/>
                <a:gd name="T2" fmla="*/ 180 w 284"/>
                <a:gd name="T3" fmla="*/ 44 h 376"/>
                <a:gd name="T4" fmla="*/ 85 w 284"/>
                <a:gd name="T5" fmla="*/ 83 h 376"/>
                <a:gd name="T6" fmla="*/ 85 w 284"/>
                <a:gd name="T7" fmla="*/ 208 h 376"/>
                <a:gd name="T8" fmla="*/ 87 w 284"/>
                <a:gd name="T9" fmla="*/ 209 h 376"/>
                <a:gd name="T10" fmla="*/ 85 w 284"/>
                <a:gd name="T11" fmla="*/ 208 h 376"/>
                <a:gd name="T12" fmla="*/ 20 w 284"/>
                <a:gd name="T13" fmla="*/ 247 h 376"/>
                <a:gd name="T14" fmla="*/ 85 w 284"/>
                <a:gd name="T15" fmla="*/ 265 h 376"/>
                <a:gd name="T16" fmla="*/ 87 w 284"/>
                <a:gd name="T17" fmla="*/ 260 h 376"/>
                <a:gd name="T18" fmla="*/ 85 w 284"/>
                <a:gd name="T19" fmla="*/ 265 h 376"/>
                <a:gd name="T20" fmla="*/ 85 w 284"/>
                <a:gd name="T21" fmla="*/ 376 h 376"/>
                <a:gd name="T22" fmla="*/ 284 w 284"/>
                <a:gd name="T23" fmla="*/ 258 h 376"/>
                <a:gd name="T24" fmla="*/ 284 w 284"/>
                <a:gd name="T25" fmla="*/ 0 h 376"/>
                <a:gd name="T26" fmla="*/ 214 w 284"/>
                <a:gd name="T27" fmla="*/ 30 h 376"/>
                <a:gd name="T28" fmla="*/ 199 w 284"/>
                <a:gd name="T29" fmla="*/ 12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376">
                  <a:moveTo>
                    <a:pt x="199" y="126"/>
                  </a:moveTo>
                  <a:cubicBezTo>
                    <a:pt x="157" y="127"/>
                    <a:pt x="170" y="73"/>
                    <a:pt x="180" y="44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208"/>
                    <a:pt x="85" y="208"/>
                    <a:pt x="85" y="208"/>
                  </a:cubicBezTo>
                  <a:cubicBezTo>
                    <a:pt x="86" y="208"/>
                    <a:pt x="87" y="209"/>
                    <a:pt x="87" y="209"/>
                  </a:cubicBezTo>
                  <a:cubicBezTo>
                    <a:pt x="87" y="209"/>
                    <a:pt x="86" y="208"/>
                    <a:pt x="85" y="208"/>
                  </a:cubicBezTo>
                  <a:cubicBezTo>
                    <a:pt x="73" y="205"/>
                    <a:pt x="39" y="200"/>
                    <a:pt x="20" y="247"/>
                  </a:cubicBezTo>
                  <a:cubicBezTo>
                    <a:pt x="0" y="298"/>
                    <a:pt x="60" y="316"/>
                    <a:pt x="85" y="265"/>
                  </a:cubicBezTo>
                  <a:cubicBezTo>
                    <a:pt x="87" y="261"/>
                    <a:pt x="87" y="260"/>
                    <a:pt x="87" y="260"/>
                  </a:cubicBezTo>
                  <a:cubicBezTo>
                    <a:pt x="87" y="260"/>
                    <a:pt x="87" y="261"/>
                    <a:pt x="85" y="265"/>
                  </a:cubicBezTo>
                  <a:cubicBezTo>
                    <a:pt x="85" y="376"/>
                    <a:pt x="85" y="376"/>
                    <a:pt x="85" y="376"/>
                  </a:cubicBezTo>
                  <a:cubicBezTo>
                    <a:pt x="284" y="258"/>
                    <a:pt x="284" y="258"/>
                    <a:pt x="284" y="258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14" y="30"/>
                    <a:pt x="214" y="30"/>
                    <a:pt x="214" y="30"/>
                  </a:cubicBezTo>
                  <a:cubicBezTo>
                    <a:pt x="224" y="60"/>
                    <a:pt x="245" y="124"/>
                    <a:pt x="199" y="126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0" name="Freeform 19"/>
            <p:cNvSpPr/>
            <p:nvPr/>
          </p:nvSpPr>
          <p:spPr bwMode="auto">
            <a:xfrm rot="900000">
              <a:off x="7116288" y="2563022"/>
              <a:ext cx="848459" cy="1672817"/>
            </a:xfrm>
            <a:custGeom>
              <a:avLst/>
              <a:gdLst>
                <a:gd name="T0" fmla="*/ 198 w 199"/>
                <a:gd name="T1" fmla="*/ 0 h 401"/>
                <a:gd name="T2" fmla="*/ 199 w 199"/>
                <a:gd name="T3" fmla="*/ 0 h 401"/>
                <a:gd name="T4" fmla="*/ 0 w 199"/>
                <a:gd name="T5" fmla="*/ 59 h 401"/>
                <a:gd name="T6" fmla="*/ 0 w 199"/>
                <a:gd name="T7" fmla="*/ 59 h 401"/>
                <a:gd name="T8" fmla="*/ 0 w 199"/>
                <a:gd name="T9" fmla="*/ 186 h 401"/>
                <a:gd name="T10" fmla="*/ 79 w 199"/>
                <a:gd name="T11" fmla="*/ 180 h 401"/>
                <a:gd name="T12" fmla="*/ 0 w 199"/>
                <a:gd name="T13" fmla="*/ 229 h 401"/>
                <a:gd name="T14" fmla="*/ 0 w 199"/>
                <a:gd name="T15" fmla="*/ 357 h 401"/>
                <a:gd name="T16" fmla="*/ 95 w 199"/>
                <a:gd name="T17" fmla="*/ 318 h 401"/>
                <a:gd name="T18" fmla="*/ 114 w 199"/>
                <a:gd name="T19" fmla="*/ 400 h 401"/>
                <a:gd name="T20" fmla="*/ 129 w 199"/>
                <a:gd name="T21" fmla="*/ 304 h 401"/>
                <a:gd name="T22" fmla="*/ 199 w 199"/>
                <a:gd name="T23" fmla="*/ 274 h 401"/>
                <a:gd name="T24" fmla="*/ 199 w 199"/>
                <a:gd name="T25" fmla="*/ 0 h 401"/>
                <a:gd name="T26" fmla="*/ 198 w 199"/>
                <a:gd name="T27" fmla="*/ 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9" h="401">
                  <a:moveTo>
                    <a:pt x="198" y="0"/>
                  </a:moveTo>
                  <a:cubicBezTo>
                    <a:pt x="199" y="0"/>
                    <a:pt x="199" y="0"/>
                    <a:pt x="199" y="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23" y="168"/>
                    <a:pt x="73" y="133"/>
                    <a:pt x="79" y="180"/>
                  </a:cubicBezTo>
                  <a:cubicBezTo>
                    <a:pt x="86" y="234"/>
                    <a:pt x="29" y="232"/>
                    <a:pt x="0" y="229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95" y="318"/>
                    <a:pt x="95" y="318"/>
                    <a:pt x="95" y="318"/>
                  </a:cubicBezTo>
                  <a:cubicBezTo>
                    <a:pt x="85" y="347"/>
                    <a:pt x="72" y="401"/>
                    <a:pt x="114" y="400"/>
                  </a:cubicBezTo>
                  <a:cubicBezTo>
                    <a:pt x="160" y="398"/>
                    <a:pt x="139" y="334"/>
                    <a:pt x="129" y="304"/>
                  </a:cubicBezTo>
                  <a:cubicBezTo>
                    <a:pt x="199" y="274"/>
                    <a:pt x="199" y="274"/>
                    <a:pt x="199" y="274"/>
                  </a:cubicBezTo>
                  <a:cubicBezTo>
                    <a:pt x="199" y="0"/>
                    <a:pt x="199" y="0"/>
                    <a:pt x="199" y="0"/>
                  </a:cubicBezTo>
                  <a:lnTo>
                    <a:pt x="198" y="0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1" name="Freeform 20"/>
            <p:cNvSpPr/>
            <p:nvPr/>
          </p:nvSpPr>
          <p:spPr bwMode="auto">
            <a:xfrm rot="900000">
              <a:off x="4067938" y="2680267"/>
              <a:ext cx="814588" cy="1841256"/>
            </a:xfrm>
            <a:custGeom>
              <a:avLst/>
              <a:gdLst>
                <a:gd name="T0" fmla="*/ 122 w 191"/>
                <a:gd name="T1" fmla="*/ 253 h 442"/>
                <a:gd name="T2" fmla="*/ 191 w 191"/>
                <a:gd name="T3" fmla="*/ 268 h 442"/>
                <a:gd name="T4" fmla="*/ 191 w 191"/>
                <a:gd name="T5" fmla="*/ 144 h 442"/>
                <a:gd name="T6" fmla="*/ 102 w 191"/>
                <a:gd name="T7" fmla="*/ 104 h 442"/>
                <a:gd name="T8" fmla="*/ 82 w 191"/>
                <a:gd name="T9" fmla="*/ 8 h 442"/>
                <a:gd name="T10" fmla="*/ 66 w 191"/>
                <a:gd name="T11" fmla="*/ 88 h 442"/>
                <a:gd name="T12" fmla="*/ 0 w 191"/>
                <a:gd name="T13" fmla="*/ 58 h 442"/>
                <a:gd name="T14" fmla="*/ 0 w 191"/>
                <a:gd name="T15" fmla="*/ 325 h 442"/>
                <a:gd name="T16" fmla="*/ 191 w 191"/>
                <a:gd name="T17" fmla="*/ 442 h 442"/>
                <a:gd name="T18" fmla="*/ 191 w 191"/>
                <a:gd name="T19" fmla="*/ 316 h 442"/>
                <a:gd name="T20" fmla="*/ 122 w 191"/>
                <a:gd name="T21" fmla="*/ 25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442">
                  <a:moveTo>
                    <a:pt x="122" y="253"/>
                  </a:moveTo>
                  <a:cubicBezTo>
                    <a:pt x="137" y="210"/>
                    <a:pt x="175" y="248"/>
                    <a:pt x="191" y="268"/>
                  </a:cubicBezTo>
                  <a:cubicBezTo>
                    <a:pt x="191" y="144"/>
                    <a:pt x="191" y="144"/>
                    <a:pt x="191" y="144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18" y="78"/>
                    <a:pt x="120" y="0"/>
                    <a:pt x="82" y="8"/>
                  </a:cubicBezTo>
                  <a:cubicBezTo>
                    <a:pt x="47" y="16"/>
                    <a:pt x="60" y="67"/>
                    <a:pt x="66" y="8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325"/>
                    <a:pt x="0" y="325"/>
                    <a:pt x="0" y="325"/>
                  </a:cubicBezTo>
                  <a:cubicBezTo>
                    <a:pt x="191" y="442"/>
                    <a:pt x="191" y="442"/>
                    <a:pt x="191" y="442"/>
                  </a:cubicBezTo>
                  <a:cubicBezTo>
                    <a:pt x="191" y="316"/>
                    <a:pt x="191" y="316"/>
                    <a:pt x="191" y="316"/>
                  </a:cubicBezTo>
                  <a:cubicBezTo>
                    <a:pt x="167" y="322"/>
                    <a:pt x="105" y="299"/>
                    <a:pt x="122" y="253"/>
                  </a:cubicBez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2" name="Freeform 21"/>
            <p:cNvSpPr/>
            <p:nvPr/>
          </p:nvSpPr>
          <p:spPr bwMode="auto">
            <a:xfrm rot="900000">
              <a:off x="4330435" y="3441540"/>
              <a:ext cx="1370064" cy="1846211"/>
            </a:xfrm>
            <a:custGeom>
              <a:avLst/>
              <a:gdLst>
                <a:gd name="T0" fmla="*/ 226 w 321"/>
                <a:gd name="T1" fmla="*/ 63 h 443"/>
                <a:gd name="T2" fmla="*/ 203 w 321"/>
                <a:gd name="T3" fmla="*/ 152 h 443"/>
                <a:gd name="T4" fmla="*/ 184 w 321"/>
                <a:gd name="T5" fmla="*/ 44 h 443"/>
                <a:gd name="T6" fmla="*/ 86 w 321"/>
                <a:gd name="T7" fmla="*/ 0 h 443"/>
                <a:gd name="T8" fmla="*/ 86 w 321"/>
                <a:gd name="T9" fmla="*/ 124 h 443"/>
                <a:gd name="T10" fmla="*/ 17 w 321"/>
                <a:gd name="T11" fmla="*/ 109 h 443"/>
                <a:gd name="T12" fmla="*/ 86 w 321"/>
                <a:gd name="T13" fmla="*/ 172 h 443"/>
                <a:gd name="T14" fmla="*/ 86 w 321"/>
                <a:gd name="T15" fmla="*/ 298 h 443"/>
                <a:gd name="T16" fmla="*/ 321 w 321"/>
                <a:gd name="T17" fmla="*/ 443 h 443"/>
                <a:gd name="T18" fmla="*/ 321 w 321"/>
                <a:gd name="T19" fmla="*/ 106 h 443"/>
                <a:gd name="T20" fmla="*/ 226 w 321"/>
                <a:gd name="T21" fmla="*/ 63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1" h="443">
                  <a:moveTo>
                    <a:pt x="226" y="63"/>
                  </a:moveTo>
                  <a:cubicBezTo>
                    <a:pt x="237" y="105"/>
                    <a:pt x="247" y="167"/>
                    <a:pt x="203" y="152"/>
                  </a:cubicBezTo>
                  <a:cubicBezTo>
                    <a:pt x="151" y="135"/>
                    <a:pt x="173" y="70"/>
                    <a:pt x="184" y="44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6" y="124"/>
                    <a:pt x="86" y="124"/>
                    <a:pt x="86" y="124"/>
                  </a:cubicBezTo>
                  <a:cubicBezTo>
                    <a:pt x="70" y="104"/>
                    <a:pt x="32" y="66"/>
                    <a:pt x="17" y="109"/>
                  </a:cubicBezTo>
                  <a:cubicBezTo>
                    <a:pt x="0" y="155"/>
                    <a:pt x="62" y="178"/>
                    <a:pt x="86" y="172"/>
                  </a:cubicBezTo>
                  <a:cubicBezTo>
                    <a:pt x="86" y="298"/>
                    <a:pt x="86" y="298"/>
                    <a:pt x="86" y="298"/>
                  </a:cubicBezTo>
                  <a:cubicBezTo>
                    <a:pt x="321" y="443"/>
                    <a:pt x="321" y="443"/>
                    <a:pt x="321" y="443"/>
                  </a:cubicBezTo>
                  <a:cubicBezTo>
                    <a:pt x="321" y="106"/>
                    <a:pt x="321" y="106"/>
                    <a:pt x="321" y="106"/>
                  </a:cubicBezTo>
                  <a:lnTo>
                    <a:pt x="226" y="63"/>
                  </a:lnTo>
                  <a:close/>
                </a:path>
              </a:pathLst>
            </a:custGeom>
            <a:grpFill/>
            <a:ln w="22225">
              <a:solidFill>
                <a:schemeClr val="bg1"/>
              </a:solidFill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53" name="Rectangle 24"/>
          <p:cNvSpPr>
            <a:spLocks noChangeArrowheads="1"/>
          </p:cNvSpPr>
          <p:nvPr/>
        </p:nvSpPr>
        <p:spPr bwMode="auto">
          <a:xfrm>
            <a:off x="8180939" y="2796915"/>
            <a:ext cx="285212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478778" y="3148420"/>
            <a:ext cx="3390461" cy="1649700"/>
            <a:chOff x="7506073" y="2916408"/>
            <a:chExt cx="3390461" cy="1649700"/>
          </a:xfrm>
        </p:grpSpPr>
        <p:sp>
          <p:nvSpPr>
            <p:cNvPr id="55" name="Line 23"/>
            <p:cNvSpPr>
              <a:spLocks noChangeShapeType="1"/>
            </p:cNvSpPr>
            <p:nvPr/>
          </p:nvSpPr>
          <p:spPr bwMode="auto">
            <a:xfrm flipV="1">
              <a:off x="7583121" y="2918062"/>
              <a:ext cx="817136" cy="229412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6" name="Line 27"/>
            <p:cNvSpPr>
              <a:spLocks noChangeShapeType="1"/>
            </p:cNvSpPr>
            <p:nvPr/>
          </p:nvSpPr>
          <p:spPr bwMode="auto">
            <a:xfrm flipV="1">
              <a:off x="7506073" y="4280425"/>
              <a:ext cx="907731" cy="285683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8400257" y="2916408"/>
              <a:ext cx="2496277" cy="1352456"/>
              <a:chOff x="6084168" y="2331323"/>
              <a:chExt cx="2179899" cy="1014342"/>
            </a:xfrm>
          </p:grpSpPr>
          <p:sp>
            <p:nvSpPr>
              <p:cNvPr id="58" name="Line 22"/>
              <p:cNvSpPr>
                <a:spLocks noChangeShapeType="1"/>
              </p:cNvSpPr>
              <p:nvPr/>
            </p:nvSpPr>
            <p:spPr bwMode="auto">
              <a:xfrm>
                <a:off x="6084168" y="2331323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59" name="Line 26"/>
              <p:cNvSpPr>
                <a:spLocks noChangeShapeType="1"/>
              </p:cNvSpPr>
              <p:nvPr/>
            </p:nvSpPr>
            <p:spPr bwMode="auto">
              <a:xfrm>
                <a:off x="6084168" y="3344427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60" name="Rectangle 24"/>
          <p:cNvSpPr>
            <a:spLocks noChangeArrowheads="1"/>
          </p:cNvSpPr>
          <p:nvPr/>
        </p:nvSpPr>
        <p:spPr bwMode="auto">
          <a:xfrm>
            <a:off x="8158639" y="4092604"/>
            <a:ext cx="2852125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61" name="Rectangle 24"/>
          <p:cNvSpPr>
            <a:spLocks noChangeArrowheads="1"/>
          </p:cNvSpPr>
          <p:nvPr/>
        </p:nvSpPr>
        <p:spPr bwMode="auto">
          <a:xfrm flipH="1">
            <a:off x="1157788" y="3249795"/>
            <a:ext cx="29538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327459" y="3284144"/>
            <a:ext cx="3509483" cy="1681172"/>
            <a:chOff x="1354754" y="3052132"/>
            <a:chExt cx="3509483" cy="1681172"/>
          </a:xfrm>
        </p:grpSpPr>
        <p:sp>
          <p:nvSpPr>
            <p:cNvPr id="63" name="Line 23"/>
            <p:cNvSpPr>
              <a:spLocks noChangeShapeType="1"/>
            </p:cNvSpPr>
            <p:nvPr/>
          </p:nvSpPr>
          <p:spPr bwMode="auto">
            <a:xfrm flipH="1">
              <a:off x="3940099" y="3052132"/>
              <a:ext cx="872535" cy="318808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4" name="Line 27"/>
            <p:cNvSpPr>
              <a:spLocks noChangeShapeType="1"/>
            </p:cNvSpPr>
            <p:nvPr/>
          </p:nvSpPr>
          <p:spPr bwMode="auto">
            <a:xfrm flipH="1">
              <a:off x="3926068" y="4416072"/>
              <a:ext cx="938169" cy="317232"/>
            </a:xfrm>
            <a:prstGeom prst="line">
              <a:avLst/>
            </a:prstGeom>
            <a:noFill/>
            <a:ln w="22225">
              <a:solidFill>
                <a:schemeClr val="bg1"/>
              </a:solidFill>
              <a:prstDash val="dash"/>
              <a:round/>
              <a:headEnd type="oval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 sz="1600" kern="0">
                <a:solidFill>
                  <a:srgbClr val="43D389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grpSp>
          <p:nvGrpSpPr>
            <p:cNvPr id="65" name="组合 64"/>
            <p:cNvGrpSpPr/>
            <p:nvPr/>
          </p:nvGrpSpPr>
          <p:grpSpPr>
            <a:xfrm flipH="1">
              <a:off x="1354754" y="3369288"/>
              <a:ext cx="2585345" cy="1352456"/>
              <a:chOff x="6084168" y="2331323"/>
              <a:chExt cx="2179899" cy="1014342"/>
            </a:xfrm>
          </p:grpSpPr>
          <p:sp>
            <p:nvSpPr>
              <p:cNvPr id="66" name="Line 22"/>
              <p:cNvSpPr>
                <a:spLocks noChangeShapeType="1"/>
              </p:cNvSpPr>
              <p:nvPr/>
            </p:nvSpPr>
            <p:spPr bwMode="auto">
              <a:xfrm>
                <a:off x="6084168" y="2331323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67" name="Line 26"/>
              <p:cNvSpPr>
                <a:spLocks noChangeShapeType="1"/>
              </p:cNvSpPr>
              <p:nvPr/>
            </p:nvSpPr>
            <p:spPr bwMode="auto">
              <a:xfrm>
                <a:off x="6084168" y="3344427"/>
                <a:ext cx="2179899" cy="1238"/>
              </a:xfrm>
              <a:prstGeom prst="line">
                <a:avLst/>
              </a:prstGeom>
              <a:noFill/>
              <a:ln w="22225">
                <a:solidFill>
                  <a:schemeClr val="bg1"/>
                </a:solidFill>
                <a:prstDash val="dash"/>
                <a:round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1600" kern="0">
                  <a:solidFill>
                    <a:srgbClr val="43D389"/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</p:grpSp>
      <p:sp>
        <p:nvSpPr>
          <p:cNvPr id="68" name="Rectangle 24"/>
          <p:cNvSpPr>
            <a:spLocks noChangeArrowheads="1"/>
          </p:cNvSpPr>
          <p:nvPr/>
        </p:nvSpPr>
        <p:spPr bwMode="auto">
          <a:xfrm flipH="1">
            <a:off x="1180884" y="4545486"/>
            <a:ext cx="2953891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chemeClr val="bg1"/>
                </a:solidFill>
                <a:latin typeface="Microsoft YaHei UI Light" panose="020B0502040204020203" pitchFamily="34" charset="-122"/>
                <a:ea typeface="Microsoft YaHei UI Light" panose="020B0502040204020203" pitchFamily="34" charset="-122"/>
              </a:rPr>
              <a:t>ADD TITLE HERE</a:t>
            </a:r>
            <a:endParaRPr lang="zh-CN" altLang="en-US">
              <a:solidFill>
                <a:schemeClr val="bg1"/>
              </a:solidFill>
              <a:latin typeface="Microsoft YaHei UI Light" panose="020B0502040204020203" pitchFamily="34" charset="-122"/>
              <a:ea typeface="Microsoft YaHei UI Light" panose="020B0502040204020203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235271" y="3294022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235271" y="4651005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1157788" y="3729577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1192434" y="5019305"/>
            <a:ext cx="2807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r>
              <a:rPr lang="en-US" altLang="zh-CN" sz="160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ADD YOUR TEXT HERE</a:t>
            </a:r>
            <a:endParaRPr lang="zh-CN" altLang="en-US" sz="160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73" name="组合 72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74" name="直角三角形 7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直角三角形 7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直角三角形 7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09779" y="2618426"/>
            <a:ext cx="8894449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800" i="1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T</a:t>
            </a:r>
            <a:r>
              <a:rPr lang="en-US" altLang="zh-CN" sz="138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HANKS</a:t>
            </a:r>
            <a:endParaRPr lang="zh-CN" altLang="en-US" sz="138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875330" y="1710195"/>
            <a:ext cx="992369" cy="833346"/>
            <a:chOff x="7953195" y="1154105"/>
            <a:chExt cx="992369" cy="833346"/>
          </a:xfrm>
        </p:grpSpPr>
        <p:sp>
          <p:nvSpPr>
            <p:cNvPr id="14" name="直角三角形 13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直角三角形 15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 useBgFill="1">
        <p:nvSpPr>
          <p:cNvPr id="2" name="矩形 1"/>
          <p:cNvSpPr/>
          <p:nvPr/>
        </p:nvSpPr>
        <p:spPr>
          <a:xfrm>
            <a:off x="1631678" y="4038582"/>
            <a:ext cx="8972550" cy="125333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矩形 121"/>
          <p:cNvSpPr/>
          <p:nvPr/>
        </p:nvSpPr>
        <p:spPr>
          <a:xfrm>
            <a:off x="1446419" y="4038582"/>
            <a:ext cx="9360000" cy="0"/>
          </a:xfrm>
          <a:custGeom>
            <a:avLst/>
            <a:gdLst>
              <a:gd name="connsiteX0" fmla="*/ 0 w 4679950"/>
              <a:gd name="connsiteY0" fmla="*/ 0 h 3120887"/>
              <a:gd name="connsiteX1" fmla="*/ 4679950 w 4679950"/>
              <a:gd name="connsiteY1" fmla="*/ 0 h 3120887"/>
              <a:gd name="connsiteX2" fmla="*/ 4679950 w 4679950"/>
              <a:gd name="connsiteY2" fmla="*/ 3120887 h 3120887"/>
              <a:gd name="connsiteX3" fmla="*/ 0 w 4679950"/>
              <a:gd name="connsiteY3" fmla="*/ 3120887 h 3120887"/>
              <a:gd name="connsiteX4" fmla="*/ 0 w 4679950"/>
              <a:gd name="connsiteY4" fmla="*/ 0 h 3120887"/>
              <a:gd name="connsiteX0-1" fmla="*/ 0 w 4679950"/>
              <a:gd name="connsiteY0-2" fmla="*/ 0 h 3120887"/>
              <a:gd name="connsiteX1-3" fmla="*/ 4679950 w 4679950"/>
              <a:gd name="connsiteY1-4" fmla="*/ 0 h 3120887"/>
              <a:gd name="connsiteX2-5" fmla="*/ 4679950 w 4679950"/>
              <a:gd name="connsiteY2-6" fmla="*/ 3120887 h 3120887"/>
              <a:gd name="connsiteX3-7" fmla="*/ 0 w 4679950"/>
              <a:gd name="connsiteY3-8" fmla="*/ 3120887 h 3120887"/>
              <a:gd name="connsiteX4-9" fmla="*/ 91440 w 4679950"/>
              <a:gd name="connsiteY4-10" fmla="*/ 91440 h 3120887"/>
              <a:gd name="connsiteX0-11" fmla="*/ 0 w 4679950"/>
              <a:gd name="connsiteY0-12" fmla="*/ 0 h 3120887"/>
              <a:gd name="connsiteX1-13" fmla="*/ 4679950 w 4679950"/>
              <a:gd name="connsiteY1-14" fmla="*/ 0 h 3120887"/>
              <a:gd name="connsiteX2-15" fmla="*/ 4679950 w 4679950"/>
              <a:gd name="connsiteY2-16" fmla="*/ 3120887 h 3120887"/>
              <a:gd name="connsiteX3-17" fmla="*/ 0 w 4679950"/>
              <a:gd name="connsiteY3-18" fmla="*/ 3120887 h 3120887"/>
              <a:gd name="connsiteX0-19" fmla="*/ 4679950 w 4679950"/>
              <a:gd name="connsiteY0-20" fmla="*/ 0 h 3120887"/>
              <a:gd name="connsiteX1-21" fmla="*/ 4679950 w 4679950"/>
              <a:gd name="connsiteY1-22" fmla="*/ 3120887 h 3120887"/>
              <a:gd name="connsiteX2-23" fmla="*/ 0 w 4679950"/>
              <a:gd name="connsiteY2-24" fmla="*/ 3120887 h 3120887"/>
              <a:gd name="connsiteX0-25" fmla="*/ 4679950 w 4679950"/>
              <a:gd name="connsiteY0-26" fmla="*/ 0 h 0"/>
              <a:gd name="connsiteX1-27" fmla="*/ 0 w 4679950"/>
              <a:gd name="connsiteY1-28" fmla="*/ 0 h 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</a:cxnLst>
            <a:rect l="l" t="t" r="r" b="b"/>
            <a:pathLst>
              <a:path w="4679950">
                <a:moveTo>
                  <a:pt x="4679950" y="0"/>
                </a:moveTo>
                <a:lnTo>
                  <a:pt x="0" y="0"/>
                </a:lnTo>
              </a:path>
            </a:pathLst>
          </a:custGeom>
          <a:noFill/>
          <a:ln w="38100">
            <a:solidFill>
              <a:schemeClr val="bg1"/>
            </a:solidFill>
            <a:headEnd type="diamond" w="lg" len="lg"/>
            <a:tailEnd type="diamond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13" name="文本框 12"/>
          <p:cNvSpPr txBox="1"/>
          <p:nvPr/>
        </p:nvSpPr>
        <p:spPr>
          <a:xfrm>
            <a:off x="1986499" y="4293697"/>
            <a:ext cx="8531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POWER POINT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698780" y="1201121"/>
            <a:ext cx="372458" cy="374036"/>
            <a:chOff x="1184275" y="1184275"/>
            <a:chExt cx="374650" cy="376238"/>
          </a:xfrm>
          <a:solidFill>
            <a:schemeClr val="bg1"/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184275" y="1184275"/>
              <a:ext cx="374650" cy="200025"/>
            </a:xfrm>
            <a:custGeom>
              <a:avLst/>
              <a:gdLst>
                <a:gd name="T0" fmla="*/ 118 w 236"/>
                <a:gd name="T1" fmla="*/ 0 h 126"/>
                <a:gd name="T2" fmla="*/ 70 w 236"/>
                <a:gd name="T3" fmla="*/ 47 h 126"/>
                <a:gd name="T4" fmla="*/ 70 w 236"/>
                <a:gd name="T5" fmla="*/ 28 h 126"/>
                <a:gd name="T6" fmla="*/ 33 w 236"/>
                <a:gd name="T7" fmla="*/ 28 h 126"/>
                <a:gd name="T8" fmla="*/ 33 w 236"/>
                <a:gd name="T9" fmla="*/ 85 h 126"/>
                <a:gd name="T10" fmla="*/ 0 w 236"/>
                <a:gd name="T11" fmla="*/ 118 h 126"/>
                <a:gd name="T12" fmla="*/ 7 w 236"/>
                <a:gd name="T13" fmla="*/ 126 h 126"/>
                <a:gd name="T14" fmla="*/ 118 w 236"/>
                <a:gd name="T15" fmla="*/ 12 h 126"/>
                <a:gd name="T16" fmla="*/ 231 w 236"/>
                <a:gd name="T17" fmla="*/ 126 h 126"/>
                <a:gd name="T18" fmla="*/ 236 w 236"/>
                <a:gd name="T19" fmla="*/ 118 h 126"/>
                <a:gd name="T20" fmla="*/ 118 w 236"/>
                <a:gd name="T21" fmla="*/ 0 h 126"/>
                <a:gd name="T22" fmla="*/ 42 w 236"/>
                <a:gd name="T23" fmla="*/ 38 h 126"/>
                <a:gd name="T24" fmla="*/ 61 w 236"/>
                <a:gd name="T25" fmla="*/ 38 h 126"/>
                <a:gd name="T26" fmla="*/ 61 w 236"/>
                <a:gd name="T27" fmla="*/ 57 h 126"/>
                <a:gd name="T28" fmla="*/ 42 w 236"/>
                <a:gd name="T29" fmla="*/ 76 h 126"/>
                <a:gd name="T30" fmla="*/ 42 w 236"/>
                <a:gd name="T31" fmla="*/ 3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6" h="126">
                  <a:moveTo>
                    <a:pt x="118" y="0"/>
                  </a:moveTo>
                  <a:lnTo>
                    <a:pt x="70" y="47"/>
                  </a:lnTo>
                  <a:lnTo>
                    <a:pt x="70" y="28"/>
                  </a:lnTo>
                  <a:lnTo>
                    <a:pt x="33" y="28"/>
                  </a:lnTo>
                  <a:lnTo>
                    <a:pt x="33" y="85"/>
                  </a:lnTo>
                  <a:lnTo>
                    <a:pt x="0" y="118"/>
                  </a:lnTo>
                  <a:lnTo>
                    <a:pt x="7" y="126"/>
                  </a:lnTo>
                  <a:lnTo>
                    <a:pt x="118" y="12"/>
                  </a:lnTo>
                  <a:lnTo>
                    <a:pt x="231" y="126"/>
                  </a:lnTo>
                  <a:lnTo>
                    <a:pt x="236" y="118"/>
                  </a:lnTo>
                  <a:lnTo>
                    <a:pt x="118" y="0"/>
                  </a:lnTo>
                  <a:close/>
                  <a:moveTo>
                    <a:pt x="42" y="38"/>
                  </a:moveTo>
                  <a:lnTo>
                    <a:pt x="61" y="38"/>
                  </a:lnTo>
                  <a:lnTo>
                    <a:pt x="61" y="57"/>
                  </a:lnTo>
                  <a:lnTo>
                    <a:pt x="42" y="76"/>
                  </a:lnTo>
                  <a:lnTo>
                    <a:pt x="42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6"/>
            <p:cNvSpPr>
              <a:spLocks noEditPoints="1"/>
            </p:cNvSpPr>
            <p:nvPr/>
          </p:nvSpPr>
          <p:spPr bwMode="auto">
            <a:xfrm>
              <a:off x="1236663" y="1244600"/>
              <a:ext cx="269875" cy="315913"/>
            </a:xfrm>
            <a:custGeom>
              <a:avLst/>
              <a:gdLst>
                <a:gd name="T0" fmla="*/ 0 w 170"/>
                <a:gd name="T1" fmla="*/ 85 h 199"/>
                <a:gd name="T2" fmla="*/ 0 w 170"/>
                <a:gd name="T3" fmla="*/ 199 h 199"/>
                <a:gd name="T4" fmla="*/ 66 w 170"/>
                <a:gd name="T5" fmla="*/ 199 h 199"/>
                <a:gd name="T6" fmla="*/ 66 w 170"/>
                <a:gd name="T7" fmla="*/ 133 h 199"/>
                <a:gd name="T8" fmla="*/ 104 w 170"/>
                <a:gd name="T9" fmla="*/ 133 h 199"/>
                <a:gd name="T10" fmla="*/ 104 w 170"/>
                <a:gd name="T11" fmla="*/ 199 h 199"/>
                <a:gd name="T12" fmla="*/ 170 w 170"/>
                <a:gd name="T13" fmla="*/ 199 h 199"/>
                <a:gd name="T14" fmla="*/ 170 w 170"/>
                <a:gd name="T15" fmla="*/ 85 h 199"/>
                <a:gd name="T16" fmla="*/ 85 w 170"/>
                <a:gd name="T17" fmla="*/ 0 h 199"/>
                <a:gd name="T18" fmla="*/ 0 w 170"/>
                <a:gd name="T19" fmla="*/ 85 h 199"/>
                <a:gd name="T20" fmla="*/ 160 w 170"/>
                <a:gd name="T21" fmla="*/ 189 h 199"/>
                <a:gd name="T22" fmla="*/ 113 w 170"/>
                <a:gd name="T23" fmla="*/ 189 h 199"/>
                <a:gd name="T24" fmla="*/ 113 w 170"/>
                <a:gd name="T25" fmla="*/ 133 h 199"/>
                <a:gd name="T26" fmla="*/ 113 w 170"/>
                <a:gd name="T27" fmla="*/ 123 h 199"/>
                <a:gd name="T28" fmla="*/ 104 w 170"/>
                <a:gd name="T29" fmla="*/ 123 h 199"/>
                <a:gd name="T30" fmla="*/ 66 w 170"/>
                <a:gd name="T31" fmla="*/ 123 h 199"/>
                <a:gd name="T32" fmla="*/ 56 w 170"/>
                <a:gd name="T33" fmla="*/ 123 h 199"/>
                <a:gd name="T34" fmla="*/ 56 w 170"/>
                <a:gd name="T35" fmla="*/ 133 h 199"/>
                <a:gd name="T36" fmla="*/ 56 w 170"/>
                <a:gd name="T37" fmla="*/ 189 h 199"/>
                <a:gd name="T38" fmla="*/ 9 w 170"/>
                <a:gd name="T39" fmla="*/ 189 h 199"/>
                <a:gd name="T40" fmla="*/ 9 w 170"/>
                <a:gd name="T41" fmla="*/ 88 h 199"/>
                <a:gd name="T42" fmla="*/ 85 w 170"/>
                <a:gd name="T43" fmla="*/ 12 h 199"/>
                <a:gd name="T44" fmla="*/ 160 w 170"/>
                <a:gd name="T45" fmla="*/ 88 h 199"/>
                <a:gd name="T46" fmla="*/ 160 w 170"/>
                <a:gd name="T47" fmla="*/ 18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0" h="199">
                  <a:moveTo>
                    <a:pt x="0" y="85"/>
                  </a:moveTo>
                  <a:lnTo>
                    <a:pt x="0" y="199"/>
                  </a:lnTo>
                  <a:lnTo>
                    <a:pt x="66" y="199"/>
                  </a:lnTo>
                  <a:lnTo>
                    <a:pt x="66" y="133"/>
                  </a:lnTo>
                  <a:lnTo>
                    <a:pt x="104" y="133"/>
                  </a:lnTo>
                  <a:lnTo>
                    <a:pt x="104" y="199"/>
                  </a:lnTo>
                  <a:lnTo>
                    <a:pt x="170" y="199"/>
                  </a:lnTo>
                  <a:lnTo>
                    <a:pt x="170" y="85"/>
                  </a:lnTo>
                  <a:lnTo>
                    <a:pt x="85" y="0"/>
                  </a:lnTo>
                  <a:lnTo>
                    <a:pt x="0" y="85"/>
                  </a:lnTo>
                  <a:close/>
                  <a:moveTo>
                    <a:pt x="160" y="189"/>
                  </a:moveTo>
                  <a:lnTo>
                    <a:pt x="113" y="189"/>
                  </a:lnTo>
                  <a:lnTo>
                    <a:pt x="113" y="133"/>
                  </a:lnTo>
                  <a:lnTo>
                    <a:pt x="113" y="123"/>
                  </a:lnTo>
                  <a:lnTo>
                    <a:pt x="104" y="123"/>
                  </a:lnTo>
                  <a:lnTo>
                    <a:pt x="66" y="123"/>
                  </a:lnTo>
                  <a:lnTo>
                    <a:pt x="56" y="123"/>
                  </a:lnTo>
                  <a:lnTo>
                    <a:pt x="56" y="133"/>
                  </a:lnTo>
                  <a:lnTo>
                    <a:pt x="56" y="189"/>
                  </a:lnTo>
                  <a:lnTo>
                    <a:pt x="9" y="189"/>
                  </a:lnTo>
                  <a:lnTo>
                    <a:pt x="9" y="88"/>
                  </a:lnTo>
                  <a:lnTo>
                    <a:pt x="85" y="12"/>
                  </a:lnTo>
                  <a:lnTo>
                    <a:pt x="160" y="88"/>
                  </a:lnTo>
                  <a:lnTo>
                    <a:pt x="160" y="1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3043967" y="1209495"/>
            <a:ext cx="375143" cy="418016"/>
          </a:xfrm>
          <a:custGeom>
            <a:avLst/>
            <a:gdLst>
              <a:gd name="T0" fmla="*/ 276993 w 100"/>
              <a:gd name="T1" fmla="*/ 127206 h 112"/>
              <a:gd name="T2" fmla="*/ 218824 w 100"/>
              <a:gd name="T3" fmla="*/ 66368 h 112"/>
              <a:gd name="T4" fmla="*/ 185585 w 100"/>
              <a:gd name="T5" fmla="*/ 35949 h 112"/>
              <a:gd name="T6" fmla="*/ 160656 w 100"/>
              <a:gd name="T7" fmla="*/ 11061 h 112"/>
              <a:gd name="T8" fmla="*/ 155116 w 100"/>
              <a:gd name="T9" fmla="*/ 5531 h 112"/>
              <a:gd name="T10" fmla="*/ 138497 w 100"/>
              <a:gd name="T11" fmla="*/ 0 h 112"/>
              <a:gd name="T12" fmla="*/ 121877 w 100"/>
              <a:gd name="T13" fmla="*/ 5531 h 112"/>
              <a:gd name="T14" fmla="*/ 91408 w 100"/>
              <a:gd name="T15" fmla="*/ 35949 h 112"/>
              <a:gd name="T16" fmla="*/ 91408 w 100"/>
              <a:gd name="T17" fmla="*/ 35949 h 112"/>
              <a:gd name="T18" fmla="*/ 83098 w 100"/>
              <a:gd name="T19" fmla="*/ 44245 h 112"/>
              <a:gd name="T20" fmla="*/ 83098 w 100"/>
              <a:gd name="T21" fmla="*/ 44245 h 112"/>
              <a:gd name="T22" fmla="*/ 47089 w 100"/>
              <a:gd name="T23" fmla="*/ 80195 h 112"/>
              <a:gd name="T24" fmla="*/ 13850 w 100"/>
              <a:gd name="T25" fmla="*/ 113379 h 112"/>
              <a:gd name="T26" fmla="*/ 13850 w 100"/>
              <a:gd name="T27" fmla="*/ 113379 h 112"/>
              <a:gd name="T28" fmla="*/ 0 w 100"/>
              <a:gd name="T29" fmla="*/ 127206 h 112"/>
              <a:gd name="T30" fmla="*/ 0 w 100"/>
              <a:gd name="T31" fmla="*/ 132736 h 112"/>
              <a:gd name="T32" fmla="*/ 0 w 100"/>
              <a:gd name="T33" fmla="*/ 309718 h 112"/>
              <a:gd name="T34" fmla="*/ 276993 w 100"/>
              <a:gd name="T35" fmla="*/ 309718 h 112"/>
              <a:gd name="T36" fmla="*/ 276993 w 100"/>
              <a:gd name="T37" fmla="*/ 132736 h 112"/>
              <a:gd name="T38" fmla="*/ 276993 w 100"/>
              <a:gd name="T39" fmla="*/ 127206 h 112"/>
              <a:gd name="T40" fmla="*/ 19390 w 100"/>
              <a:gd name="T41" fmla="*/ 124440 h 112"/>
              <a:gd name="T42" fmla="*/ 130187 w 100"/>
              <a:gd name="T43" fmla="*/ 13827 h 112"/>
              <a:gd name="T44" fmla="*/ 149576 w 100"/>
              <a:gd name="T45" fmla="*/ 13827 h 112"/>
              <a:gd name="T46" fmla="*/ 265913 w 100"/>
              <a:gd name="T47" fmla="*/ 129971 h 112"/>
              <a:gd name="T48" fmla="*/ 185585 w 100"/>
              <a:gd name="T49" fmla="*/ 210166 h 112"/>
              <a:gd name="T50" fmla="*/ 160656 w 100"/>
              <a:gd name="T51" fmla="*/ 185278 h 112"/>
              <a:gd name="T52" fmla="*/ 155116 w 100"/>
              <a:gd name="T53" fmla="*/ 179747 h 112"/>
              <a:gd name="T54" fmla="*/ 138497 w 100"/>
              <a:gd name="T55" fmla="*/ 174216 h 112"/>
              <a:gd name="T56" fmla="*/ 121877 w 100"/>
              <a:gd name="T57" fmla="*/ 179747 h 112"/>
              <a:gd name="T58" fmla="*/ 91408 w 100"/>
              <a:gd name="T59" fmla="*/ 210166 h 112"/>
              <a:gd name="T60" fmla="*/ 13850 w 100"/>
              <a:gd name="T61" fmla="*/ 129971 h 112"/>
              <a:gd name="T62" fmla="*/ 19390 w 100"/>
              <a:gd name="T63" fmla="*/ 124440 h 112"/>
              <a:gd name="T64" fmla="*/ 85868 w 100"/>
              <a:gd name="T65" fmla="*/ 218462 h 112"/>
              <a:gd name="T66" fmla="*/ 83098 w 100"/>
              <a:gd name="T67" fmla="*/ 218462 h 112"/>
              <a:gd name="T68" fmla="*/ 83098 w 100"/>
              <a:gd name="T69" fmla="*/ 218462 h 112"/>
              <a:gd name="T70" fmla="*/ 11080 w 100"/>
              <a:gd name="T71" fmla="*/ 290361 h 112"/>
              <a:gd name="T72" fmla="*/ 11080 w 100"/>
              <a:gd name="T73" fmla="*/ 154859 h 112"/>
              <a:gd name="T74" fmla="*/ 11080 w 100"/>
              <a:gd name="T75" fmla="*/ 149328 h 112"/>
              <a:gd name="T76" fmla="*/ 11080 w 100"/>
              <a:gd name="T77" fmla="*/ 146563 h 112"/>
              <a:gd name="T78" fmla="*/ 11080 w 100"/>
              <a:gd name="T79" fmla="*/ 146563 h 112"/>
              <a:gd name="T80" fmla="*/ 85868 w 100"/>
              <a:gd name="T81" fmla="*/ 218462 h 112"/>
              <a:gd name="T82" fmla="*/ 19390 w 100"/>
              <a:gd name="T83" fmla="*/ 298657 h 112"/>
              <a:gd name="T84" fmla="*/ 27699 w 100"/>
              <a:gd name="T85" fmla="*/ 293126 h 112"/>
              <a:gd name="T86" fmla="*/ 27699 w 100"/>
              <a:gd name="T87" fmla="*/ 293126 h 112"/>
              <a:gd name="T88" fmla="*/ 130187 w 100"/>
              <a:gd name="T89" fmla="*/ 188043 h 112"/>
              <a:gd name="T90" fmla="*/ 149576 w 100"/>
              <a:gd name="T91" fmla="*/ 188043 h 112"/>
              <a:gd name="T92" fmla="*/ 249294 w 100"/>
              <a:gd name="T93" fmla="*/ 290361 h 112"/>
              <a:gd name="T94" fmla="*/ 249294 w 100"/>
              <a:gd name="T95" fmla="*/ 290361 h 112"/>
              <a:gd name="T96" fmla="*/ 254834 w 100"/>
              <a:gd name="T97" fmla="*/ 295891 h 112"/>
              <a:gd name="T98" fmla="*/ 257603 w 100"/>
              <a:gd name="T99" fmla="*/ 298657 h 112"/>
              <a:gd name="T100" fmla="*/ 19390 w 100"/>
              <a:gd name="T101" fmla="*/ 298657 h 112"/>
              <a:gd name="T102" fmla="*/ 265913 w 100"/>
              <a:gd name="T103" fmla="*/ 149328 h 112"/>
              <a:gd name="T104" fmla="*/ 265913 w 100"/>
              <a:gd name="T105" fmla="*/ 290361 h 112"/>
              <a:gd name="T106" fmla="*/ 193895 w 100"/>
              <a:gd name="T107" fmla="*/ 218462 h 112"/>
              <a:gd name="T108" fmla="*/ 193895 w 100"/>
              <a:gd name="T109" fmla="*/ 218462 h 112"/>
              <a:gd name="T110" fmla="*/ 193895 w 100"/>
              <a:gd name="T111" fmla="*/ 218462 h 112"/>
              <a:gd name="T112" fmla="*/ 265913 w 100"/>
              <a:gd name="T113" fmla="*/ 143798 h 112"/>
              <a:gd name="T114" fmla="*/ 265913 w 100"/>
              <a:gd name="T115" fmla="*/ 146563 h 112"/>
              <a:gd name="T116" fmla="*/ 265913 w 100"/>
              <a:gd name="T117" fmla="*/ 149328 h 11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00" h="112">
                <a:moveTo>
                  <a:pt x="100" y="46"/>
                </a:moveTo>
                <a:cubicBezTo>
                  <a:pt x="79" y="24"/>
                  <a:pt x="79" y="24"/>
                  <a:pt x="79" y="24"/>
                </a:cubicBezTo>
                <a:cubicBezTo>
                  <a:pt x="67" y="13"/>
                  <a:pt x="67" y="13"/>
                  <a:pt x="67" y="13"/>
                </a:cubicBezTo>
                <a:cubicBezTo>
                  <a:pt x="58" y="4"/>
                  <a:pt x="58" y="4"/>
                  <a:pt x="58" y="4"/>
                </a:cubicBezTo>
                <a:cubicBezTo>
                  <a:pt x="56" y="2"/>
                  <a:pt x="56" y="2"/>
                  <a:pt x="56" y="2"/>
                </a:cubicBezTo>
                <a:cubicBezTo>
                  <a:pt x="55" y="1"/>
                  <a:pt x="53" y="0"/>
                  <a:pt x="50" y="0"/>
                </a:cubicBezTo>
                <a:cubicBezTo>
                  <a:pt x="48" y="0"/>
                  <a:pt x="46" y="1"/>
                  <a:pt x="44" y="2"/>
                </a:cubicBezTo>
                <a:cubicBezTo>
                  <a:pt x="33" y="13"/>
                  <a:pt x="33" y="13"/>
                  <a:pt x="33" y="13"/>
                </a:cubicBezTo>
                <a:cubicBezTo>
                  <a:pt x="33" y="13"/>
                  <a:pt x="33" y="13"/>
                  <a:pt x="33" y="13"/>
                </a:cubicBezTo>
                <a:cubicBezTo>
                  <a:pt x="30" y="16"/>
                  <a:pt x="30" y="16"/>
                  <a:pt x="30" y="16"/>
                </a:cubicBezTo>
                <a:cubicBezTo>
                  <a:pt x="30" y="16"/>
                  <a:pt x="30" y="16"/>
                  <a:pt x="30" y="16"/>
                </a:cubicBezTo>
                <a:cubicBezTo>
                  <a:pt x="17" y="29"/>
                  <a:pt x="17" y="29"/>
                  <a:pt x="17" y="29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112"/>
                  <a:pt x="0" y="112"/>
                  <a:pt x="0" y="112"/>
                </a:cubicBezTo>
                <a:cubicBezTo>
                  <a:pt x="100" y="112"/>
                  <a:pt x="100" y="112"/>
                  <a:pt x="100" y="112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0" y="46"/>
                  <a:pt x="100" y="46"/>
                  <a:pt x="100" y="46"/>
                </a:cubicBezTo>
                <a:close/>
                <a:moveTo>
                  <a:pt x="7" y="45"/>
                </a:moveTo>
                <a:cubicBezTo>
                  <a:pt x="47" y="5"/>
                  <a:pt x="47" y="5"/>
                  <a:pt x="47" y="5"/>
                </a:cubicBezTo>
                <a:cubicBezTo>
                  <a:pt x="49" y="3"/>
                  <a:pt x="52" y="3"/>
                  <a:pt x="54" y="5"/>
                </a:cubicBezTo>
                <a:cubicBezTo>
                  <a:pt x="96" y="47"/>
                  <a:pt x="96" y="47"/>
                  <a:pt x="96" y="47"/>
                </a:cubicBezTo>
                <a:cubicBezTo>
                  <a:pt x="67" y="76"/>
                  <a:pt x="67" y="76"/>
                  <a:pt x="67" y="76"/>
                </a:cubicBezTo>
                <a:cubicBezTo>
                  <a:pt x="58" y="67"/>
                  <a:pt x="58" y="67"/>
                  <a:pt x="58" y="67"/>
                </a:cubicBezTo>
                <a:cubicBezTo>
                  <a:pt x="56" y="65"/>
                  <a:pt x="56" y="65"/>
                  <a:pt x="56" y="65"/>
                </a:cubicBezTo>
                <a:cubicBezTo>
                  <a:pt x="55" y="64"/>
                  <a:pt x="53" y="63"/>
                  <a:pt x="50" y="63"/>
                </a:cubicBezTo>
                <a:cubicBezTo>
                  <a:pt x="48" y="63"/>
                  <a:pt x="46" y="64"/>
                  <a:pt x="44" y="65"/>
                </a:cubicBezTo>
                <a:cubicBezTo>
                  <a:pt x="33" y="76"/>
                  <a:pt x="33" y="76"/>
                  <a:pt x="33" y="76"/>
                </a:cubicBezTo>
                <a:cubicBezTo>
                  <a:pt x="5" y="47"/>
                  <a:pt x="5" y="47"/>
                  <a:pt x="5" y="47"/>
                </a:cubicBezTo>
                <a:lnTo>
                  <a:pt x="7" y="45"/>
                </a:lnTo>
                <a:close/>
                <a:moveTo>
                  <a:pt x="31" y="79"/>
                </a:moveTo>
                <a:cubicBezTo>
                  <a:pt x="30" y="79"/>
                  <a:pt x="30" y="79"/>
                  <a:pt x="30" y="79"/>
                </a:cubicBezTo>
                <a:cubicBezTo>
                  <a:pt x="30" y="79"/>
                  <a:pt x="30" y="79"/>
                  <a:pt x="30" y="79"/>
                </a:cubicBezTo>
                <a:cubicBezTo>
                  <a:pt x="4" y="105"/>
                  <a:pt x="4" y="105"/>
                  <a:pt x="4" y="105"/>
                </a:cubicBezTo>
                <a:cubicBezTo>
                  <a:pt x="4" y="56"/>
                  <a:pt x="4" y="56"/>
                  <a:pt x="4" y="56"/>
                </a:cubicBezTo>
                <a:cubicBezTo>
                  <a:pt x="4" y="54"/>
                  <a:pt x="4" y="54"/>
                  <a:pt x="4" y="54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3"/>
                  <a:pt x="4" y="53"/>
                  <a:pt x="4" y="53"/>
                </a:cubicBezTo>
                <a:lnTo>
                  <a:pt x="31" y="79"/>
                </a:lnTo>
                <a:close/>
                <a:moveTo>
                  <a:pt x="7" y="108"/>
                </a:moveTo>
                <a:cubicBezTo>
                  <a:pt x="10" y="106"/>
                  <a:pt x="10" y="106"/>
                  <a:pt x="10" y="106"/>
                </a:cubicBezTo>
                <a:cubicBezTo>
                  <a:pt x="10" y="106"/>
                  <a:pt x="10" y="106"/>
                  <a:pt x="10" y="106"/>
                </a:cubicBezTo>
                <a:cubicBezTo>
                  <a:pt x="47" y="68"/>
                  <a:pt x="47" y="68"/>
                  <a:pt x="47" y="68"/>
                </a:cubicBezTo>
                <a:cubicBezTo>
                  <a:pt x="49" y="66"/>
                  <a:pt x="52" y="66"/>
                  <a:pt x="54" y="68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0" y="105"/>
                  <a:pt x="90" y="105"/>
                  <a:pt x="90" y="105"/>
                </a:cubicBezTo>
                <a:cubicBezTo>
                  <a:pt x="92" y="107"/>
                  <a:pt x="92" y="107"/>
                  <a:pt x="92" y="107"/>
                </a:cubicBezTo>
                <a:cubicBezTo>
                  <a:pt x="93" y="108"/>
                  <a:pt x="93" y="108"/>
                  <a:pt x="93" y="108"/>
                </a:cubicBezTo>
                <a:lnTo>
                  <a:pt x="7" y="108"/>
                </a:lnTo>
                <a:close/>
                <a:moveTo>
                  <a:pt x="96" y="54"/>
                </a:moveTo>
                <a:cubicBezTo>
                  <a:pt x="96" y="105"/>
                  <a:pt x="96" y="105"/>
                  <a:pt x="96" y="105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70" y="79"/>
                  <a:pt x="70" y="79"/>
                  <a:pt x="70" y="79"/>
                </a:cubicBezTo>
                <a:cubicBezTo>
                  <a:pt x="96" y="52"/>
                  <a:pt x="96" y="52"/>
                  <a:pt x="96" y="52"/>
                </a:cubicBezTo>
                <a:cubicBezTo>
                  <a:pt x="96" y="53"/>
                  <a:pt x="96" y="53"/>
                  <a:pt x="96" y="53"/>
                </a:cubicBezTo>
                <a:lnTo>
                  <a:pt x="96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373845" y="1209013"/>
            <a:ext cx="374036" cy="418226"/>
            <a:chOff x="3875088" y="1192213"/>
            <a:chExt cx="376238" cy="420688"/>
          </a:xfrm>
          <a:solidFill>
            <a:schemeClr val="bg1"/>
          </a:solidFill>
        </p:grpSpPr>
        <p:sp>
          <p:nvSpPr>
            <p:cNvPr id="21" name="Freeform 8"/>
            <p:cNvSpPr>
              <a:spLocks noEditPoints="1"/>
            </p:cNvSpPr>
            <p:nvPr/>
          </p:nvSpPr>
          <p:spPr bwMode="auto">
            <a:xfrm>
              <a:off x="3875088" y="1192213"/>
              <a:ext cx="376238" cy="420688"/>
            </a:xfrm>
            <a:custGeom>
              <a:avLst/>
              <a:gdLst>
                <a:gd name="T0" fmla="*/ 80 w 100"/>
                <a:gd name="T1" fmla="*/ 26 h 112"/>
                <a:gd name="T2" fmla="*/ 66 w 100"/>
                <a:gd name="T3" fmla="*/ 12 h 112"/>
                <a:gd name="T4" fmla="*/ 58 w 100"/>
                <a:gd name="T5" fmla="*/ 4 h 112"/>
                <a:gd name="T6" fmla="*/ 50 w 100"/>
                <a:gd name="T7" fmla="*/ 0 h 112"/>
                <a:gd name="T8" fmla="*/ 35 w 100"/>
                <a:gd name="T9" fmla="*/ 12 h 112"/>
                <a:gd name="T10" fmla="*/ 20 w 100"/>
                <a:gd name="T11" fmla="*/ 26 h 112"/>
                <a:gd name="T12" fmla="*/ 6 w 100"/>
                <a:gd name="T13" fmla="*/ 41 h 112"/>
                <a:gd name="T14" fmla="*/ 0 w 100"/>
                <a:gd name="T15" fmla="*/ 46 h 112"/>
                <a:gd name="T16" fmla="*/ 0 w 100"/>
                <a:gd name="T17" fmla="*/ 112 h 112"/>
                <a:gd name="T18" fmla="*/ 100 w 100"/>
                <a:gd name="T19" fmla="*/ 48 h 112"/>
                <a:gd name="T20" fmla="*/ 96 w 100"/>
                <a:gd name="T21" fmla="*/ 47 h 112"/>
                <a:gd name="T22" fmla="*/ 80 w 100"/>
                <a:gd name="T23" fmla="*/ 32 h 112"/>
                <a:gd name="T24" fmla="*/ 47 w 100"/>
                <a:gd name="T25" fmla="*/ 5 h 112"/>
                <a:gd name="T26" fmla="*/ 60 w 100"/>
                <a:gd name="T27" fmla="*/ 12 h 112"/>
                <a:gd name="T28" fmla="*/ 47 w 100"/>
                <a:gd name="T29" fmla="*/ 5 h 112"/>
                <a:gd name="T30" fmla="*/ 76 w 100"/>
                <a:gd name="T31" fmla="*/ 28 h 112"/>
                <a:gd name="T32" fmla="*/ 67 w 100"/>
                <a:gd name="T33" fmla="*/ 76 h 112"/>
                <a:gd name="T34" fmla="*/ 57 w 100"/>
                <a:gd name="T35" fmla="*/ 65 h 112"/>
                <a:gd name="T36" fmla="*/ 44 w 100"/>
                <a:gd name="T37" fmla="*/ 65 h 112"/>
                <a:gd name="T38" fmla="*/ 24 w 100"/>
                <a:gd name="T39" fmla="*/ 67 h 112"/>
                <a:gd name="T40" fmla="*/ 64 w 100"/>
                <a:gd name="T41" fmla="*/ 16 h 112"/>
                <a:gd name="T42" fmla="*/ 20 w 100"/>
                <a:gd name="T43" fmla="*/ 32 h 112"/>
                <a:gd name="T44" fmla="*/ 5 w 100"/>
                <a:gd name="T45" fmla="*/ 47 h 112"/>
                <a:gd name="T46" fmla="*/ 4 w 100"/>
                <a:gd name="T47" fmla="*/ 56 h 112"/>
                <a:gd name="T48" fmla="*/ 4 w 100"/>
                <a:gd name="T49" fmla="*/ 53 h 112"/>
                <a:gd name="T50" fmla="*/ 31 w 100"/>
                <a:gd name="T51" fmla="*/ 79 h 112"/>
                <a:gd name="T52" fmla="*/ 30 w 100"/>
                <a:gd name="T53" fmla="*/ 79 h 112"/>
                <a:gd name="T54" fmla="*/ 4 w 100"/>
                <a:gd name="T55" fmla="*/ 56 h 112"/>
                <a:gd name="T56" fmla="*/ 10 w 100"/>
                <a:gd name="T57" fmla="*/ 106 h 112"/>
                <a:gd name="T58" fmla="*/ 47 w 100"/>
                <a:gd name="T59" fmla="*/ 68 h 112"/>
                <a:gd name="T60" fmla="*/ 90 w 100"/>
                <a:gd name="T61" fmla="*/ 105 h 112"/>
                <a:gd name="T62" fmla="*/ 92 w 100"/>
                <a:gd name="T63" fmla="*/ 107 h 112"/>
                <a:gd name="T64" fmla="*/ 8 w 100"/>
                <a:gd name="T65" fmla="*/ 108 h 112"/>
                <a:gd name="T66" fmla="*/ 96 w 100"/>
                <a:gd name="T67" fmla="*/ 54 h 112"/>
                <a:gd name="T68" fmla="*/ 71 w 100"/>
                <a:gd name="T69" fmla="*/ 79 h 112"/>
                <a:gd name="T70" fmla="*/ 70 w 100"/>
                <a:gd name="T71" fmla="*/ 79 h 112"/>
                <a:gd name="T72" fmla="*/ 96 w 100"/>
                <a:gd name="T73" fmla="*/ 5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12">
                  <a:moveTo>
                    <a:pt x="100" y="46"/>
                  </a:moveTo>
                  <a:cubicBezTo>
                    <a:pt x="80" y="26"/>
                    <a:pt x="80" y="26"/>
                    <a:pt x="80" y="26"/>
                  </a:cubicBezTo>
                  <a:cubicBezTo>
                    <a:pt x="80" y="26"/>
                    <a:pt x="80" y="26"/>
                    <a:pt x="80" y="2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7" y="2"/>
                    <a:pt x="57" y="2"/>
                    <a:pt x="57" y="2"/>
                  </a:cubicBezTo>
                  <a:cubicBezTo>
                    <a:pt x="55" y="1"/>
                    <a:pt x="53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100" y="46"/>
                    <a:pt x="100" y="46"/>
                    <a:pt x="100" y="46"/>
                  </a:cubicBezTo>
                  <a:close/>
                  <a:moveTo>
                    <a:pt x="96" y="47"/>
                  </a:moveTo>
                  <a:cubicBezTo>
                    <a:pt x="80" y="63"/>
                    <a:pt x="80" y="63"/>
                    <a:pt x="80" y="63"/>
                  </a:cubicBezTo>
                  <a:cubicBezTo>
                    <a:pt x="80" y="32"/>
                    <a:pt x="80" y="32"/>
                    <a:pt x="80" y="32"/>
                  </a:cubicBezTo>
                  <a:lnTo>
                    <a:pt x="96" y="47"/>
                  </a:lnTo>
                  <a:close/>
                  <a:moveTo>
                    <a:pt x="47" y="5"/>
                  </a:moveTo>
                  <a:cubicBezTo>
                    <a:pt x="49" y="3"/>
                    <a:pt x="52" y="3"/>
                    <a:pt x="54" y="5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41" y="12"/>
                    <a:pt x="41" y="12"/>
                    <a:pt x="41" y="12"/>
                  </a:cubicBezTo>
                  <a:lnTo>
                    <a:pt x="47" y="5"/>
                  </a:lnTo>
                  <a:close/>
                  <a:moveTo>
                    <a:pt x="64" y="16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58" y="67"/>
                    <a:pt x="58" y="67"/>
                    <a:pt x="58" y="67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5" y="64"/>
                    <a:pt x="53" y="63"/>
                    <a:pt x="50" y="63"/>
                  </a:cubicBezTo>
                  <a:cubicBezTo>
                    <a:pt x="48" y="63"/>
                    <a:pt x="46" y="64"/>
                    <a:pt x="44" y="65"/>
                  </a:cubicBezTo>
                  <a:cubicBezTo>
                    <a:pt x="34" y="76"/>
                    <a:pt x="34" y="76"/>
                    <a:pt x="34" y="76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16"/>
                    <a:pt x="24" y="16"/>
                    <a:pt x="24" y="16"/>
                  </a:cubicBezTo>
                  <a:lnTo>
                    <a:pt x="64" y="16"/>
                  </a:lnTo>
                  <a:close/>
                  <a:moveTo>
                    <a:pt x="7" y="45"/>
                  </a:moveTo>
                  <a:cubicBezTo>
                    <a:pt x="20" y="32"/>
                    <a:pt x="20" y="32"/>
                    <a:pt x="20" y="32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5" y="47"/>
                    <a:pt x="5" y="47"/>
                    <a:pt x="5" y="47"/>
                  </a:cubicBezTo>
                  <a:lnTo>
                    <a:pt x="7" y="45"/>
                  </a:lnTo>
                  <a:close/>
                  <a:moveTo>
                    <a:pt x="4" y="56"/>
                  </a:moveTo>
                  <a:cubicBezTo>
                    <a:pt x="4" y="54"/>
                    <a:pt x="4" y="54"/>
                    <a:pt x="4" y="54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4" y="105"/>
                    <a:pt x="4" y="105"/>
                    <a:pt x="4" y="105"/>
                  </a:cubicBezTo>
                  <a:lnTo>
                    <a:pt x="4" y="56"/>
                  </a:lnTo>
                  <a:close/>
                  <a:moveTo>
                    <a:pt x="8" y="108"/>
                  </a:moveTo>
                  <a:cubicBezTo>
                    <a:pt x="10" y="106"/>
                    <a:pt x="10" y="106"/>
                    <a:pt x="10" y="106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47" y="68"/>
                    <a:pt x="47" y="68"/>
                    <a:pt x="47" y="68"/>
                  </a:cubicBezTo>
                  <a:cubicBezTo>
                    <a:pt x="49" y="66"/>
                    <a:pt x="52" y="66"/>
                    <a:pt x="54" y="68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0" y="105"/>
                    <a:pt x="90" y="105"/>
                    <a:pt x="90" y="105"/>
                  </a:cubicBezTo>
                  <a:cubicBezTo>
                    <a:pt x="92" y="107"/>
                    <a:pt x="92" y="107"/>
                    <a:pt x="92" y="107"/>
                  </a:cubicBezTo>
                  <a:cubicBezTo>
                    <a:pt x="93" y="108"/>
                    <a:pt x="93" y="108"/>
                    <a:pt x="93" y="108"/>
                  </a:cubicBezTo>
                  <a:lnTo>
                    <a:pt x="8" y="108"/>
                  </a:lnTo>
                  <a:close/>
                  <a:moveTo>
                    <a:pt x="96" y="53"/>
                  </a:moveTo>
                  <a:cubicBezTo>
                    <a:pt x="96" y="54"/>
                    <a:pt x="96" y="54"/>
                    <a:pt x="96" y="54"/>
                  </a:cubicBezTo>
                  <a:cubicBezTo>
                    <a:pt x="96" y="105"/>
                    <a:pt x="96" y="105"/>
                    <a:pt x="96" y="105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96" y="52"/>
                    <a:pt x="96" y="52"/>
                    <a:pt x="96" y="52"/>
                  </a:cubicBezTo>
                  <a:lnTo>
                    <a:pt x="96" y="5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4010025" y="1296988"/>
              <a:ext cx="10636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Rectangle 10"/>
            <p:cNvSpPr>
              <a:spLocks noChangeArrowheads="1"/>
            </p:cNvSpPr>
            <p:nvPr/>
          </p:nvSpPr>
          <p:spPr bwMode="auto">
            <a:xfrm>
              <a:off x="4010025" y="1387475"/>
              <a:ext cx="106363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Rectangle 11"/>
            <p:cNvSpPr>
              <a:spLocks noChangeArrowheads="1"/>
            </p:cNvSpPr>
            <p:nvPr/>
          </p:nvSpPr>
          <p:spPr bwMode="auto">
            <a:xfrm>
              <a:off x="4010025" y="1343025"/>
              <a:ext cx="76200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5770560" y="1238998"/>
            <a:ext cx="282500" cy="358253"/>
            <a:chOff x="5280025" y="1222375"/>
            <a:chExt cx="284163" cy="360363"/>
          </a:xfrm>
          <a:solidFill>
            <a:schemeClr val="bg1"/>
          </a:solidFill>
        </p:grpSpPr>
        <p:sp>
          <p:nvSpPr>
            <p:cNvPr id="26" name="Freeform 12"/>
            <p:cNvSpPr>
              <a:spLocks noEditPoints="1"/>
            </p:cNvSpPr>
            <p:nvPr/>
          </p:nvSpPr>
          <p:spPr bwMode="auto">
            <a:xfrm>
              <a:off x="5280025" y="1222375"/>
              <a:ext cx="284163" cy="360363"/>
            </a:xfrm>
            <a:custGeom>
              <a:avLst/>
              <a:gdLst>
                <a:gd name="T0" fmla="*/ 0 w 179"/>
                <a:gd name="T1" fmla="*/ 0 h 227"/>
                <a:gd name="T2" fmla="*/ 0 w 179"/>
                <a:gd name="T3" fmla="*/ 227 h 227"/>
                <a:gd name="T4" fmla="*/ 90 w 179"/>
                <a:gd name="T5" fmla="*/ 161 h 227"/>
                <a:gd name="T6" fmla="*/ 179 w 179"/>
                <a:gd name="T7" fmla="*/ 227 h 227"/>
                <a:gd name="T8" fmla="*/ 179 w 179"/>
                <a:gd name="T9" fmla="*/ 0 h 227"/>
                <a:gd name="T10" fmla="*/ 0 w 179"/>
                <a:gd name="T11" fmla="*/ 0 h 227"/>
                <a:gd name="T12" fmla="*/ 170 w 179"/>
                <a:gd name="T13" fmla="*/ 208 h 227"/>
                <a:gd name="T14" fmla="*/ 94 w 179"/>
                <a:gd name="T15" fmla="*/ 154 h 227"/>
                <a:gd name="T16" fmla="*/ 90 w 179"/>
                <a:gd name="T17" fmla="*/ 149 h 227"/>
                <a:gd name="T18" fmla="*/ 82 w 179"/>
                <a:gd name="T19" fmla="*/ 154 h 227"/>
                <a:gd name="T20" fmla="*/ 9 w 179"/>
                <a:gd name="T21" fmla="*/ 208 h 227"/>
                <a:gd name="T22" fmla="*/ 9 w 179"/>
                <a:gd name="T23" fmla="*/ 9 h 227"/>
                <a:gd name="T24" fmla="*/ 170 w 179"/>
                <a:gd name="T25" fmla="*/ 9 h 227"/>
                <a:gd name="T26" fmla="*/ 170 w 179"/>
                <a:gd name="T27" fmla="*/ 20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227">
                  <a:moveTo>
                    <a:pt x="0" y="0"/>
                  </a:moveTo>
                  <a:lnTo>
                    <a:pt x="0" y="227"/>
                  </a:lnTo>
                  <a:lnTo>
                    <a:pt x="90" y="161"/>
                  </a:lnTo>
                  <a:lnTo>
                    <a:pt x="179" y="227"/>
                  </a:lnTo>
                  <a:lnTo>
                    <a:pt x="179" y="0"/>
                  </a:lnTo>
                  <a:lnTo>
                    <a:pt x="0" y="0"/>
                  </a:lnTo>
                  <a:close/>
                  <a:moveTo>
                    <a:pt x="170" y="208"/>
                  </a:moveTo>
                  <a:lnTo>
                    <a:pt x="94" y="154"/>
                  </a:lnTo>
                  <a:lnTo>
                    <a:pt x="90" y="149"/>
                  </a:lnTo>
                  <a:lnTo>
                    <a:pt x="82" y="154"/>
                  </a:lnTo>
                  <a:lnTo>
                    <a:pt x="9" y="208"/>
                  </a:lnTo>
                  <a:lnTo>
                    <a:pt x="9" y="9"/>
                  </a:lnTo>
                  <a:lnTo>
                    <a:pt x="170" y="9"/>
                  </a:lnTo>
                  <a:lnTo>
                    <a:pt x="170" y="2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7" name="Rectangle 13"/>
            <p:cNvSpPr>
              <a:spLocks noChangeArrowheads="1"/>
            </p:cNvSpPr>
            <p:nvPr/>
          </p:nvSpPr>
          <p:spPr bwMode="auto">
            <a:xfrm>
              <a:off x="5354638" y="1312863"/>
              <a:ext cx="13493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8" name="Rectangle 14"/>
            <p:cNvSpPr>
              <a:spLocks noChangeArrowheads="1"/>
            </p:cNvSpPr>
            <p:nvPr/>
          </p:nvSpPr>
          <p:spPr bwMode="auto">
            <a:xfrm>
              <a:off x="5354638" y="1371600"/>
              <a:ext cx="1349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9" name="Freeform 15"/>
          <p:cNvSpPr>
            <a:spLocks noEditPoints="1"/>
          </p:cNvSpPr>
          <p:nvPr/>
        </p:nvSpPr>
        <p:spPr bwMode="auto">
          <a:xfrm>
            <a:off x="7076217" y="1228787"/>
            <a:ext cx="372999" cy="360137"/>
          </a:xfrm>
          <a:custGeom>
            <a:avLst/>
            <a:gdLst>
              <a:gd name="T0" fmla="*/ 210374 w 237"/>
              <a:gd name="T1" fmla="*/ 2337 h 229"/>
              <a:gd name="T2" fmla="*/ 210374 w 237"/>
              <a:gd name="T3" fmla="*/ 2337 h 229"/>
              <a:gd name="T4" fmla="*/ 204531 w 237"/>
              <a:gd name="T5" fmla="*/ 0 h 229"/>
              <a:gd name="T6" fmla="*/ 199856 w 237"/>
              <a:gd name="T7" fmla="*/ 2337 h 229"/>
              <a:gd name="T8" fmla="*/ 199856 w 237"/>
              <a:gd name="T9" fmla="*/ 2337 h 229"/>
              <a:gd name="T10" fmla="*/ 139081 w 237"/>
              <a:gd name="T11" fmla="*/ 32725 h 229"/>
              <a:gd name="T12" fmla="*/ 78306 w 237"/>
              <a:gd name="T13" fmla="*/ 4675 h 229"/>
              <a:gd name="T14" fmla="*/ 78306 w 237"/>
              <a:gd name="T15" fmla="*/ 2337 h 229"/>
              <a:gd name="T16" fmla="*/ 72462 w 237"/>
              <a:gd name="T17" fmla="*/ 0 h 229"/>
              <a:gd name="T18" fmla="*/ 66619 w 237"/>
              <a:gd name="T19" fmla="*/ 2337 h 229"/>
              <a:gd name="T20" fmla="*/ 66619 w 237"/>
              <a:gd name="T21" fmla="*/ 2337 h 229"/>
              <a:gd name="T22" fmla="*/ 0 w 237"/>
              <a:gd name="T23" fmla="*/ 35062 h 229"/>
              <a:gd name="T24" fmla="*/ 0 w 237"/>
              <a:gd name="T25" fmla="*/ 267643 h 229"/>
              <a:gd name="T26" fmla="*/ 72462 w 237"/>
              <a:gd name="T27" fmla="*/ 232581 h 229"/>
              <a:gd name="T28" fmla="*/ 130900 w 237"/>
              <a:gd name="T29" fmla="*/ 262968 h 229"/>
              <a:gd name="T30" fmla="*/ 133237 w 237"/>
              <a:gd name="T31" fmla="*/ 262968 h 229"/>
              <a:gd name="T32" fmla="*/ 139081 w 237"/>
              <a:gd name="T33" fmla="*/ 265306 h 229"/>
              <a:gd name="T34" fmla="*/ 143756 w 237"/>
              <a:gd name="T35" fmla="*/ 262968 h 229"/>
              <a:gd name="T36" fmla="*/ 147262 w 237"/>
              <a:gd name="T37" fmla="*/ 262968 h 229"/>
              <a:gd name="T38" fmla="*/ 204531 w 237"/>
              <a:gd name="T39" fmla="*/ 232581 h 229"/>
              <a:gd name="T40" fmla="*/ 276993 w 237"/>
              <a:gd name="T41" fmla="*/ 267643 h 229"/>
              <a:gd name="T42" fmla="*/ 276993 w 237"/>
              <a:gd name="T43" fmla="*/ 35062 h 229"/>
              <a:gd name="T44" fmla="*/ 210374 w 237"/>
              <a:gd name="T45" fmla="*/ 2337 h 229"/>
              <a:gd name="T46" fmla="*/ 66619 w 237"/>
              <a:gd name="T47" fmla="*/ 223231 h 229"/>
              <a:gd name="T48" fmla="*/ 11687 w 237"/>
              <a:gd name="T49" fmla="*/ 251281 h 229"/>
              <a:gd name="T50" fmla="*/ 11687 w 237"/>
              <a:gd name="T51" fmla="*/ 44412 h 229"/>
              <a:gd name="T52" fmla="*/ 66619 w 237"/>
              <a:gd name="T53" fmla="*/ 16362 h 229"/>
              <a:gd name="T54" fmla="*/ 66619 w 237"/>
              <a:gd name="T55" fmla="*/ 223231 h 229"/>
              <a:gd name="T56" fmla="*/ 133237 w 237"/>
              <a:gd name="T57" fmla="*/ 251281 h 229"/>
              <a:gd name="T58" fmla="*/ 78306 w 237"/>
              <a:gd name="T59" fmla="*/ 223231 h 229"/>
              <a:gd name="T60" fmla="*/ 78306 w 237"/>
              <a:gd name="T61" fmla="*/ 16362 h 229"/>
              <a:gd name="T62" fmla="*/ 133237 w 237"/>
              <a:gd name="T63" fmla="*/ 44412 h 229"/>
              <a:gd name="T64" fmla="*/ 133237 w 237"/>
              <a:gd name="T65" fmla="*/ 251281 h 229"/>
              <a:gd name="T66" fmla="*/ 199856 w 237"/>
              <a:gd name="T67" fmla="*/ 223231 h 229"/>
              <a:gd name="T68" fmla="*/ 143756 w 237"/>
              <a:gd name="T69" fmla="*/ 251281 h 229"/>
              <a:gd name="T70" fmla="*/ 143756 w 237"/>
              <a:gd name="T71" fmla="*/ 44412 h 229"/>
              <a:gd name="T72" fmla="*/ 199856 w 237"/>
              <a:gd name="T73" fmla="*/ 16362 h 229"/>
              <a:gd name="T74" fmla="*/ 199856 w 237"/>
              <a:gd name="T75" fmla="*/ 223231 h 229"/>
              <a:gd name="T76" fmla="*/ 265306 w 237"/>
              <a:gd name="T77" fmla="*/ 251281 h 229"/>
              <a:gd name="T78" fmla="*/ 210374 w 237"/>
              <a:gd name="T79" fmla="*/ 223231 h 229"/>
              <a:gd name="T80" fmla="*/ 210374 w 237"/>
              <a:gd name="T81" fmla="*/ 16362 h 229"/>
              <a:gd name="T82" fmla="*/ 265306 w 237"/>
              <a:gd name="T83" fmla="*/ 44412 h 229"/>
              <a:gd name="T84" fmla="*/ 265306 w 237"/>
              <a:gd name="T85" fmla="*/ 251281 h 22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37" h="229">
                <a:moveTo>
                  <a:pt x="180" y="2"/>
                </a:moveTo>
                <a:lnTo>
                  <a:pt x="180" y="2"/>
                </a:lnTo>
                <a:lnTo>
                  <a:pt x="175" y="0"/>
                </a:lnTo>
                <a:lnTo>
                  <a:pt x="171" y="2"/>
                </a:lnTo>
                <a:lnTo>
                  <a:pt x="119" y="28"/>
                </a:lnTo>
                <a:lnTo>
                  <a:pt x="67" y="4"/>
                </a:lnTo>
                <a:lnTo>
                  <a:pt x="67" y="2"/>
                </a:lnTo>
                <a:lnTo>
                  <a:pt x="62" y="0"/>
                </a:lnTo>
                <a:lnTo>
                  <a:pt x="57" y="2"/>
                </a:lnTo>
                <a:lnTo>
                  <a:pt x="0" y="30"/>
                </a:lnTo>
                <a:lnTo>
                  <a:pt x="0" y="229"/>
                </a:lnTo>
                <a:lnTo>
                  <a:pt x="62" y="199"/>
                </a:lnTo>
                <a:lnTo>
                  <a:pt x="112" y="225"/>
                </a:lnTo>
                <a:lnTo>
                  <a:pt x="114" y="225"/>
                </a:lnTo>
                <a:lnTo>
                  <a:pt x="119" y="227"/>
                </a:lnTo>
                <a:lnTo>
                  <a:pt x="123" y="225"/>
                </a:lnTo>
                <a:lnTo>
                  <a:pt x="126" y="225"/>
                </a:lnTo>
                <a:lnTo>
                  <a:pt x="175" y="199"/>
                </a:lnTo>
                <a:lnTo>
                  <a:pt x="237" y="229"/>
                </a:lnTo>
                <a:lnTo>
                  <a:pt x="237" y="30"/>
                </a:lnTo>
                <a:lnTo>
                  <a:pt x="180" y="2"/>
                </a:lnTo>
                <a:close/>
                <a:moveTo>
                  <a:pt x="57" y="191"/>
                </a:moveTo>
                <a:lnTo>
                  <a:pt x="10" y="215"/>
                </a:lnTo>
                <a:lnTo>
                  <a:pt x="10" y="38"/>
                </a:lnTo>
                <a:lnTo>
                  <a:pt x="57" y="14"/>
                </a:lnTo>
                <a:lnTo>
                  <a:pt x="57" y="191"/>
                </a:lnTo>
                <a:close/>
                <a:moveTo>
                  <a:pt x="114" y="215"/>
                </a:moveTo>
                <a:lnTo>
                  <a:pt x="67" y="191"/>
                </a:lnTo>
                <a:lnTo>
                  <a:pt x="67" y="14"/>
                </a:lnTo>
                <a:lnTo>
                  <a:pt x="114" y="38"/>
                </a:lnTo>
                <a:lnTo>
                  <a:pt x="114" y="215"/>
                </a:lnTo>
                <a:close/>
                <a:moveTo>
                  <a:pt x="171" y="191"/>
                </a:moveTo>
                <a:lnTo>
                  <a:pt x="123" y="215"/>
                </a:lnTo>
                <a:lnTo>
                  <a:pt x="123" y="38"/>
                </a:lnTo>
                <a:lnTo>
                  <a:pt x="171" y="14"/>
                </a:lnTo>
                <a:lnTo>
                  <a:pt x="171" y="191"/>
                </a:lnTo>
                <a:close/>
                <a:moveTo>
                  <a:pt x="227" y="215"/>
                </a:moveTo>
                <a:lnTo>
                  <a:pt x="180" y="191"/>
                </a:lnTo>
                <a:lnTo>
                  <a:pt x="180" y="14"/>
                </a:lnTo>
                <a:lnTo>
                  <a:pt x="227" y="38"/>
                </a:lnTo>
                <a:lnTo>
                  <a:pt x="227" y="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8415639" y="1209013"/>
            <a:ext cx="344049" cy="388239"/>
            <a:chOff x="7940675" y="1192213"/>
            <a:chExt cx="346075" cy="390525"/>
          </a:xfrm>
          <a:solidFill>
            <a:schemeClr val="bg1"/>
          </a:solidFill>
        </p:grpSpPr>
        <p:sp>
          <p:nvSpPr>
            <p:cNvPr id="31" name="Freeform 16"/>
            <p:cNvSpPr>
              <a:spLocks noEditPoints="1"/>
            </p:cNvSpPr>
            <p:nvPr/>
          </p:nvSpPr>
          <p:spPr bwMode="auto">
            <a:xfrm>
              <a:off x="7940675" y="1192213"/>
              <a:ext cx="346075" cy="346075"/>
            </a:xfrm>
            <a:custGeom>
              <a:avLst/>
              <a:gdLst>
                <a:gd name="T0" fmla="*/ 80 w 92"/>
                <a:gd name="T1" fmla="*/ 74 h 92"/>
                <a:gd name="T2" fmla="*/ 80 w 92"/>
                <a:gd name="T3" fmla="*/ 42 h 92"/>
                <a:gd name="T4" fmla="*/ 52 w 92"/>
                <a:gd name="T5" fmla="*/ 8 h 92"/>
                <a:gd name="T6" fmla="*/ 52 w 92"/>
                <a:gd name="T7" fmla="*/ 4 h 92"/>
                <a:gd name="T8" fmla="*/ 48 w 92"/>
                <a:gd name="T9" fmla="*/ 0 h 92"/>
                <a:gd name="T10" fmla="*/ 44 w 92"/>
                <a:gd name="T11" fmla="*/ 0 h 92"/>
                <a:gd name="T12" fmla="*/ 40 w 92"/>
                <a:gd name="T13" fmla="*/ 4 h 92"/>
                <a:gd name="T14" fmla="*/ 40 w 92"/>
                <a:gd name="T15" fmla="*/ 8 h 92"/>
                <a:gd name="T16" fmla="*/ 12 w 92"/>
                <a:gd name="T17" fmla="*/ 42 h 92"/>
                <a:gd name="T18" fmla="*/ 12 w 92"/>
                <a:gd name="T19" fmla="*/ 74 h 92"/>
                <a:gd name="T20" fmla="*/ 0 w 92"/>
                <a:gd name="T21" fmla="*/ 85 h 92"/>
                <a:gd name="T22" fmla="*/ 0 w 92"/>
                <a:gd name="T23" fmla="*/ 92 h 92"/>
                <a:gd name="T24" fmla="*/ 92 w 92"/>
                <a:gd name="T25" fmla="*/ 92 h 92"/>
                <a:gd name="T26" fmla="*/ 92 w 92"/>
                <a:gd name="T27" fmla="*/ 85 h 92"/>
                <a:gd name="T28" fmla="*/ 80 w 92"/>
                <a:gd name="T29" fmla="*/ 74 h 92"/>
                <a:gd name="T30" fmla="*/ 88 w 92"/>
                <a:gd name="T31" fmla="*/ 88 h 92"/>
                <a:gd name="T32" fmla="*/ 4 w 92"/>
                <a:gd name="T33" fmla="*/ 88 h 92"/>
                <a:gd name="T34" fmla="*/ 4 w 92"/>
                <a:gd name="T35" fmla="*/ 87 h 92"/>
                <a:gd name="T36" fmla="*/ 14 w 92"/>
                <a:gd name="T37" fmla="*/ 77 h 92"/>
                <a:gd name="T38" fmla="*/ 16 w 92"/>
                <a:gd name="T39" fmla="*/ 76 h 92"/>
                <a:gd name="T40" fmla="*/ 16 w 92"/>
                <a:gd name="T41" fmla="*/ 74 h 92"/>
                <a:gd name="T42" fmla="*/ 16 w 92"/>
                <a:gd name="T43" fmla="*/ 42 h 92"/>
                <a:gd name="T44" fmla="*/ 46 w 92"/>
                <a:gd name="T45" fmla="*/ 12 h 92"/>
                <a:gd name="T46" fmla="*/ 76 w 92"/>
                <a:gd name="T47" fmla="*/ 42 h 92"/>
                <a:gd name="T48" fmla="*/ 76 w 92"/>
                <a:gd name="T49" fmla="*/ 74 h 92"/>
                <a:gd name="T50" fmla="*/ 76 w 92"/>
                <a:gd name="T51" fmla="*/ 76 h 92"/>
                <a:gd name="T52" fmla="*/ 77 w 92"/>
                <a:gd name="T53" fmla="*/ 77 h 92"/>
                <a:gd name="T54" fmla="*/ 88 w 92"/>
                <a:gd name="T55" fmla="*/ 87 h 92"/>
                <a:gd name="T56" fmla="*/ 88 w 92"/>
                <a:gd name="T57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2" h="92">
                  <a:moveTo>
                    <a:pt x="80" y="74"/>
                  </a:moveTo>
                  <a:cubicBezTo>
                    <a:pt x="80" y="42"/>
                    <a:pt x="80" y="42"/>
                    <a:pt x="80" y="42"/>
                  </a:cubicBezTo>
                  <a:cubicBezTo>
                    <a:pt x="80" y="25"/>
                    <a:pt x="67" y="11"/>
                    <a:pt x="52" y="8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0" y="0"/>
                    <a:pt x="4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1" y="0"/>
                    <a:pt x="40" y="2"/>
                    <a:pt x="40" y="4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24" y="11"/>
                    <a:pt x="12" y="25"/>
                    <a:pt x="12" y="4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0" y="85"/>
                    <a:pt x="0" y="85"/>
                    <a:pt x="0" y="85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92" y="92"/>
                    <a:pt x="92" y="92"/>
                    <a:pt x="92" y="92"/>
                  </a:cubicBezTo>
                  <a:cubicBezTo>
                    <a:pt x="92" y="85"/>
                    <a:pt x="92" y="85"/>
                    <a:pt x="92" y="85"/>
                  </a:cubicBezTo>
                  <a:lnTo>
                    <a:pt x="80" y="74"/>
                  </a:lnTo>
                  <a:close/>
                  <a:moveTo>
                    <a:pt x="88" y="88"/>
                  </a:moveTo>
                  <a:cubicBezTo>
                    <a:pt x="4" y="88"/>
                    <a:pt x="4" y="88"/>
                    <a:pt x="4" y="88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25"/>
                    <a:pt x="29" y="12"/>
                    <a:pt x="46" y="12"/>
                  </a:cubicBezTo>
                  <a:cubicBezTo>
                    <a:pt x="62" y="12"/>
                    <a:pt x="76" y="25"/>
                    <a:pt x="76" y="42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8" y="87"/>
                    <a:pt x="88" y="87"/>
                    <a:pt x="88" y="87"/>
                  </a:cubicBezTo>
                  <a:lnTo>
                    <a:pt x="88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2" name="Freeform 17"/>
            <p:cNvSpPr/>
            <p:nvPr/>
          </p:nvSpPr>
          <p:spPr bwMode="auto">
            <a:xfrm>
              <a:off x="8083550" y="1552575"/>
              <a:ext cx="60325" cy="30163"/>
            </a:xfrm>
            <a:custGeom>
              <a:avLst/>
              <a:gdLst>
                <a:gd name="T0" fmla="*/ 8 w 16"/>
                <a:gd name="T1" fmla="*/ 8 h 8"/>
                <a:gd name="T2" fmla="*/ 16 w 16"/>
                <a:gd name="T3" fmla="*/ 0 h 8"/>
                <a:gd name="T4" fmla="*/ 0 w 16"/>
                <a:gd name="T5" fmla="*/ 0 h 8"/>
                <a:gd name="T6" fmla="*/ 8 w 16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8" y="8"/>
                  </a:moveTo>
                  <a:cubicBezTo>
                    <a:pt x="12" y="8"/>
                    <a:pt x="16" y="4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3" y="8"/>
                    <a:pt x="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752384" y="1242154"/>
            <a:ext cx="388239" cy="374036"/>
            <a:chOff x="9285288" y="1225550"/>
            <a:chExt cx="390525" cy="376238"/>
          </a:xfrm>
          <a:solidFill>
            <a:schemeClr val="bg1"/>
          </a:solidFill>
        </p:grpSpPr>
        <p:sp>
          <p:nvSpPr>
            <p:cNvPr id="34" name="Oval 18"/>
            <p:cNvSpPr>
              <a:spLocks noChangeArrowheads="1"/>
            </p:cNvSpPr>
            <p:nvPr/>
          </p:nvSpPr>
          <p:spPr bwMode="auto">
            <a:xfrm>
              <a:off x="934561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5" name="Oval 19"/>
            <p:cNvSpPr>
              <a:spLocks noChangeArrowheads="1"/>
            </p:cNvSpPr>
            <p:nvPr/>
          </p:nvSpPr>
          <p:spPr bwMode="auto">
            <a:xfrm>
              <a:off x="9390063" y="136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6" name="Freeform 20"/>
            <p:cNvSpPr>
              <a:spLocks noEditPoints="1"/>
            </p:cNvSpPr>
            <p:nvPr/>
          </p:nvSpPr>
          <p:spPr bwMode="auto">
            <a:xfrm>
              <a:off x="9285288" y="1225550"/>
              <a:ext cx="390525" cy="376238"/>
            </a:xfrm>
            <a:custGeom>
              <a:avLst/>
              <a:gdLst>
                <a:gd name="T0" fmla="*/ 102 w 104"/>
                <a:gd name="T1" fmla="*/ 20 h 100"/>
                <a:gd name="T2" fmla="*/ 80 w 104"/>
                <a:gd name="T3" fmla="*/ 20 h 100"/>
                <a:gd name="T4" fmla="*/ 80 w 104"/>
                <a:gd name="T5" fmla="*/ 0 h 100"/>
                <a:gd name="T6" fmla="*/ 24 w 104"/>
                <a:gd name="T7" fmla="*/ 0 h 100"/>
                <a:gd name="T8" fmla="*/ 24 w 104"/>
                <a:gd name="T9" fmla="*/ 20 h 100"/>
                <a:gd name="T10" fmla="*/ 2 w 104"/>
                <a:gd name="T11" fmla="*/ 20 h 100"/>
                <a:gd name="T12" fmla="*/ 0 w 104"/>
                <a:gd name="T13" fmla="*/ 22 h 100"/>
                <a:gd name="T14" fmla="*/ 0 w 104"/>
                <a:gd name="T15" fmla="*/ 82 h 100"/>
                <a:gd name="T16" fmla="*/ 2 w 104"/>
                <a:gd name="T17" fmla="*/ 84 h 100"/>
                <a:gd name="T18" fmla="*/ 24 w 104"/>
                <a:gd name="T19" fmla="*/ 84 h 100"/>
                <a:gd name="T20" fmla="*/ 24 w 104"/>
                <a:gd name="T21" fmla="*/ 100 h 100"/>
                <a:gd name="T22" fmla="*/ 80 w 104"/>
                <a:gd name="T23" fmla="*/ 100 h 100"/>
                <a:gd name="T24" fmla="*/ 80 w 104"/>
                <a:gd name="T25" fmla="*/ 84 h 100"/>
                <a:gd name="T26" fmla="*/ 102 w 104"/>
                <a:gd name="T27" fmla="*/ 84 h 100"/>
                <a:gd name="T28" fmla="*/ 104 w 104"/>
                <a:gd name="T29" fmla="*/ 82 h 100"/>
                <a:gd name="T30" fmla="*/ 104 w 104"/>
                <a:gd name="T31" fmla="*/ 22 h 100"/>
                <a:gd name="T32" fmla="*/ 102 w 104"/>
                <a:gd name="T33" fmla="*/ 20 h 100"/>
                <a:gd name="T34" fmla="*/ 28 w 104"/>
                <a:gd name="T35" fmla="*/ 4 h 100"/>
                <a:gd name="T36" fmla="*/ 76 w 104"/>
                <a:gd name="T37" fmla="*/ 4 h 100"/>
                <a:gd name="T38" fmla="*/ 76 w 104"/>
                <a:gd name="T39" fmla="*/ 20 h 100"/>
                <a:gd name="T40" fmla="*/ 28 w 104"/>
                <a:gd name="T41" fmla="*/ 20 h 100"/>
                <a:gd name="T42" fmla="*/ 28 w 104"/>
                <a:gd name="T43" fmla="*/ 4 h 100"/>
                <a:gd name="T44" fmla="*/ 76 w 104"/>
                <a:gd name="T45" fmla="*/ 96 h 100"/>
                <a:gd name="T46" fmla="*/ 28 w 104"/>
                <a:gd name="T47" fmla="*/ 96 h 100"/>
                <a:gd name="T48" fmla="*/ 28 w 104"/>
                <a:gd name="T49" fmla="*/ 60 h 100"/>
                <a:gd name="T50" fmla="*/ 76 w 104"/>
                <a:gd name="T51" fmla="*/ 60 h 100"/>
                <a:gd name="T52" fmla="*/ 76 w 104"/>
                <a:gd name="T53" fmla="*/ 96 h 100"/>
                <a:gd name="T54" fmla="*/ 100 w 104"/>
                <a:gd name="T55" fmla="*/ 80 h 100"/>
                <a:gd name="T56" fmla="*/ 80 w 104"/>
                <a:gd name="T57" fmla="*/ 80 h 100"/>
                <a:gd name="T58" fmla="*/ 80 w 104"/>
                <a:gd name="T59" fmla="*/ 56 h 100"/>
                <a:gd name="T60" fmla="*/ 24 w 104"/>
                <a:gd name="T61" fmla="*/ 56 h 100"/>
                <a:gd name="T62" fmla="*/ 24 w 104"/>
                <a:gd name="T63" fmla="*/ 80 h 100"/>
                <a:gd name="T64" fmla="*/ 4 w 104"/>
                <a:gd name="T65" fmla="*/ 80 h 100"/>
                <a:gd name="T66" fmla="*/ 4 w 104"/>
                <a:gd name="T67" fmla="*/ 24 h 100"/>
                <a:gd name="T68" fmla="*/ 24 w 104"/>
                <a:gd name="T69" fmla="*/ 24 h 100"/>
                <a:gd name="T70" fmla="*/ 80 w 104"/>
                <a:gd name="T71" fmla="*/ 24 h 100"/>
                <a:gd name="T72" fmla="*/ 100 w 104"/>
                <a:gd name="T73" fmla="*/ 24 h 100"/>
                <a:gd name="T74" fmla="*/ 100 w 104"/>
                <a:gd name="T75" fmla="*/ 8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" h="100">
                  <a:moveTo>
                    <a:pt x="102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80" y="100"/>
                    <a:pt x="80" y="100"/>
                    <a:pt x="80" y="100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102" y="84"/>
                    <a:pt x="102" y="84"/>
                    <a:pt x="102" y="84"/>
                  </a:cubicBezTo>
                  <a:cubicBezTo>
                    <a:pt x="103" y="84"/>
                    <a:pt x="104" y="83"/>
                    <a:pt x="104" y="82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21"/>
                    <a:pt x="103" y="20"/>
                    <a:pt x="102" y="20"/>
                  </a:cubicBezTo>
                  <a:close/>
                  <a:moveTo>
                    <a:pt x="28" y="4"/>
                  </a:moveTo>
                  <a:cubicBezTo>
                    <a:pt x="76" y="4"/>
                    <a:pt x="76" y="4"/>
                    <a:pt x="76" y="4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28" y="20"/>
                    <a:pt x="28" y="20"/>
                    <a:pt x="28" y="20"/>
                  </a:cubicBezTo>
                  <a:lnTo>
                    <a:pt x="28" y="4"/>
                  </a:lnTo>
                  <a:close/>
                  <a:moveTo>
                    <a:pt x="76" y="96"/>
                  </a:moveTo>
                  <a:cubicBezTo>
                    <a:pt x="28" y="96"/>
                    <a:pt x="28" y="96"/>
                    <a:pt x="28" y="96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76" y="60"/>
                    <a:pt x="76" y="60"/>
                    <a:pt x="76" y="60"/>
                  </a:cubicBezTo>
                  <a:lnTo>
                    <a:pt x="76" y="96"/>
                  </a:lnTo>
                  <a:close/>
                  <a:moveTo>
                    <a:pt x="100" y="80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80"/>
                    <a:pt x="24" y="80"/>
                    <a:pt x="24" y="80"/>
                  </a:cubicBezTo>
                  <a:cubicBezTo>
                    <a:pt x="4" y="80"/>
                    <a:pt x="4" y="80"/>
                    <a:pt x="4" y="80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100" y="24"/>
                    <a:pt x="100" y="24"/>
                    <a:pt x="100" y="24"/>
                  </a:cubicBezTo>
                  <a:lnTo>
                    <a:pt x="100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7" name="Freeform 21"/>
          <p:cNvSpPr>
            <a:spLocks noEditPoints="1"/>
          </p:cNvSpPr>
          <p:nvPr/>
        </p:nvSpPr>
        <p:spPr bwMode="auto">
          <a:xfrm>
            <a:off x="11050587" y="1205207"/>
            <a:ext cx="415873" cy="422303"/>
          </a:xfrm>
          <a:custGeom>
            <a:avLst/>
            <a:gdLst>
              <a:gd name="T0" fmla="*/ 307380 w 111"/>
              <a:gd name="T1" fmla="*/ 49894 h 113"/>
              <a:gd name="T2" fmla="*/ 263073 w 111"/>
              <a:gd name="T3" fmla="*/ 8316 h 113"/>
              <a:gd name="T4" fmla="*/ 251996 w 111"/>
              <a:gd name="T5" fmla="*/ 16631 h 113"/>
              <a:gd name="T6" fmla="*/ 238150 w 111"/>
              <a:gd name="T7" fmla="*/ 2772 h 113"/>
              <a:gd name="T8" fmla="*/ 229843 w 111"/>
              <a:gd name="T9" fmla="*/ 2772 h 113"/>
              <a:gd name="T10" fmla="*/ 141229 w 111"/>
              <a:gd name="T11" fmla="*/ 91472 h 113"/>
              <a:gd name="T12" fmla="*/ 141229 w 111"/>
              <a:gd name="T13" fmla="*/ 99788 h 113"/>
              <a:gd name="T14" fmla="*/ 143998 w 111"/>
              <a:gd name="T15" fmla="*/ 102560 h 113"/>
              <a:gd name="T16" fmla="*/ 149536 w 111"/>
              <a:gd name="T17" fmla="*/ 99788 h 113"/>
              <a:gd name="T18" fmla="*/ 235381 w 111"/>
              <a:gd name="T19" fmla="*/ 13859 h 113"/>
              <a:gd name="T20" fmla="*/ 246458 w 111"/>
              <a:gd name="T21" fmla="*/ 24947 h 113"/>
              <a:gd name="T22" fmla="*/ 55384 w 111"/>
              <a:gd name="T23" fmla="*/ 216208 h 113"/>
              <a:gd name="T24" fmla="*/ 69230 w 111"/>
              <a:gd name="T25" fmla="*/ 230067 h 113"/>
              <a:gd name="T26" fmla="*/ 49845 w 111"/>
              <a:gd name="T27" fmla="*/ 224523 h 113"/>
              <a:gd name="T28" fmla="*/ 22154 w 111"/>
              <a:gd name="T29" fmla="*/ 235611 h 113"/>
              <a:gd name="T30" fmla="*/ 22154 w 111"/>
              <a:gd name="T31" fmla="*/ 238383 h 113"/>
              <a:gd name="T32" fmla="*/ 19384 w 111"/>
              <a:gd name="T33" fmla="*/ 241155 h 113"/>
              <a:gd name="T34" fmla="*/ 19384 w 111"/>
              <a:gd name="T35" fmla="*/ 241155 h 113"/>
              <a:gd name="T36" fmla="*/ 19384 w 111"/>
              <a:gd name="T37" fmla="*/ 243927 h 113"/>
              <a:gd name="T38" fmla="*/ 0 w 111"/>
              <a:gd name="T39" fmla="*/ 313224 h 113"/>
              <a:gd name="T40" fmla="*/ 5538 w 111"/>
              <a:gd name="T41" fmla="*/ 313224 h 113"/>
              <a:gd name="T42" fmla="*/ 77537 w 111"/>
              <a:gd name="T43" fmla="*/ 291049 h 113"/>
              <a:gd name="T44" fmla="*/ 85845 w 111"/>
              <a:gd name="T45" fmla="*/ 246699 h 113"/>
              <a:gd name="T46" fmla="*/ 99691 w 111"/>
              <a:gd name="T47" fmla="*/ 260558 h 113"/>
              <a:gd name="T48" fmla="*/ 307380 w 111"/>
              <a:gd name="T49" fmla="*/ 49894 h 113"/>
              <a:gd name="T50" fmla="*/ 69230 w 111"/>
              <a:gd name="T51" fmla="*/ 282733 h 113"/>
              <a:gd name="T52" fmla="*/ 22154 w 111"/>
              <a:gd name="T53" fmla="*/ 302136 h 113"/>
              <a:gd name="T54" fmla="*/ 47076 w 111"/>
              <a:gd name="T55" fmla="*/ 277189 h 113"/>
              <a:gd name="T56" fmla="*/ 38769 w 111"/>
              <a:gd name="T57" fmla="*/ 268874 h 113"/>
              <a:gd name="T58" fmla="*/ 13846 w 111"/>
              <a:gd name="T59" fmla="*/ 293821 h 113"/>
              <a:gd name="T60" fmla="*/ 27692 w 111"/>
              <a:gd name="T61" fmla="*/ 249470 h 113"/>
              <a:gd name="T62" fmla="*/ 27692 w 111"/>
              <a:gd name="T63" fmla="*/ 249470 h 113"/>
              <a:gd name="T64" fmla="*/ 27692 w 111"/>
              <a:gd name="T65" fmla="*/ 246699 h 113"/>
              <a:gd name="T66" fmla="*/ 27692 w 111"/>
              <a:gd name="T67" fmla="*/ 246699 h 113"/>
              <a:gd name="T68" fmla="*/ 30461 w 111"/>
              <a:gd name="T69" fmla="*/ 246699 h 113"/>
              <a:gd name="T70" fmla="*/ 30461 w 111"/>
              <a:gd name="T71" fmla="*/ 243927 h 113"/>
              <a:gd name="T72" fmla="*/ 49845 w 111"/>
              <a:gd name="T73" fmla="*/ 235611 h 113"/>
              <a:gd name="T74" fmla="*/ 69230 w 111"/>
              <a:gd name="T75" fmla="*/ 243927 h 113"/>
              <a:gd name="T76" fmla="*/ 69230 w 111"/>
              <a:gd name="T77" fmla="*/ 282733 h 113"/>
              <a:gd name="T78" fmla="*/ 293534 w 111"/>
              <a:gd name="T79" fmla="*/ 49894 h 113"/>
              <a:gd name="T80" fmla="*/ 227074 w 111"/>
              <a:gd name="T81" fmla="*/ 116420 h 113"/>
              <a:gd name="T82" fmla="*/ 199382 w 111"/>
              <a:gd name="T83" fmla="*/ 88701 h 113"/>
              <a:gd name="T84" fmla="*/ 263073 w 111"/>
              <a:gd name="T85" fmla="*/ 22175 h 113"/>
              <a:gd name="T86" fmla="*/ 293534 w 111"/>
              <a:gd name="T87" fmla="*/ 49894 h 113"/>
              <a:gd name="T88" fmla="*/ 191074 w 111"/>
              <a:gd name="T89" fmla="*/ 97016 h 113"/>
              <a:gd name="T90" fmla="*/ 218766 w 111"/>
              <a:gd name="T91" fmla="*/ 124735 h 113"/>
              <a:gd name="T92" fmla="*/ 99691 w 111"/>
              <a:gd name="T93" fmla="*/ 243927 h 113"/>
              <a:gd name="T94" fmla="*/ 71999 w 111"/>
              <a:gd name="T95" fmla="*/ 216208 h 113"/>
              <a:gd name="T96" fmla="*/ 191074 w 111"/>
              <a:gd name="T97" fmla="*/ 97016 h 1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11" h="113">
                <a:moveTo>
                  <a:pt x="111" y="18"/>
                </a:moveTo>
                <a:cubicBezTo>
                  <a:pt x="95" y="3"/>
                  <a:pt x="95" y="3"/>
                  <a:pt x="95" y="3"/>
                </a:cubicBezTo>
                <a:cubicBezTo>
                  <a:pt x="91" y="6"/>
                  <a:pt x="91" y="6"/>
                  <a:pt x="91" y="6"/>
                </a:cubicBezTo>
                <a:cubicBezTo>
                  <a:pt x="86" y="1"/>
                  <a:pt x="86" y="1"/>
                  <a:pt x="86" y="1"/>
                </a:cubicBezTo>
                <a:cubicBezTo>
                  <a:pt x="85" y="0"/>
                  <a:pt x="84" y="0"/>
                  <a:pt x="83" y="1"/>
                </a:cubicBezTo>
                <a:cubicBezTo>
                  <a:pt x="51" y="33"/>
                  <a:pt x="51" y="33"/>
                  <a:pt x="51" y="33"/>
                </a:cubicBezTo>
                <a:cubicBezTo>
                  <a:pt x="50" y="34"/>
                  <a:pt x="50" y="35"/>
                  <a:pt x="51" y="36"/>
                </a:cubicBezTo>
                <a:cubicBezTo>
                  <a:pt x="51" y="37"/>
                  <a:pt x="52" y="37"/>
                  <a:pt x="52" y="37"/>
                </a:cubicBezTo>
                <a:cubicBezTo>
                  <a:pt x="53" y="37"/>
                  <a:pt x="53" y="37"/>
                  <a:pt x="54" y="36"/>
                </a:cubicBezTo>
                <a:cubicBezTo>
                  <a:pt x="85" y="5"/>
                  <a:pt x="85" y="5"/>
                  <a:pt x="85" y="5"/>
                </a:cubicBezTo>
                <a:cubicBezTo>
                  <a:pt x="89" y="9"/>
                  <a:pt x="89" y="9"/>
                  <a:pt x="89" y="9"/>
                </a:cubicBezTo>
                <a:cubicBezTo>
                  <a:pt x="20" y="78"/>
                  <a:pt x="20" y="78"/>
                  <a:pt x="20" y="78"/>
                </a:cubicBezTo>
                <a:cubicBezTo>
                  <a:pt x="25" y="83"/>
                  <a:pt x="25" y="83"/>
                  <a:pt x="25" y="83"/>
                </a:cubicBezTo>
                <a:cubicBezTo>
                  <a:pt x="23" y="82"/>
                  <a:pt x="20" y="81"/>
                  <a:pt x="18" y="81"/>
                </a:cubicBezTo>
                <a:cubicBezTo>
                  <a:pt x="15" y="81"/>
                  <a:pt x="11" y="83"/>
                  <a:pt x="8" y="85"/>
                </a:cubicBezTo>
                <a:cubicBezTo>
                  <a:pt x="8" y="86"/>
                  <a:pt x="8" y="86"/>
                  <a:pt x="8" y="86"/>
                </a:cubicBezTo>
                <a:cubicBezTo>
                  <a:pt x="7" y="86"/>
                  <a:pt x="7" y="86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7" y="87"/>
                  <a:pt x="7" y="87"/>
                  <a:pt x="7" y="88"/>
                </a:cubicBezTo>
                <a:cubicBezTo>
                  <a:pt x="1" y="96"/>
                  <a:pt x="0" y="113"/>
                  <a:pt x="0" y="113"/>
                </a:cubicBezTo>
                <a:cubicBezTo>
                  <a:pt x="0" y="113"/>
                  <a:pt x="1" y="113"/>
                  <a:pt x="2" y="113"/>
                </a:cubicBezTo>
                <a:cubicBezTo>
                  <a:pt x="7" y="113"/>
                  <a:pt x="21" y="112"/>
                  <a:pt x="28" y="105"/>
                </a:cubicBezTo>
                <a:cubicBezTo>
                  <a:pt x="33" y="101"/>
                  <a:pt x="33" y="94"/>
                  <a:pt x="31" y="89"/>
                </a:cubicBezTo>
                <a:cubicBezTo>
                  <a:pt x="36" y="94"/>
                  <a:pt x="36" y="94"/>
                  <a:pt x="36" y="94"/>
                </a:cubicBezTo>
                <a:lnTo>
                  <a:pt x="111" y="18"/>
                </a:lnTo>
                <a:close/>
                <a:moveTo>
                  <a:pt x="25" y="102"/>
                </a:moveTo>
                <a:cubicBezTo>
                  <a:pt x="21" y="107"/>
                  <a:pt x="13" y="108"/>
                  <a:pt x="8" y="109"/>
                </a:cubicBezTo>
                <a:cubicBezTo>
                  <a:pt x="17" y="100"/>
                  <a:pt x="17" y="100"/>
                  <a:pt x="17" y="100"/>
                </a:cubicBezTo>
                <a:cubicBezTo>
                  <a:pt x="14" y="97"/>
                  <a:pt x="14" y="97"/>
                  <a:pt x="14" y="97"/>
                </a:cubicBezTo>
                <a:cubicBezTo>
                  <a:pt x="5" y="106"/>
                  <a:pt x="5" y="106"/>
                  <a:pt x="5" y="106"/>
                </a:cubicBezTo>
                <a:cubicBezTo>
                  <a:pt x="6" y="100"/>
                  <a:pt x="7" y="94"/>
                  <a:pt x="10" y="90"/>
                </a:cubicBezTo>
                <a:cubicBezTo>
                  <a:pt x="10" y="90"/>
                  <a:pt x="10" y="90"/>
                  <a:pt x="10" y="90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0" y="89"/>
                  <a:pt x="10" y="89"/>
                </a:cubicBezTo>
                <a:cubicBezTo>
                  <a:pt x="10" y="89"/>
                  <a:pt x="11" y="89"/>
                  <a:pt x="11" y="89"/>
                </a:cubicBezTo>
                <a:cubicBezTo>
                  <a:pt x="11" y="89"/>
                  <a:pt x="11" y="88"/>
                  <a:pt x="11" y="88"/>
                </a:cubicBezTo>
                <a:cubicBezTo>
                  <a:pt x="13" y="86"/>
                  <a:pt x="16" y="85"/>
                  <a:pt x="18" y="85"/>
                </a:cubicBezTo>
                <a:cubicBezTo>
                  <a:pt x="21" y="85"/>
                  <a:pt x="24" y="86"/>
                  <a:pt x="25" y="88"/>
                </a:cubicBezTo>
                <a:cubicBezTo>
                  <a:pt x="29" y="92"/>
                  <a:pt x="29" y="98"/>
                  <a:pt x="25" y="102"/>
                </a:cubicBezTo>
                <a:close/>
                <a:moveTo>
                  <a:pt x="106" y="18"/>
                </a:moveTo>
                <a:cubicBezTo>
                  <a:pt x="82" y="42"/>
                  <a:pt x="82" y="42"/>
                  <a:pt x="82" y="42"/>
                </a:cubicBezTo>
                <a:cubicBezTo>
                  <a:pt x="72" y="32"/>
                  <a:pt x="72" y="32"/>
                  <a:pt x="72" y="32"/>
                </a:cubicBezTo>
                <a:cubicBezTo>
                  <a:pt x="95" y="8"/>
                  <a:pt x="95" y="8"/>
                  <a:pt x="95" y="8"/>
                </a:cubicBezTo>
                <a:lnTo>
                  <a:pt x="106" y="18"/>
                </a:lnTo>
                <a:close/>
                <a:moveTo>
                  <a:pt x="69" y="35"/>
                </a:moveTo>
                <a:cubicBezTo>
                  <a:pt x="79" y="45"/>
                  <a:pt x="79" y="45"/>
                  <a:pt x="79" y="45"/>
                </a:cubicBezTo>
                <a:cubicBezTo>
                  <a:pt x="36" y="88"/>
                  <a:pt x="36" y="88"/>
                  <a:pt x="36" y="88"/>
                </a:cubicBezTo>
                <a:cubicBezTo>
                  <a:pt x="26" y="78"/>
                  <a:pt x="26" y="78"/>
                  <a:pt x="26" y="78"/>
                </a:cubicBezTo>
                <a:lnTo>
                  <a:pt x="69" y="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1680591" y="2671480"/>
            <a:ext cx="400868" cy="372999"/>
          </a:xfrm>
          <a:custGeom>
            <a:avLst/>
            <a:gdLst>
              <a:gd name="T0" fmla="*/ 275954 w 108"/>
              <a:gd name="T1" fmla="*/ 0 h 100"/>
              <a:gd name="T2" fmla="*/ 275954 w 108"/>
              <a:gd name="T3" fmla="*/ 0 h 100"/>
              <a:gd name="T4" fmla="*/ 242839 w 108"/>
              <a:gd name="T5" fmla="*/ 0 h 100"/>
              <a:gd name="T6" fmla="*/ 242839 w 108"/>
              <a:gd name="T7" fmla="*/ 0 h 100"/>
              <a:gd name="T8" fmla="*/ 55191 w 108"/>
              <a:gd name="T9" fmla="*/ 0 h 100"/>
              <a:gd name="T10" fmla="*/ 55191 w 108"/>
              <a:gd name="T11" fmla="*/ 0 h 100"/>
              <a:gd name="T12" fmla="*/ 24836 w 108"/>
              <a:gd name="T13" fmla="*/ 0 h 100"/>
              <a:gd name="T14" fmla="*/ 22076 w 108"/>
              <a:gd name="T15" fmla="*/ 0 h 100"/>
              <a:gd name="T16" fmla="*/ 0 w 108"/>
              <a:gd name="T17" fmla="*/ 22159 h 100"/>
              <a:gd name="T18" fmla="*/ 8279 w 108"/>
              <a:gd name="T19" fmla="*/ 36009 h 100"/>
              <a:gd name="T20" fmla="*/ 55191 w 108"/>
              <a:gd name="T21" fmla="*/ 85868 h 100"/>
              <a:gd name="T22" fmla="*/ 55191 w 108"/>
              <a:gd name="T23" fmla="*/ 83098 h 100"/>
              <a:gd name="T24" fmla="*/ 143496 w 108"/>
              <a:gd name="T25" fmla="*/ 177276 h 100"/>
              <a:gd name="T26" fmla="*/ 143496 w 108"/>
              <a:gd name="T27" fmla="*/ 265913 h 100"/>
              <a:gd name="T28" fmla="*/ 99343 w 108"/>
              <a:gd name="T29" fmla="*/ 265913 h 100"/>
              <a:gd name="T30" fmla="*/ 99343 w 108"/>
              <a:gd name="T31" fmla="*/ 276993 h 100"/>
              <a:gd name="T32" fmla="*/ 198687 w 108"/>
              <a:gd name="T33" fmla="*/ 276993 h 100"/>
              <a:gd name="T34" fmla="*/ 198687 w 108"/>
              <a:gd name="T35" fmla="*/ 265913 h 100"/>
              <a:gd name="T36" fmla="*/ 154534 w 108"/>
              <a:gd name="T37" fmla="*/ 265913 h 100"/>
              <a:gd name="T38" fmla="*/ 154534 w 108"/>
              <a:gd name="T39" fmla="*/ 177276 h 100"/>
              <a:gd name="T40" fmla="*/ 242839 w 108"/>
              <a:gd name="T41" fmla="*/ 83098 h 100"/>
              <a:gd name="T42" fmla="*/ 242839 w 108"/>
              <a:gd name="T43" fmla="*/ 85868 h 100"/>
              <a:gd name="T44" fmla="*/ 292511 w 108"/>
              <a:gd name="T45" fmla="*/ 36009 h 100"/>
              <a:gd name="T46" fmla="*/ 298030 w 108"/>
              <a:gd name="T47" fmla="*/ 22159 h 100"/>
              <a:gd name="T48" fmla="*/ 275954 w 108"/>
              <a:gd name="T49" fmla="*/ 0 h 100"/>
              <a:gd name="T50" fmla="*/ 55191 w 108"/>
              <a:gd name="T51" fmla="*/ 69248 h 100"/>
              <a:gd name="T52" fmla="*/ 16557 w 108"/>
              <a:gd name="T53" fmla="*/ 30469 h 100"/>
              <a:gd name="T54" fmla="*/ 11038 w 108"/>
              <a:gd name="T55" fmla="*/ 22159 h 100"/>
              <a:gd name="T56" fmla="*/ 22076 w 108"/>
              <a:gd name="T57" fmla="*/ 11080 h 100"/>
              <a:gd name="T58" fmla="*/ 24836 w 108"/>
              <a:gd name="T59" fmla="*/ 11080 h 100"/>
              <a:gd name="T60" fmla="*/ 24836 w 108"/>
              <a:gd name="T61" fmla="*/ 11080 h 100"/>
              <a:gd name="T62" fmla="*/ 24836 w 108"/>
              <a:gd name="T63" fmla="*/ 11080 h 100"/>
              <a:gd name="T64" fmla="*/ 55191 w 108"/>
              <a:gd name="T65" fmla="*/ 11080 h 100"/>
              <a:gd name="T66" fmla="*/ 55191 w 108"/>
              <a:gd name="T67" fmla="*/ 69248 h 100"/>
              <a:gd name="T68" fmla="*/ 231801 w 108"/>
              <a:gd name="T69" fmla="*/ 83098 h 100"/>
              <a:gd name="T70" fmla="*/ 149015 w 108"/>
              <a:gd name="T71" fmla="*/ 166196 h 100"/>
              <a:gd name="T72" fmla="*/ 66229 w 108"/>
              <a:gd name="T73" fmla="*/ 83098 h 100"/>
              <a:gd name="T74" fmla="*/ 66229 w 108"/>
              <a:gd name="T75" fmla="*/ 11080 h 100"/>
              <a:gd name="T76" fmla="*/ 231801 w 108"/>
              <a:gd name="T77" fmla="*/ 11080 h 100"/>
              <a:gd name="T78" fmla="*/ 231801 w 108"/>
              <a:gd name="T79" fmla="*/ 83098 h 100"/>
              <a:gd name="T80" fmla="*/ 284232 w 108"/>
              <a:gd name="T81" fmla="*/ 30469 h 100"/>
              <a:gd name="T82" fmla="*/ 242839 w 108"/>
              <a:gd name="T83" fmla="*/ 69248 h 100"/>
              <a:gd name="T84" fmla="*/ 242839 w 108"/>
              <a:gd name="T85" fmla="*/ 11080 h 100"/>
              <a:gd name="T86" fmla="*/ 275954 w 108"/>
              <a:gd name="T87" fmla="*/ 11080 h 100"/>
              <a:gd name="T88" fmla="*/ 275954 w 108"/>
              <a:gd name="T89" fmla="*/ 11080 h 100"/>
              <a:gd name="T90" fmla="*/ 275954 w 108"/>
              <a:gd name="T91" fmla="*/ 11080 h 100"/>
              <a:gd name="T92" fmla="*/ 278713 w 108"/>
              <a:gd name="T93" fmla="*/ 11080 h 100"/>
              <a:gd name="T94" fmla="*/ 286992 w 108"/>
              <a:gd name="T95" fmla="*/ 22159 h 100"/>
              <a:gd name="T96" fmla="*/ 284232 w 108"/>
              <a:gd name="T97" fmla="*/ 30469 h 100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08" h="100">
                <a:moveTo>
                  <a:pt x="100" y="0"/>
                </a:moveTo>
                <a:cubicBezTo>
                  <a:pt x="100" y="0"/>
                  <a:pt x="100" y="0"/>
                  <a:pt x="100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8" y="0"/>
                </a:cubicBezTo>
                <a:cubicBezTo>
                  <a:pt x="4" y="0"/>
                  <a:pt x="0" y="3"/>
                  <a:pt x="0" y="8"/>
                </a:cubicBezTo>
                <a:cubicBezTo>
                  <a:pt x="0" y="10"/>
                  <a:pt x="1" y="12"/>
                  <a:pt x="3" y="13"/>
                </a:cubicBezTo>
                <a:cubicBezTo>
                  <a:pt x="20" y="31"/>
                  <a:pt x="20" y="31"/>
                  <a:pt x="20" y="3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48"/>
                  <a:pt x="35" y="63"/>
                  <a:pt x="52" y="64"/>
                </a:cubicBezTo>
                <a:cubicBezTo>
                  <a:pt x="52" y="96"/>
                  <a:pt x="52" y="96"/>
                  <a:pt x="52" y="96"/>
                </a:cubicBezTo>
                <a:cubicBezTo>
                  <a:pt x="36" y="96"/>
                  <a:pt x="36" y="96"/>
                  <a:pt x="36" y="96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72" y="100"/>
                  <a:pt x="72" y="100"/>
                  <a:pt x="72" y="100"/>
                </a:cubicBezTo>
                <a:cubicBezTo>
                  <a:pt x="72" y="96"/>
                  <a:pt x="72" y="96"/>
                  <a:pt x="72" y="96"/>
                </a:cubicBezTo>
                <a:cubicBezTo>
                  <a:pt x="56" y="96"/>
                  <a:pt x="56" y="96"/>
                  <a:pt x="56" y="96"/>
                </a:cubicBezTo>
                <a:cubicBezTo>
                  <a:pt x="56" y="64"/>
                  <a:pt x="56" y="64"/>
                  <a:pt x="56" y="64"/>
                </a:cubicBezTo>
                <a:cubicBezTo>
                  <a:pt x="74" y="63"/>
                  <a:pt x="88" y="48"/>
                  <a:pt x="88" y="30"/>
                </a:cubicBezTo>
                <a:cubicBezTo>
                  <a:pt x="88" y="31"/>
                  <a:pt x="88" y="31"/>
                  <a:pt x="88" y="31"/>
                </a:cubicBezTo>
                <a:cubicBezTo>
                  <a:pt x="106" y="13"/>
                  <a:pt x="106" y="13"/>
                  <a:pt x="106" y="13"/>
                </a:cubicBezTo>
                <a:cubicBezTo>
                  <a:pt x="108" y="12"/>
                  <a:pt x="108" y="10"/>
                  <a:pt x="108" y="8"/>
                </a:cubicBezTo>
                <a:cubicBezTo>
                  <a:pt x="108" y="3"/>
                  <a:pt x="105" y="0"/>
                  <a:pt x="100" y="0"/>
                </a:cubicBezTo>
                <a:close/>
                <a:moveTo>
                  <a:pt x="20" y="25"/>
                </a:moveTo>
                <a:cubicBezTo>
                  <a:pt x="6" y="11"/>
                  <a:pt x="6" y="11"/>
                  <a:pt x="6" y="11"/>
                </a:cubicBezTo>
                <a:cubicBezTo>
                  <a:pt x="5" y="10"/>
                  <a:pt x="4" y="9"/>
                  <a:pt x="4" y="8"/>
                </a:cubicBezTo>
                <a:cubicBezTo>
                  <a:pt x="4" y="6"/>
                  <a:pt x="6" y="4"/>
                  <a:pt x="8" y="4"/>
                </a:cubicBezTo>
                <a:cubicBezTo>
                  <a:pt x="8" y="4"/>
                  <a:pt x="8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9" y="4"/>
                  <a:pt x="9" y="4"/>
                  <a:pt x="9" y="4"/>
                </a:cubicBezTo>
                <a:cubicBezTo>
                  <a:pt x="20" y="4"/>
                  <a:pt x="20" y="4"/>
                  <a:pt x="20" y="4"/>
                </a:cubicBezTo>
                <a:lnTo>
                  <a:pt x="20" y="25"/>
                </a:lnTo>
                <a:close/>
                <a:moveTo>
                  <a:pt x="84" y="30"/>
                </a:moveTo>
                <a:cubicBezTo>
                  <a:pt x="84" y="46"/>
                  <a:pt x="71" y="60"/>
                  <a:pt x="54" y="60"/>
                </a:cubicBezTo>
                <a:cubicBezTo>
                  <a:pt x="38" y="60"/>
                  <a:pt x="24" y="46"/>
                  <a:pt x="24" y="30"/>
                </a:cubicBezTo>
                <a:cubicBezTo>
                  <a:pt x="24" y="4"/>
                  <a:pt x="24" y="4"/>
                  <a:pt x="24" y="4"/>
                </a:cubicBezTo>
                <a:cubicBezTo>
                  <a:pt x="84" y="4"/>
                  <a:pt x="84" y="4"/>
                  <a:pt x="84" y="4"/>
                </a:cubicBezTo>
                <a:lnTo>
                  <a:pt x="84" y="30"/>
                </a:lnTo>
                <a:close/>
                <a:moveTo>
                  <a:pt x="103" y="11"/>
                </a:moveTo>
                <a:cubicBezTo>
                  <a:pt x="88" y="25"/>
                  <a:pt x="88" y="25"/>
                  <a:pt x="8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0" y="4"/>
                </a:cubicBezTo>
                <a:cubicBezTo>
                  <a:pt x="100" y="4"/>
                  <a:pt x="100" y="4"/>
                  <a:pt x="101" y="4"/>
                </a:cubicBezTo>
                <a:cubicBezTo>
                  <a:pt x="103" y="4"/>
                  <a:pt x="104" y="6"/>
                  <a:pt x="104" y="8"/>
                </a:cubicBezTo>
                <a:cubicBezTo>
                  <a:pt x="104" y="9"/>
                  <a:pt x="104" y="10"/>
                  <a:pt x="103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3112855" y="2684638"/>
            <a:ext cx="238310" cy="404022"/>
            <a:chOff x="2606675" y="2676525"/>
            <a:chExt cx="239713" cy="406400"/>
          </a:xfrm>
          <a:solidFill>
            <a:schemeClr val="bg1"/>
          </a:solidFill>
        </p:grpSpPr>
        <p:sp>
          <p:nvSpPr>
            <p:cNvPr id="40" name="Freeform 23"/>
            <p:cNvSpPr>
              <a:spLocks noEditPoints="1"/>
            </p:cNvSpPr>
            <p:nvPr/>
          </p:nvSpPr>
          <p:spPr bwMode="auto">
            <a:xfrm>
              <a:off x="2606675" y="2676525"/>
              <a:ext cx="239713" cy="406400"/>
            </a:xfrm>
            <a:custGeom>
              <a:avLst/>
              <a:gdLst>
                <a:gd name="T0" fmla="*/ 59 w 64"/>
                <a:gd name="T1" fmla="*/ 0 h 108"/>
                <a:gd name="T2" fmla="*/ 6 w 64"/>
                <a:gd name="T3" fmla="*/ 0 h 108"/>
                <a:gd name="T4" fmla="*/ 0 w 64"/>
                <a:gd name="T5" fmla="*/ 5 h 108"/>
                <a:gd name="T6" fmla="*/ 0 w 64"/>
                <a:gd name="T7" fmla="*/ 102 h 108"/>
                <a:gd name="T8" fmla="*/ 6 w 64"/>
                <a:gd name="T9" fmla="*/ 108 h 108"/>
                <a:gd name="T10" fmla="*/ 59 w 64"/>
                <a:gd name="T11" fmla="*/ 108 h 108"/>
                <a:gd name="T12" fmla="*/ 64 w 64"/>
                <a:gd name="T13" fmla="*/ 102 h 108"/>
                <a:gd name="T14" fmla="*/ 64 w 64"/>
                <a:gd name="T15" fmla="*/ 5 h 108"/>
                <a:gd name="T16" fmla="*/ 59 w 64"/>
                <a:gd name="T17" fmla="*/ 0 h 108"/>
                <a:gd name="T18" fmla="*/ 60 w 64"/>
                <a:gd name="T19" fmla="*/ 102 h 108"/>
                <a:gd name="T20" fmla="*/ 59 w 64"/>
                <a:gd name="T21" fmla="*/ 104 h 108"/>
                <a:gd name="T22" fmla="*/ 6 w 64"/>
                <a:gd name="T23" fmla="*/ 104 h 108"/>
                <a:gd name="T24" fmla="*/ 4 w 64"/>
                <a:gd name="T25" fmla="*/ 102 h 108"/>
                <a:gd name="T26" fmla="*/ 4 w 64"/>
                <a:gd name="T27" fmla="*/ 84 h 108"/>
                <a:gd name="T28" fmla="*/ 60 w 64"/>
                <a:gd name="T29" fmla="*/ 84 h 108"/>
                <a:gd name="T30" fmla="*/ 60 w 64"/>
                <a:gd name="T31" fmla="*/ 102 h 108"/>
                <a:gd name="T32" fmla="*/ 60 w 64"/>
                <a:gd name="T33" fmla="*/ 80 h 108"/>
                <a:gd name="T34" fmla="*/ 4 w 64"/>
                <a:gd name="T35" fmla="*/ 80 h 108"/>
                <a:gd name="T36" fmla="*/ 4 w 64"/>
                <a:gd name="T37" fmla="*/ 16 h 108"/>
                <a:gd name="T38" fmla="*/ 60 w 64"/>
                <a:gd name="T39" fmla="*/ 16 h 108"/>
                <a:gd name="T40" fmla="*/ 60 w 64"/>
                <a:gd name="T41" fmla="*/ 80 h 108"/>
                <a:gd name="T42" fmla="*/ 60 w 64"/>
                <a:gd name="T43" fmla="*/ 12 h 108"/>
                <a:gd name="T44" fmla="*/ 4 w 64"/>
                <a:gd name="T45" fmla="*/ 12 h 108"/>
                <a:gd name="T46" fmla="*/ 4 w 64"/>
                <a:gd name="T47" fmla="*/ 5 h 108"/>
                <a:gd name="T48" fmla="*/ 6 w 64"/>
                <a:gd name="T49" fmla="*/ 4 h 108"/>
                <a:gd name="T50" fmla="*/ 59 w 64"/>
                <a:gd name="T51" fmla="*/ 4 h 108"/>
                <a:gd name="T52" fmla="*/ 60 w 64"/>
                <a:gd name="T53" fmla="*/ 5 h 108"/>
                <a:gd name="T54" fmla="*/ 60 w 64"/>
                <a:gd name="T55" fmla="*/ 1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08">
                  <a:moveTo>
                    <a:pt x="5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05"/>
                    <a:pt x="3" y="108"/>
                    <a:pt x="6" y="108"/>
                  </a:cubicBezTo>
                  <a:cubicBezTo>
                    <a:pt x="59" y="108"/>
                    <a:pt x="59" y="108"/>
                    <a:pt x="59" y="108"/>
                  </a:cubicBezTo>
                  <a:cubicBezTo>
                    <a:pt x="62" y="108"/>
                    <a:pt x="64" y="105"/>
                    <a:pt x="64" y="102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2"/>
                    <a:pt x="62" y="0"/>
                    <a:pt x="59" y="0"/>
                  </a:cubicBezTo>
                  <a:close/>
                  <a:moveTo>
                    <a:pt x="60" y="102"/>
                  </a:moveTo>
                  <a:cubicBezTo>
                    <a:pt x="60" y="103"/>
                    <a:pt x="60" y="104"/>
                    <a:pt x="59" y="104"/>
                  </a:cubicBezTo>
                  <a:cubicBezTo>
                    <a:pt x="6" y="104"/>
                    <a:pt x="6" y="104"/>
                    <a:pt x="6" y="104"/>
                  </a:cubicBezTo>
                  <a:cubicBezTo>
                    <a:pt x="5" y="104"/>
                    <a:pt x="4" y="103"/>
                    <a:pt x="4" y="102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0" y="84"/>
                    <a:pt x="60" y="84"/>
                    <a:pt x="60" y="84"/>
                  </a:cubicBezTo>
                  <a:lnTo>
                    <a:pt x="60" y="102"/>
                  </a:lnTo>
                  <a:close/>
                  <a:moveTo>
                    <a:pt x="60" y="80"/>
                  </a:moveTo>
                  <a:cubicBezTo>
                    <a:pt x="4" y="80"/>
                    <a:pt x="4" y="80"/>
                    <a:pt x="4" y="8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80"/>
                  </a:lnTo>
                  <a:close/>
                  <a:moveTo>
                    <a:pt x="60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5" y="4"/>
                    <a:pt x="6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0" y="4"/>
                    <a:pt x="60" y="5"/>
                  </a:cubicBezTo>
                  <a:lnTo>
                    <a:pt x="6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1" name="Rectangle 24"/>
            <p:cNvSpPr>
              <a:spLocks noChangeArrowheads="1"/>
            </p:cNvSpPr>
            <p:nvPr/>
          </p:nvSpPr>
          <p:spPr bwMode="auto">
            <a:xfrm>
              <a:off x="2697163" y="3022600"/>
              <a:ext cx="5873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2" name="Freeform 25"/>
          <p:cNvSpPr>
            <a:spLocks noEditPoints="1"/>
          </p:cNvSpPr>
          <p:nvPr/>
        </p:nvSpPr>
        <p:spPr bwMode="auto">
          <a:xfrm>
            <a:off x="4373044" y="2714353"/>
            <a:ext cx="375143" cy="345131"/>
          </a:xfrm>
          <a:custGeom>
            <a:avLst/>
            <a:gdLst>
              <a:gd name="T0" fmla="*/ 276993 w 237"/>
              <a:gd name="T1" fmla="*/ 199855 h 218"/>
              <a:gd name="T2" fmla="*/ 276993 w 237"/>
              <a:gd name="T3" fmla="*/ 0 h 218"/>
              <a:gd name="T4" fmla="*/ 0 w 237"/>
              <a:gd name="T5" fmla="*/ 0 h 218"/>
              <a:gd name="T6" fmla="*/ 0 w 237"/>
              <a:gd name="T7" fmla="*/ 199855 h 218"/>
              <a:gd name="T8" fmla="*/ 133237 w 237"/>
              <a:gd name="T9" fmla="*/ 199855 h 218"/>
              <a:gd name="T10" fmla="*/ 133237 w 237"/>
              <a:gd name="T11" fmla="*/ 244267 h 218"/>
              <a:gd name="T12" fmla="*/ 88825 w 237"/>
              <a:gd name="T13" fmla="*/ 244267 h 218"/>
              <a:gd name="T14" fmla="*/ 88825 w 237"/>
              <a:gd name="T15" fmla="*/ 254786 h 218"/>
              <a:gd name="T16" fmla="*/ 188168 w 237"/>
              <a:gd name="T17" fmla="*/ 254786 h 218"/>
              <a:gd name="T18" fmla="*/ 188168 w 237"/>
              <a:gd name="T19" fmla="*/ 244267 h 218"/>
              <a:gd name="T20" fmla="*/ 143756 w 237"/>
              <a:gd name="T21" fmla="*/ 244267 h 218"/>
              <a:gd name="T22" fmla="*/ 143756 w 237"/>
              <a:gd name="T23" fmla="*/ 199855 h 218"/>
              <a:gd name="T24" fmla="*/ 276993 w 237"/>
              <a:gd name="T25" fmla="*/ 199855 h 218"/>
              <a:gd name="T26" fmla="*/ 11687 w 237"/>
              <a:gd name="T27" fmla="*/ 11687 h 218"/>
              <a:gd name="T28" fmla="*/ 265306 w 237"/>
              <a:gd name="T29" fmla="*/ 11687 h 218"/>
              <a:gd name="T30" fmla="*/ 265306 w 237"/>
              <a:gd name="T31" fmla="*/ 188168 h 218"/>
              <a:gd name="T32" fmla="*/ 11687 w 237"/>
              <a:gd name="T33" fmla="*/ 188168 h 218"/>
              <a:gd name="T34" fmla="*/ 11687 w 237"/>
              <a:gd name="T35" fmla="*/ 11687 h 218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37" h="218">
                <a:moveTo>
                  <a:pt x="237" y="171"/>
                </a:moveTo>
                <a:lnTo>
                  <a:pt x="237" y="0"/>
                </a:lnTo>
                <a:lnTo>
                  <a:pt x="0" y="0"/>
                </a:lnTo>
                <a:lnTo>
                  <a:pt x="0" y="171"/>
                </a:lnTo>
                <a:lnTo>
                  <a:pt x="114" y="171"/>
                </a:lnTo>
                <a:lnTo>
                  <a:pt x="114" y="209"/>
                </a:lnTo>
                <a:lnTo>
                  <a:pt x="76" y="209"/>
                </a:lnTo>
                <a:lnTo>
                  <a:pt x="76" y="218"/>
                </a:lnTo>
                <a:lnTo>
                  <a:pt x="161" y="218"/>
                </a:lnTo>
                <a:lnTo>
                  <a:pt x="161" y="209"/>
                </a:lnTo>
                <a:lnTo>
                  <a:pt x="123" y="209"/>
                </a:lnTo>
                <a:lnTo>
                  <a:pt x="123" y="171"/>
                </a:lnTo>
                <a:lnTo>
                  <a:pt x="237" y="171"/>
                </a:lnTo>
                <a:close/>
                <a:moveTo>
                  <a:pt x="10" y="10"/>
                </a:moveTo>
                <a:lnTo>
                  <a:pt x="227" y="10"/>
                </a:lnTo>
                <a:lnTo>
                  <a:pt x="227" y="161"/>
                </a:lnTo>
                <a:lnTo>
                  <a:pt x="10" y="161"/>
                </a:lnTo>
                <a:lnTo>
                  <a:pt x="10" y="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3" name="组合 42"/>
          <p:cNvGrpSpPr/>
          <p:nvPr/>
        </p:nvGrpSpPr>
        <p:grpSpPr>
          <a:xfrm>
            <a:off x="5724793" y="2700420"/>
            <a:ext cx="374036" cy="374036"/>
            <a:chOff x="5233988" y="2692400"/>
            <a:chExt cx="376238" cy="376238"/>
          </a:xfrm>
          <a:solidFill>
            <a:schemeClr val="bg1"/>
          </a:solidFill>
        </p:grpSpPr>
        <p:sp>
          <p:nvSpPr>
            <p:cNvPr id="44" name="Freeform 26"/>
            <p:cNvSpPr>
              <a:spLocks noEditPoints="1"/>
            </p:cNvSpPr>
            <p:nvPr/>
          </p:nvSpPr>
          <p:spPr bwMode="auto">
            <a:xfrm>
              <a:off x="5233988" y="2692400"/>
              <a:ext cx="376238" cy="376238"/>
            </a:xfrm>
            <a:custGeom>
              <a:avLst/>
              <a:gdLst>
                <a:gd name="T0" fmla="*/ 0 w 237"/>
                <a:gd name="T1" fmla="*/ 0 h 237"/>
                <a:gd name="T2" fmla="*/ 0 w 237"/>
                <a:gd name="T3" fmla="*/ 237 h 237"/>
                <a:gd name="T4" fmla="*/ 237 w 237"/>
                <a:gd name="T5" fmla="*/ 237 h 237"/>
                <a:gd name="T6" fmla="*/ 237 w 237"/>
                <a:gd name="T7" fmla="*/ 0 h 237"/>
                <a:gd name="T8" fmla="*/ 0 w 237"/>
                <a:gd name="T9" fmla="*/ 0 h 237"/>
                <a:gd name="T10" fmla="*/ 227 w 237"/>
                <a:gd name="T11" fmla="*/ 227 h 237"/>
                <a:gd name="T12" fmla="*/ 10 w 237"/>
                <a:gd name="T13" fmla="*/ 227 h 237"/>
                <a:gd name="T14" fmla="*/ 10 w 237"/>
                <a:gd name="T15" fmla="*/ 66 h 237"/>
                <a:gd name="T16" fmla="*/ 227 w 237"/>
                <a:gd name="T17" fmla="*/ 66 h 237"/>
                <a:gd name="T18" fmla="*/ 227 w 237"/>
                <a:gd name="T19" fmla="*/ 227 h 237"/>
                <a:gd name="T20" fmla="*/ 227 w 237"/>
                <a:gd name="T21" fmla="*/ 57 h 237"/>
                <a:gd name="T22" fmla="*/ 10 w 237"/>
                <a:gd name="T23" fmla="*/ 57 h 237"/>
                <a:gd name="T24" fmla="*/ 10 w 237"/>
                <a:gd name="T25" fmla="*/ 9 h 237"/>
                <a:gd name="T26" fmla="*/ 227 w 237"/>
                <a:gd name="T27" fmla="*/ 9 h 237"/>
                <a:gd name="T28" fmla="*/ 227 w 237"/>
                <a:gd name="T29" fmla="*/ 5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7" h="237">
                  <a:moveTo>
                    <a:pt x="0" y="0"/>
                  </a:moveTo>
                  <a:lnTo>
                    <a:pt x="0" y="237"/>
                  </a:lnTo>
                  <a:lnTo>
                    <a:pt x="237" y="237"/>
                  </a:lnTo>
                  <a:lnTo>
                    <a:pt x="237" y="0"/>
                  </a:lnTo>
                  <a:lnTo>
                    <a:pt x="0" y="0"/>
                  </a:lnTo>
                  <a:close/>
                  <a:moveTo>
                    <a:pt x="227" y="227"/>
                  </a:moveTo>
                  <a:lnTo>
                    <a:pt x="10" y="227"/>
                  </a:lnTo>
                  <a:lnTo>
                    <a:pt x="10" y="66"/>
                  </a:lnTo>
                  <a:lnTo>
                    <a:pt x="227" y="66"/>
                  </a:lnTo>
                  <a:lnTo>
                    <a:pt x="227" y="227"/>
                  </a:lnTo>
                  <a:close/>
                  <a:moveTo>
                    <a:pt x="227" y="57"/>
                  </a:moveTo>
                  <a:lnTo>
                    <a:pt x="10" y="57"/>
                  </a:lnTo>
                  <a:lnTo>
                    <a:pt x="10" y="9"/>
                  </a:lnTo>
                  <a:lnTo>
                    <a:pt x="227" y="9"/>
                  </a:lnTo>
                  <a:lnTo>
                    <a:pt x="227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5" name="Rectangle 27"/>
            <p:cNvSpPr>
              <a:spLocks noChangeArrowheads="1"/>
            </p:cNvSpPr>
            <p:nvPr/>
          </p:nvSpPr>
          <p:spPr bwMode="auto">
            <a:xfrm>
              <a:off x="5338763" y="2736850"/>
              <a:ext cx="22542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6" name="Rectangle 28"/>
            <p:cNvSpPr>
              <a:spLocks noChangeArrowheads="1"/>
            </p:cNvSpPr>
            <p:nvPr/>
          </p:nvSpPr>
          <p:spPr bwMode="auto">
            <a:xfrm>
              <a:off x="5280025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47" name="Rectangle 29"/>
            <p:cNvSpPr>
              <a:spLocks noChangeArrowheads="1"/>
            </p:cNvSpPr>
            <p:nvPr/>
          </p:nvSpPr>
          <p:spPr bwMode="auto">
            <a:xfrm>
              <a:off x="5310188" y="2736850"/>
              <a:ext cx="142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8" name="Freeform 30"/>
          <p:cNvSpPr>
            <a:spLocks noEditPoints="1"/>
          </p:cNvSpPr>
          <p:nvPr/>
        </p:nvSpPr>
        <p:spPr bwMode="auto">
          <a:xfrm>
            <a:off x="7052636" y="2759370"/>
            <a:ext cx="420160" cy="255098"/>
          </a:xfrm>
          <a:custGeom>
            <a:avLst/>
            <a:gdLst>
              <a:gd name="T0" fmla="*/ 279299 w 112"/>
              <a:gd name="T1" fmla="*/ 22137 h 68"/>
              <a:gd name="T2" fmla="*/ 210166 w 112"/>
              <a:gd name="T3" fmla="*/ 63645 h 68"/>
              <a:gd name="T4" fmla="*/ 210166 w 112"/>
              <a:gd name="T5" fmla="*/ 16603 h 68"/>
              <a:gd name="T6" fmla="*/ 193574 w 112"/>
              <a:gd name="T7" fmla="*/ 0 h 68"/>
              <a:gd name="T8" fmla="*/ 16592 w 112"/>
              <a:gd name="T9" fmla="*/ 0 h 68"/>
              <a:gd name="T10" fmla="*/ 0 w 112"/>
              <a:gd name="T11" fmla="*/ 16603 h 68"/>
              <a:gd name="T12" fmla="*/ 0 w 112"/>
              <a:gd name="T13" fmla="*/ 171565 h 68"/>
              <a:gd name="T14" fmla="*/ 16592 w 112"/>
              <a:gd name="T15" fmla="*/ 188168 h 68"/>
              <a:gd name="T16" fmla="*/ 193574 w 112"/>
              <a:gd name="T17" fmla="*/ 188168 h 68"/>
              <a:gd name="T18" fmla="*/ 210166 w 112"/>
              <a:gd name="T19" fmla="*/ 171565 h 68"/>
              <a:gd name="T20" fmla="*/ 210166 w 112"/>
              <a:gd name="T21" fmla="*/ 121756 h 68"/>
              <a:gd name="T22" fmla="*/ 282065 w 112"/>
              <a:gd name="T23" fmla="*/ 166031 h 68"/>
              <a:gd name="T24" fmla="*/ 309718 w 112"/>
              <a:gd name="T25" fmla="*/ 166031 h 68"/>
              <a:gd name="T26" fmla="*/ 309718 w 112"/>
              <a:gd name="T27" fmla="*/ 22137 h 68"/>
              <a:gd name="T28" fmla="*/ 279299 w 112"/>
              <a:gd name="T29" fmla="*/ 22137 h 68"/>
              <a:gd name="T30" fmla="*/ 199104 w 112"/>
              <a:gd name="T31" fmla="*/ 171565 h 68"/>
              <a:gd name="T32" fmla="*/ 193574 w 112"/>
              <a:gd name="T33" fmla="*/ 177099 h 68"/>
              <a:gd name="T34" fmla="*/ 16592 w 112"/>
              <a:gd name="T35" fmla="*/ 177099 h 68"/>
              <a:gd name="T36" fmla="*/ 11061 w 112"/>
              <a:gd name="T37" fmla="*/ 171565 h 68"/>
              <a:gd name="T38" fmla="*/ 11061 w 112"/>
              <a:gd name="T39" fmla="*/ 16603 h 68"/>
              <a:gd name="T40" fmla="*/ 16592 w 112"/>
              <a:gd name="T41" fmla="*/ 11069 h 68"/>
              <a:gd name="T42" fmla="*/ 193574 w 112"/>
              <a:gd name="T43" fmla="*/ 11069 h 68"/>
              <a:gd name="T44" fmla="*/ 199104 w 112"/>
              <a:gd name="T45" fmla="*/ 16603 h 68"/>
              <a:gd name="T46" fmla="*/ 199104 w 112"/>
              <a:gd name="T47" fmla="*/ 71947 h 68"/>
              <a:gd name="T48" fmla="*/ 199104 w 112"/>
              <a:gd name="T49" fmla="*/ 116221 h 68"/>
              <a:gd name="T50" fmla="*/ 199104 w 112"/>
              <a:gd name="T51" fmla="*/ 171565 h 68"/>
              <a:gd name="T52" fmla="*/ 298657 w 112"/>
              <a:gd name="T53" fmla="*/ 154962 h 68"/>
              <a:gd name="T54" fmla="*/ 284830 w 112"/>
              <a:gd name="T55" fmla="*/ 154962 h 68"/>
              <a:gd name="T56" fmla="*/ 210166 w 112"/>
              <a:gd name="T57" fmla="*/ 107920 h 68"/>
              <a:gd name="T58" fmla="*/ 210166 w 112"/>
              <a:gd name="T59" fmla="*/ 77481 h 68"/>
              <a:gd name="T60" fmla="*/ 284830 w 112"/>
              <a:gd name="T61" fmla="*/ 33206 h 68"/>
              <a:gd name="T62" fmla="*/ 298657 w 112"/>
              <a:gd name="T63" fmla="*/ 33206 h 68"/>
              <a:gd name="T64" fmla="*/ 298657 w 112"/>
              <a:gd name="T65" fmla="*/ 154962 h 6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12" h="68">
                <a:moveTo>
                  <a:pt x="101" y="8"/>
                </a:moveTo>
                <a:cubicBezTo>
                  <a:pt x="76" y="23"/>
                  <a:pt x="76" y="23"/>
                  <a:pt x="76" y="23"/>
                </a:cubicBezTo>
                <a:cubicBezTo>
                  <a:pt x="76" y="6"/>
                  <a:pt x="76" y="6"/>
                  <a:pt x="76" y="6"/>
                </a:cubicBezTo>
                <a:cubicBezTo>
                  <a:pt x="76" y="2"/>
                  <a:pt x="73" y="0"/>
                  <a:pt x="70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5"/>
                  <a:pt x="2" y="68"/>
                  <a:pt x="6" y="68"/>
                </a:cubicBezTo>
                <a:cubicBezTo>
                  <a:pt x="70" y="68"/>
                  <a:pt x="70" y="68"/>
                  <a:pt x="70" y="68"/>
                </a:cubicBezTo>
                <a:cubicBezTo>
                  <a:pt x="73" y="68"/>
                  <a:pt x="76" y="65"/>
                  <a:pt x="76" y="62"/>
                </a:cubicBezTo>
                <a:cubicBezTo>
                  <a:pt x="76" y="44"/>
                  <a:pt x="76" y="44"/>
                  <a:pt x="76" y="44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12" y="8"/>
                  <a:pt x="112" y="8"/>
                  <a:pt x="112" y="8"/>
                </a:cubicBezTo>
                <a:lnTo>
                  <a:pt x="101" y="8"/>
                </a:lnTo>
                <a:close/>
                <a:moveTo>
                  <a:pt x="72" y="62"/>
                </a:moveTo>
                <a:cubicBezTo>
                  <a:pt x="72" y="63"/>
                  <a:pt x="71" y="64"/>
                  <a:pt x="70" y="64"/>
                </a:cubicBezTo>
                <a:cubicBezTo>
                  <a:pt x="6" y="64"/>
                  <a:pt x="6" y="64"/>
                  <a:pt x="6" y="64"/>
                </a:cubicBezTo>
                <a:cubicBezTo>
                  <a:pt x="5" y="64"/>
                  <a:pt x="4" y="63"/>
                  <a:pt x="4" y="62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70" y="4"/>
                  <a:pt x="70" y="4"/>
                  <a:pt x="70" y="4"/>
                </a:cubicBezTo>
                <a:cubicBezTo>
                  <a:pt x="71" y="4"/>
                  <a:pt x="72" y="5"/>
                  <a:pt x="72" y="6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42"/>
                  <a:pt x="72" y="42"/>
                  <a:pt x="72" y="42"/>
                </a:cubicBezTo>
                <a:lnTo>
                  <a:pt x="72" y="62"/>
                </a:lnTo>
                <a:close/>
                <a:moveTo>
                  <a:pt x="108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76" y="39"/>
                  <a:pt x="76" y="39"/>
                  <a:pt x="76" y="39"/>
                </a:cubicBezTo>
                <a:cubicBezTo>
                  <a:pt x="76" y="28"/>
                  <a:pt x="76" y="28"/>
                  <a:pt x="76" y="28"/>
                </a:cubicBezTo>
                <a:cubicBezTo>
                  <a:pt x="103" y="12"/>
                  <a:pt x="103" y="12"/>
                  <a:pt x="103" y="12"/>
                </a:cubicBezTo>
                <a:cubicBezTo>
                  <a:pt x="108" y="12"/>
                  <a:pt x="108" y="12"/>
                  <a:pt x="108" y="12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8401436" y="2700420"/>
            <a:ext cx="372458" cy="369301"/>
            <a:chOff x="7926388" y="2692400"/>
            <a:chExt cx="374650" cy="371475"/>
          </a:xfrm>
          <a:solidFill>
            <a:schemeClr val="bg1"/>
          </a:solidFill>
        </p:grpSpPr>
        <p:sp>
          <p:nvSpPr>
            <p:cNvPr id="50" name="Freeform 31"/>
            <p:cNvSpPr/>
            <p:nvPr/>
          </p:nvSpPr>
          <p:spPr bwMode="auto">
            <a:xfrm>
              <a:off x="7926388" y="2857500"/>
              <a:ext cx="357188" cy="206375"/>
            </a:xfrm>
            <a:custGeom>
              <a:avLst/>
              <a:gdLst>
                <a:gd name="T0" fmla="*/ 215 w 225"/>
                <a:gd name="T1" fmla="*/ 76 h 130"/>
                <a:gd name="T2" fmla="*/ 16 w 225"/>
                <a:gd name="T3" fmla="*/ 76 h 130"/>
                <a:gd name="T4" fmla="*/ 57 w 225"/>
                <a:gd name="T5" fmla="*/ 36 h 130"/>
                <a:gd name="T6" fmla="*/ 50 w 225"/>
                <a:gd name="T7" fmla="*/ 28 h 130"/>
                <a:gd name="T8" fmla="*/ 0 w 225"/>
                <a:gd name="T9" fmla="*/ 81 h 130"/>
                <a:gd name="T10" fmla="*/ 50 w 225"/>
                <a:gd name="T11" fmla="*/ 130 h 130"/>
                <a:gd name="T12" fmla="*/ 57 w 225"/>
                <a:gd name="T13" fmla="*/ 123 h 130"/>
                <a:gd name="T14" fmla="*/ 16 w 225"/>
                <a:gd name="T15" fmla="*/ 85 h 130"/>
                <a:gd name="T16" fmla="*/ 225 w 225"/>
                <a:gd name="T17" fmla="*/ 85 h 130"/>
                <a:gd name="T18" fmla="*/ 225 w 225"/>
                <a:gd name="T19" fmla="*/ 0 h 130"/>
                <a:gd name="T20" fmla="*/ 215 w 225"/>
                <a:gd name="T21" fmla="*/ 0 h 130"/>
                <a:gd name="T22" fmla="*/ 215 w 225"/>
                <a:gd name="T23" fmla="*/ 7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5" h="130">
                  <a:moveTo>
                    <a:pt x="215" y="76"/>
                  </a:moveTo>
                  <a:lnTo>
                    <a:pt x="16" y="76"/>
                  </a:lnTo>
                  <a:lnTo>
                    <a:pt x="57" y="36"/>
                  </a:lnTo>
                  <a:lnTo>
                    <a:pt x="50" y="28"/>
                  </a:lnTo>
                  <a:lnTo>
                    <a:pt x="0" y="81"/>
                  </a:lnTo>
                  <a:lnTo>
                    <a:pt x="50" y="130"/>
                  </a:lnTo>
                  <a:lnTo>
                    <a:pt x="57" y="123"/>
                  </a:lnTo>
                  <a:lnTo>
                    <a:pt x="16" y="85"/>
                  </a:lnTo>
                  <a:lnTo>
                    <a:pt x="225" y="85"/>
                  </a:lnTo>
                  <a:lnTo>
                    <a:pt x="225" y="0"/>
                  </a:lnTo>
                  <a:lnTo>
                    <a:pt x="215" y="0"/>
                  </a:lnTo>
                  <a:lnTo>
                    <a:pt x="215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" name="Freeform 32"/>
            <p:cNvSpPr/>
            <p:nvPr/>
          </p:nvSpPr>
          <p:spPr bwMode="auto">
            <a:xfrm>
              <a:off x="7940675" y="2692400"/>
              <a:ext cx="360363" cy="209550"/>
            </a:xfrm>
            <a:custGeom>
              <a:avLst/>
              <a:gdLst>
                <a:gd name="T0" fmla="*/ 10 w 227"/>
                <a:gd name="T1" fmla="*/ 57 h 132"/>
                <a:gd name="T2" fmla="*/ 209 w 227"/>
                <a:gd name="T3" fmla="*/ 57 h 132"/>
                <a:gd name="T4" fmla="*/ 168 w 227"/>
                <a:gd name="T5" fmla="*/ 97 h 132"/>
                <a:gd name="T6" fmla="*/ 175 w 227"/>
                <a:gd name="T7" fmla="*/ 102 h 132"/>
                <a:gd name="T8" fmla="*/ 227 w 227"/>
                <a:gd name="T9" fmla="*/ 52 h 132"/>
                <a:gd name="T10" fmla="*/ 175 w 227"/>
                <a:gd name="T11" fmla="*/ 0 h 132"/>
                <a:gd name="T12" fmla="*/ 168 w 227"/>
                <a:gd name="T13" fmla="*/ 7 h 132"/>
                <a:gd name="T14" fmla="*/ 209 w 227"/>
                <a:gd name="T15" fmla="*/ 47 h 132"/>
                <a:gd name="T16" fmla="*/ 0 w 227"/>
                <a:gd name="T17" fmla="*/ 47 h 132"/>
                <a:gd name="T18" fmla="*/ 0 w 227"/>
                <a:gd name="T19" fmla="*/ 132 h 132"/>
                <a:gd name="T20" fmla="*/ 10 w 227"/>
                <a:gd name="T21" fmla="*/ 132 h 132"/>
                <a:gd name="T22" fmla="*/ 10 w 227"/>
                <a:gd name="T23" fmla="*/ 57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32">
                  <a:moveTo>
                    <a:pt x="10" y="57"/>
                  </a:moveTo>
                  <a:lnTo>
                    <a:pt x="209" y="57"/>
                  </a:lnTo>
                  <a:lnTo>
                    <a:pt x="168" y="97"/>
                  </a:lnTo>
                  <a:lnTo>
                    <a:pt x="175" y="102"/>
                  </a:lnTo>
                  <a:lnTo>
                    <a:pt x="227" y="52"/>
                  </a:lnTo>
                  <a:lnTo>
                    <a:pt x="175" y="0"/>
                  </a:lnTo>
                  <a:lnTo>
                    <a:pt x="168" y="7"/>
                  </a:lnTo>
                  <a:lnTo>
                    <a:pt x="209" y="47"/>
                  </a:lnTo>
                  <a:lnTo>
                    <a:pt x="0" y="47"/>
                  </a:lnTo>
                  <a:lnTo>
                    <a:pt x="0" y="132"/>
                  </a:lnTo>
                  <a:lnTo>
                    <a:pt x="10" y="132"/>
                  </a:lnTo>
                  <a:lnTo>
                    <a:pt x="1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760274" y="2722515"/>
            <a:ext cx="372459" cy="328268"/>
            <a:chOff x="9293225" y="2714625"/>
            <a:chExt cx="374651" cy="330200"/>
          </a:xfrm>
          <a:solidFill>
            <a:schemeClr val="bg1"/>
          </a:solidFill>
        </p:grpSpPr>
        <p:sp>
          <p:nvSpPr>
            <p:cNvPr id="53" name="Freeform 33"/>
            <p:cNvSpPr/>
            <p:nvPr/>
          </p:nvSpPr>
          <p:spPr bwMode="auto">
            <a:xfrm>
              <a:off x="9293225" y="2774950"/>
              <a:ext cx="374650" cy="269875"/>
            </a:xfrm>
            <a:custGeom>
              <a:avLst/>
              <a:gdLst>
                <a:gd name="T0" fmla="*/ 189 w 236"/>
                <a:gd name="T1" fmla="*/ 92 h 170"/>
                <a:gd name="T2" fmla="*/ 220 w 236"/>
                <a:gd name="T3" fmla="*/ 123 h 170"/>
                <a:gd name="T4" fmla="*/ 163 w 236"/>
                <a:gd name="T5" fmla="*/ 123 h 170"/>
                <a:gd name="T6" fmla="*/ 47 w 236"/>
                <a:gd name="T7" fmla="*/ 0 h 170"/>
                <a:gd name="T8" fmla="*/ 0 w 236"/>
                <a:gd name="T9" fmla="*/ 0 h 170"/>
                <a:gd name="T10" fmla="*/ 0 w 236"/>
                <a:gd name="T11" fmla="*/ 9 h 170"/>
                <a:gd name="T12" fmla="*/ 42 w 236"/>
                <a:gd name="T13" fmla="*/ 9 h 170"/>
                <a:gd name="T14" fmla="*/ 158 w 236"/>
                <a:gd name="T15" fmla="*/ 133 h 170"/>
                <a:gd name="T16" fmla="*/ 220 w 236"/>
                <a:gd name="T17" fmla="*/ 133 h 170"/>
                <a:gd name="T18" fmla="*/ 189 w 236"/>
                <a:gd name="T19" fmla="*/ 163 h 170"/>
                <a:gd name="T20" fmla="*/ 194 w 236"/>
                <a:gd name="T21" fmla="*/ 170 h 170"/>
                <a:gd name="T22" fmla="*/ 236 w 236"/>
                <a:gd name="T23" fmla="*/ 128 h 170"/>
                <a:gd name="T24" fmla="*/ 194 w 236"/>
                <a:gd name="T25" fmla="*/ 85 h 170"/>
                <a:gd name="T26" fmla="*/ 189 w 236"/>
                <a:gd name="T27" fmla="*/ 9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6" h="170">
                  <a:moveTo>
                    <a:pt x="189" y="92"/>
                  </a:moveTo>
                  <a:lnTo>
                    <a:pt x="220" y="123"/>
                  </a:lnTo>
                  <a:lnTo>
                    <a:pt x="163" y="123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9"/>
                  </a:lnTo>
                  <a:lnTo>
                    <a:pt x="158" y="133"/>
                  </a:lnTo>
                  <a:lnTo>
                    <a:pt x="220" y="133"/>
                  </a:lnTo>
                  <a:lnTo>
                    <a:pt x="189" y="163"/>
                  </a:lnTo>
                  <a:lnTo>
                    <a:pt x="194" y="170"/>
                  </a:lnTo>
                  <a:lnTo>
                    <a:pt x="236" y="128"/>
                  </a:lnTo>
                  <a:lnTo>
                    <a:pt x="194" y="85"/>
                  </a:lnTo>
                  <a:lnTo>
                    <a:pt x="18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4" name="Freeform 34"/>
            <p:cNvSpPr/>
            <p:nvPr/>
          </p:nvSpPr>
          <p:spPr bwMode="auto">
            <a:xfrm>
              <a:off x="9293225" y="2895600"/>
              <a:ext cx="149225" cy="90488"/>
            </a:xfrm>
            <a:custGeom>
              <a:avLst/>
              <a:gdLst>
                <a:gd name="T0" fmla="*/ 42 w 94"/>
                <a:gd name="T1" fmla="*/ 47 h 57"/>
                <a:gd name="T2" fmla="*/ 0 w 94"/>
                <a:gd name="T3" fmla="*/ 47 h 57"/>
                <a:gd name="T4" fmla="*/ 0 w 94"/>
                <a:gd name="T5" fmla="*/ 57 h 57"/>
                <a:gd name="T6" fmla="*/ 47 w 94"/>
                <a:gd name="T7" fmla="*/ 57 h 57"/>
                <a:gd name="T8" fmla="*/ 94 w 94"/>
                <a:gd name="T9" fmla="*/ 7 h 57"/>
                <a:gd name="T10" fmla="*/ 87 w 94"/>
                <a:gd name="T11" fmla="*/ 0 h 57"/>
                <a:gd name="T12" fmla="*/ 42 w 94"/>
                <a:gd name="T13" fmla="*/ 4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57">
                  <a:moveTo>
                    <a:pt x="42" y="47"/>
                  </a:moveTo>
                  <a:lnTo>
                    <a:pt x="0" y="47"/>
                  </a:lnTo>
                  <a:lnTo>
                    <a:pt x="0" y="57"/>
                  </a:lnTo>
                  <a:lnTo>
                    <a:pt x="47" y="57"/>
                  </a:lnTo>
                  <a:lnTo>
                    <a:pt x="94" y="7"/>
                  </a:lnTo>
                  <a:lnTo>
                    <a:pt x="87" y="0"/>
                  </a:lnTo>
                  <a:lnTo>
                    <a:pt x="42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5" name="Freeform 35"/>
            <p:cNvSpPr/>
            <p:nvPr/>
          </p:nvSpPr>
          <p:spPr bwMode="auto">
            <a:xfrm>
              <a:off x="9472613" y="2714625"/>
              <a:ext cx="195263" cy="146050"/>
            </a:xfrm>
            <a:custGeom>
              <a:avLst/>
              <a:gdLst>
                <a:gd name="T0" fmla="*/ 50 w 123"/>
                <a:gd name="T1" fmla="*/ 47 h 92"/>
                <a:gd name="T2" fmla="*/ 107 w 123"/>
                <a:gd name="T3" fmla="*/ 47 h 92"/>
                <a:gd name="T4" fmla="*/ 76 w 123"/>
                <a:gd name="T5" fmla="*/ 78 h 92"/>
                <a:gd name="T6" fmla="*/ 81 w 123"/>
                <a:gd name="T7" fmla="*/ 85 h 92"/>
                <a:gd name="T8" fmla="*/ 123 w 123"/>
                <a:gd name="T9" fmla="*/ 43 h 92"/>
                <a:gd name="T10" fmla="*/ 81 w 123"/>
                <a:gd name="T11" fmla="*/ 0 h 92"/>
                <a:gd name="T12" fmla="*/ 76 w 123"/>
                <a:gd name="T13" fmla="*/ 7 h 92"/>
                <a:gd name="T14" fmla="*/ 107 w 123"/>
                <a:gd name="T15" fmla="*/ 38 h 92"/>
                <a:gd name="T16" fmla="*/ 45 w 123"/>
                <a:gd name="T17" fmla="*/ 38 h 92"/>
                <a:gd name="T18" fmla="*/ 0 w 123"/>
                <a:gd name="T19" fmla="*/ 88 h 92"/>
                <a:gd name="T20" fmla="*/ 7 w 123"/>
                <a:gd name="T21" fmla="*/ 92 h 92"/>
                <a:gd name="T22" fmla="*/ 50 w 123"/>
                <a:gd name="T23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3" h="92">
                  <a:moveTo>
                    <a:pt x="50" y="47"/>
                  </a:moveTo>
                  <a:lnTo>
                    <a:pt x="107" y="47"/>
                  </a:lnTo>
                  <a:lnTo>
                    <a:pt x="76" y="78"/>
                  </a:lnTo>
                  <a:lnTo>
                    <a:pt x="81" y="85"/>
                  </a:lnTo>
                  <a:lnTo>
                    <a:pt x="123" y="43"/>
                  </a:lnTo>
                  <a:lnTo>
                    <a:pt x="81" y="0"/>
                  </a:lnTo>
                  <a:lnTo>
                    <a:pt x="76" y="7"/>
                  </a:lnTo>
                  <a:lnTo>
                    <a:pt x="107" y="38"/>
                  </a:lnTo>
                  <a:lnTo>
                    <a:pt x="45" y="38"/>
                  </a:lnTo>
                  <a:lnTo>
                    <a:pt x="0" y="88"/>
                  </a:lnTo>
                  <a:lnTo>
                    <a:pt x="7" y="92"/>
                  </a:lnTo>
                  <a:lnTo>
                    <a:pt x="50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1032311" y="2856663"/>
            <a:ext cx="448212" cy="89959"/>
            <a:chOff x="10572750" y="2849563"/>
            <a:chExt cx="450851" cy="90488"/>
          </a:xfrm>
          <a:solidFill>
            <a:schemeClr val="bg1"/>
          </a:solidFill>
        </p:grpSpPr>
        <p:sp>
          <p:nvSpPr>
            <p:cNvPr id="57" name="Freeform 36"/>
            <p:cNvSpPr>
              <a:spLocks noEditPoints="1"/>
            </p:cNvSpPr>
            <p:nvPr/>
          </p:nvSpPr>
          <p:spPr bwMode="auto">
            <a:xfrm>
              <a:off x="10572750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8" name="Freeform 37"/>
            <p:cNvSpPr>
              <a:spLocks noEditPoints="1"/>
            </p:cNvSpPr>
            <p:nvPr/>
          </p:nvSpPr>
          <p:spPr bwMode="auto">
            <a:xfrm>
              <a:off x="10933113" y="2849563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38"/>
            <p:cNvSpPr>
              <a:spLocks noEditPoints="1"/>
            </p:cNvSpPr>
            <p:nvPr/>
          </p:nvSpPr>
          <p:spPr bwMode="auto">
            <a:xfrm>
              <a:off x="10753725" y="2849563"/>
              <a:ext cx="88900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6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7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7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05093" y="3940892"/>
            <a:ext cx="358255" cy="358253"/>
            <a:chOff x="1190625" y="3940175"/>
            <a:chExt cx="360363" cy="360363"/>
          </a:xfrm>
          <a:solidFill>
            <a:schemeClr val="bg1"/>
          </a:solidFill>
        </p:grpSpPr>
        <p:sp>
          <p:nvSpPr>
            <p:cNvPr id="61" name="Freeform 39"/>
            <p:cNvSpPr>
              <a:spLocks noEditPoints="1"/>
            </p:cNvSpPr>
            <p:nvPr/>
          </p:nvSpPr>
          <p:spPr bwMode="auto">
            <a:xfrm>
              <a:off x="1190625" y="3940175"/>
              <a:ext cx="360363" cy="360363"/>
            </a:xfrm>
            <a:custGeom>
              <a:avLst/>
              <a:gdLst>
                <a:gd name="T0" fmla="*/ 93 w 96"/>
                <a:gd name="T1" fmla="*/ 20 h 96"/>
                <a:gd name="T2" fmla="*/ 80 w 96"/>
                <a:gd name="T3" fmla="*/ 20 h 96"/>
                <a:gd name="T4" fmla="*/ 80 w 96"/>
                <a:gd name="T5" fmla="*/ 9 h 96"/>
                <a:gd name="T6" fmla="*/ 71 w 96"/>
                <a:gd name="T7" fmla="*/ 0 h 96"/>
                <a:gd name="T8" fmla="*/ 9 w 96"/>
                <a:gd name="T9" fmla="*/ 0 h 96"/>
                <a:gd name="T10" fmla="*/ 0 w 96"/>
                <a:gd name="T11" fmla="*/ 9 h 96"/>
                <a:gd name="T12" fmla="*/ 0 w 96"/>
                <a:gd name="T13" fmla="*/ 23 h 96"/>
                <a:gd name="T14" fmla="*/ 0 w 96"/>
                <a:gd name="T15" fmla="*/ 23 h 96"/>
                <a:gd name="T16" fmla="*/ 0 w 96"/>
                <a:gd name="T17" fmla="*/ 93 h 96"/>
                <a:gd name="T18" fmla="*/ 3 w 96"/>
                <a:gd name="T19" fmla="*/ 96 h 96"/>
                <a:gd name="T20" fmla="*/ 93 w 96"/>
                <a:gd name="T21" fmla="*/ 96 h 96"/>
                <a:gd name="T22" fmla="*/ 96 w 96"/>
                <a:gd name="T23" fmla="*/ 93 h 96"/>
                <a:gd name="T24" fmla="*/ 96 w 96"/>
                <a:gd name="T25" fmla="*/ 23 h 96"/>
                <a:gd name="T26" fmla="*/ 93 w 96"/>
                <a:gd name="T27" fmla="*/ 20 h 96"/>
                <a:gd name="T28" fmla="*/ 9 w 96"/>
                <a:gd name="T29" fmla="*/ 4 h 96"/>
                <a:gd name="T30" fmla="*/ 71 w 96"/>
                <a:gd name="T31" fmla="*/ 4 h 96"/>
                <a:gd name="T32" fmla="*/ 76 w 96"/>
                <a:gd name="T33" fmla="*/ 9 h 96"/>
                <a:gd name="T34" fmla="*/ 76 w 96"/>
                <a:gd name="T35" fmla="*/ 20 h 96"/>
                <a:gd name="T36" fmla="*/ 4 w 96"/>
                <a:gd name="T37" fmla="*/ 20 h 96"/>
                <a:gd name="T38" fmla="*/ 4 w 96"/>
                <a:gd name="T39" fmla="*/ 9 h 96"/>
                <a:gd name="T40" fmla="*/ 9 w 96"/>
                <a:gd name="T41" fmla="*/ 4 h 96"/>
                <a:gd name="T42" fmla="*/ 92 w 96"/>
                <a:gd name="T43" fmla="*/ 92 h 96"/>
                <a:gd name="T44" fmla="*/ 4 w 96"/>
                <a:gd name="T45" fmla="*/ 92 h 96"/>
                <a:gd name="T46" fmla="*/ 4 w 96"/>
                <a:gd name="T47" fmla="*/ 24 h 96"/>
                <a:gd name="T48" fmla="*/ 4 w 96"/>
                <a:gd name="T49" fmla="*/ 24 h 96"/>
                <a:gd name="T50" fmla="*/ 76 w 96"/>
                <a:gd name="T51" fmla="*/ 24 h 96"/>
                <a:gd name="T52" fmla="*/ 80 w 96"/>
                <a:gd name="T53" fmla="*/ 24 h 96"/>
                <a:gd name="T54" fmla="*/ 92 w 96"/>
                <a:gd name="T55" fmla="*/ 24 h 96"/>
                <a:gd name="T56" fmla="*/ 92 w 96"/>
                <a:gd name="T5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6" h="96">
                  <a:moveTo>
                    <a:pt x="93" y="20"/>
                  </a:moveTo>
                  <a:cubicBezTo>
                    <a:pt x="80" y="20"/>
                    <a:pt x="80" y="20"/>
                    <a:pt x="80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0" y="4"/>
                    <a:pt x="76" y="0"/>
                    <a:pt x="7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4"/>
                    <a:pt x="2" y="96"/>
                    <a:pt x="3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5" y="96"/>
                    <a:pt x="96" y="94"/>
                    <a:pt x="96" y="93"/>
                  </a:cubicBezTo>
                  <a:cubicBezTo>
                    <a:pt x="96" y="23"/>
                    <a:pt x="96" y="23"/>
                    <a:pt x="96" y="23"/>
                  </a:cubicBezTo>
                  <a:cubicBezTo>
                    <a:pt x="96" y="21"/>
                    <a:pt x="95" y="20"/>
                    <a:pt x="93" y="20"/>
                  </a:cubicBezTo>
                  <a:close/>
                  <a:moveTo>
                    <a:pt x="9" y="4"/>
                  </a:moveTo>
                  <a:cubicBezTo>
                    <a:pt x="71" y="4"/>
                    <a:pt x="71" y="4"/>
                    <a:pt x="71" y="4"/>
                  </a:cubicBezTo>
                  <a:cubicBezTo>
                    <a:pt x="74" y="4"/>
                    <a:pt x="76" y="6"/>
                    <a:pt x="76" y="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6"/>
                    <a:pt x="7" y="4"/>
                    <a:pt x="9" y="4"/>
                  </a:cubicBezTo>
                  <a:close/>
                  <a:moveTo>
                    <a:pt x="92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92" y="24"/>
                    <a:pt x="92" y="24"/>
                    <a:pt x="92" y="24"/>
                  </a:cubicBezTo>
                  <a:lnTo>
                    <a:pt x="92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40"/>
            <p:cNvSpPr>
              <a:spLocks noEditPoints="1"/>
            </p:cNvSpPr>
            <p:nvPr/>
          </p:nvSpPr>
          <p:spPr bwMode="auto">
            <a:xfrm>
              <a:off x="1431925" y="4121150"/>
              <a:ext cx="74613" cy="74613"/>
            </a:xfrm>
            <a:custGeom>
              <a:avLst/>
              <a:gdLst>
                <a:gd name="T0" fmla="*/ 0 w 20"/>
                <a:gd name="T1" fmla="*/ 10 h 20"/>
                <a:gd name="T2" fmla="*/ 10 w 20"/>
                <a:gd name="T3" fmla="*/ 20 h 20"/>
                <a:gd name="T4" fmla="*/ 20 w 20"/>
                <a:gd name="T5" fmla="*/ 10 h 20"/>
                <a:gd name="T6" fmla="*/ 10 w 20"/>
                <a:gd name="T7" fmla="*/ 0 h 20"/>
                <a:gd name="T8" fmla="*/ 0 w 20"/>
                <a:gd name="T9" fmla="*/ 10 h 20"/>
                <a:gd name="T10" fmla="*/ 16 w 20"/>
                <a:gd name="T11" fmla="*/ 10 h 20"/>
                <a:gd name="T12" fmla="*/ 10 w 20"/>
                <a:gd name="T13" fmla="*/ 16 h 20"/>
                <a:gd name="T14" fmla="*/ 4 w 20"/>
                <a:gd name="T15" fmla="*/ 10 h 20"/>
                <a:gd name="T16" fmla="*/ 10 w 20"/>
                <a:gd name="T17" fmla="*/ 4 h 20"/>
                <a:gd name="T18" fmla="*/ 16 w 20"/>
                <a:gd name="T19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0" y="10"/>
                  </a:moveTo>
                  <a:cubicBezTo>
                    <a:pt x="0" y="15"/>
                    <a:pt x="5" y="20"/>
                    <a:pt x="10" y="20"/>
                  </a:cubicBezTo>
                  <a:cubicBezTo>
                    <a:pt x="16" y="20"/>
                    <a:pt x="20" y="15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16" y="10"/>
                  </a:moveTo>
                  <a:cubicBezTo>
                    <a:pt x="16" y="13"/>
                    <a:pt x="14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4" y="4"/>
                    <a:pt x="16" y="6"/>
                    <a:pt x="16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030789" y="4015069"/>
            <a:ext cx="402443" cy="269875"/>
            <a:chOff x="2524125" y="4014788"/>
            <a:chExt cx="404813" cy="271463"/>
          </a:xfrm>
          <a:solidFill>
            <a:schemeClr val="bg1"/>
          </a:solidFill>
        </p:grpSpPr>
        <p:sp>
          <p:nvSpPr>
            <p:cNvPr id="64" name="Freeform 41"/>
            <p:cNvSpPr>
              <a:spLocks noEditPoints="1"/>
            </p:cNvSpPr>
            <p:nvPr/>
          </p:nvSpPr>
          <p:spPr bwMode="auto">
            <a:xfrm>
              <a:off x="2524125" y="4014788"/>
              <a:ext cx="404813" cy="271463"/>
            </a:xfrm>
            <a:custGeom>
              <a:avLst/>
              <a:gdLst>
                <a:gd name="T0" fmla="*/ 102 w 108"/>
                <a:gd name="T1" fmla="*/ 0 h 72"/>
                <a:gd name="T2" fmla="*/ 6 w 108"/>
                <a:gd name="T3" fmla="*/ 0 h 72"/>
                <a:gd name="T4" fmla="*/ 0 w 108"/>
                <a:gd name="T5" fmla="*/ 6 h 72"/>
                <a:gd name="T6" fmla="*/ 0 w 108"/>
                <a:gd name="T7" fmla="*/ 12 h 72"/>
                <a:gd name="T8" fmla="*/ 0 w 108"/>
                <a:gd name="T9" fmla="*/ 28 h 72"/>
                <a:gd name="T10" fmla="*/ 0 w 108"/>
                <a:gd name="T11" fmla="*/ 66 h 72"/>
                <a:gd name="T12" fmla="*/ 6 w 108"/>
                <a:gd name="T13" fmla="*/ 72 h 72"/>
                <a:gd name="T14" fmla="*/ 102 w 108"/>
                <a:gd name="T15" fmla="*/ 72 h 72"/>
                <a:gd name="T16" fmla="*/ 108 w 108"/>
                <a:gd name="T17" fmla="*/ 66 h 72"/>
                <a:gd name="T18" fmla="*/ 108 w 108"/>
                <a:gd name="T19" fmla="*/ 28 h 72"/>
                <a:gd name="T20" fmla="*/ 108 w 108"/>
                <a:gd name="T21" fmla="*/ 12 h 72"/>
                <a:gd name="T22" fmla="*/ 108 w 108"/>
                <a:gd name="T23" fmla="*/ 6 h 72"/>
                <a:gd name="T24" fmla="*/ 102 w 108"/>
                <a:gd name="T25" fmla="*/ 0 h 72"/>
                <a:gd name="T26" fmla="*/ 4 w 108"/>
                <a:gd name="T27" fmla="*/ 16 h 72"/>
                <a:gd name="T28" fmla="*/ 104 w 108"/>
                <a:gd name="T29" fmla="*/ 16 h 72"/>
                <a:gd name="T30" fmla="*/ 104 w 108"/>
                <a:gd name="T31" fmla="*/ 24 h 72"/>
                <a:gd name="T32" fmla="*/ 4 w 108"/>
                <a:gd name="T33" fmla="*/ 24 h 72"/>
                <a:gd name="T34" fmla="*/ 4 w 108"/>
                <a:gd name="T35" fmla="*/ 16 h 72"/>
                <a:gd name="T36" fmla="*/ 104 w 108"/>
                <a:gd name="T37" fmla="*/ 66 h 72"/>
                <a:gd name="T38" fmla="*/ 102 w 108"/>
                <a:gd name="T39" fmla="*/ 68 h 72"/>
                <a:gd name="T40" fmla="*/ 6 w 108"/>
                <a:gd name="T41" fmla="*/ 68 h 72"/>
                <a:gd name="T42" fmla="*/ 4 w 108"/>
                <a:gd name="T43" fmla="*/ 66 h 72"/>
                <a:gd name="T44" fmla="*/ 4 w 108"/>
                <a:gd name="T45" fmla="*/ 28 h 72"/>
                <a:gd name="T46" fmla="*/ 104 w 108"/>
                <a:gd name="T47" fmla="*/ 28 h 72"/>
                <a:gd name="T48" fmla="*/ 104 w 108"/>
                <a:gd name="T49" fmla="*/ 66 h 72"/>
                <a:gd name="T50" fmla="*/ 4 w 108"/>
                <a:gd name="T51" fmla="*/ 12 h 72"/>
                <a:gd name="T52" fmla="*/ 4 w 108"/>
                <a:gd name="T53" fmla="*/ 6 h 72"/>
                <a:gd name="T54" fmla="*/ 6 w 108"/>
                <a:gd name="T55" fmla="*/ 4 h 72"/>
                <a:gd name="T56" fmla="*/ 102 w 108"/>
                <a:gd name="T57" fmla="*/ 4 h 72"/>
                <a:gd name="T58" fmla="*/ 104 w 108"/>
                <a:gd name="T59" fmla="*/ 6 h 72"/>
                <a:gd name="T60" fmla="*/ 104 w 108"/>
                <a:gd name="T61" fmla="*/ 12 h 72"/>
                <a:gd name="T62" fmla="*/ 4 w 108"/>
                <a:gd name="T63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72">
                  <a:moveTo>
                    <a:pt x="10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9"/>
                    <a:pt x="3" y="72"/>
                    <a:pt x="6" y="72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6" y="72"/>
                    <a:pt x="108" y="69"/>
                    <a:pt x="108" y="66"/>
                  </a:cubicBezTo>
                  <a:cubicBezTo>
                    <a:pt x="108" y="28"/>
                    <a:pt x="108" y="28"/>
                    <a:pt x="108" y="28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8" y="2"/>
                    <a:pt x="106" y="0"/>
                    <a:pt x="102" y="0"/>
                  </a:cubicBezTo>
                  <a:close/>
                  <a:moveTo>
                    <a:pt x="4" y="16"/>
                  </a:moveTo>
                  <a:cubicBezTo>
                    <a:pt x="104" y="16"/>
                    <a:pt x="104" y="16"/>
                    <a:pt x="104" y="16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4" y="24"/>
                    <a:pt x="4" y="24"/>
                    <a:pt x="4" y="24"/>
                  </a:cubicBezTo>
                  <a:lnTo>
                    <a:pt x="4" y="16"/>
                  </a:lnTo>
                  <a:close/>
                  <a:moveTo>
                    <a:pt x="104" y="66"/>
                  </a:moveTo>
                  <a:cubicBezTo>
                    <a:pt x="104" y="67"/>
                    <a:pt x="103" y="68"/>
                    <a:pt x="102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7"/>
                    <a:pt x="4" y="66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104" y="28"/>
                    <a:pt x="104" y="28"/>
                    <a:pt x="104" y="28"/>
                  </a:cubicBezTo>
                  <a:lnTo>
                    <a:pt x="104" y="66"/>
                  </a:lnTo>
                  <a:close/>
                  <a:moveTo>
                    <a:pt x="4" y="12"/>
                  </a:move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3" y="4"/>
                    <a:pt x="104" y="5"/>
                    <a:pt x="104" y="6"/>
                  </a:cubicBezTo>
                  <a:cubicBezTo>
                    <a:pt x="104" y="12"/>
                    <a:pt x="104" y="12"/>
                    <a:pt x="104" y="12"/>
                  </a:cubicBezTo>
                  <a:lnTo>
                    <a:pt x="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2568575" y="4225925"/>
              <a:ext cx="150813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6" name="Rectangle 43"/>
            <p:cNvSpPr>
              <a:spLocks noChangeArrowheads="1"/>
            </p:cNvSpPr>
            <p:nvPr/>
          </p:nvSpPr>
          <p:spPr bwMode="auto">
            <a:xfrm>
              <a:off x="2568575" y="4181475"/>
              <a:ext cx="90488" cy="14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7" name="Freeform 44"/>
            <p:cNvSpPr/>
            <p:nvPr/>
          </p:nvSpPr>
          <p:spPr bwMode="auto">
            <a:xfrm>
              <a:off x="2824163" y="4211638"/>
              <a:ext cx="60325" cy="30163"/>
            </a:xfrm>
            <a:custGeom>
              <a:avLst/>
              <a:gdLst>
                <a:gd name="T0" fmla="*/ 4 w 16"/>
                <a:gd name="T1" fmla="*/ 8 h 8"/>
                <a:gd name="T2" fmla="*/ 12 w 16"/>
                <a:gd name="T3" fmla="*/ 8 h 8"/>
                <a:gd name="T4" fmla="*/ 16 w 16"/>
                <a:gd name="T5" fmla="*/ 4 h 8"/>
                <a:gd name="T6" fmla="*/ 16 w 16"/>
                <a:gd name="T7" fmla="*/ 4 h 8"/>
                <a:gd name="T8" fmla="*/ 12 w 16"/>
                <a:gd name="T9" fmla="*/ 0 h 8"/>
                <a:gd name="T10" fmla="*/ 4 w 16"/>
                <a:gd name="T11" fmla="*/ 0 h 8"/>
                <a:gd name="T12" fmla="*/ 0 w 16"/>
                <a:gd name="T13" fmla="*/ 4 h 8"/>
                <a:gd name="T14" fmla="*/ 0 w 16"/>
                <a:gd name="T15" fmla="*/ 4 h 8"/>
                <a:gd name="T16" fmla="*/ 4 w 16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8">
                  <a:moveTo>
                    <a:pt x="4" y="8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15" y="8"/>
                    <a:pt x="16" y="6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1"/>
                    <a:pt x="15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4360182" y="3957684"/>
            <a:ext cx="405155" cy="388004"/>
          </a:xfrm>
          <a:custGeom>
            <a:avLst/>
            <a:gdLst>
              <a:gd name="T0" fmla="*/ 300368 w 109"/>
              <a:gd name="T1" fmla="*/ 77407 h 104"/>
              <a:gd name="T2" fmla="*/ 68892 w 109"/>
              <a:gd name="T3" fmla="*/ 77407 h 104"/>
              <a:gd name="T4" fmla="*/ 49602 w 109"/>
              <a:gd name="T5" fmla="*/ 0 h 104"/>
              <a:gd name="T6" fmla="*/ 0 w 109"/>
              <a:gd name="T7" fmla="*/ 0 h 104"/>
              <a:gd name="T8" fmla="*/ 0 w 109"/>
              <a:gd name="T9" fmla="*/ 11058 h 104"/>
              <a:gd name="T10" fmla="*/ 41335 w 109"/>
              <a:gd name="T11" fmla="*/ 11058 h 104"/>
              <a:gd name="T12" fmla="*/ 96448 w 109"/>
              <a:gd name="T13" fmla="*/ 232220 h 104"/>
              <a:gd name="T14" fmla="*/ 77159 w 109"/>
              <a:gd name="T15" fmla="*/ 259866 h 104"/>
              <a:gd name="T16" fmla="*/ 104715 w 109"/>
              <a:gd name="T17" fmla="*/ 287511 h 104"/>
              <a:gd name="T18" fmla="*/ 132272 w 109"/>
              <a:gd name="T19" fmla="*/ 259866 h 104"/>
              <a:gd name="T20" fmla="*/ 126761 w 109"/>
              <a:gd name="T21" fmla="*/ 243279 h 104"/>
              <a:gd name="T22" fmla="*/ 203920 w 109"/>
              <a:gd name="T23" fmla="*/ 243279 h 104"/>
              <a:gd name="T24" fmla="*/ 198408 w 109"/>
              <a:gd name="T25" fmla="*/ 259866 h 104"/>
              <a:gd name="T26" fmla="*/ 225965 w 109"/>
              <a:gd name="T27" fmla="*/ 287511 h 104"/>
              <a:gd name="T28" fmla="*/ 253522 w 109"/>
              <a:gd name="T29" fmla="*/ 259866 h 104"/>
              <a:gd name="T30" fmla="*/ 225965 w 109"/>
              <a:gd name="T31" fmla="*/ 232220 h 104"/>
              <a:gd name="T32" fmla="*/ 107471 w 109"/>
              <a:gd name="T33" fmla="*/ 232220 h 104"/>
              <a:gd name="T34" fmla="*/ 101960 w 109"/>
              <a:gd name="T35" fmla="*/ 210104 h 104"/>
              <a:gd name="T36" fmla="*/ 256277 w 109"/>
              <a:gd name="T37" fmla="*/ 210104 h 104"/>
              <a:gd name="T38" fmla="*/ 300368 w 109"/>
              <a:gd name="T39" fmla="*/ 77407 h 104"/>
              <a:gd name="T40" fmla="*/ 121249 w 109"/>
              <a:gd name="T41" fmla="*/ 259866 h 104"/>
              <a:gd name="T42" fmla="*/ 104715 w 109"/>
              <a:gd name="T43" fmla="*/ 276453 h 104"/>
              <a:gd name="T44" fmla="*/ 88181 w 109"/>
              <a:gd name="T45" fmla="*/ 259866 h 104"/>
              <a:gd name="T46" fmla="*/ 104715 w 109"/>
              <a:gd name="T47" fmla="*/ 243279 h 104"/>
              <a:gd name="T48" fmla="*/ 121249 w 109"/>
              <a:gd name="T49" fmla="*/ 259866 h 104"/>
              <a:gd name="T50" fmla="*/ 242499 w 109"/>
              <a:gd name="T51" fmla="*/ 259866 h 104"/>
              <a:gd name="T52" fmla="*/ 225965 w 109"/>
              <a:gd name="T53" fmla="*/ 276453 h 104"/>
              <a:gd name="T54" fmla="*/ 209431 w 109"/>
              <a:gd name="T55" fmla="*/ 259866 h 104"/>
              <a:gd name="T56" fmla="*/ 225965 w 109"/>
              <a:gd name="T57" fmla="*/ 243279 h 104"/>
              <a:gd name="T58" fmla="*/ 242499 w 109"/>
              <a:gd name="T59" fmla="*/ 259866 h 104"/>
              <a:gd name="T60" fmla="*/ 99204 w 109"/>
              <a:gd name="T61" fmla="*/ 199046 h 104"/>
              <a:gd name="T62" fmla="*/ 71647 w 109"/>
              <a:gd name="T63" fmla="*/ 88465 h 104"/>
              <a:gd name="T64" fmla="*/ 286590 w 109"/>
              <a:gd name="T65" fmla="*/ 88465 h 104"/>
              <a:gd name="T66" fmla="*/ 248010 w 109"/>
              <a:gd name="T67" fmla="*/ 199046 h 104"/>
              <a:gd name="T68" fmla="*/ 99204 w 109"/>
              <a:gd name="T69" fmla="*/ 199046 h 10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09" h="104">
                <a:moveTo>
                  <a:pt x="109" y="28"/>
                </a:moveTo>
                <a:cubicBezTo>
                  <a:pt x="25" y="28"/>
                  <a:pt x="25" y="28"/>
                  <a:pt x="25" y="28"/>
                </a:cubicBezTo>
                <a:cubicBezTo>
                  <a:pt x="18" y="0"/>
                  <a:pt x="18" y="0"/>
                  <a:pt x="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"/>
                  <a:pt x="0" y="4"/>
                  <a:pt x="0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35" y="84"/>
                  <a:pt x="35" y="84"/>
                  <a:pt x="35" y="84"/>
                </a:cubicBezTo>
                <a:cubicBezTo>
                  <a:pt x="31" y="85"/>
                  <a:pt x="28" y="89"/>
                  <a:pt x="28" y="94"/>
                </a:cubicBezTo>
                <a:cubicBezTo>
                  <a:pt x="28" y="99"/>
                  <a:pt x="32" y="104"/>
                  <a:pt x="38" y="104"/>
                </a:cubicBezTo>
                <a:cubicBezTo>
                  <a:pt x="43" y="104"/>
                  <a:pt x="48" y="99"/>
                  <a:pt x="48" y="94"/>
                </a:cubicBezTo>
                <a:cubicBezTo>
                  <a:pt x="48" y="91"/>
                  <a:pt x="47" y="89"/>
                  <a:pt x="46" y="88"/>
                </a:cubicBezTo>
                <a:cubicBezTo>
                  <a:pt x="74" y="88"/>
                  <a:pt x="74" y="88"/>
                  <a:pt x="74" y="88"/>
                </a:cubicBezTo>
                <a:cubicBezTo>
                  <a:pt x="72" y="89"/>
                  <a:pt x="72" y="91"/>
                  <a:pt x="72" y="94"/>
                </a:cubicBezTo>
                <a:cubicBezTo>
                  <a:pt x="72" y="99"/>
                  <a:pt x="76" y="104"/>
                  <a:pt x="82" y="104"/>
                </a:cubicBezTo>
                <a:cubicBezTo>
                  <a:pt x="87" y="104"/>
                  <a:pt x="92" y="99"/>
                  <a:pt x="92" y="94"/>
                </a:cubicBezTo>
                <a:cubicBezTo>
                  <a:pt x="92" y="88"/>
                  <a:pt x="87" y="84"/>
                  <a:pt x="82" y="84"/>
                </a:cubicBezTo>
                <a:cubicBezTo>
                  <a:pt x="39" y="84"/>
                  <a:pt x="39" y="84"/>
                  <a:pt x="39" y="84"/>
                </a:cubicBezTo>
                <a:cubicBezTo>
                  <a:pt x="37" y="76"/>
                  <a:pt x="37" y="76"/>
                  <a:pt x="37" y="76"/>
                </a:cubicBezTo>
                <a:cubicBezTo>
                  <a:pt x="93" y="76"/>
                  <a:pt x="93" y="76"/>
                  <a:pt x="93" y="76"/>
                </a:cubicBezTo>
                <a:lnTo>
                  <a:pt x="109" y="28"/>
                </a:lnTo>
                <a:close/>
                <a:moveTo>
                  <a:pt x="44" y="94"/>
                </a:moveTo>
                <a:cubicBezTo>
                  <a:pt x="44" y="97"/>
                  <a:pt x="41" y="100"/>
                  <a:pt x="38" y="100"/>
                </a:cubicBezTo>
                <a:cubicBezTo>
                  <a:pt x="34" y="100"/>
                  <a:pt x="32" y="97"/>
                  <a:pt x="32" y="94"/>
                </a:cubicBezTo>
                <a:cubicBezTo>
                  <a:pt x="32" y="90"/>
                  <a:pt x="34" y="88"/>
                  <a:pt x="38" y="88"/>
                </a:cubicBezTo>
                <a:cubicBezTo>
                  <a:pt x="41" y="88"/>
                  <a:pt x="44" y="90"/>
                  <a:pt x="44" y="94"/>
                </a:cubicBezTo>
                <a:close/>
                <a:moveTo>
                  <a:pt x="88" y="94"/>
                </a:moveTo>
                <a:cubicBezTo>
                  <a:pt x="88" y="97"/>
                  <a:pt x="85" y="100"/>
                  <a:pt x="82" y="100"/>
                </a:cubicBezTo>
                <a:cubicBezTo>
                  <a:pt x="78" y="100"/>
                  <a:pt x="76" y="97"/>
                  <a:pt x="76" y="94"/>
                </a:cubicBezTo>
                <a:cubicBezTo>
                  <a:pt x="76" y="90"/>
                  <a:pt x="78" y="88"/>
                  <a:pt x="82" y="88"/>
                </a:cubicBezTo>
                <a:cubicBezTo>
                  <a:pt x="85" y="88"/>
                  <a:pt x="88" y="90"/>
                  <a:pt x="88" y="94"/>
                </a:cubicBezTo>
                <a:close/>
                <a:moveTo>
                  <a:pt x="36" y="72"/>
                </a:moveTo>
                <a:cubicBezTo>
                  <a:pt x="26" y="32"/>
                  <a:pt x="26" y="32"/>
                  <a:pt x="26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90" y="72"/>
                  <a:pt x="90" y="72"/>
                  <a:pt x="90" y="72"/>
                </a:cubicBezTo>
                <a:lnTo>
                  <a:pt x="36" y="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9" name="Freeform 46"/>
          <p:cNvSpPr>
            <a:spLocks noEditPoints="1"/>
          </p:cNvSpPr>
          <p:nvPr/>
        </p:nvSpPr>
        <p:spPr bwMode="auto">
          <a:xfrm>
            <a:off x="5725703" y="3961971"/>
            <a:ext cx="372999" cy="375142"/>
          </a:xfrm>
          <a:custGeom>
            <a:avLst/>
            <a:gdLst>
              <a:gd name="T0" fmla="*/ 276993 w 100"/>
              <a:gd name="T1" fmla="*/ 138497 h 100"/>
              <a:gd name="T2" fmla="*/ 144036 w 100"/>
              <a:gd name="T3" fmla="*/ 0 h 100"/>
              <a:gd name="T4" fmla="*/ 144036 w 100"/>
              <a:gd name="T5" fmla="*/ 0 h 100"/>
              <a:gd name="T6" fmla="*/ 132957 w 100"/>
              <a:gd name="T7" fmla="*/ 0 h 100"/>
              <a:gd name="T8" fmla="*/ 132957 w 100"/>
              <a:gd name="T9" fmla="*/ 0 h 100"/>
              <a:gd name="T10" fmla="*/ 0 w 100"/>
              <a:gd name="T11" fmla="*/ 138497 h 100"/>
              <a:gd name="T12" fmla="*/ 138497 w 100"/>
              <a:gd name="T13" fmla="*/ 276993 h 100"/>
              <a:gd name="T14" fmla="*/ 210515 w 100"/>
              <a:gd name="T15" fmla="*/ 254834 h 100"/>
              <a:gd name="T16" fmla="*/ 210515 w 100"/>
              <a:gd name="T17" fmla="*/ 254834 h 100"/>
              <a:gd name="T18" fmla="*/ 216055 w 100"/>
              <a:gd name="T19" fmla="*/ 252064 h 100"/>
              <a:gd name="T20" fmla="*/ 216055 w 100"/>
              <a:gd name="T21" fmla="*/ 252064 h 100"/>
              <a:gd name="T22" fmla="*/ 218824 w 100"/>
              <a:gd name="T23" fmla="*/ 249294 h 100"/>
              <a:gd name="T24" fmla="*/ 218824 w 100"/>
              <a:gd name="T25" fmla="*/ 249294 h 100"/>
              <a:gd name="T26" fmla="*/ 276993 w 100"/>
              <a:gd name="T27" fmla="*/ 138497 h 100"/>
              <a:gd name="T28" fmla="*/ 254834 w 100"/>
              <a:gd name="T29" fmla="*/ 85868 h 100"/>
              <a:gd name="T30" fmla="*/ 144036 w 100"/>
              <a:gd name="T31" fmla="*/ 130187 h 100"/>
              <a:gd name="T32" fmla="*/ 144036 w 100"/>
              <a:gd name="T33" fmla="*/ 11080 h 100"/>
              <a:gd name="T34" fmla="*/ 254834 w 100"/>
              <a:gd name="T35" fmla="*/ 85868 h 100"/>
              <a:gd name="T36" fmla="*/ 138497 w 100"/>
              <a:gd name="T37" fmla="*/ 265913 h 100"/>
              <a:gd name="T38" fmla="*/ 11080 w 100"/>
              <a:gd name="T39" fmla="*/ 138497 h 100"/>
              <a:gd name="T40" fmla="*/ 132957 w 100"/>
              <a:gd name="T41" fmla="*/ 11080 h 100"/>
              <a:gd name="T42" fmla="*/ 132957 w 100"/>
              <a:gd name="T43" fmla="*/ 138497 h 100"/>
              <a:gd name="T44" fmla="*/ 204975 w 100"/>
              <a:gd name="T45" fmla="*/ 246524 h 100"/>
              <a:gd name="T46" fmla="*/ 138497 w 100"/>
              <a:gd name="T47" fmla="*/ 265913 h 100"/>
              <a:gd name="T48" fmla="*/ 213285 w 100"/>
              <a:gd name="T49" fmla="*/ 240984 h 100"/>
              <a:gd name="T50" fmla="*/ 146806 w 100"/>
              <a:gd name="T51" fmla="*/ 141266 h 100"/>
              <a:gd name="T52" fmla="*/ 257603 w 100"/>
              <a:gd name="T53" fmla="*/ 96948 h 100"/>
              <a:gd name="T54" fmla="*/ 265913 w 100"/>
              <a:gd name="T55" fmla="*/ 138497 h 100"/>
              <a:gd name="T56" fmla="*/ 213285 w 100"/>
              <a:gd name="T57" fmla="*/ 240984 h 10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00" h="100">
                <a:moveTo>
                  <a:pt x="100" y="50"/>
                </a:moveTo>
                <a:cubicBezTo>
                  <a:pt x="100" y="23"/>
                  <a:pt x="78" y="1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21" y="1"/>
                  <a:pt x="0" y="23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59" y="100"/>
                  <a:pt x="68" y="97"/>
                  <a:pt x="76" y="92"/>
                </a:cubicBezTo>
                <a:cubicBezTo>
                  <a:pt x="76" y="92"/>
                  <a:pt x="76" y="92"/>
                  <a:pt x="76" y="92"/>
                </a:cubicBezTo>
                <a:cubicBezTo>
                  <a:pt x="78" y="91"/>
                  <a:pt x="78" y="91"/>
                  <a:pt x="78" y="91"/>
                </a:cubicBezTo>
                <a:cubicBezTo>
                  <a:pt x="78" y="91"/>
                  <a:pt x="78" y="91"/>
                  <a:pt x="78" y="91"/>
                </a:cubicBezTo>
                <a:cubicBezTo>
                  <a:pt x="79" y="90"/>
                  <a:pt x="79" y="90"/>
                  <a:pt x="79" y="90"/>
                </a:cubicBezTo>
                <a:cubicBezTo>
                  <a:pt x="79" y="90"/>
                  <a:pt x="79" y="90"/>
                  <a:pt x="79" y="90"/>
                </a:cubicBezTo>
                <a:cubicBezTo>
                  <a:pt x="92" y="81"/>
                  <a:pt x="100" y="66"/>
                  <a:pt x="100" y="50"/>
                </a:cubicBezTo>
                <a:close/>
                <a:moveTo>
                  <a:pt x="92" y="31"/>
                </a:moveTo>
                <a:cubicBezTo>
                  <a:pt x="52" y="47"/>
                  <a:pt x="52" y="47"/>
                  <a:pt x="52" y="47"/>
                </a:cubicBezTo>
                <a:cubicBezTo>
                  <a:pt x="52" y="4"/>
                  <a:pt x="52" y="4"/>
                  <a:pt x="52" y="4"/>
                </a:cubicBezTo>
                <a:cubicBezTo>
                  <a:pt x="70" y="5"/>
                  <a:pt x="85" y="16"/>
                  <a:pt x="92" y="31"/>
                </a:cubicBezTo>
                <a:close/>
                <a:moveTo>
                  <a:pt x="50" y="96"/>
                </a:moveTo>
                <a:cubicBezTo>
                  <a:pt x="24" y="96"/>
                  <a:pt x="4" y="75"/>
                  <a:pt x="4" y="50"/>
                </a:cubicBezTo>
                <a:cubicBezTo>
                  <a:pt x="4" y="25"/>
                  <a:pt x="23" y="5"/>
                  <a:pt x="48" y="4"/>
                </a:cubicBezTo>
                <a:cubicBezTo>
                  <a:pt x="48" y="50"/>
                  <a:pt x="48" y="50"/>
                  <a:pt x="48" y="50"/>
                </a:cubicBezTo>
                <a:cubicBezTo>
                  <a:pt x="74" y="89"/>
                  <a:pt x="74" y="89"/>
                  <a:pt x="74" y="89"/>
                </a:cubicBezTo>
                <a:cubicBezTo>
                  <a:pt x="67" y="93"/>
                  <a:pt x="59" y="96"/>
                  <a:pt x="50" y="96"/>
                </a:cubicBezTo>
                <a:close/>
                <a:moveTo>
                  <a:pt x="77" y="87"/>
                </a:moveTo>
                <a:cubicBezTo>
                  <a:pt x="53" y="51"/>
                  <a:pt x="53" y="51"/>
                  <a:pt x="53" y="51"/>
                </a:cubicBezTo>
                <a:cubicBezTo>
                  <a:pt x="93" y="35"/>
                  <a:pt x="93" y="35"/>
                  <a:pt x="93" y="35"/>
                </a:cubicBezTo>
                <a:cubicBezTo>
                  <a:pt x="95" y="40"/>
                  <a:pt x="96" y="45"/>
                  <a:pt x="96" y="50"/>
                </a:cubicBezTo>
                <a:cubicBezTo>
                  <a:pt x="96" y="65"/>
                  <a:pt x="88" y="78"/>
                  <a:pt x="77" y="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0" name="Freeform 47"/>
          <p:cNvSpPr>
            <a:spLocks noEditPoints="1"/>
          </p:cNvSpPr>
          <p:nvPr/>
        </p:nvSpPr>
        <p:spPr bwMode="auto">
          <a:xfrm>
            <a:off x="7082647" y="3940534"/>
            <a:ext cx="360137" cy="418016"/>
          </a:xfrm>
          <a:custGeom>
            <a:avLst/>
            <a:gdLst>
              <a:gd name="T0" fmla="*/ 254252 w 96"/>
              <a:gd name="T1" fmla="*/ 44245 h 112"/>
              <a:gd name="T2" fmla="*/ 254252 w 96"/>
              <a:gd name="T3" fmla="*/ 27653 h 112"/>
              <a:gd name="T4" fmla="*/ 226616 w 96"/>
              <a:gd name="T5" fmla="*/ 0 h 112"/>
              <a:gd name="T6" fmla="*/ 49745 w 96"/>
              <a:gd name="T7" fmla="*/ 0 h 112"/>
              <a:gd name="T8" fmla="*/ 22109 w 96"/>
              <a:gd name="T9" fmla="*/ 27653 h 112"/>
              <a:gd name="T10" fmla="*/ 22109 w 96"/>
              <a:gd name="T11" fmla="*/ 44245 h 112"/>
              <a:gd name="T12" fmla="*/ 0 w 96"/>
              <a:gd name="T13" fmla="*/ 66368 h 112"/>
              <a:gd name="T14" fmla="*/ 0 w 96"/>
              <a:gd name="T15" fmla="*/ 107848 h 112"/>
              <a:gd name="T16" fmla="*/ 22109 w 96"/>
              <a:gd name="T17" fmla="*/ 132736 h 112"/>
              <a:gd name="T18" fmla="*/ 110544 w 96"/>
              <a:gd name="T19" fmla="*/ 132736 h 112"/>
              <a:gd name="T20" fmla="*/ 110544 w 96"/>
              <a:gd name="T21" fmla="*/ 132736 h 112"/>
              <a:gd name="T22" fmla="*/ 121599 w 96"/>
              <a:gd name="T23" fmla="*/ 132736 h 112"/>
              <a:gd name="T24" fmla="*/ 132653 w 96"/>
              <a:gd name="T25" fmla="*/ 143798 h 112"/>
              <a:gd name="T26" fmla="*/ 132653 w 96"/>
              <a:gd name="T27" fmla="*/ 176982 h 112"/>
              <a:gd name="T28" fmla="*/ 110544 w 96"/>
              <a:gd name="T29" fmla="*/ 176982 h 112"/>
              <a:gd name="T30" fmla="*/ 110544 w 96"/>
              <a:gd name="T31" fmla="*/ 309718 h 112"/>
              <a:gd name="T32" fmla="*/ 165816 w 96"/>
              <a:gd name="T33" fmla="*/ 309718 h 112"/>
              <a:gd name="T34" fmla="*/ 165816 w 96"/>
              <a:gd name="T35" fmla="*/ 176982 h 112"/>
              <a:gd name="T36" fmla="*/ 143707 w 96"/>
              <a:gd name="T37" fmla="*/ 176982 h 112"/>
              <a:gd name="T38" fmla="*/ 143707 w 96"/>
              <a:gd name="T39" fmla="*/ 143798 h 112"/>
              <a:gd name="T40" fmla="*/ 121599 w 96"/>
              <a:gd name="T41" fmla="*/ 121675 h 112"/>
              <a:gd name="T42" fmla="*/ 107781 w 96"/>
              <a:gd name="T43" fmla="*/ 121675 h 112"/>
              <a:gd name="T44" fmla="*/ 107781 w 96"/>
              <a:gd name="T45" fmla="*/ 121675 h 112"/>
              <a:gd name="T46" fmla="*/ 22109 w 96"/>
              <a:gd name="T47" fmla="*/ 121675 h 112"/>
              <a:gd name="T48" fmla="*/ 11054 w 96"/>
              <a:gd name="T49" fmla="*/ 107848 h 112"/>
              <a:gd name="T50" fmla="*/ 11054 w 96"/>
              <a:gd name="T51" fmla="*/ 66368 h 112"/>
              <a:gd name="T52" fmla="*/ 22109 w 96"/>
              <a:gd name="T53" fmla="*/ 55307 h 112"/>
              <a:gd name="T54" fmla="*/ 22109 w 96"/>
              <a:gd name="T55" fmla="*/ 71899 h 112"/>
              <a:gd name="T56" fmla="*/ 49745 w 96"/>
              <a:gd name="T57" fmla="*/ 99552 h 112"/>
              <a:gd name="T58" fmla="*/ 226616 w 96"/>
              <a:gd name="T59" fmla="*/ 99552 h 112"/>
              <a:gd name="T60" fmla="*/ 254252 w 96"/>
              <a:gd name="T61" fmla="*/ 71899 h 112"/>
              <a:gd name="T62" fmla="*/ 254252 w 96"/>
              <a:gd name="T63" fmla="*/ 55307 h 112"/>
              <a:gd name="T64" fmla="*/ 265306 w 96"/>
              <a:gd name="T65" fmla="*/ 55307 h 112"/>
              <a:gd name="T66" fmla="*/ 265306 w 96"/>
              <a:gd name="T67" fmla="*/ 44245 h 112"/>
              <a:gd name="T68" fmla="*/ 254252 w 96"/>
              <a:gd name="T69" fmla="*/ 44245 h 112"/>
              <a:gd name="T70" fmla="*/ 154762 w 96"/>
              <a:gd name="T71" fmla="*/ 298657 h 112"/>
              <a:gd name="T72" fmla="*/ 121599 w 96"/>
              <a:gd name="T73" fmla="*/ 298657 h 112"/>
              <a:gd name="T74" fmla="*/ 121599 w 96"/>
              <a:gd name="T75" fmla="*/ 188043 h 112"/>
              <a:gd name="T76" fmla="*/ 154762 w 96"/>
              <a:gd name="T77" fmla="*/ 188043 h 112"/>
              <a:gd name="T78" fmla="*/ 154762 w 96"/>
              <a:gd name="T79" fmla="*/ 298657 h 112"/>
              <a:gd name="T80" fmla="*/ 243197 w 96"/>
              <a:gd name="T81" fmla="*/ 71899 h 112"/>
              <a:gd name="T82" fmla="*/ 226616 w 96"/>
              <a:gd name="T83" fmla="*/ 88491 h 112"/>
              <a:gd name="T84" fmla="*/ 49745 w 96"/>
              <a:gd name="T85" fmla="*/ 88491 h 112"/>
              <a:gd name="T86" fmla="*/ 33163 w 96"/>
              <a:gd name="T87" fmla="*/ 71899 h 112"/>
              <a:gd name="T88" fmla="*/ 33163 w 96"/>
              <a:gd name="T89" fmla="*/ 27653 h 112"/>
              <a:gd name="T90" fmla="*/ 49745 w 96"/>
              <a:gd name="T91" fmla="*/ 11061 h 112"/>
              <a:gd name="T92" fmla="*/ 226616 w 96"/>
              <a:gd name="T93" fmla="*/ 11061 h 112"/>
              <a:gd name="T94" fmla="*/ 243197 w 96"/>
              <a:gd name="T95" fmla="*/ 27653 h 112"/>
              <a:gd name="T96" fmla="*/ 243197 w 96"/>
              <a:gd name="T97" fmla="*/ 71899 h 11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96" h="112">
                <a:moveTo>
                  <a:pt x="92" y="16"/>
                </a:moveTo>
                <a:cubicBezTo>
                  <a:pt x="92" y="10"/>
                  <a:pt x="92" y="10"/>
                  <a:pt x="92" y="10"/>
                </a:cubicBezTo>
                <a:cubicBezTo>
                  <a:pt x="92" y="4"/>
                  <a:pt x="87" y="0"/>
                  <a:pt x="82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8" y="16"/>
                  <a:pt x="8" y="16"/>
                </a:cubicBezTo>
                <a:cubicBezTo>
                  <a:pt x="3" y="16"/>
                  <a:pt x="0" y="19"/>
                  <a:pt x="0" y="24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44"/>
                  <a:pt x="3" y="48"/>
                  <a:pt x="8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0" y="48"/>
                  <a:pt x="40" y="48"/>
                  <a:pt x="40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6" y="48"/>
                  <a:pt x="48" y="49"/>
                  <a:pt x="48" y="52"/>
                </a:cubicBezTo>
                <a:cubicBezTo>
                  <a:pt x="48" y="64"/>
                  <a:pt x="48" y="64"/>
                  <a:pt x="48" y="64"/>
                </a:cubicBezTo>
                <a:cubicBezTo>
                  <a:pt x="40" y="64"/>
                  <a:pt x="40" y="64"/>
                  <a:pt x="40" y="64"/>
                </a:cubicBezTo>
                <a:cubicBezTo>
                  <a:pt x="40" y="112"/>
                  <a:pt x="40" y="112"/>
                  <a:pt x="40" y="112"/>
                </a:cubicBezTo>
                <a:cubicBezTo>
                  <a:pt x="60" y="112"/>
                  <a:pt x="60" y="112"/>
                  <a:pt x="60" y="112"/>
                </a:cubicBezTo>
                <a:cubicBezTo>
                  <a:pt x="60" y="64"/>
                  <a:pt x="60" y="64"/>
                  <a:pt x="60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52"/>
                  <a:pt x="52" y="52"/>
                  <a:pt x="52" y="52"/>
                </a:cubicBezTo>
                <a:cubicBezTo>
                  <a:pt x="52" y="47"/>
                  <a:pt x="48" y="44"/>
                  <a:pt x="44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39" y="44"/>
                  <a:pt x="39" y="44"/>
                  <a:pt x="39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6" y="44"/>
                  <a:pt x="4" y="42"/>
                  <a:pt x="4" y="39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22"/>
                  <a:pt x="6" y="20"/>
                  <a:pt x="8" y="20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31"/>
                  <a:pt x="12" y="36"/>
                  <a:pt x="18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7" y="36"/>
                  <a:pt x="92" y="31"/>
                  <a:pt x="92" y="26"/>
                </a:cubicBezTo>
                <a:cubicBezTo>
                  <a:pt x="92" y="20"/>
                  <a:pt x="92" y="20"/>
                  <a:pt x="92" y="20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16"/>
                  <a:pt x="96" y="16"/>
                  <a:pt x="96" y="16"/>
                </a:cubicBezTo>
                <a:lnTo>
                  <a:pt x="92" y="16"/>
                </a:lnTo>
                <a:close/>
                <a:moveTo>
                  <a:pt x="56" y="108"/>
                </a:moveTo>
                <a:cubicBezTo>
                  <a:pt x="44" y="108"/>
                  <a:pt x="44" y="108"/>
                  <a:pt x="44" y="108"/>
                </a:cubicBezTo>
                <a:cubicBezTo>
                  <a:pt x="44" y="68"/>
                  <a:pt x="44" y="68"/>
                  <a:pt x="44" y="68"/>
                </a:cubicBezTo>
                <a:cubicBezTo>
                  <a:pt x="56" y="68"/>
                  <a:pt x="56" y="68"/>
                  <a:pt x="56" y="68"/>
                </a:cubicBezTo>
                <a:lnTo>
                  <a:pt x="56" y="108"/>
                </a:lnTo>
                <a:close/>
                <a:moveTo>
                  <a:pt x="88" y="26"/>
                </a:moveTo>
                <a:cubicBezTo>
                  <a:pt x="88" y="29"/>
                  <a:pt x="85" y="32"/>
                  <a:pt x="82" y="32"/>
                </a:cubicBezTo>
                <a:cubicBezTo>
                  <a:pt x="18" y="32"/>
                  <a:pt x="18" y="32"/>
                  <a:pt x="18" y="32"/>
                </a:cubicBezTo>
                <a:cubicBezTo>
                  <a:pt x="14" y="32"/>
                  <a:pt x="12" y="29"/>
                  <a:pt x="12" y="26"/>
                </a:cubicBezTo>
                <a:cubicBezTo>
                  <a:pt x="12" y="10"/>
                  <a:pt x="12" y="10"/>
                  <a:pt x="12" y="10"/>
                </a:cubicBezTo>
                <a:cubicBezTo>
                  <a:pt x="12" y="6"/>
                  <a:pt x="14" y="4"/>
                  <a:pt x="18" y="4"/>
                </a:cubicBezTo>
                <a:cubicBezTo>
                  <a:pt x="82" y="4"/>
                  <a:pt x="82" y="4"/>
                  <a:pt x="82" y="4"/>
                </a:cubicBezTo>
                <a:cubicBezTo>
                  <a:pt x="85" y="4"/>
                  <a:pt x="88" y="6"/>
                  <a:pt x="88" y="10"/>
                </a:cubicBezTo>
                <a:lnTo>
                  <a:pt x="88" y="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1" name="Freeform 48"/>
          <p:cNvSpPr>
            <a:spLocks noEditPoints="1"/>
          </p:cNvSpPr>
          <p:nvPr/>
        </p:nvSpPr>
        <p:spPr bwMode="auto">
          <a:xfrm>
            <a:off x="8401007" y="3970546"/>
            <a:ext cx="372999" cy="357993"/>
          </a:xfrm>
          <a:custGeom>
            <a:avLst/>
            <a:gdLst>
              <a:gd name="T0" fmla="*/ 232580 w 236"/>
              <a:gd name="T1" fmla="*/ 222061 h 227"/>
              <a:gd name="T2" fmla="*/ 232580 w 236"/>
              <a:gd name="T3" fmla="*/ 42075 h 227"/>
              <a:gd name="T4" fmla="*/ 254787 w 236"/>
              <a:gd name="T5" fmla="*/ 19869 h 227"/>
              <a:gd name="T6" fmla="*/ 245437 w 236"/>
              <a:gd name="T7" fmla="*/ 14025 h 227"/>
              <a:gd name="T8" fmla="*/ 226737 w 236"/>
              <a:gd name="T9" fmla="*/ 32725 h 227"/>
              <a:gd name="T10" fmla="*/ 46750 w 236"/>
              <a:gd name="T11" fmla="*/ 32725 h 227"/>
              <a:gd name="T12" fmla="*/ 46750 w 236"/>
              <a:gd name="T13" fmla="*/ 0 h 227"/>
              <a:gd name="T14" fmla="*/ 36231 w 236"/>
              <a:gd name="T15" fmla="*/ 0 h 227"/>
              <a:gd name="T16" fmla="*/ 36231 w 236"/>
              <a:gd name="T17" fmla="*/ 32725 h 227"/>
              <a:gd name="T18" fmla="*/ 0 w 236"/>
              <a:gd name="T19" fmla="*/ 32725 h 227"/>
              <a:gd name="T20" fmla="*/ 0 w 236"/>
              <a:gd name="T21" fmla="*/ 44412 h 227"/>
              <a:gd name="T22" fmla="*/ 36231 w 236"/>
              <a:gd name="T23" fmla="*/ 44412 h 227"/>
              <a:gd name="T24" fmla="*/ 36231 w 236"/>
              <a:gd name="T25" fmla="*/ 232580 h 227"/>
              <a:gd name="T26" fmla="*/ 220893 w 236"/>
              <a:gd name="T27" fmla="*/ 232580 h 227"/>
              <a:gd name="T28" fmla="*/ 220893 w 236"/>
              <a:gd name="T29" fmla="*/ 265305 h 227"/>
              <a:gd name="T30" fmla="*/ 232580 w 236"/>
              <a:gd name="T31" fmla="*/ 265305 h 227"/>
              <a:gd name="T32" fmla="*/ 232580 w 236"/>
              <a:gd name="T33" fmla="*/ 232580 h 227"/>
              <a:gd name="T34" fmla="*/ 275824 w 236"/>
              <a:gd name="T35" fmla="*/ 232580 h 227"/>
              <a:gd name="T36" fmla="*/ 275824 w 236"/>
              <a:gd name="T37" fmla="*/ 222061 h 227"/>
              <a:gd name="T38" fmla="*/ 232580 w 236"/>
              <a:gd name="T39" fmla="*/ 222061 h 227"/>
              <a:gd name="T40" fmla="*/ 215049 w 236"/>
              <a:gd name="T41" fmla="*/ 44412 h 227"/>
              <a:gd name="T42" fmla="*/ 46750 w 236"/>
              <a:gd name="T43" fmla="*/ 212711 h 227"/>
              <a:gd name="T44" fmla="*/ 46750 w 236"/>
              <a:gd name="T45" fmla="*/ 44412 h 227"/>
              <a:gd name="T46" fmla="*/ 215049 w 236"/>
              <a:gd name="T47" fmla="*/ 44412 h 227"/>
              <a:gd name="T48" fmla="*/ 52594 w 236"/>
              <a:gd name="T49" fmla="*/ 222061 h 227"/>
              <a:gd name="T50" fmla="*/ 220893 w 236"/>
              <a:gd name="T51" fmla="*/ 52594 h 227"/>
              <a:gd name="T52" fmla="*/ 220893 w 236"/>
              <a:gd name="T53" fmla="*/ 222061 h 227"/>
              <a:gd name="T54" fmla="*/ 52594 w 236"/>
              <a:gd name="T55" fmla="*/ 222061 h 22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36" h="227">
                <a:moveTo>
                  <a:pt x="199" y="190"/>
                </a:moveTo>
                <a:lnTo>
                  <a:pt x="199" y="36"/>
                </a:lnTo>
                <a:lnTo>
                  <a:pt x="218" y="17"/>
                </a:lnTo>
                <a:lnTo>
                  <a:pt x="210" y="12"/>
                </a:lnTo>
                <a:lnTo>
                  <a:pt x="194" y="28"/>
                </a:lnTo>
                <a:lnTo>
                  <a:pt x="40" y="28"/>
                </a:lnTo>
                <a:lnTo>
                  <a:pt x="40" y="0"/>
                </a:lnTo>
                <a:lnTo>
                  <a:pt x="31" y="0"/>
                </a:lnTo>
                <a:lnTo>
                  <a:pt x="31" y="28"/>
                </a:lnTo>
                <a:lnTo>
                  <a:pt x="0" y="28"/>
                </a:lnTo>
                <a:lnTo>
                  <a:pt x="0" y="38"/>
                </a:lnTo>
                <a:lnTo>
                  <a:pt x="31" y="38"/>
                </a:lnTo>
                <a:lnTo>
                  <a:pt x="31" y="199"/>
                </a:lnTo>
                <a:lnTo>
                  <a:pt x="189" y="199"/>
                </a:lnTo>
                <a:lnTo>
                  <a:pt x="189" y="227"/>
                </a:lnTo>
                <a:lnTo>
                  <a:pt x="199" y="227"/>
                </a:lnTo>
                <a:lnTo>
                  <a:pt x="199" y="199"/>
                </a:lnTo>
                <a:lnTo>
                  <a:pt x="236" y="199"/>
                </a:lnTo>
                <a:lnTo>
                  <a:pt x="236" y="190"/>
                </a:lnTo>
                <a:lnTo>
                  <a:pt x="199" y="190"/>
                </a:lnTo>
                <a:close/>
                <a:moveTo>
                  <a:pt x="184" y="38"/>
                </a:moveTo>
                <a:lnTo>
                  <a:pt x="40" y="182"/>
                </a:lnTo>
                <a:lnTo>
                  <a:pt x="40" y="38"/>
                </a:lnTo>
                <a:lnTo>
                  <a:pt x="184" y="38"/>
                </a:lnTo>
                <a:close/>
                <a:moveTo>
                  <a:pt x="45" y="190"/>
                </a:moveTo>
                <a:lnTo>
                  <a:pt x="189" y="45"/>
                </a:lnTo>
                <a:lnTo>
                  <a:pt x="189" y="190"/>
                </a:lnTo>
                <a:lnTo>
                  <a:pt x="45" y="1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2" name="Freeform 49"/>
          <p:cNvSpPr>
            <a:spLocks noEditPoints="1"/>
          </p:cNvSpPr>
          <p:nvPr/>
        </p:nvSpPr>
        <p:spPr bwMode="auto">
          <a:xfrm>
            <a:off x="9768670" y="3957684"/>
            <a:ext cx="342988" cy="388004"/>
          </a:xfrm>
          <a:custGeom>
            <a:avLst/>
            <a:gdLst>
              <a:gd name="T0" fmla="*/ 126809 w 92"/>
              <a:gd name="T1" fmla="*/ 0 h 104"/>
              <a:gd name="T2" fmla="*/ 0 w 92"/>
              <a:gd name="T3" fmla="*/ 60820 h 104"/>
              <a:gd name="T4" fmla="*/ 0 w 92"/>
              <a:gd name="T5" fmla="*/ 226691 h 104"/>
              <a:gd name="T6" fmla="*/ 126809 w 92"/>
              <a:gd name="T7" fmla="*/ 287511 h 104"/>
              <a:gd name="T8" fmla="*/ 253618 w 92"/>
              <a:gd name="T9" fmla="*/ 226691 h 104"/>
              <a:gd name="T10" fmla="*/ 253618 w 92"/>
              <a:gd name="T11" fmla="*/ 60820 h 104"/>
              <a:gd name="T12" fmla="*/ 126809 w 92"/>
              <a:gd name="T13" fmla="*/ 0 h 104"/>
              <a:gd name="T14" fmla="*/ 126809 w 92"/>
              <a:gd name="T15" fmla="*/ 11058 h 104"/>
              <a:gd name="T16" fmla="*/ 242591 w 92"/>
              <a:gd name="T17" fmla="*/ 60820 h 104"/>
              <a:gd name="T18" fmla="*/ 126809 w 92"/>
              <a:gd name="T19" fmla="*/ 110581 h 104"/>
              <a:gd name="T20" fmla="*/ 11027 w 92"/>
              <a:gd name="T21" fmla="*/ 60820 h 104"/>
              <a:gd name="T22" fmla="*/ 126809 w 92"/>
              <a:gd name="T23" fmla="*/ 11058 h 104"/>
              <a:gd name="T24" fmla="*/ 242591 w 92"/>
              <a:gd name="T25" fmla="*/ 215633 h 104"/>
              <a:gd name="T26" fmla="*/ 242591 w 92"/>
              <a:gd name="T27" fmla="*/ 226691 h 104"/>
              <a:gd name="T28" fmla="*/ 126809 w 92"/>
              <a:gd name="T29" fmla="*/ 276453 h 104"/>
              <a:gd name="T30" fmla="*/ 11027 w 92"/>
              <a:gd name="T31" fmla="*/ 226691 h 104"/>
              <a:gd name="T32" fmla="*/ 11027 w 92"/>
              <a:gd name="T33" fmla="*/ 215633 h 104"/>
              <a:gd name="T34" fmla="*/ 11027 w 92"/>
              <a:gd name="T35" fmla="*/ 196282 h 104"/>
              <a:gd name="T36" fmla="*/ 126809 w 92"/>
              <a:gd name="T37" fmla="*/ 232220 h 104"/>
              <a:gd name="T38" fmla="*/ 242591 w 92"/>
              <a:gd name="T39" fmla="*/ 196282 h 104"/>
              <a:gd name="T40" fmla="*/ 242591 w 92"/>
              <a:gd name="T41" fmla="*/ 215633 h 104"/>
              <a:gd name="T42" fmla="*/ 242591 w 92"/>
              <a:gd name="T43" fmla="*/ 171401 h 104"/>
              <a:gd name="T44" fmla="*/ 126809 w 92"/>
              <a:gd name="T45" fmla="*/ 221162 h 104"/>
              <a:gd name="T46" fmla="*/ 11027 w 92"/>
              <a:gd name="T47" fmla="*/ 171401 h 104"/>
              <a:gd name="T48" fmla="*/ 11027 w 92"/>
              <a:gd name="T49" fmla="*/ 152049 h 104"/>
              <a:gd name="T50" fmla="*/ 11027 w 92"/>
              <a:gd name="T51" fmla="*/ 140991 h 104"/>
              <a:gd name="T52" fmla="*/ 126809 w 92"/>
              <a:gd name="T53" fmla="*/ 176930 h 104"/>
              <a:gd name="T54" fmla="*/ 242591 w 92"/>
              <a:gd name="T55" fmla="*/ 140991 h 104"/>
              <a:gd name="T56" fmla="*/ 242591 w 92"/>
              <a:gd name="T57" fmla="*/ 171401 h 104"/>
              <a:gd name="T58" fmla="*/ 242591 w 92"/>
              <a:gd name="T59" fmla="*/ 116110 h 104"/>
              <a:gd name="T60" fmla="*/ 126809 w 92"/>
              <a:gd name="T61" fmla="*/ 165872 h 104"/>
              <a:gd name="T62" fmla="*/ 11027 w 92"/>
              <a:gd name="T63" fmla="*/ 116110 h 104"/>
              <a:gd name="T64" fmla="*/ 11027 w 92"/>
              <a:gd name="T65" fmla="*/ 85700 h 104"/>
              <a:gd name="T66" fmla="*/ 126809 w 92"/>
              <a:gd name="T67" fmla="*/ 121639 h 104"/>
              <a:gd name="T68" fmla="*/ 242591 w 92"/>
              <a:gd name="T69" fmla="*/ 85700 h 104"/>
              <a:gd name="T70" fmla="*/ 242591 w 92"/>
              <a:gd name="T71" fmla="*/ 116110 h 10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2" h="104">
                <a:moveTo>
                  <a:pt x="46" y="0"/>
                </a:moveTo>
                <a:cubicBezTo>
                  <a:pt x="20" y="0"/>
                  <a:pt x="0" y="10"/>
                  <a:pt x="0" y="22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94"/>
                  <a:pt x="20" y="104"/>
                  <a:pt x="46" y="104"/>
                </a:cubicBezTo>
                <a:cubicBezTo>
                  <a:pt x="71" y="104"/>
                  <a:pt x="92" y="94"/>
                  <a:pt x="92" y="82"/>
                </a:cubicBezTo>
                <a:cubicBezTo>
                  <a:pt x="92" y="22"/>
                  <a:pt x="92" y="22"/>
                  <a:pt x="92" y="22"/>
                </a:cubicBezTo>
                <a:cubicBezTo>
                  <a:pt x="92" y="10"/>
                  <a:pt x="71" y="0"/>
                  <a:pt x="46" y="0"/>
                </a:cubicBezTo>
                <a:close/>
                <a:moveTo>
                  <a:pt x="46" y="4"/>
                </a:moveTo>
                <a:cubicBezTo>
                  <a:pt x="71" y="4"/>
                  <a:pt x="88" y="13"/>
                  <a:pt x="88" y="22"/>
                </a:cubicBezTo>
                <a:cubicBezTo>
                  <a:pt x="88" y="30"/>
                  <a:pt x="71" y="40"/>
                  <a:pt x="46" y="40"/>
                </a:cubicBezTo>
                <a:cubicBezTo>
                  <a:pt x="21" y="40"/>
                  <a:pt x="4" y="30"/>
                  <a:pt x="4" y="22"/>
                </a:cubicBezTo>
                <a:cubicBezTo>
                  <a:pt x="4" y="13"/>
                  <a:pt x="21" y="4"/>
                  <a:pt x="46" y="4"/>
                </a:cubicBezTo>
                <a:close/>
                <a:moveTo>
                  <a:pt x="88" y="78"/>
                </a:moveTo>
                <a:cubicBezTo>
                  <a:pt x="88" y="82"/>
                  <a:pt x="88" y="82"/>
                  <a:pt x="88" y="82"/>
                </a:cubicBezTo>
                <a:cubicBezTo>
                  <a:pt x="88" y="90"/>
                  <a:pt x="71" y="100"/>
                  <a:pt x="46" y="100"/>
                </a:cubicBezTo>
                <a:cubicBezTo>
                  <a:pt x="21" y="100"/>
                  <a:pt x="4" y="90"/>
                  <a:pt x="4" y="82"/>
                </a:cubicBezTo>
                <a:cubicBezTo>
                  <a:pt x="4" y="78"/>
                  <a:pt x="4" y="78"/>
                  <a:pt x="4" y="78"/>
                </a:cubicBezTo>
                <a:cubicBezTo>
                  <a:pt x="4" y="71"/>
                  <a:pt x="4" y="71"/>
                  <a:pt x="4" y="71"/>
                </a:cubicBezTo>
                <a:cubicBezTo>
                  <a:pt x="11" y="78"/>
                  <a:pt x="27" y="84"/>
                  <a:pt x="46" y="84"/>
                </a:cubicBezTo>
                <a:cubicBezTo>
                  <a:pt x="65" y="84"/>
                  <a:pt x="81" y="78"/>
                  <a:pt x="88" y="71"/>
                </a:cubicBezTo>
                <a:lnTo>
                  <a:pt x="88" y="78"/>
                </a:lnTo>
                <a:close/>
                <a:moveTo>
                  <a:pt x="88" y="62"/>
                </a:moveTo>
                <a:cubicBezTo>
                  <a:pt x="88" y="70"/>
                  <a:pt x="71" y="80"/>
                  <a:pt x="46" y="80"/>
                </a:cubicBezTo>
                <a:cubicBezTo>
                  <a:pt x="21" y="80"/>
                  <a:pt x="4" y="70"/>
                  <a:pt x="4" y="62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1"/>
                  <a:pt x="4" y="51"/>
                  <a:pt x="4" y="51"/>
                </a:cubicBezTo>
                <a:cubicBezTo>
                  <a:pt x="11" y="58"/>
                  <a:pt x="27" y="64"/>
                  <a:pt x="46" y="64"/>
                </a:cubicBezTo>
                <a:cubicBezTo>
                  <a:pt x="65" y="64"/>
                  <a:pt x="81" y="58"/>
                  <a:pt x="88" y="51"/>
                </a:cubicBezTo>
                <a:lnTo>
                  <a:pt x="88" y="62"/>
                </a:lnTo>
                <a:close/>
                <a:moveTo>
                  <a:pt x="88" y="42"/>
                </a:moveTo>
                <a:cubicBezTo>
                  <a:pt x="88" y="50"/>
                  <a:pt x="71" y="60"/>
                  <a:pt x="46" y="60"/>
                </a:cubicBezTo>
                <a:cubicBezTo>
                  <a:pt x="21" y="60"/>
                  <a:pt x="4" y="50"/>
                  <a:pt x="4" y="42"/>
                </a:cubicBezTo>
                <a:cubicBezTo>
                  <a:pt x="4" y="31"/>
                  <a:pt x="4" y="31"/>
                  <a:pt x="4" y="31"/>
                </a:cubicBezTo>
                <a:cubicBezTo>
                  <a:pt x="11" y="38"/>
                  <a:pt x="27" y="44"/>
                  <a:pt x="46" y="44"/>
                </a:cubicBezTo>
                <a:cubicBezTo>
                  <a:pt x="65" y="44"/>
                  <a:pt x="81" y="38"/>
                  <a:pt x="88" y="31"/>
                </a:cubicBezTo>
                <a:lnTo>
                  <a:pt x="88" y="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3" name="Freeform 50"/>
          <p:cNvSpPr>
            <a:spLocks noEditPoints="1"/>
          </p:cNvSpPr>
          <p:nvPr/>
        </p:nvSpPr>
        <p:spPr bwMode="auto">
          <a:xfrm>
            <a:off x="11054874" y="3938390"/>
            <a:ext cx="403011" cy="420160"/>
          </a:xfrm>
          <a:custGeom>
            <a:avLst/>
            <a:gdLst>
              <a:gd name="T0" fmla="*/ 293355 w 256"/>
              <a:gd name="T1" fmla="*/ 52594 h 267"/>
              <a:gd name="T2" fmla="*/ 149600 w 256"/>
              <a:gd name="T3" fmla="*/ 0 h 267"/>
              <a:gd name="T4" fmla="*/ 5844 w 256"/>
              <a:gd name="T5" fmla="*/ 52594 h 267"/>
              <a:gd name="T6" fmla="*/ 0 w 256"/>
              <a:gd name="T7" fmla="*/ 54931 h 267"/>
              <a:gd name="T8" fmla="*/ 0 w 256"/>
              <a:gd name="T9" fmla="*/ 63112 h 267"/>
              <a:gd name="T10" fmla="*/ 0 w 256"/>
              <a:gd name="T11" fmla="*/ 63112 h 267"/>
              <a:gd name="T12" fmla="*/ 0 w 256"/>
              <a:gd name="T13" fmla="*/ 259461 h 267"/>
              <a:gd name="T14" fmla="*/ 143756 w 256"/>
              <a:gd name="T15" fmla="*/ 312055 h 267"/>
              <a:gd name="T16" fmla="*/ 149600 w 256"/>
              <a:gd name="T17" fmla="*/ 312055 h 267"/>
              <a:gd name="T18" fmla="*/ 155443 w 256"/>
              <a:gd name="T19" fmla="*/ 312055 h 267"/>
              <a:gd name="T20" fmla="*/ 299199 w 256"/>
              <a:gd name="T21" fmla="*/ 259461 h 267"/>
              <a:gd name="T22" fmla="*/ 299199 w 256"/>
              <a:gd name="T23" fmla="*/ 66618 h 267"/>
              <a:gd name="T24" fmla="*/ 299199 w 256"/>
              <a:gd name="T25" fmla="*/ 63112 h 267"/>
              <a:gd name="T26" fmla="*/ 299199 w 256"/>
              <a:gd name="T27" fmla="*/ 54931 h 267"/>
              <a:gd name="T28" fmla="*/ 293355 w 256"/>
              <a:gd name="T29" fmla="*/ 52594 h 267"/>
              <a:gd name="T30" fmla="*/ 143756 w 256"/>
              <a:gd name="T31" fmla="*/ 299199 h 267"/>
              <a:gd name="T32" fmla="*/ 11687 w 256"/>
              <a:gd name="T33" fmla="*/ 251280 h 267"/>
              <a:gd name="T34" fmla="*/ 11687 w 256"/>
              <a:gd name="T35" fmla="*/ 66618 h 267"/>
              <a:gd name="T36" fmla="*/ 105187 w 256"/>
              <a:gd name="T37" fmla="*/ 101681 h 267"/>
              <a:gd name="T38" fmla="*/ 143756 w 256"/>
              <a:gd name="T39" fmla="*/ 115706 h 267"/>
              <a:gd name="T40" fmla="*/ 143756 w 256"/>
              <a:gd name="T41" fmla="*/ 299199 h 267"/>
              <a:gd name="T42" fmla="*/ 149600 w 256"/>
              <a:gd name="T43" fmla="*/ 105187 h 267"/>
              <a:gd name="T44" fmla="*/ 80643 w 256"/>
              <a:gd name="T45" fmla="*/ 79475 h 267"/>
              <a:gd name="T46" fmla="*/ 22206 w 256"/>
              <a:gd name="T47" fmla="*/ 57269 h 267"/>
              <a:gd name="T48" fmla="*/ 149600 w 256"/>
              <a:gd name="T49" fmla="*/ 10519 h 267"/>
              <a:gd name="T50" fmla="*/ 276993 w 256"/>
              <a:gd name="T51" fmla="*/ 57269 h 267"/>
              <a:gd name="T52" fmla="*/ 149600 w 256"/>
              <a:gd name="T53" fmla="*/ 105187 h 267"/>
              <a:gd name="T54" fmla="*/ 287512 w 256"/>
              <a:gd name="T55" fmla="*/ 251280 h 267"/>
              <a:gd name="T56" fmla="*/ 155443 w 256"/>
              <a:gd name="T57" fmla="*/ 299199 h 267"/>
              <a:gd name="T58" fmla="*/ 155443 w 256"/>
              <a:gd name="T59" fmla="*/ 115706 h 267"/>
              <a:gd name="T60" fmla="*/ 287512 w 256"/>
              <a:gd name="T61" fmla="*/ 66618 h 267"/>
              <a:gd name="T62" fmla="*/ 287512 w 256"/>
              <a:gd name="T63" fmla="*/ 251280 h 267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56" h="267">
                <a:moveTo>
                  <a:pt x="251" y="45"/>
                </a:moveTo>
                <a:lnTo>
                  <a:pt x="128" y="0"/>
                </a:lnTo>
                <a:lnTo>
                  <a:pt x="5" y="45"/>
                </a:lnTo>
                <a:lnTo>
                  <a:pt x="0" y="47"/>
                </a:lnTo>
                <a:lnTo>
                  <a:pt x="0" y="54"/>
                </a:lnTo>
                <a:lnTo>
                  <a:pt x="0" y="222"/>
                </a:lnTo>
                <a:lnTo>
                  <a:pt x="123" y="267"/>
                </a:lnTo>
                <a:lnTo>
                  <a:pt x="128" y="267"/>
                </a:lnTo>
                <a:lnTo>
                  <a:pt x="133" y="267"/>
                </a:lnTo>
                <a:lnTo>
                  <a:pt x="256" y="222"/>
                </a:lnTo>
                <a:lnTo>
                  <a:pt x="256" y="57"/>
                </a:lnTo>
                <a:lnTo>
                  <a:pt x="256" y="54"/>
                </a:lnTo>
                <a:lnTo>
                  <a:pt x="256" y="47"/>
                </a:lnTo>
                <a:lnTo>
                  <a:pt x="251" y="45"/>
                </a:lnTo>
                <a:close/>
                <a:moveTo>
                  <a:pt x="123" y="256"/>
                </a:moveTo>
                <a:lnTo>
                  <a:pt x="10" y="215"/>
                </a:lnTo>
                <a:lnTo>
                  <a:pt x="10" y="57"/>
                </a:lnTo>
                <a:lnTo>
                  <a:pt x="90" y="87"/>
                </a:lnTo>
                <a:lnTo>
                  <a:pt x="123" y="99"/>
                </a:lnTo>
                <a:lnTo>
                  <a:pt x="123" y="256"/>
                </a:lnTo>
                <a:close/>
                <a:moveTo>
                  <a:pt x="128" y="90"/>
                </a:moveTo>
                <a:lnTo>
                  <a:pt x="69" y="68"/>
                </a:lnTo>
                <a:lnTo>
                  <a:pt x="19" y="49"/>
                </a:lnTo>
                <a:lnTo>
                  <a:pt x="128" y="9"/>
                </a:lnTo>
                <a:lnTo>
                  <a:pt x="237" y="49"/>
                </a:lnTo>
                <a:lnTo>
                  <a:pt x="128" y="90"/>
                </a:lnTo>
                <a:close/>
                <a:moveTo>
                  <a:pt x="246" y="215"/>
                </a:moveTo>
                <a:lnTo>
                  <a:pt x="133" y="256"/>
                </a:lnTo>
                <a:lnTo>
                  <a:pt x="133" y="99"/>
                </a:lnTo>
                <a:lnTo>
                  <a:pt x="246" y="57"/>
                </a:lnTo>
                <a:lnTo>
                  <a:pt x="246" y="2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4" name="Freeform 51"/>
          <p:cNvSpPr>
            <a:spLocks noEditPoints="1"/>
          </p:cNvSpPr>
          <p:nvPr/>
        </p:nvSpPr>
        <p:spPr bwMode="auto">
          <a:xfrm>
            <a:off x="1732039" y="5190295"/>
            <a:ext cx="297971" cy="433022"/>
          </a:xfrm>
          <a:custGeom>
            <a:avLst/>
            <a:gdLst>
              <a:gd name="T0" fmla="*/ 220893 w 80"/>
              <a:gd name="T1" fmla="*/ 110829 h 116"/>
              <a:gd name="T2" fmla="*/ 110447 w 80"/>
              <a:gd name="T3" fmla="*/ 0 h 116"/>
              <a:gd name="T4" fmla="*/ 0 w 80"/>
              <a:gd name="T5" fmla="*/ 110829 h 116"/>
              <a:gd name="T6" fmla="*/ 44179 w 80"/>
              <a:gd name="T7" fmla="*/ 199493 h 116"/>
              <a:gd name="T8" fmla="*/ 44179 w 80"/>
              <a:gd name="T9" fmla="*/ 199493 h 116"/>
              <a:gd name="T10" fmla="*/ 46940 w 80"/>
              <a:gd name="T11" fmla="*/ 199493 h 116"/>
              <a:gd name="T12" fmla="*/ 46940 w 80"/>
              <a:gd name="T13" fmla="*/ 199493 h 116"/>
              <a:gd name="T14" fmla="*/ 66268 w 80"/>
              <a:gd name="T15" fmla="*/ 243824 h 116"/>
              <a:gd name="T16" fmla="*/ 66268 w 80"/>
              <a:gd name="T17" fmla="*/ 321405 h 116"/>
              <a:gd name="T18" fmla="*/ 154625 w 80"/>
              <a:gd name="T19" fmla="*/ 321405 h 116"/>
              <a:gd name="T20" fmla="*/ 154625 w 80"/>
              <a:gd name="T21" fmla="*/ 243824 h 116"/>
              <a:gd name="T22" fmla="*/ 176714 w 80"/>
              <a:gd name="T23" fmla="*/ 199493 h 116"/>
              <a:gd name="T24" fmla="*/ 176714 w 80"/>
              <a:gd name="T25" fmla="*/ 199493 h 116"/>
              <a:gd name="T26" fmla="*/ 220893 w 80"/>
              <a:gd name="T27" fmla="*/ 110829 h 116"/>
              <a:gd name="T28" fmla="*/ 77313 w 80"/>
              <a:gd name="T29" fmla="*/ 310322 h 116"/>
              <a:gd name="T30" fmla="*/ 77313 w 80"/>
              <a:gd name="T31" fmla="*/ 277073 h 116"/>
              <a:gd name="T32" fmla="*/ 143580 w 80"/>
              <a:gd name="T33" fmla="*/ 277073 h 116"/>
              <a:gd name="T34" fmla="*/ 143580 w 80"/>
              <a:gd name="T35" fmla="*/ 310322 h 116"/>
              <a:gd name="T36" fmla="*/ 77313 w 80"/>
              <a:gd name="T37" fmla="*/ 310322 h 116"/>
              <a:gd name="T38" fmla="*/ 110447 w 80"/>
              <a:gd name="T39" fmla="*/ 121912 h 116"/>
              <a:gd name="T40" fmla="*/ 99402 w 80"/>
              <a:gd name="T41" fmla="*/ 110829 h 116"/>
              <a:gd name="T42" fmla="*/ 110447 w 80"/>
              <a:gd name="T43" fmla="*/ 99746 h 116"/>
              <a:gd name="T44" fmla="*/ 121491 w 80"/>
              <a:gd name="T45" fmla="*/ 110829 h 116"/>
              <a:gd name="T46" fmla="*/ 110447 w 80"/>
              <a:gd name="T47" fmla="*/ 121912 h 116"/>
              <a:gd name="T48" fmla="*/ 171192 w 80"/>
              <a:gd name="T49" fmla="*/ 188410 h 116"/>
              <a:gd name="T50" fmla="*/ 171192 w 80"/>
              <a:gd name="T51" fmla="*/ 191181 h 116"/>
              <a:gd name="T52" fmla="*/ 143580 w 80"/>
              <a:gd name="T53" fmla="*/ 243824 h 116"/>
              <a:gd name="T54" fmla="*/ 143580 w 80"/>
              <a:gd name="T55" fmla="*/ 265990 h 116"/>
              <a:gd name="T56" fmla="*/ 115969 w 80"/>
              <a:gd name="T57" fmla="*/ 265990 h 116"/>
              <a:gd name="T58" fmla="*/ 115969 w 80"/>
              <a:gd name="T59" fmla="*/ 130224 h 116"/>
              <a:gd name="T60" fmla="*/ 132536 w 80"/>
              <a:gd name="T61" fmla="*/ 110829 h 116"/>
              <a:gd name="T62" fmla="*/ 110447 w 80"/>
              <a:gd name="T63" fmla="*/ 88663 h 116"/>
              <a:gd name="T64" fmla="*/ 88357 w 80"/>
              <a:gd name="T65" fmla="*/ 110829 h 116"/>
              <a:gd name="T66" fmla="*/ 104924 w 80"/>
              <a:gd name="T67" fmla="*/ 130224 h 116"/>
              <a:gd name="T68" fmla="*/ 104924 w 80"/>
              <a:gd name="T69" fmla="*/ 265990 h 116"/>
              <a:gd name="T70" fmla="*/ 77313 w 80"/>
              <a:gd name="T71" fmla="*/ 265990 h 116"/>
              <a:gd name="T72" fmla="*/ 77313 w 80"/>
              <a:gd name="T73" fmla="*/ 243824 h 116"/>
              <a:gd name="T74" fmla="*/ 52462 w 80"/>
              <a:gd name="T75" fmla="*/ 191181 h 116"/>
              <a:gd name="T76" fmla="*/ 52462 w 80"/>
              <a:gd name="T77" fmla="*/ 191181 h 116"/>
              <a:gd name="T78" fmla="*/ 52462 w 80"/>
              <a:gd name="T79" fmla="*/ 191181 h 116"/>
              <a:gd name="T80" fmla="*/ 52462 w 80"/>
              <a:gd name="T81" fmla="*/ 188410 h 116"/>
              <a:gd name="T82" fmla="*/ 11045 w 80"/>
              <a:gd name="T83" fmla="*/ 110829 h 116"/>
              <a:gd name="T84" fmla="*/ 110447 w 80"/>
              <a:gd name="T85" fmla="*/ 11083 h 116"/>
              <a:gd name="T86" fmla="*/ 209848 w 80"/>
              <a:gd name="T87" fmla="*/ 110829 h 116"/>
              <a:gd name="T88" fmla="*/ 171192 w 80"/>
              <a:gd name="T89" fmla="*/ 188410 h 11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80" h="116">
                <a:moveTo>
                  <a:pt x="80" y="40"/>
                </a:moveTo>
                <a:cubicBezTo>
                  <a:pt x="80" y="18"/>
                  <a:pt x="63" y="0"/>
                  <a:pt x="40" y="0"/>
                </a:cubicBezTo>
                <a:cubicBezTo>
                  <a:pt x="18" y="0"/>
                  <a:pt x="0" y="18"/>
                  <a:pt x="0" y="40"/>
                </a:cubicBezTo>
                <a:cubicBezTo>
                  <a:pt x="0" y="53"/>
                  <a:pt x="7" y="64"/>
                  <a:pt x="16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72"/>
                  <a:pt x="17" y="72"/>
                  <a:pt x="17" y="72"/>
                </a:cubicBezTo>
                <a:cubicBezTo>
                  <a:pt x="17" y="72"/>
                  <a:pt x="17" y="72"/>
                  <a:pt x="17" y="72"/>
                </a:cubicBezTo>
                <a:cubicBezTo>
                  <a:pt x="20" y="74"/>
                  <a:pt x="24" y="80"/>
                  <a:pt x="24" y="88"/>
                </a:cubicBezTo>
                <a:cubicBezTo>
                  <a:pt x="24" y="116"/>
                  <a:pt x="24" y="116"/>
                  <a:pt x="24" y="116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88"/>
                  <a:pt x="56" y="88"/>
                  <a:pt x="56" y="88"/>
                </a:cubicBezTo>
                <a:cubicBezTo>
                  <a:pt x="56" y="80"/>
                  <a:pt x="61" y="74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74" y="64"/>
                  <a:pt x="80" y="53"/>
                  <a:pt x="80" y="40"/>
                </a:cubicBezTo>
                <a:close/>
                <a:moveTo>
                  <a:pt x="28" y="112"/>
                </a:moveTo>
                <a:cubicBezTo>
                  <a:pt x="28" y="100"/>
                  <a:pt x="28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12"/>
                  <a:pt x="52" y="112"/>
                  <a:pt x="52" y="112"/>
                </a:cubicBezTo>
                <a:lnTo>
                  <a:pt x="28" y="112"/>
                </a:lnTo>
                <a:close/>
                <a:moveTo>
                  <a:pt x="40" y="44"/>
                </a:moveTo>
                <a:cubicBezTo>
                  <a:pt x="38" y="44"/>
                  <a:pt x="36" y="42"/>
                  <a:pt x="36" y="40"/>
                </a:cubicBezTo>
                <a:cubicBezTo>
                  <a:pt x="36" y="37"/>
                  <a:pt x="38" y="36"/>
                  <a:pt x="40" y="36"/>
                </a:cubicBezTo>
                <a:cubicBezTo>
                  <a:pt x="43" y="36"/>
                  <a:pt x="44" y="37"/>
                  <a:pt x="44" y="40"/>
                </a:cubicBezTo>
                <a:cubicBezTo>
                  <a:pt x="44" y="42"/>
                  <a:pt x="43" y="44"/>
                  <a:pt x="40" y="44"/>
                </a:cubicBezTo>
                <a:close/>
                <a:moveTo>
                  <a:pt x="62" y="68"/>
                </a:moveTo>
                <a:cubicBezTo>
                  <a:pt x="62" y="68"/>
                  <a:pt x="62" y="69"/>
                  <a:pt x="62" y="69"/>
                </a:cubicBezTo>
                <a:cubicBezTo>
                  <a:pt x="57" y="72"/>
                  <a:pt x="52" y="78"/>
                  <a:pt x="52" y="88"/>
                </a:cubicBezTo>
                <a:cubicBezTo>
                  <a:pt x="52" y="96"/>
                  <a:pt x="52" y="96"/>
                  <a:pt x="52" y="96"/>
                </a:cubicBezTo>
                <a:cubicBezTo>
                  <a:pt x="42" y="96"/>
                  <a:pt x="42" y="96"/>
                  <a:pt x="42" y="96"/>
                </a:cubicBezTo>
                <a:cubicBezTo>
                  <a:pt x="42" y="47"/>
                  <a:pt x="42" y="47"/>
                  <a:pt x="42" y="47"/>
                </a:cubicBezTo>
                <a:cubicBezTo>
                  <a:pt x="46" y="47"/>
                  <a:pt x="48" y="43"/>
                  <a:pt x="48" y="40"/>
                </a:cubicBezTo>
                <a:cubicBezTo>
                  <a:pt x="48" y="35"/>
                  <a:pt x="45" y="32"/>
                  <a:pt x="40" y="32"/>
                </a:cubicBezTo>
                <a:cubicBezTo>
                  <a:pt x="36" y="32"/>
                  <a:pt x="32" y="35"/>
                  <a:pt x="32" y="40"/>
                </a:cubicBezTo>
                <a:cubicBezTo>
                  <a:pt x="32" y="43"/>
                  <a:pt x="35" y="47"/>
                  <a:pt x="38" y="47"/>
                </a:cubicBezTo>
                <a:cubicBezTo>
                  <a:pt x="38" y="96"/>
                  <a:pt x="38" y="96"/>
                  <a:pt x="38" y="96"/>
                </a:cubicBezTo>
                <a:cubicBezTo>
                  <a:pt x="28" y="96"/>
                  <a:pt x="28" y="96"/>
                  <a:pt x="28" y="96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9"/>
                  <a:pt x="24" y="72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19" y="68"/>
                  <a:pt x="19" y="68"/>
                </a:cubicBezTo>
                <a:cubicBezTo>
                  <a:pt x="10" y="61"/>
                  <a:pt x="4" y="51"/>
                  <a:pt x="4" y="40"/>
                </a:cubicBezTo>
                <a:cubicBezTo>
                  <a:pt x="4" y="20"/>
                  <a:pt x="21" y="4"/>
                  <a:pt x="40" y="4"/>
                </a:cubicBezTo>
                <a:cubicBezTo>
                  <a:pt x="60" y="4"/>
                  <a:pt x="76" y="20"/>
                  <a:pt x="76" y="40"/>
                </a:cubicBezTo>
                <a:cubicBezTo>
                  <a:pt x="76" y="51"/>
                  <a:pt x="71" y="62"/>
                  <a:pt x="62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76" name="组合 75"/>
          <p:cNvGrpSpPr/>
          <p:nvPr/>
        </p:nvGrpSpPr>
        <p:grpSpPr>
          <a:xfrm>
            <a:off x="3049726" y="5265011"/>
            <a:ext cx="372458" cy="342472"/>
            <a:chOff x="2543175" y="5272088"/>
            <a:chExt cx="374650" cy="344488"/>
          </a:xfrm>
          <a:solidFill>
            <a:schemeClr val="bg1"/>
          </a:solidFill>
        </p:grpSpPr>
        <p:sp>
          <p:nvSpPr>
            <p:cNvPr id="77" name="Freeform 52"/>
            <p:cNvSpPr>
              <a:spLocks noEditPoints="1"/>
            </p:cNvSpPr>
            <p:nvPr/>
          </p:nvSpPr>
          <p:spPr bwMode="auto">
            <a:xfrm>
              <a:off x="2543175" y="5272088"/>
              <a:ext cx="374650" cy="344488"/>
            </a:xfrm>
            <a:custGeom>
              <a:avLst/>
              <a:gdLst>
                <a:gd name="T0" fmla="*/ 95 w 100"/>
                <a:gd name="T1" fmla="*/ 20 h 92"/>
                <a:gd name="T2" fmla="*/ 95 w 100"/>
                <a:gd name="T3" fmla="*/ 20 h 92"/>
                <a:gd name="T4" fmla="*/ 10 w 100"/>
                <a:gd name="T5" fmla="*/ 0 h 92"/>
                <a:gd name="T6" fmla="*/ 8 w 100"/>
                <a:gd name="T7" fmla="*/ 1 h 92"/>
                <a:gd name="T8" fmla="*/ 9 w 100"/>
                <a:gd name="T9" fmla="*/ 4 h 92"/>
                <a:gd name="T10" fmla="*/ 77 w 100"/>
                <a:gd name="T11" fmla="*/ 20 h 92"/>
                <a:gd name="T12" fmla="*/ 5 w 100"/>
                <a:gd name="T13" fmla="*/ 20 h 92"/>
                <a:gd name="T14" fmla="*/ 0 w 100"/>
                <a:gd name="T15" fmla="*/ 25 h 92"/>
                <a:gd name="T16" fmla="*/ 0 w 100"/>
                <a:gd name="T17" fmla="*/ 86 h 92"/>
                <a:gd name="T18" fmla="*/ 5 w 100"/>
                <a:gd name="T19" fmla="*/ 92 h 92"/>
                <a:gd name="T20" fmla="*/ 94 w 100"/>
                <a:gd name="T21" fmla="*/ 92 h 92"/>
                <a:gd name="T22" fmla="*/ 100 w 100"/>
                <a:gd name="T23" fmla="*/ 86 h 92"/>
                <a:gd name="T24" fmla="*/ 100 w 100"/>
                <a:gd name="T25" fmla="*/ 25 h 92"/>
                <a:gd name="T26" fmla="*/ 95 w 100"/>
                <a:gd name="T27" fmla="*/ 20 h 92"/>
                <a:gd name="T28" fmla="*/ 96 w 100"/>
                <a:gd name="T29" fmla="*/ 86 h 92"/>
                <a:gd name="T30" fmla="*/ 94 w 100"/>
                <a:gd name="T31" fmla="*/ 88 h 92"/>
                <a:gd name="T32" fmla="*/ 5 w 100"/>
                <a:gd name="T33" fmla="*/ 88 h 92"/>
                <a:gd name="T34" fmla="*/ 4 w 100"/>
                <a:gd name="T35" fmla="*/ 86 h 92"/>
                <a:gd name="T36" fmla="*/ 4 w 100"/>
                <a:gd name="T37" fmla="*/ 25 h 92"/>
                <a:gd name="T38" fmla="*/ 5 w 100"/>
                <a:gd name="T39" fmla="*/ 24 h 92"/>
                <a:gd name="T40" fmla="*/ 94 w 100"/>
                <a:gd name="T41" fmla="*/ 24 h 92"/>
                <a:gd name="T42" fmla="*/ 96 w 100"/>
                <a:gd name="T43" fmla="*/ 25 h 92"/>
                <a:gd name="T44" fmla="*/ 96 w 100"/>
                <a:gd name="T45" fmla="*/ 8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0" h="92">
                  <a:moveTo>
                    <a:pt x="95" y="20"/>
                  </a:moveTo>
                  <a:cubicBezTo>
                    <a:pt x="95" y="20"/>
                    <a:pt x="95" y="20"/>
                    <a:pt x="95" y="2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0"/>
                    <a:pt x="8" y="0"/>
                    <a:pt x="8" y="1"/>
                  </a:cubicBezTo>
                  <a:cubicBezTo>
                    <a:pt x="7" y="2"/>
                    <a:pt x="8" y="3"/>
                    <a:pt x="9" y="4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22"/>
                    <a:pt x="0" y="25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9"/>
                    <a:pt x="2" y="92"/>
                    <a:pt x="5" y="92"/>
                  </a:cubicBezTo>
                  <a:cubicBezTo>
                    <a:pt x="94" y="92"/>
                    <a:pt x="94" y="92"/>
                    <a:pt x="94" y="92"/>
                  </a:cubicBezTo>
                  <a:cubicBezTo>
                    <a:pt x="97" y="92"/>
                    <a:pt x="100" y="89"/>
                    <a:pt x="100" y="8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100" y="23"/>
                    <a:pt x="98" y="20"/>
                    <a:pt x="95" y="20"/>
                  </a:cubicBezTo>
                  <a:close/>
                  <a:moveTo>
                    <a:pt x="96" y="86"/>
                  </a:moveTo>
                  <a:cubicBezTo>
                    <a:pt x="96" y="87"/>
                    <a:pt x="95" y="88"/>
                    <a:pt x="94" y="88"/>
                  </a:cubicBezTo>
                  <a:cubicBezTo>
                    <a:pt x="5" y="88"/>
                    <a:pt x="5" y="88"/>
                    <a:pt x="5" y="88"/>
                  </a:cubicBezTo>
                  <a:cubicBezTo>
                    <a:pt x="4" y="88"/>
                    <a:pt x="4" y="87"/>
                    <a:pt x="4" y="8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5" y="24"/>
                  </a:cubicBezTo>
                  <a:cubicBezTo>
                    <a:pt x="94" y="24"/>
                    <a:pt x="94" y="24"/>
                    <a:pt x="94" y="24"/>
                  </a:cubicBezTo>
                  <a:cubicBezTo>
                    <a:pt x="95" y="24"/>
                    <a:pt x="96" y="24"/>
                    <a:pt x="96" y="25"/>
                  </a:cubicBezTo>
                  <a:lnTo>
                    <a:pt x="96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8" name="Oval 53"/>
            <p:cNvSpPr>
              <a:spLocks noChangeArrowheads="1"/>
            </p:cNvSpPr>
            <p:nvPr/>
          </p:nvSpPr>
          <p:spPr bwMode="auto">
            <a:xfrm>
              <a:off x="2667000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9" name="Oval 54"/>
            <p:cNvSpPr>
              <a:spLocks noChangeArrowheads="1"/>
            </p:cNvSpPr>
            <p:nvPr/>
          </p:nvSpPr>
          <p:spPr bwMode="auto">
            <a:xfrm>
              <a:off x="2573338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0" name="Oval 55"/>
            <p:cNvSpPr>
              <a:spLocks noChangeArrowheads="1"/>
            </p:cNvSpPr>
            <p:nvPr/>
          </p:nvSpPr>
          <p:spPr bwMode="auto">
            <a:xfrm>
              <a:off x="2760663" y="546735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1" name="Oval 56"/>
            <p:cNvSpPr>
              <a:spLocks noChangeArrowheads="1"/>
            </p:cNvSpPr>
            <p:nvPr/>
          </p:nvSpPr>
          <p:spPr bwMode="auto">
            <a:xfrm>
              <a:off x="262572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2" name="Oval 57"/>
            <p:cNvSpPr>
              <a:spLocks noChangeArrowheads="1"/>
            </p:cNvSpPr>
            <p:nvPr/>
          </p:nvSpPr>
          <p:spPr bwMode="auto">
            <a:xfrm>
              <a:off x="2708275" y="5489575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3" name="Oval 58"/>
            <p:cNvSpPr>
              <a:spLocks noChangeArrowheads="1"/>
            </p:cNvSpPr>
            <p:nvPr/>
          </p:nvSpPr>
          <p:spPr bwMode="auto">
            <a:xfrm>
              <a:off x="262572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4" name="Oval 59"/>
            <p:cNvSpPr>
              <a:spLocks noChangeArrowheads="1"/>
            </p:cNvSpPr>
            <p:nvPr/>
          </p:nvSpPr>
          <p:spPr bwMode="auto">
            <a:xfrm>
              <a:off x="2708275" y="5443538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5" name="Oval 60"/>
            <p:cNvSpPr>
              <a:spLocks noChangeArrowheads="1"/>
            </p:cNvSpPr>
            <p:nvPr/>
          </p:nvSpPr>
          <p:spPr bwMode="auto">
            <a:xfrm>
              <a:off x="2587625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6" name="Oval 61"/>
            <p:cNvSpPr>
              <a:spLocks noChangeArrowheads="1"/>
            </p:cNvSpPr>
            <p:nvPr/>
          </p:nvSpPr>
          <p:spPr bwMode="auto">
            <a:xfrm>
              <a:off x="2744788" y="5511800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7" name="Oval 62"/>
            <p:cNvSpPr>
              <a:spLocks noChangeArrowheads="1"/>
            </p:cNvSpPr>
            <p:nvPr/>
          </p:nvSpPr>
          <p:spPr bwMode="auto">
            <a:xfrm>
              <a:off x="2587625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8" name="Oval 63"/>
            <p:cNvSpPr>
              <a:spLocks noChangeArrowheads="1"/>
            </p:cNvSpPr>
            <p:nvPr/>
          </p:nvSpPr>
          <p:spPr bwMode="auto">
            <a:xfrm>
              <a:off x="2744788" y="5421313"/>
              <a:ext cx="23813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89" name="Oval 64"/>
            <p:cNvSpPr>
              <a:spLocks noChangeArrowheads="1"/>
            </p:cNvSpPr>
            <p:nvPr/>
          </p:nvSpPr>
          <p:spPr bwMode="auto">
            <a:xfrm>
              <a:off x="2614613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0" name="Oval 65"/>
            <p:cNvSpPr>
              <a:spLocks noChangeArrowheads="1"/>
            </p:cNvSpPr>
            <p:nvPr/>
          </p:nvSpPr>
          <p:spPr bwMode="auto">
            <a:xfrm>
              <a:off x="2711450" y="55419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1" name="Oval 66"/>
            <p:cNvSpPr>
              <a:spLocks noChangeArrowheads="1"/>
            </p:cNvSpPr>
            <p:nvPr/>
          </p:nvSpPr>
          <p:spPr bwMode="auto">
            <a:xfrm>
              <a:off x="2617788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2" name="Oval 67"/>
            <p:cNvSpPr>
              <a:spLocks noChangeArrowheads="1"/>
            </p:cNvSpPr>
            <p:nvPr/>
          </p:nvSpPr>
          <p:spPr bwMode="auto">
            <a:xfrm>
              <a:off x="2711450" y="5391150"/>
              <a:ext cx="22225" cy="238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3" name="Oval 68"/>
            <p:cNvSpPr>
              <a:spLocks noChangeArrowheads="1"/>
            </p:cNvSpPr>
            <p:nvPr/>
          </p:nvSpPr>
          <p:spPr bwMode="auto">
            <a:xfrm>
              <a:off x="2667000" y="5511800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4" name="Oval 69"/>
            <p:cNvSpPr>
              <a:spLocks noChangeArrowheads="1"/>
            </p:cNvSpPr>
            <p:nvPr/>
          </p:nvSpPr>
          <p:spPr bwMode="auto">
            <a:xfrm>
              <a:off x="2667000" y="5557838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5" name="Oval 70"/>
            <p:cNvSpPr>
              <a:spLocks noChangeArrowheads="1"/>
            </p:cNvSpPr>
            <p:nvPr/>
          </p:nvSpPr>
          <p:spPr bwMode="auto">
            <a:xfrm>
              <a:off x="2667000" y="542131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6" name="Oval 71"/>
            <p:cNvSpPr>
              <a:spLocks noChangeArrowheads="1"/>
            </p:cNvSpPr>
            <p:nvPr/>
          </p:nvSpPr>
          <p:spPr bwMode="auto">
            <a:xfrm>
              <a:off x="2667000" y="5376863"/>
              <a:ext cx="22225" cy="222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7" name="Oval 72"/>
            <p:cNvSpPr>
              <a:spLocks noChangeArrowheads="1"/>
            </p:cNvSpPr>
            <p:nvPr/>
          </p:nvSpPr>
          <p:spPr bwMode="auto">
            <a:xfrm>
              <a:off x="2827338" y="5391150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98" name="Oval 73"/>
            <p:cNvSpPr>
              <a:spLocks noChangeArrowheads="1"/>
            </p:cNvSpPr>
            <p:nvPr/>
          </p:nvSpPr>
          <p:spPr bwMode="auto">
            <a:xfrm>
              <a:off x="2827338" y="5451475"/>
              <a:ext cx="46038" cy="460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99" name="Freeform 74"/>
          <p:cNvSpPr>
            <a:spLocks noEditPoints="1"/>
          </p:cNvSpPr>
          <p:nvPr/>
        </p:nvSpPr>
        <p:spPr bwMode="auto">
          <a:xfrm>
            <a:off x="4355895" y="5235313"/>
            <a:ext cx="409442" cy="398723"/>
          </a:xfrm>
          <a:custGeom>
            <a:avLst/>
            <a:gdLst>
              <a:gd name="T0" fmla="*/ 234812 w 110"/>
              <a:gd name="T1" fmla="*/ 190681 h 107"/>
              <a:gd name="T2" fmla="*/ 234812 w 110"/>
              <a:gd name="T3" fmla="*/ 174100 h 107"/>
              <a:gd name="T4" fmla="*/ 171274 w 110"/>
              <a:gd name="T5" fmla="*/ 160282 h 107"/>
              <a:gd name="T6" fmla="*/ 237574 w 110"/>
              <a:gd name="T7" fmla="*/ 116066 h 107"/>
              <a:gd name="T8" fmla="*/ 292824 w 110"/>
              <a:gd name="T9" fmla="*/ 35925 h 107"/>
              <a:gd name="T10" fmla="*/ 262437 w 110"/>
              <a:gd name="T11" fmla="*/ 52506 h 107"/>
              <a:gd name="T12" fmla="*/ 243099 w 110"/>
              <a:gd name="T13" fmla="*/ 33162 h 107"/>
              <a:gd name="T14" fmla="*/ 262437 w 110"/>
              <a:gd name="T15" fmla="*/ 5527 h 107"/>
              <a:gd name="T16" fmla="*/ 198899 w 110"/>
              <a:gd name="T17" fmla="*/ 16581 h 107"/>
              <a:gd name="T18" fmla="*/ 138125 w 110"/>
              <a:gd name="T19" fmla="*/ 124357 h 107"/>
              <a:gd name="T20" fmla="*/ 77350 w 110"/>
              <a:gd name="T21" fmla="*/ 49743 h 107"/>
              <a:gd name="T22" fmla="*/ 11050 w 110"/>
              <a:gd name="T23" fmla="*/ 30398 h 107"/>
              <a:gd name="T24" fmla="*/ 63537 w 110"/>
              <a:gd name="T25" fmla="*/ 66324 h 107"/>
              <a:gd name="T26" fmla="*/ 82875 w 110"/>
              <a:gd name="T27" fmla="*/ 179627 h 107"/>
              <a:gd name="T28" fmla="*/ 22100 w 110"/>
              <a:gd name="T29" fmla="*/ 193444 h 107"/>
              <a:gd name="T30" fmla="*/ 13812 w 110"/>
              <a:gd name="T31" fmla="*/ 265295 h 107"/>
              <a:gd name="T32" fmla="*/ 58012 w 110"/>
              <a:gd name="T33" fmla="*/ 237660 h 107"/>
              <a:gd name="T34" fmla="*/ 33150 w 110"/>
              <a:gd name="T35" fmla="*/ 284639 h 107"/>
              <a:gd name="T36" fmla="*/ 63537 w 110"/>
              <a:gd name="T37" fmla="*/ 292930 h 107"/>
              <a:gd name="T38" fmla="*/ 118787 w 110"/>
              <a:gd name="T39" fmla="*/ 215552 h 107"/>
              <a:gd name="T40" fmla="*/ 204424 w 110"/>
              <a:gd name="T41" fmla="*/ 207261 h 107"/>
              <a:gd name="T42" fmla="*/ 187849 w 110"/>
              <a:gd name="T43" fmla="*/ 237660 h 107"/>
              <a:gd name="T44" fmla="*/ 254149 w 110"/>
              <a:gd name="T45" fmla="*/ 287403 h 107"/>
              <a:gd name="T46" fmla="*/ 292824 w 110"/>
              <a:gd name="T47" fmla="*/ 287403 h 107"/>
              <a:gd name="T48" fmla="*/ 27625 w 110"/>
              <a:gd name="T49" fmla="*/ 30398 h 107"/>
              <a:gd name="T50" fmla="*/ 63537 w 110"/>
              <a:gd name="T51" fmla="*/ 49743 h 107"/>
              <a:gd name="T52" fmla="*/ 27625 w 110"/>
              <a:gd name="T53" fmla="*/ 30398 h 107"/>
              <a:gd name="T54" fmla="*/ 96687 w 110"/>
              <a:gd name="T55" fmla="*/ 268058 h 107"/>
              <a:gd name="T56" fmla="*/ 52487 w 110"/>
              <a:gd name="T57" fmla="*/ 279112 h 107"/>
              <a:gd name="T58" fmla="*/ 69062 w 110"/>
              <a:gd name="T59" fmla="*/ 226606 h 107"/>
              <a:gd name="T60" fmla="*/ 16575 w 110"/>
              <a:gd name="T61" fmla="*/ 243187 h 107"/>
              <a:gd name="T62" fmla="*/ 63537 w 110"/>
              <a:gd name="T63" fmla="*/ 187917 h 107"/>
              <a:gd name="T64" fmla="*/ 85637 w 110"/>
              <a:gd name="T65" fmla="*/ 193444 h 107"/>
              <a:gd name="T66" fmla="*/ 196137 w 110"/>
              <a:gd name="T67" fmla="*/ 77378 h 107"/>
              <a:gd name="T68" fmla="*/ 237574 w 110"/>
              <a:gd name="T69" fmla="*/ 11054 h 107"/>
              <a:gd name="T70" fmla="*/ 232049 w 110"/>
              <a:gd name="T71" fmla="*/ 30398 h 107"/>
              <a:gd name="T72" fmla="*/ 267962 w 110"/>
              <a:gd name="T73" fmla="*/ 63560 h 107"/>
              <a:gd name="T74" fmla="*/ 270724 w 110"/>
              <a:gd name="T75" fmla="*/ 91195 h 107"/>
              <a:gd name="T76" fmla="*/ 220999 w 110"/>
              <a:gd name="T77" fmla="*/ 102249 h 107"/>
              <a:gd name="T78" fmla="*/ 104975 w 110"/>
              <a:gd name="T79" fmla="*/ 212788 h 107"/>
              <a:gd name="T80" fmla="*/ 284537 w 110"/>
              <a:gd name="T81" fmla="*/ 281876 h 107"/>
              <a:gd name="T82" fmla="*/ 262437 w 110"/>
              <a:gd name="T83" fmla="*/ 281876 h 107"/>
              <a:gd name="T84" fmla="*/ 226524 w 110"/>
              <a:gd name="T85" fmla="*/ 198971 h 107"/>
              <a:gd name="T86" fmla="*/ 284537 w 110"/>
              <a:gd name="T87" fmla="*/ 281876 h 10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0" h="107">
                <a:moveTo>
                  <a:pt x="106" y="90"/>
                </a:moveTo>
                <a:cubicBezTo>
                  <a:pt x="85" y="69"/>
                  <a:pt x="85" y="69"/>
                  <a:pt x="85" y="69"/>
                </a:cubicBezTo>
                <a:cubicBezTo>
                  <a:pt x="88" y="66"/>
                  <a:pt x="88" y="66"/>
                  <a:pt x="88" y="66"/>
                </a:cubicBezTo>
                <a:cubicBezTo>
                  <a:pt x="85" y="63"/>
                  <a:pt x="85" y="63"/>
                  <a:pt x="85" y="63"/>
                </a:cubicBezTo>
                <a:cubicBezTo>
                  <a:pt x="77" y="72"/>
                  <a:pt x="77" y="72"/>
                  <a:pt x="77" y="72"/>
                </a:cubicBezTo>
                <a:cubicBezTo>
                  <a:pt x="62" y="58"/>
                  <a:pt x="62" y="58"/>
                  <a:pt x="62" y="58"/>
                </a:cubicBezTo>
                <a:cubicBezTo>
                  <a:pt x="79" y="41"/>
                  <a:pt x="79" y="41"/>
                  <a:pt x="79" y="41"/>
                </a:cubicBezTo>
                <a:cubicBezTo>
                  <a:pt x="82" y="42"/>
                  <a:pt x="84" y="42"/>
                  <a:pt x="86" y="42"/>
                </a:cubicBezTo>
                <a:cubicBezTo>
                  <a:pt x="92" y="42"/>
                  <a:pt x="97" y="40"/>
                  <a:pt x="101" y="36"/>
                </a:cubicBezTo>
                <a:cubicBezTo>
                  <a:pt x="107" y="30"/>
                  <a:pt x="109" y="21"/>
                  <a:pt x="106" y="13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95" y="19"/>
                  <a:pt x="95" y="19"/>
                  <a:pt x="95" y="19"/>
                </a:cubicBezTo>
                <a:cubicBezTo>
                  <a:pt x="88" y="19"/>
                  <a:pt x="88" y="19"/>
                  <a:pt x="88" y="19"/>
                </a:cubicBezTo>
                <a:cubicBezTo>
                  <a:pt x="88" y="12"/>
                  <a:pt x="88" y="12"/>
                  <a:pt x="88" y="12"/>
                </a:cubicBezTo>
                <a:cubicBezTo>
                  <a:pt x="97" y="3"/>
                  <a:pt x="97" y="3"/>
                  <a:pt x="97" y="3"/>
                </a:cubicBezTo>
                <a:cubicBezTo>
                  <a:pt x="95" y="2"/>
                  <a:pt x="95" y="2"/>
                  <a:pt x="95" y="2"/>
                </a:cubicBezTo>
                <a:cubicBezTo>
                  <a:pt x="92" y="1"/>
                  <a:pt x="89" y="0"/>
                  <a:pt x="86" y="0"/>
                </a:cubicBezTo>
                <a:cubicBezTo>
                  <a:pt x="81" y="0"/>
                  <a:pt x="76" y="2"/>
                  <a:pt x="72" y="6"/>
                </a:cubicBezTo>
                <a:cubicBezTo>
                  <a:pt x="66" y="12"/>
                  <a:pt x="64" y="20"/>
                  <a:pt x="67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26" y="21"/>
                  <a:pt x="26" y="21"/>
                  <a:pt x="26" y="21"/>
                </a:cubicBezTo>
                <a:cubicBezTo>
                  <a:pt x="28" y="18"/>
                  <a:pt x="28" y="18"/>
                  <a:pt x="28" y="18"/>
                </a:cubicBezTo>
                <a:cubicBezTo>
                  <a:pt x="13" y="3"/>
                  <a:pt x="13" y="3"/>
                  <a:pt x="13" y="3"/>
                </a:cubicBezTo>
                <a:cubicBezTo>
                  <a:pt x="4" y="11"/>
                  <a:pt x="4" y="11"/>
                  <a:pt x="4" y="11"/>
                </a:cubicBezTo>
                <a:cubicBezTo>
                  <a:pt x="20" y="27"/>
                  <a:pt x="20" y="27"/>
                  <a:pt x="20" y="27"/>
                </a:cubicBezTo>
                <a:cubicBezTo>
                  <a:pt x="23" y="24"/>
                  <a:pt x="23" y="24"/>
                  <a:pt x="23" y="24"/>
                </a:cubicBezTo>
                <a:cubicBezTo>
                  <a:pt x="47" y="48"/>
                  <a:pt x="47" y="48"/>
                  <a:pt x="47" y="48"/>
                </a:cubicBezTo>
                <a:cubicBezTo>
                  <a:pt x="30" y="65"/>
                  <a:pt x="30" y="65"/>
                  <a:pt x="30" y="65"/>
                </a:cubicBezTo>
                <a:cubicBezTo>
                  <a:pt x="28" y="64"/>
                  <a:pt x="25" y="64"/>
                  <a:pt x="23" y="64"/>
                </a:cubicBezTo>
                <a:cubicBezTo>
                  <a:pt x="17" y="64"/>
                  <a:pt x="12" y="66"/>
                  <a:pt x="8" y="70"/>
                </a:cubicBezTo>
                <a:cubicBezTo>
                  <a:pt x="2" y="76"/>
                  <a:pt x="0" y="85"/>
                  <a:pt x="4" y="93"/>
                </a:cubicBezTo>
                <a:cubicBezTo>
                  <a:pt x="5" y="96"/>
                  <a:pt x="5" y="96"/>
                  <a:pt x="5" y="96"/>
                </a:cubicBezTo>
                <a:cubicBezTo>
                  <a:pt x="14" y="86"/>
                  <a:pt x="14" y="86"/>
                  <a:pt x="14" y="86"/>
                </a:cubicBezTo>
                <a:cubicBezTo>
                  <a:pt x="21" y="86"/>
                  <a:pt x="21" y="86"/>
                  <a:pt x="21" y="86"/>
                </a:cubicBezTo>
                <a:cubicBezTo>
                  <a:pt x="21" y="94"/>
                  <a:pt x="21" y="94"/>
                  <a:pt x="21" y="94"/>
                </a:cubicBezTo>
                <a:cubicBezTo>
                  <a:pt x="12" y="103"/>
                  <a:pt x="12" y="103"/>
                  <a:pt x="12" y="103"/>
                </a:cubicBezTo>
                <a:cubicBezTo>
                  <a:pt x="15" y="104"/>
                  <a:pt x="15" y="104"/>
                  <a:pt x="15" y="104"/>
                </a:cubicBezTo>
                <a:cubicBezTo>
                  <a:pt x="17" y="105"/>
                  <a:pt x="20" y="106"/>
                  <a:pt x="23" y="106"/>
                </a:cubicBezTo>
                <a:cubicBezTo>
                  <a:pt x="28" y="106"/>
                  <a:pt x="34" y="103"/>
                  <a:pt x="38" y="100"/>
                </a:cubicBezTo>
                <a:cubicBezTo>
                  <a:pt x="43" y="94"/>
                  <a:pt x="45" y="85"/>
                  <a:pt x="43" y="78"/>
                </a:cubicBezTo>
                <a:cubicBezTo>
                  <a:pt x="60" y="61"/>
                  <a:pt x="60" y="61"/>
                  <a:pt x="60" y="61"/>
                </a:cubicBezTo>
                <a:cubicBezTo>
                  <a:pt x="74" y="75"/>
                  <a:pt x="74" y="75"/>
                  <a:pt x="74" y="75"/>
                </a:cubicBezTo>
                <a:cubicBezTo>
                  <a:pt x="65" y="83"/>
                  <a:pt x="65" y="83"/>
                  <a:pt x="65" y="83"/>
                </a:cubicBezTo>
                <a:cubicBezTo>
                  <a:pt x="68" y="86"/>
                  <a:pt x="68" y="86"/>
                  <a:pt x="68" y="86"/>
                </a:cubicBezTo>
                <a:cubicBezTo>
                  <a:pt x="71" y="83"/>
                  <a:pt x="71" y="83"/>
                  <a:pt x="71" y="83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4" y="106"/>
                  <a:pt x="97" y="107"/>
                  <a:pt x="99" y="107"/>
                </a:cubicBezTo>
                <a:cubicBezTo>
                  <a:pt x="102" y="107"/>
                  <a:pt x="104" y="106"/>
                  <a:pt x="106" y="104"/>
                </a:cubicBezTo>
                <a:cubicBezTo>
                  <a:pt x="110" y="101"/>
                  <a:pt x="110" y="94"/>
                  <a:pt x="106" y="90"/>
                </a:cubicBezTo>
                <a:close/>
                <a:moveTo>
                  <a:pt x="10" y="11"/>
                </a:moveTo>
                <a:cubicBezTo>
                  <a:pt x="13" y="8"/>
                  <a:pt x="13" y="8"/>
                  <a:pt x="13" y="8"/>
                </a:cubicBezTo>
                <a:cubicBezTo>
                  <a:pt x="23" y="18"/>
                  <a:pt x="23" y="18"/>
                  <a:pt x="23" y="18"/>
                </a:cubicBezTo>
                <a:cubicBezTo>
                  <a:pt x="20" y="21"/>
                  <a:pt x="20" y="21"/>
                  <a:pt x="20" y="21"/>
                </a:cubicBezTo>
                <a:lnTo>
                  <a:pt x="10" y="11"/>
                </a:lnTo>
                <a:close/>
                <a:moveTo>
                  <a:pt x="38" y="78"/>
                </a:moveTo>
                <a:cubicBezTo>
                  <a:pt x="41" y="84"/>
                  <a:pt x="40" y="92"/>
                  <a:pt x="35" y="97"/>
                </a:cubicBezTo>
                <a:cubicBezTo>
                  <a:pt x="32" y="100"/>
                  <a:pt x="27" y="102"/>
                  <a:pt x="23" y="102"/>
                </a:cubicBezTo>
                <a:cubicBezTo>
                  <a:pt x="22" y="102"/>
                  <a:pt x="20" y="101"/>
                  <a:pt x="19" y="101"/>
                </a:cubicBezTo>
                <a:cubicBezTo>
                  <a:pt x="25" y="95"/>
                  <a:pt x="25" y="95"/>
                  <a:pt x="25" y="95"/>
                </a:cubicBezTo>
                <a:cubicBezTo>
                  <a:pt x="25" y="82"/>
                  <a:pt x="25" y="82"/>
                  <a:pt x="25" y="82"/>
                </a:cubicBezTo>
                <a:cubicBezTo>
                  <a:pt x="12" y="82"/>
                  <a:pt x="12" y="82"/>
                  <a:pt x="12" y="82"/>
                </a:cubicBezTo>
                <a:cubicBezTo>
                  <a:pt x="6" y="88"/>
                  <a:pt x="6" y="88"/>
                  <a:pt x="6" y="88"/>
                </a:cubicBezTo>
                <a:cubicBezTo>
                  <a:pt x="5" y="83"/>
                  <a:pt x="7" y="77"/>
                  <a:pt x="11" y="73"/>
                </a:cubicBezTo>
                <a:cubicBezTo>
                  <a:pt x="14" y="69"/>
                  <a:pt x="18" y="68"/>
                  <a:pt x="23" y="68"/>
                </a:cubicBezTo>
                <a:cubicBezTo>
                  <a:pt x="25" y="68"/>
                  <a:pt x="27" y="68"/>
                  <a:pt x="30" y="69"/>
                </a:cubicBezTo>
                <a:cubicBezTo>
                  <a:pt x="31" y="70"/>
                  <a:pt x="31" y="70"/>
                  <a:pt x="31" y="70"/>
                </a:cubicBezTo>
                <a:cubicBezTo>
                  <a:pt x="71" y="29"/>
                  <a:pt x="71" y="29"/>
                  <a:pt x="71" y="29"/>
                </a:cubicBezTo>
                <a:cubicBezTo>
                  <a:pt x="71" y="28"/>
                  <a:pt x="71" y="28"/>
                  <a:pt x="71" y="28"/>
                </a:cubicBezTo>
                <a:cubicBezTo>
                  <a:pt x="68" y="21"/>
                  <a:pt x="69" y="14"/>
                  <a:pt x="74" y="9"/>
                </a:cubicBezTo>
                <a:cubicBezTo>
                  <a:pt x="78" y="6"/>
                  <a:pt x="82" y="4"/>
                  <a:pt x="86" y="4"/>
                </a:cubicBezTo>
                <a:cubicBezTo>
                  <a:pt x="88" y="4"/>
                  <a:pt x="89" y="4"/>
                  <a:pt x="90" y="4"/>
                </a:cubicBezTo>
                <a:cubicBezTo>
                  <a:pt x="84" y="11"/>
                  <a:pt x="84" y="11"/>
                  <a:pt x="84" y="11"/>
                </a:cubicBezTo>
                <a:cubicBezTo>
                  <a:pt x="84" y="23"/>
                  <a:pt x="84" y="23"/>
                  <a:pt x="84" y="23"/>
                </a:cubicBezTo>
                <a:cubicBezTo>
                  <a:pt x="97" y="23"/>
                  <a:pt x="97" y="23"/>
                  <a:pt x="97" y="23"/>
                </a:cubicBezTo>
                <a:cubicBezTo>
                  <a:pt x="103" y="17"/>
                  <a:pt x="103" y="17"/>
                  <a:pt x="103" y="17"/>
                </a:cubicBezTo>
                <a:cubicBezTo>
                  <a:pt x="104" y="23"/>
                  <a:pt x="103" y="29"/>
                  <a:pt x="98" y="33"/>
                </a:cubicBezTo>
                <a:cubicBezTo>
                  <a:pt x="95" y="36"/>
                  <a:pt x="91" y="38"/>
                  <a:pt x="86" y="38"/>
                </a:cubicBezTo>
                <a:cubicBezTo>
                  <a:pt x="84" y="38"/>
                  <a:pt x="82" y="38"/>
                  <a:pt x="80" y="37"/>
                </a:cubicBezTo>
                <a:cubicBezTo>
                  <a:pt x="78" y="36"/>
                  <a:pt x="78" y="36"/>
                  <a:pt x="78" y="36"/>
                </a:cubicBezTo>
                <a:cubicBezTo>
                  <a:pt x="38" y="77"/>
                  <a:pt x="38" y="77"/>
                  <a:pt x="38" y="77"/>
                </a:cubicBezTo>
                <a:lnTo>
                  <a:pt x="38" y="78"/>
                </a:lnTo>
                <a:close/>
                <a:moveTo>
                  <a:pt x="103" y="102"/>
                </a:moveTo>
                <a:cubicBezTo>
                  <a:pt x="102" y="103"/>
                  <a:pt x="101" y="103"/>
                  <a:pt x="99" y="103"/>
                </a:cubicBezTo>
                <a:cubicBezTo>
                  <a:pt x="98" y="103"/>
                  <a:pt x="96" y="103"/>
                  <a:pt x="95" y="102"/>
                </a:cubicBezTo>
                <a:cubicBezTo>
                  <a:pt x="74" y="80"/>
                  <a:pt x="74" y="80"/>
                  <a:pt x="74" y="80"/>
                </a:cubicBezTo>
                <a:cubicBezTo>
                  <a:pt x="82" y="72"/>
                  <a:pt x="82" y="72"/>
                  <a:pt x="82" y="72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6" y="95"/>
                  <a:pt x="106" y="99"/>
                  <a:pt x="103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00" name="组合 99"/>
          <p:cNvGrpSpPr/>
          <p:nvPr/>
        </p:nvGrpSpPr>
        <p:grpSpPr>
          <a:xfrm>
            <a:off x="5718480" y="5241337"/>
            <a:ext cx="388239" cy="381926"/>
            <a:chOff x="5227638" y="5248275"/>
            <a:chExt cx="390525" cy="384175"/>
          </a:xfrm>
          <a:solidFill>
            <a:schemeClr val="bg1"/>
          </a:solidFill>
        </p:grpSpPr>
        <p:sp>
          <p:nvSpPr>
            <p:cNvPr id="101" name="Freeform 75"/>
            <p:cNvSpPr/>
            <p:nvPr/>
          </p:nvSpPr>
          <p:spPr bwMode="auto">
            <a:xfrm>
              <a:off x="5392738" y="5248275"/>
              <a:ext cx="225425" cy="263525"/>
            </a:xfrm>
            <a:custGeom>
              <a:avLst/>
              <a:gdLst>
                <a:gd name="T0" fmla="*/ 13 w 60"/>
                <a:gd name="T1" fmla="*/ 70 h 70"/>
                <a:gd name="T2" fmla="*/ 0 w 60"/>
                <a:gd name="T3" fmla="*/ 64 h 70"/>
                <a:gd name="T4" fmla="*/ 3 w 60"/>
                <a:gd name="T5" fmla="*/ 61 h 70"/>
                <a:gd name="T6" fmla="*/ 24 w 60"/>
                <a:gd name="T7" fmla="*/ 61 h 70"/>
                <a:gd name="T8" fmla="*/ 49 w 60"/>
                <a:gd name="T9" fmla="*/ 36 h 70"/>
                <a:gd name="T10" fmla="*/ 49 w 60"/>
                <a:gd name="T11" fmla="*/ 15 h 70"/>
                <a:gd name="T12" fmla="*/ 45 w 60"/>
                <a:gd name="T13" fmla="*/ 10 h 70"/>
                <a:gd name="T14" fmla="*/ 23 w 60"/>
                <a:gd name="T15" fmla="*/ 10 h 70"/>
                <a:gd name="T16" fmla="*/ 6 w 60"/>
                <a:gd name="T17" fmla="*/ 28 h 70"/>
                <a:gd name="T18" fmla="*/ 3 w 60"/>
                <a:gd name="T19" fmla="*/ 25 h 70"/>
                <a:gd name="T20" fmla="*/ 21 w 60"/>
                <a:gd name="T21" fmla="*/ 7 h 70"/>
                <a:gd name="T22" fmla="*/ 47 w 60"/>
                <a:gd name="T23" fmla="*/ 7 h 70"/>
                <a:gd name="T24" fmla="*/ 52 w 60"/>
                <a:gd name="T25" fmla="*/ 12 h 70"/>
                <a:gd name="T26" fmla="*/ 52 w 60"/>
                <a:gd name="T27" fmla="*/ 39 h 70"/>
                <a:gd name="T28" fmla="*/ 27 w 60"/>
                <a:gd name="T29" fmla="*/ 64 h 70"/>
                <a:gd name="T30" fmla="*/ 13 w 60"/>
                <a:gd name="T31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70">
                  <a:moveTo>
                    <a:pt x="13" y="70"/>
                  </a:moveTo>
                  <a:cubicBezTo>
                    <a:pt x="9" y="70"/>
                    <a:pt x="4" y="68"/>
                    <a:pt x="0" y="64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9" y="67"/>
                    <a:pt x="18" y="67"/>
                    <a:pt x="24" y="61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55" y="30"/>
                    <a:pt x="55" y="21"/>
                    <a:pt x="49" y="1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39" y="4"/>
                    <a:pt x="29" y="4"/>
                    <a:pt x="23" y="10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8" y="0"/>
                    <a:pt x="40" y="0"/>
                    <a:pt x="47" y="7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60" y="19"/>
                    <a:pt x="60" y="31"/>
                    <a:pt x="52" y="39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3" y="68"/>
                    <a:pt x="18" y="70"/>
                    <a:pt x="13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2" name="Freeform 76"/>
            <p:cNvSpPr/>
            <p:nvPr/>
          </p:nvSpPr>
          <p:spPr bwMode="auto">
            <a:xfrm>
              <a:off x="5227638" y="5368925"/>
              <a:ext cx="239713" cy="263525"/>
            </a:xfrm>
            <a:custGeom>
              <a:avLst/>
              <a:gdLst>
                <a:gd name="T0" fmla="*/ 25 w 64"/>
                <a:gd name="T1" fmla="*/ 70 h 70"/>
                <a:gd name="T2" fmla="*/ 12 w 64"/>
                <a:gd name="T3" fmla="*/ 64 h 70"/>
                <a:gd name="T4" fmla="*/ 7 w 64"/>
                <a:gd name="T5" fmla="*/ 59 h 70"/>
                <a:gd name="T6" fmla="*/ 7 w 64"/>
                <a:gd name="T7" fmla="*/ 32 h 70"/>
                <a:gd name="T8" fmla="*/ 33 w 64"/>
                <a:gd name="T9" fmla="*/ 7 h 70"/>
                <a:gd name="T10" fmla="*/ 59 w 64"/>
                <a:gd name="T11" fmla="*/ 7 h 70"/>
                <a:gd name="T12" fmla="*/ 64 w 64"/>
                <a:gd name="T13" fmla="*/ 12 h 70"/>
                <a:gd name="T14" fmla="*/ 61 w 64"/>
                <a:gd name="T15" fmla="*/ 15 h 70"/>
                <a:gd name="T16" fmla="*/ 57 w 64"/>
                <a:gd name="T17" fmla="*/ 10 h 70"/>
                <a:gd name="T18" fmla="*/ 35 w 64"/>
                <a:gd name="T19" fmla="*/ 10 h 70"/>
                <a:gd name="T20" fmla="*/ 10 w 64"/>
                <a:gd name="T21" fmla="*/ 35 h 70"/>
                <a:gd name="T22" fmla="*/ 10 w 64"/>
                <a:gd name="T23" fmla="*/ 57 h 70"/>
                <a:gd name="T24" fmla="*/ 15 w 64"/>
                <a:gd name="T25" fmla="*/ 61 h 70"/>
                <a:gd name="T26" fmla="*/ 25 w 64"/>
                <a:gd name="T27" fmla="*/ 66 h 70"/>
                <a:gd name="T28" fmla="*/ 36 w 64"/>
                <a:gd name="T29" fmla="*/ 61 h 70"/>
                <a:gd name="T30" fmla="*/ 53 w 64"/>
                <a:gd name="T31" fmla="*/ 45 h 70"/>
                <a:gd name="T32" fmla="*/ 56 w 64"/>
                <a:gd name="T33" fmla="*/ 47 h 70"/>
                <a:gd name="T34" fmla="*/ 39 w 64"/>
                <a:gd name="T35" fmla="*/ 64 h 70"/>
                <a:gd name="T36" fmla="*/ 25 w 64"/>
                <a:gd name="T3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" h="70">
                  <a:moveTo>
                    <a:pt x="25" y="70"/>
                  </a:moveTo>
                  <a:cubicBezTo>
                    <a:pt x="20" y="70"/>
                    <a:pt x="16" y="68"/>
                    <a:pt x="12" y="64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0" y="52"/>
                    <a:pt x="0" y="40"/>
                    <a:pt x="7" y="32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40" y="0"/>
                    <a:pt x="52" y="0"/>
                    <a:pt x="59" y="7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1" y="15"/>
                    <a:pt x="61" y="15"/>
                    <a:pt x="61" y="15"/>
                  </a:cubicBezTo>
                  <a:cubicBezTo>
                    <a:pt x="57" y="10"/>
                    <a:pt x="57" y="10"/>
                    <a:pt x="57" y="10"/>
                  </a:cubicBezTo>
                  <a:cubicBezTo>
                    <a:pt x="51" y="4"/>
                    <a:pt x="41" y="4"/>
                    <a:pt x="35" y="1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4" y="41"/>
                    <a:pt x="4" y="51"/>
                    <a:pt x="10" y="5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8" y="64"/>
                    <a:pt x="21" y="66"/>
                    <a:pt x="25" y="66"/>
                  </a:cubicBezTo>
                  <a:cubicBezTo>
                    <a:pt x="30" y="66"/>
                    <a:pt x="33" y="64"/>
                    <a:pt x="36" y="6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5" y="68"/>
                    <a:pt x="31" y="70"/>
                    <a:pt x="2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03" name="Freeform 77"/>
          <p:cNvSpPr>
            <a:spLocks noEditPoints="1"/>
          </p:cNvSpPr>
          <p:nvPr/>
        </p:nvSpPr>
        <p:spPr bwMode="auto">
          <a:xfrm>
            <a:off x="7099796" y="5256750"/>
            <a:ext cx="327983" cy="375142"/>
          </a:xfrm>
          <a:custGeom>
            <a:avLst/>
            <a:gdLst>
              <a:gd name="T0" fmla="*/ 176799 w 88"/>
              <a:gd name="T1" fmla="*/ 0 h 100"/>
              <a:gd name="T2" fmla="*/ 176799 w 88"/>
              <a:gd name="T3" fmla="*/ 155116 h 100"/>
              <a:gd name="T4" fmla="*/ 121550 w 88"/>
              <a:gd name="T5" fmla="*/ 210515 h 100"/>
              <a:gd name="T6" fmla="*/ 66300 w 88"/>
              <a:gd name="T7" fmla="*/ 155116 h 100"/>
              <a:gd name="T8" fmla="*/ 66300 w 88"/>
              <a:gd name="T9" fmla="*/ 0 h 100"/>
              <a:gd name="T10" fmla="*/ 0 w 88"/>
              <a:gd name="T11" fmla="*/ 0 h 100"/>
              <a:gd name="T12" fmla="*/ 0 w 88"/>
              <a:gd name="T13" fmla="*/ 155116 h 100"/>
              <a:gd name="T14" fmla="*/ 121550 w 88"/>
              <a:gd name="T15" fmla="*/ 276993 h 100"/>
              <a:gd name="T16" fmla="*/ 243099 w 88"/>
              <a:gd name="T17" fmla="*/ 155116 h 100"/>
              <a:gd name="T18" fmla="*/ 243099 w 88"/>
              <a:gd name="T19" fmla="*/ 0 h 100"/>
              <a:gd name="T20" fmla="*/ 176799 w 88"/>
              <a:gd name="T21" fmla="*/ 0 h 100"/>
              <a:gd name="T22" fmla="*/ 232049 w 88"/>
              <a:gd name="T23" fmla="*/ 11080 h 100"/>
              <a:gd name="T24" fmla="*/ 232049 w 88"/>
              <a:gd name="T25" fmla="*/ 44319 h 100"/>
              <a:gd name="T26" fmla="*/ 187849 w 88"/>
              <a:gd name="T27" fmla="*/ 44319 h 100"/>
              <a:gd name="T28" fmla="*/ 187849 w 88"/>
              <a:gd name="T29" fmla="*/ 11080 h 100"/>
              <a:gd name="T30" fmla="*/ 232049 w 88"/>
              <a:gd name="T31" fmla="*/ 11080 h 100"/>
              <a:gd name="T32" fmla="*/ 55250 w 88"/>
              <a:gd name="T33" fmla="*/ 11080 h 100"/>
              <a:gd name="T34" fmla="*/ 55250 w 88"/>
              <a:gd name="T35" fmla="*/ 44319 h 100"/>
              <a:gd name="T36" fmla="*/ 11050 w 88"/>
              <a:gd name="T37" fmla="*/ 44319 h 100"/>
              <a:gd name="T38" fmla="*/ 11050 w 88"/>
              <a:gd name="T39" fmla="*/ 11080 h 100"/>
              <a:gd name="T40" fmla="*/ 55250 w 88"/>
              <a:gd name="T41" fmla="*/ 11080 h 100"/>
              <a:gd name="T42" fmla="*/ 121550 w 88"/>
              <a:gd name="T43" fmla="*/ 265913 h 100"/>
              <a:gd name="T44" fmla="*/ 11050 w 88"/>
              <a:gd name="T45" fmla="*/ 155116 h 100"/>
              <a:gd name="T46" fmla="*/ 11050 w 88"/>
              <a:gd name="T47" fmla="*/ 55399 h 100"/>
              <a:gd name="T48" fmla="*/ 55250 w 88"/>
              <a:gd name="T49" fmla="*/ 55399 h 100"/>
              <a:gd name="T50" fmla="*/ 55250 w 88"/>
              <a:gd name="T51" fmla="*/ 155116 h 100"/>
              <a:gd name="T52" fmla="*/ 121550 w 88"/>
              <a:gd name="T53" fmla="*/ 221594 h 100"/>
              <a:gd name="T54" fmla="*/ 187849 w 88"/>
              <a:gd name="T55" fmla="*/ 155116 h 100"/>
              <a:gd name="T56" fmla="*/ 187849 w 88"/>
              <a:gd name="T57" fmla="*/ 55399 h 100"/>
              <a:gd name="T58" fmla="*/ 232049 w 88"/>
              <a:gd name="T59" fmla="*/ 55399 h 100"/>
              <a:gd name="T60" fmla="*/ 232049 w 88"/>
              <a:gd name="T61" fmla="*/ 155116 h 100"/>
              <a:gd name="T62" fmla="*/ 121550 w 88"/>
              <a:gd name="T63" fmla="*/ 265913 h 1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88" h="100">
                <a:moveTo>
                  <a:pt x="64" y="0"/>
                </a:moveTo>
                <a:cubicBezTo>
                  <a:pt x="64" y="56"/>
                  <a:pt x="64" y="56"/>
                  <a:pt x="64" y="56"/>
                </a:cubicBezTo>
                <a:cubicBezTo>
                  <a:pt x="64" y="67"/>
                  <a:pt x="55" y="76"/>
                  <a:pt x="44" y="76"/>
                </a:cubicBezTo>
                <a:cubicBezTo>
                  <a:pt x="33" y="76"/>
                  <a:pt x="24" y="67"/>
                  <a:pt x="24" y="56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80"/>
                  <a:pt x="19" y="100"/>
                  <a:pt x="44" y="100"/>
                </a:cubicBezTo>
                <a:cubicBezTo>
                  <a:pt x="68" y="100"/>
                  <a:pt x="88" y="80"/>
                  <a:pt x="88" y="56"/>
                </a:cubicBezTo>
                <a:cubicBezTo>
                  <a:pt x="88" y="0"/>
                  <a:pt x="88" y="0"/>
                  <a:pt x="88" y="0"/>
                </a:cubicBezTo>
                <a:lnTo>
                  <a:pt x="64" y="0"/>
                </a:lnTo>
                <a:close/>
                <a:moveTo>
                  <a:pt x="84" y="4"/>
                </a:moveTo>
                <a:cubicBezTo>
                  <a:pt x="84" y="16"/>
                  <a:pt x="84" y="16"/>
                  <a:pt x="84" y="16"/>
                </a:cubicBezTo>
                <a:cubicBezTo>
                  <a:pt x="68" y="16"/>
                  <a:pt x="68" y="16"/>
                  <a:pt x="68" y="16"/>
                </a:cubicBezTo>
                <a:cubicBezTo>
                  <a:pt x="68" y="4"/>
                  <a:pt x="68" y="4"/>
                  <a:pt x="68" y="4"/>
                </a:cubicBezTo>
                <a:lnTo>
                  <a:pt x="84" y="4"/>
                </a:lnTo>
                <a:close/>
                <a:moveTo>
                  <a:pt x="20" y="4"/>
                </a:moveTo>
                <a:cubicBezTo>
                  <a:pt x="20" y="16"/>
                  <a:pt x="20" y="16"/>
                  <a:pt x="20" y="16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4"/>
                  <a:pt x="4" y="4"/>
                  <a:pt x="4" y="4"/>
                </a:cubicBezTo>
                <a:lnTo>
                  <a:pt x="20" y="4"/>
                </a:lnTo>
                <a:close/>
                <a:moveTo>
                  <a:pt x="44" y="96"/>
                </a:moveTo>
                <a:cubicBezTo>
                  <a:pt x="22" y="96"/>
                  <a:pt x="4" y="78"/>
                  <a:pt x="4" y="56"/>
                </a:cubicBezTo>
                <a:cubicBezTo>
                  <a:pt x="4" y="20"/>
                  <a:pt x="4" y="20"/>
                  <a:pt x="4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69"/>
                  <a:pt x="30" y="80"/>
                  <a:pt x="44" y="80"/>
                </a:cubicBezTo>
                <a:cubicBezTo>
                  <a:pt x="57" y="80"/>
                  <a:pt x="68" y="69"/>
                  <a:pt x="68" y="56"/>
                </a:cubicBezTo>
                <a:cubicBezTo>
                  <a:pt x="68" y="20"/>
                  <a:pt x="68" y="20"/>
                  <a:pt x="68" y="20"/>
                </a:cubicBezTo>
                <a:cubicBezTo>
                  <a:pt x="84" y="20"/>
                  <a:pt x="84" y="20"/>
                  <a:pt x="84" y="20"/>
                </a:cubicBezTo>
                <a:cubicBezTo>
                  <a:pt x="84" y="56"/>
                  <a:pt x="84" y="56"/>
                  <a:pt x="84" y="56"/>
                </a:cubicBezTo>
                <a:cubicBezTo>
                  <a:pt x="84" y="78"/>
                  <a:pt x="66" y="96"/>
                  <a:pt x="44" y="9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4" name="Freeform 78"/>
          <p:cNvSpPr>
            <a:spLocks noEditPoints="1"/>
          </p:cNvSpPr>
          <p:nvPr/>
        </p:nvSpPr>
        <p:spPr bwMode="auto">
          <a:xfrm>
            <a:off x="8360276" y="5226738"/>
            <a:ext cx="437309" cy="418016"/>
          </a:xfrm>
          <a:custGeom>
            <a:avLst/>
            <a:gdLst>
              <a:gd name="T0" fmla="*/ 168789 w 117"/>
              <a:gd name="T1" fmla="*/ 22123 h 112"/>
              <a:gd name="T2" fmla="*/ 168789 w 117"/>
              <a:gd name="T3" fmla="*/ 0 h 112"/>
              <a:gd name="T4" fmla="*/ 157721 w 117"/>
              <a:gd name="T5" fmla="*/ 0 h 112"/>
              <a:gd name="T6" fmla="*/ 157721 w 117"/>
              <a:gd name="T7" fmla="*/ 22123 h 112"/>
              <a:gd name="T8" fmla="*/ 0 w 117"/>
              <a:gd name="T9" fmla="*/ 182512 h 112"/>
              <a:gd name="T10" fmla="*/ 2767 w 117"/>
              <a:gd name="T11" fmla="*/ 199104 h 112"/>
              <a:gd name="T12" fmla="*/ 13835 w 117"/>
              <a:gd name="T13" fmla="*/ 199104 h 112"/>
              <a:gd name="T14" fmla="*/ 47040 w 117"/>
              <a:gd name="T15" fmla="*/ 165920 h 112"/>
              <a:gd name="T16" fmla="*/ 80244 w 117"/>
              <a:gd name="T17" fmla="*/ 199104 h 112"/>
              <a:gd name="T18" fmla="*/ 91312 w 117"/>
              <a:gd name="T19" fmla="*/ 199104 h 112"/>
              <a:gd name="T20" fmla="*/ 124517 w 117"/>
              <a:gd name="T21" fmla="*/ 165920 h 112"/>
              <a:gd name="T22" fmla="*/ 157721 w 117"/>
              <a:gd name="T23" fmla="*/ 196339 h 112"/>
              <a:gd name="T24" fmla="*/ 157721 w 117"/>
              <a:gd name="T25" fmla="*/ 284830 h 112"/>
              <a:gd name="T26" fmla="*/ 179857 w 117"/>
              <a:gd name="T27" fmla="*/ 309718 h 112"/>
              <a:gd name="T28" fmla="*/ 204761 w 117"/>
              <a:gd name="T29" fmla="*/ 284830 h 112"/>
              <a:gd name="T30" fmla="*/ 193692 w 117"/>
              <a:gd name="T31" fmla="*/ 284830 h 112"/>
              <a:gd name="T32" fmla="*/ 179857 w 117"/>
              <a:gd name="T33" fmla="*/ 298657 h 112"/>
              <a:gd name="T34" fmla="*/ 168789 w 117"/>
              <a:gd name="T35" fmla="*/ 284830 h 112"/>
              <a:gd name="T36" fmla="*/ 168789 w 117"/>
              <a:gd name="T37" fmla="*/ 199104 h 112"/>
              <a:gd name="T38" fmla="*/ 201993 w 117"/>
              <a:gd name="T39" fmla="*/ 165920 h 112"/>
              <a:gd name="T40" fmla="*/ 235198 w 117"/>
              <a:gd name="T41" fmla="*/ 199104 h 112"/>
              <a:gd name="T42" fmla="*/ 243499 w 117"/>
              <a:gd name="T43" fmla="*/ 199104 h 112"/>
              <a:gd name="T44" fmla="*/ 279470 w 117"/>
              <a:gd name="T45" fmla="*/ 165920 h 112"/>
              <a:gd name="T46" fmla="*/ 312675 w 117"/>
              <a:gd name="T47" fmla="*/ 199104 h 112"/>
              <a:gd name="T48" fmla="*/ 320976 w 117"/>
              <a:gd name="T49" fmla="*/ 199104 h 112"/>
              <a:gd name="T50" fmla="*/ 323743 w 117"/>
              <a:gd name="T51" fmla="*/ 182512 h 112"/>
              <a:gd name="T52" fmla="*/ 168789 w 117"/>
              <a:gd name="T53" fmla="*/ 22123 h 112"/>
              <a:gd name="T54" fmla="*/ 279470 w 117"/>
              <a:gd name="T55" fmla="*/ 154859 h 112"/>
              <a:gd name="T56" fmla="*/ 240732 w 117"/>
              <a:gd name="T57" fmla="*/ 179747 h 112"/>
              <a:gd name="T58" fmla="*/ 201993 w 117"/>
              <a:gd name="T59" fmla="*/ 154859 h 112"/>
              <a:gd name="T60" fmla="*/ 163255 w 117"/>
              <a:gd name="T61" fmla="*/ 179747 h 112"/>
              <a:gd name="T62" fmla="*/ 124517 w 117"/>
              <a:gd name="T63" fmla="*/ 154859 h 112"/>
              <a:gd name="T64" fmla="*/ 85778 w 117"/>
              <a:gd name="T65" fmla="*/ 179747 h 112"/>
              <a:gd name="T66" fmla="*/ 47040 w 117"/>
              <a:gd name="T67" fmla="*/ 154859 h 112"/>
              <a:gd name="T68" fmla="*/ 11068 w 117"/>
              <a:gd name="T69" fmla="*/ 171451 h 112"/>
              <a:gd name="T70" fmla="*/ 163255 w 117"/>
              <a:gd name="T71" fmla="*/ 33184 h 112"/>
              <a:gd name="T72" fmla="*/ 312675 w 117"/>
              <a:gd name="T73" fmla="*/ 171451 h 112"/>
              <a:gd name="T74" fmla="*/ 279470 w 117"/>
              <a:gd name="T75" fmla="*/ 154859 h 112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17" h="112">
                <a:moveTo>
                  <a:pt x="61" y="8"/>
                </a:moveTo>
                <a:cubicBezTo>
                  <a:pt x="61" y="0"/>
                  <a:pt x="61" y="0"/>
                  <a:pt x="61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"/>
                  <a:pt x="57" y="8"/>
                  <a:pt x="57" y="8"/>
                </a:cubicBezTo>
                <a:cubicBezTo>
                  <a:pt x="25" y="9"/>
                  <a:pt x="0" y="34"/>
                  <a:pt x="0" y="66"/>
                </a:cubicBezTo>
                <a:cubicBezTo>
                  <a:pt x="0" y="68"/>
                  <a:pt x="0" y="70"/>
                  <a:pt x="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5" y="65"/>
                  <a:pt x="10" y="60"/>
                  <a:pt x="17" y="60"/>
                </a:cubicBezTo>
                <a:cubicBezTo>
                  <a:pt x="23" y="60"/>
                  <a:pt x="29" y="65"/>
                  <a:pt x="29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65"/>
                  <a:pt x="38" y="60"/>
                  <a:pt x="45" y="60"/>
                </a:cubicBezTo>
                <a:cubicBezTo>
                  <a:pt x="51" y="60"/>
                  <a:pt x="56" y="65"/>
                  <a:pt x="57" y="71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7" y="108"/>
                  <a:pt x="60" y="112"/>
                  <a:pt x="65" y="112"/>
                </a:cubicBezTo>
                <a:cubicBezTo>
                  <a:pt x="70" y="112"/>
                  <a:pt x="74" y="108"/>
                  <a:pt x="74" y="103"/>
                </a:cubicBezTo>
                <a:cubicBezTo>
                  <a:pt x="70" y="103"/>
                  <a:pt x="70" y="103"/>
                  <a:pt x="70" y="103"/>
                </a:cubicBezTo>
                <a:cubicBezTo>
                  <a:pt x="70" y="106"/>
                  <a:pt x="68" y="108"/>
                  <a:pt x="65" y="108"/>
                </a:cubicBezTo>
                <a:cubicBezTo>
                  <a:pt x="63" y="108"/>
                  <a:pt x="61" y="106"/>
                  <a:pt x="61" y="103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65"/>
                  <a:pt x="66" y="60"/>
                  <a:pt x="73" y="60"/>
                </a:cubicBezTo>
                <a:cubicBezTo>
                  <a:pt x="79" y="60"/>
                  <a:pt x="85" y="65"/>
                  <a:pt x="85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5"/>
                  <a:pt x="94" y="60"/>
                  <a:pt x="101" y="60"/>
                </a:cubicBezTo>
                <a:cubicBezTo>
                  <a:pt x="107" y="60"/>
                  <a:pt x="112" y="65"/>
                  <a:pt x="113" y="72"/>
                </a:cubicBezTo>
                <a:cubicBezTo>
                  <a:pt x="116" y="72"/>
                  <a:pt x="116" y="72"/>
                  <a:pt x="116" y="72"/>
                </a:cubicBezTo>
                <a:cubicBezTo>
                  <a:pt x="117" y="70"/>
                  <a:pt x="117" y="68"/>
                  <a:pt x="117" y="66"/>
                </a:cubicBezTo>
                <a:cubicBezTo>
                  <a:pt x="117" y="34"/>
                  <a:pt x="92" y="9"/>
                  <a:pt x="61" y="8"/>
                </a:cubicBezTo>
                <a:close/>
                <a:moveTo>
                  <a:pt x="101" y="56"/>
                </a:moveTo>
                <a:cubicBezTo>
                  <a:pt x="94" y="56"/>
                  <a:pt x="89" y="60"/>
                  <a:pt x="87" y="65"/>
                </a:cubicBezTo>
                <a:cubicBezTo>
                  <a:pt x="84" y="60"/>
                  <a:pt x="79" y="56"/>
                  <a:pt x="73" y="56"/>
                </a:cubicBezTo>
                <a:cubicBezTo>
                  <a:pt x="67" y="56"/>
                  <a:pt x="61" y="60"/>
                  <a:pt x="59" y="65"/>
                </a:cubicBezTo>
                <a:cubicBezTo>
                  <a:pt x="56" y="60"/>
                  <a:pt x="51" y="56"/>
                  <a:pt x="45" y="56"/>
                </a:cubicBezTo>
                <a:cubicBezTo>
                  <a:pt x="39" y="56"/>
                  <a:pt x="33" y="60"/>
                  <a:pt x="31" y="65"/>
                </a:cubicBezTo>
                <a:cubicBezTo>
                  <a:pt x="28" y="60"/>
                  <a:pt x="23" y="56"/>
                  <a:pt x="17" y="56"/>
                </a:cubicBezTo>
                <a:cubicBezTo>
                  <a:pt x="12" y="56"/>
                  <a:pt x="7" y="58"/>
                  <a:pt x="4" y="62"/>
                </a:cubicBezTo>
                <a:cubicBezTo>
                  <a:pt x="6" y="34"/>
                  <a:pt x="30" y="12"/>
                  <a:pt x="59" y="12"/>
                </a:cubicBezTo>
                <a:cubicBezTo>
                  <a:pt x="87" y="12"/>
                  <a:pt x="111" y="34"/>
                  <a:pt x="113" y="62"/>
                </a:cubicBezTo>
                <a:cubicBezTo>
                  <a:pt x="110" y="58"/>
                  <a:pt x="105" y="56"/>
                  <a:pt x="101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5" name="Freeform 79"/>
          <p:cNvSpPr>
            <a:spLocks noEditPoints="1"/>
          </p:cNvSpPr>
          <p:nvPr/>
        </p:nvSpPr>
        <p:spPr bwMode="auto">
          <a:xfrm>
            <a:off x="9751521" y="5256750"/>
            <a:ext cx="375142" cy="375142"/>
          </a:xfrm>
          <a:custGeom>
            <a:avLst/>
            <a:gdLst>
              <a:gd name="T0" fmla="*/ 138497 w 100"/>
              <a:gd name="T1" fmla="*/ 0 h 100"/>
              <a:gd name="T2" fmla="*/ 0 w 100"/>
              <a:gd name="T3" fmla="*/ 138497 h 100"/>
              <a:gd name="T4" fmla="*/ 138497 w 100"/>
              <a:gd name="T5" fmla="*/ 276993 h 100"/>
              <a:gd name="T6" fmla="*/ 276993 w 100"/>
              <a:gd name="T7" fmla="*/ 138497 h 100"/>
              <a:gd name="T8" fmla="*/ 138497 w 100"/>
              <a:gd name="T9" fmla="*/ 0 h 100"/>
              <a:gd name="T10" fmla="*/ 265913 w 100"/>
              <a:gd name="T11" fmla="*/ 132957 h 100"/>
              <a:gd name="T12" fmla="*/ 166196 w 100"/>
              <a:gd name="T13" fmla="*/ 132957 h 100"/>
              <a:gd name="T14" fmla="*/ 199435 w 100"/>
              <a:gd name="T15" fmla="*/ 27699 h 100"/>
              <a:gd name="T16" fmla="*/ 265913 w 100"/>
              <a:gd name="T17" fmla="*/ 132957 h 100"/>
              <a:gd name="T18" fmla="*/ 191125 w 100"/>
              <a:gd name="T19" fmla="*/ 22159 h 100"/>
              <a:gd name="T20" fmla="*/ 155116 w 100"/>
              <a:gd name="T21" fmla="*/ 132957 h 100"/>
              <a:gd name="T22" fmla="*/ 121877 w 100"/>
              <a:gd name="T23" fmla="*/ 132957 h 100"/>
              <a:gd name="T24" fmla="*/ 85868 w 100"/>
              <a:gd name="T25" fmla="*/ 22159 h 100"/>
              <a:gd name="T26" fmla="*/ 138497 w 100"/>
              <a:gd name="T27" fmla="*/ 11080 h 100"/>
              <a:gd name="T28" fmla="*/ 191125 w 100"/>
              <a:gd name="T29" fmla="*/ 22159 h 100"/>
              <a:gd name="T30" fmla="*/ 74788 w 100"/>
              <a:gd name="T31" fmla="*/ 27699 h 100"/>
              <a:gd name="T32" fmla="*/ 110797 w 100"/>
              <a:gd name="T33" fmla="*/ 132957 h 100"/>
              <a:gd name="T34" fmla="*/ 11080 w 100"/>
              <a:gd name="T35" fmla="*/ 132957 h 100"/>
              <a:gd name="T36" fmla="*/ 74788 w 100"/>
              <a:gd name="T37" fmla="*/ 27699 h 100"/>
              <a:gd name="T38" fmla="*/ 11080 w 100"/>
              <a:gd name="T39" fmla="*/ 144036 h 100"/>
              <a:gd name="T40" fmla="*/ 110797 w 100"/>
              <a:gd name="T41" fmla="*/ 144036 h 100"/>
              <a:gd name="T42" fmla="*/ 74788 w 100"/>
              <a:gd name="T43" fmla="*/ 249294 h 100"/>
              <a:gd name="T44" fmla="*/ 11080 w 100"/>
              <a:gd name="T45" fmla="*/ 144036 h 100"/>
              <a:gd name="T46" fmla="*/ 85868 w 100"/>
              <a:gd name="T47" fmla="*/ 254834 h 100"/>
              <a:gd name="T48" fmla="*/ 121877 w 100"/>
              <a:gd name="T49" fmla="*/ 144036 h 100"/>
              <a:gd name="T50" fmla="*/ 155116 w 100"/>
              <a:gd name="T51" fmla="*/ 144036 h 100"/>
              <a:gd name="T52" fmla="*/ 191125 w 100"/>
              <a:gd name="T53" fmla="*/ 254834 h 100"/>
              <a:gd name="T54" fmla="*/ 138497 w 100"/>
              <a:gd name="T55" fmla="*/ 265913 h 100"/>
              <a:gd name="T56" fmla="*/ 85868 w 100"/>
              <a:gd name="T57" fmla="*/ 254834 h 100"/>
              <a:gd name="T58" fmla="*/ 199435 w 100"/>
              <a:gd name="T59" fmla="*/ 249294 h 100"/>
              <a:gd name="T60" fmla="*/ 166196 w 100"/>
              <a:gd name="T61" fmla="*/ 144036 h 100"/>
              <a:gd name="T62" fmla="*/ 265913 w 100"/>
              <a:gd name="T63" fmla="*/ 144036 h 100"/>
              <a:gd name="T64" fmla="*/ 199435 w 100"/>
              <a:gd name="T65" fmla="*/ 249294 h 10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00" h="100">
                <a:moveTo>
                  <a:pt x="50" y="0"/>
                </a:moveTo>
                <a:cubicBezTo>
                  <a:pt x="22" y="0"/>
                  <a:pt x="0" y="22"/>
                  <a:pt x="0" y="50"/>
                </a:cubicBezTo>
                <a:cubicBezTo>
                  <a:pt x="0" y="77"/>
                  <a:pt x="22" y="100"/>
                  <a:pt x="50" y="100"/>
                </a:cubicBezTo>
                <a:cubicBezTo>
                  <a:pt x="77" y="100"/>
                  <a:pt x="100" y="77"/>
                  <a:pt x="100" y="50"/>
                </a:cubicBezTo>
                <a:cubicBezTo>
                  <a:pt x="100" y="22"/>
                  <a:pt x="77" y="0"/>
                  <a:pt x="50" y="0"/>
                </a:cubicBezTo>
                <a:close/>
                <a:moveTo>
                  <a:pt x="96" y="48"/>
                </a:moveTo>
                <a:cubicBezTo>
                  <a:pt x="60" y="48"/>
                  <a:pt x="60" y="48"/>
                  <a:pt x="60" y="48"/>
                </a:cubicBezTo>
                <a:cubicBezTo>
                  <a:pt x="60" y="34"/>
                  <a:pt x="65" y="21"/>
                  <a:pt x="72" y="10"/>
                </a:cubicBezTo>
                <a:cubicBezTo>
                  <a:pt x="86" y="17"/>
                  <a:pt x="95" y="31"/>
                  <a:pt x="96" y="48"/>
                </a:cubicBezTo>
                <a:close/>
                <a:moveTo>
                  <a:pt x="69" y="8"/>
                </a:moveTo>
                <a:cubicBezTo>
                  <a:pt x="61" y="20"/>
                  <a:pt x="56" y="33"/>
                  <a:pt x="56" y="48"/>
                </a:cubicBezTo>
                <a:cubicBezTo>
                  <a:pt x="44" y="48"/>
                  <a:pt x="44" y="48"/>
                  <a:pt x="44" y="48"/>
                </a:cubicBezTo>
                <a:cubicBezTo>
                  <a:pt x="43" y="33"/>
                  <a:pt x="39" y="20"/>
                  <a:pt x="31" y="8"/>
                </a:cubicBezTo>
                <a:cubicBezTo>
                  <a:pt x="37" y="5"/>
                  <a:pt x="43" y="4"/>
                  <a:pt x="50" y="4"/>
                </a:cubicBezTo>
                <a:cubicBezTo>
                  <a:pt x="57" y="4"/>
                  <a:pt x="63" y="5"/>
                  <a:pt x="69" y="8"/>
                </a:cubicBezTo>
                <a:close/>
                <a:moveTo>
                  <a:pt x="27" y="10"/>
                </a:moveTo>
                <a:cubicBezTo>
                  <a:pt x="35" y="21"/>
                  <a:pt x="39" y="34"/>
                  <a:pt x="40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5" y="31"/>
                  <a:pt x="14" y="17"/>
                  <a:pt x="27" y="10"/>
                </a:cubicBezTo>
                <a:close/>
                <a:moveTo>
                  <a:pt x="4" y="52"/>
                </a:moveTo>
                <a:cubicBezTo>
                  <a:pt x="40" y="52"/>
                  <a:pt x="40" y="52"/>
                  <a:pt x="40" y="52"/>
                </a:cubicBezTo>
                <a:cubicBezTo>
                  <a:pt x="39" y="65"/>
                  <a:pt x="35" y="78"/>
                  <a:pt x="27" y="90"/>
                </a:cubicBezTo>
                <a:cubicBezTo>
                  <a:pt x="14" y="82"/>
                  <a:pt x="5" y="68"/>
                  <a:pt x="4" y="52"/>
                </a:cubicBezTo>
                <a:close/>
                <a:moveTo>
                  <a:pt x="31" y="92"/>
                </a:moveTo>
                <a:cubicBezTo>
                  <a:pt x="39" y="80"/>
                  <a:pt x="43" y="66"/>
                  <a:pt x="44" y="52"/>
                </a:cubicBezTo>
                <a:cubicBezTo>
                  <a:pt x="56" y="52"/>
                  <a:pt x="56" y="52"/>
                  <a:pt x="56" y="52"/>
                </a:cubicBezTo>
                <a:cubicBezTo>
                  <a:pt x="56" y="66"/>
                  <a:pt x="61" y="80"/>
                  <a:pt x="69" y="92"/>
                </a:cubicBezTo>
                <a:cubicBezTo>
                  <a:pt x="63" y="94"/>
                  <a:pt x="57" y="96"/>
                  <a:pt x="50" y="96"/>
                </a:cubicBezTo>
                <a:cubicBezTo>
                  <a:pt x="43" y="96"/>
                  <a:pt x="37" y="94"/>
                  <a:pt x="31" y="92"/>
                </a:cubicBezTo>
                <a:close/>
                <a:moveTo>
                  <a:pt x="72" y="90"/>
                </a:moveTo>
                <a:cubicBezTo>
                  <a:pt x="65" y="78"/>
                  <a:pt x="60" y="65"/>
                  <a:pt x="60" y="52"/>
                </a:cubicBezTo>
                <a:cubicBezTo>
                  <a:pt x="96" y="52"/>
                  <a:pt x="96" y="52"/>
                  <a:pt x="96" y="52"/>
                </a:cubicBezTo>
                <a:cubicBezTo>
                  <a:pt x="95" y="68"/>
                  <a:pt x="86" y="82"/>
                  <a:pt x="72" y="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6" name="Freeform 80"/>
          <p:cNvSpPr>
            <a:spLocks noEditPoints="1"/>
          </p:cNvSpPr>
          <p:nvPr/>
        </p:nvSpPr>
        <p:spPr bwMode="auto">
          <a:xfrm>
            <a:off x="11121327" y="5220306"/>
            <a:ext cx="270103" cy="44802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close/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7" name="Freeform 81"/>
          <p:cNvSpPr>
            <a:spLocks noEditPoints="1"/>
          </p:cNvSpPr>
          <p:nvPr/>
        </p:nvSpPr>
        <p:spPr bwMode="auto">
          <a:xfrm>
            <a:off x="11121327" y="5220306"/>
            <a:ext cx="270103" cy="448028"/>
          </a:xfrm>
          <a:custGeom>
            <a:avLst/>
            <a:gdLst>
              <a:gd name="T0" fmla="*/ 127393 w 170"/>
              <a:gd name="T1" fmla="*/ 38569 h 284"/>
              <a:gd name="T2" fmla="*/ 115706 w 170"/>
              <a:gd name="T3" fmla="*/ 141418 h 284"/>
              <a:gd name="T4" fmla="*/ 113368 w 170"/>
              <a:gd name="T5" fmla="*/ 155443 h 284"/>
              <a:gd name="T6" fmla="*/ 127393 w 170"/>
              <a:gd name="T7" fmla="*/ 155443 h 284"/>
              <a:gd name="T8" fmla="*/ 176481 w 170"/>
              <a:gd name="T9" fmla="*/ 155443 h 284"/>
              <a:gd name="T10" fmla="*/ 71294 w 170"/>
              <a:gd name="T11" fmla="*/ 293355 h 284"/>
              <a:gd name="T12" fmla="*/ 82981 w 170"/>
              <a:gd name="T13" fmla="*/ 188168 h 284"/>
              <a:gd name="T14" fmla="*/ 85319 w 170"/>
              <a:gd name="T15" fmla="*/ 177649 h 284"/>
              <a:gd name="T16" fmla="*/ 71294 w 170"/>
              <a:gd name="T17" fmla="*/ 177649 h 284"/>
              <a:gd name="T18" fmla="*/ 22206 w 170"/>
              <a:gd name="T19" fmla="*/ 177649 h 284"/>
              <a:gd name="T20" fmla="*/ 127393 w 170"/>
              <a:gd name="T21" fmla="*/ 38569 h 284"/>
              <a:gd name="T22" fmla="*/ 143756 w 170"/>
              <a:gd name="T23" fmla="*/ 0 h 284"/>
              <a:gd name="T24" fmla="*/ 0 w 170"/>
              <a:gd name="T25" fmla="*/ 188168 h 284"/>
              <a:gd name="T26" fmla="*/ 71294 w 170"/>
              <a:gd name="T27" fmla="*/ 188168 h 284"/>
              <a:gd name="T28" fmla="*/ 54931 w 170"/>
              <a:gd name="T29" fmla="*/ 331924 h 284"/>
              <a:gd name="T30" fmla="*/ 198687 w 170"/>
              <a:gd name="T31" fmla="*/ 143756 h 284"/>
              <a:gd name="T32" fmla="*/ 127393 w 170"/>
              <a:gd name="T33" fmla="*/ 143756 h 284"/>
              <a:gd name="T34" fmla="*/ 143756 w 170"/>
              <a:gd name="T35" fmla="*/ 0 h 284"/>
              <a:gd name="T36" fmla="*/ 143756 w 170"/>
              <a:gd name="T37" fmla="*/ 0 h 28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0" h="284">
                <a:moveTo>
                  <a:pt x="109" y="33"/>
                </a:moveTo>
                <a:lnTo>
                  <a:pt x="99" y="121"/>
                </a:lnTo>
                <a:lnTo>
                  <a:pt x="97" y="133"/>
                </a:lnTo>
                <a:lnTo>
                  <a:pt x="109" y="133"/>
                </a:lnTo>
                <a:lnTo>
                  <a:pt x="151" y="133"/>
                </a:lnTo>
                <a:lnTo>
                  <a:pt x="61" y="251"/>
                </a:lnTo>
                <a:lnTo>
                  <a:pt x="71" y="161"/>
                </a:lnTo>
                <a:lnTo>
                  <a:pt x="73" y="152"/>
                </a:lnTo>
                <a:lnTo>
                  <a:pt x="61" y="152"/>
                </a:lnTo>
                <a:lnTo>
                  <a:pt x="19" y="152"/>
                </a:lnTo>
                <a:lnTo>
                  <a:pt x="109" y="33"/>
                </a:lnTo>
                <a:moveTo>
                  <a:pt x="123" y="0"/>
                </a:moveTo>
                <a:lnTo>
                  <a:pt x="0" y="161"/>
                </a:lnTo>
                <a:lnTo>
                  <a:pt x="61" y="161"/>
                </a:lnTo>
                <a:lnTo>
                  <a:pt x="47" y="284"/>
                </a:lnTo>
                <a:lnTo>
                  <a:pt x="170" y="123"/>
                </a:lnTo>
                <a:lnTo>
                  <a:pt x="109" y="123"/>
                </a:lnTo>
                <a:lnTo>
                  <a:pt x="123" y="0"/>
                </a:ln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9" name="组合 108"/>
          <p:cNvGrpSpPr/>
          <p:nvPr/>
        </p:nvGrpSpPr>
        <p:grpSpPr>
          <a:xfrm>
            <a:off x="1947408" y="1201853"/>
            <a:ext cx="636101" cy="636101"/>
            <a:chOff x="1017588" y="1054100"/>
            <a:chExt cx="690562" cy="690563"/>
          </a:xfrm>
          <a:solidFill>
            <a:schemeClr val="bg1"/>
          </a:solidFill>
        </p:grpSpPr>
        <p:sp>
          <p:nvSpPr>
            <p:cNvPr id="110" name="Freeform 5"/>
            <p:cNvSpPr>
              <a:spLocks noEditPoints="1"/>
            </p:cNvSpPr>
            <p:nvPr/>
          </p:nvSpPr>
          <p:spPr bwMode="auto">
            <a:xfrm>
              <a:off x="1017588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1" name="Freeform 6"/>
            <p:cNvSpPr>
              <a:spLocks noEditPoints="1"/>
            </p:cNvSpPr>
            <p:nvPr/>
          </p:nvSpPr>
          <p:spPr bwMode="auto">
            <a:xfrm>
              <a:off x="1017588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2" name="Freeform 7"/>
            <p:cNvSpPr>
              <a:spLocks noEditPoints="1"/>
            </p:cNvSpPr>
            <p:nvPr/>
          </p:nvSpPr>
          <p:spPr bwMode="auto">
            <a:xfrm>
              <a:off x="1017588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3" name="Freeform 8"/>
            <p:cNvSpPr>
              <a:spLocks noEditPoints="1"/>
            </p:cNvSpPr>
            <p:nvPr/>
          </p:nvSpPr>
          <p:spPr bwMode="auto">
            <a:xfrm>
              <a:off x="1273175" y="1565275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4" name="Freeform 9"/>
            <p:cNvSpPr>
              <a:spLocks noEditPoints="1"/>
            </p:cNvSpPr>
            <p:nvPr/>
          </p:nvSpPr>
          <p:spPr bwMode="auto">
            <a:xfrm>
              <a:off x="1273175" y="1054100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5" name="Freeform 10"/>
            <p:cNvSpPr>
              <a:spLocks noEditPoints="1"/>
            </p:cNvSpPr>
            <p:nvPr/>
          </p:nvSpPr>
          <p:spPr bwMode="auto">
            <a:xfrm>
              <a:off x="1273175" y="1309688"/>
              <a:ext cx="179388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6" name="Freeform 11"/>
            <p:cNvSpPr>
              <a:spLocks noEditPoints="1"/>
            </p:cNvSpPr>
            <p:nvPr/>
          </p:nvSpPr>
          <p:spPr bwMode="auto">
            <a:xfrm>
              <a:off x="1527175" y="1565275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7" name="Freeform 12"/>
            <p:cNvSpPr>
              <a:spLocks noEditPoints="1"/>
            </p:cNvSpPr>
            <p:nvPr/>
          </p:nvSpPr>
          <p:spPr bwMode="auto">
            <a:xfrm>
              <a:off x="1527175" y="1054100"/>
              <a:ext cx="180975" cy="179388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8 h 48"/>
                <a:gd name="T12" fmla="*/ 40 w 48"/>
                <a:gd name="T13" fmla="*/ 24 h 48"/>
                <a:gd name="T14" fmla="*/ 24 w 48"/>
                <a:gd name="T15" fmla="*/ 40 h 48"/>
                <a:gd name="T16" fmla="*/ 8 w 48"/>
                <a:gd name="T17" fmla="*/ 24 h 48"/>
                <a:gd name="T18" fmla="*/ 24 w 48"/>
                <a:gd name="T19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8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8"/>
                    <a:pt x="24" y="48"/>
                  </a:cubicBezTo>
                  <a:moveTo>
                    <a:pt x="24" y="8"/>
                  </a:moveTo>
                  <a:cubicBezTo>
                    <a:pt x="33" y="8"/>
                    <a:pt x="40" y="16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  <a:cubicBezTo>
                    <a:pt x="15" y="40"/>
                    <a:pt x="8" y="33"/>
                    <a:pt x="8" y="24"/>
                  </a:cubicBezTo>
                  <a:cubicBezTo>
                    <a:pt x="8" y="16"/>
                    <a:pt x="15" y="8"/>
                    <a:pt x="24" y="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8" name="Freeform 13"/>
            <p:cNvSpPr>
              <a:spLocks noEditPoints="1"/>
            </p:cNvSpPr>
            <p:nvPr/>
          </p:nvSpPr>
          <p:spPr bwMode="auto">
            <a:xfrm>
              <a:off x="1527175" y="1309688"/>
              <a:ext cx="180975" cy="17938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4 w 48"/>
                <a:gd name="T11" fmla="*/ 40 h 48"/>
                <a:gd name="T12" fmla="*/ 8 w 48"/>
                <a:gd name="T13" fmla="*/ 24 h 48"/>
                <a:gd name="T14" fmla="*/ 24 w 48"/>
                <a:gd name="T15" fmla="*/ 8 h 48"/>
                <a:gd name="T16" fmla="*/ 40 w 48"/>
                <a:gd name="T17" fmla="*/ 24 h 48"/>
                <a:gd name="T18" fmla="*/ 24 w 48"/>
                <a:gd name="T1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moveTo>
                    <a:pt x="24" y="40"/>
                  </a:moveTo>
                  <a:cubicBezTo>
                    <a:pt x="15" y="40"/>
                    <a:pt x="8" y="33"/>
                    <a:pt x="8" y="24"/>
                  </a:cubicBezTo>
                  <a:cubicBezTo>
                    <a:pt x="8" y="15"/>
                    <a:pt x="15" y="8"/>
                    <a:pt x="24" y="8"/>
                  </a:cubicBezTo>
                  <a:cubicBezTo>
                    <a:pt x="33" y="8"/>
                    <a:pt x="40" y="15"/>
                    <a:pt x="40" y="24"/>
                  </a:cubicBezTo>
                  <a:cubicBezTo>
                    <a:pt x="40" y="33"/>
                    <a:pt x="33" y="40"/>
                    <a:pt x="24" y="4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3278102" y="1098030"/>
            <a:ext cx="470861" cy="830586"/>
            <a:chOff x="2462213" y="941388"/>
            <a:chExt cx="511175" cy="901700"/>
          </a:xfrm>
          <a:solidFill>
            <a:schemeClr val="bg1"/>
          </a:solidFill>
        </p:grpSpPr>
        <p:sp>
          <p:nvSpPr>
            <p:cNvPr id="120" name="Freeform 14"/>
            <p:cNvSpPr>
              <a:spLocks noEditPoints="1"/>
            </p:cNvSpPr>
            <p:nvPr/>
          </p:nvSpPr>
          <p:spPr bwMode="auto">
            <a:xfrm>
              <a:off x="2552700" y="941388"/>
              <a:ext cx="330200" cy="630238"/>
            </a:xfrm>
            <a:custGeom>
              <a:avLst/>
              <a:gdLst>
                <a:gd name="T0" fmla="*/ 44 w 88"/>
                <a:gd name="T1" fmla="*/ 168 h 168"/>
                <a:gd name="T2" fmla="*/ 88 w 88"/>
                <a:gd name="T3" fmla="*/ 124 h 168"/>
                <a:gd name="T4" fmla="*/ 88 w 88"/>
                <a:gd name="T5" fmla="*/ 44 h 168"/>
                <a:gd name="T6" fmla="*/ 44 w 88"/>
                <a:gd name="T7" fmla="*/ 0 h 168"/>
                <a:gd name="T8" fmla="*/ 0 w 88"/>
                <a:gd name="T9" fmla="*/ 44 h 168"/>
                <a:gd name="T10" fmla="*/ 0 w 88"/>
                <a:gd name="T11" fmla="*/ 124 h 168"/>
                <a:gd name="T12" fmla="*/ 44 w 88"/>
                <a:gd name="T13" fmla="*/ 168 h 168"/>
                <a:gd name="T14" fmla="*/ 8 w 88"/>
                <a:gd name="T15" fmla="*/ 44 h 168"/>
                <a:gd name="T16" fmla="*/ 44 w 88"/>
                <a:gd name="T17" fmla="*/ 8 h 168"/>
                <a:gd name="T18" fmla="*/ 80 w 88"/>
                <a:gd name="T19" fmla="*/ 44 h 168"/>
                <a:gd name="T20" fmla="*/ 80 w 88"/>
                <a:gd name="T21" fmla="*/ 124 h 168"/>
                <a:gd name="T22" fmla="*/ 44 w 88"/>
                <a:gd name="T23" fmla="*/ 160 h 168"/>
                <a:gd name="T24" fmla="*/ 8 w 88"/>
                <a:gd name="T25" fmla="*/ 124 h 168"/>
                <a:gd name="T26" fmla="*/ 8 w 88"/>
                <a:gd name="T27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168">
                  <a:moveTo>
                    <a:pt x="44" y="168"/>
                  </a:moveTo>
                  <a:cubicBezTo>
                    <a:pt x="68" y="168"/>
                    <a:pt x="88" y="148"/>
                    <a:pt x="88" y="12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8" y="19"/>
                    <a:pt x="68" y="0"/>
                    <a:pt x="44" y="0"/>
                  </a:cubicBezTo>
                  <a:cubicBezTo>
                    <a:pt x="19" y="0"/>
                    <a:pt x="0" y="19"/>
                    <a:pt x="0" y="44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48"/>
                    <a:pt x="19" y="168"/>
                    <a:pt x="44" y="168"/>
                  </a:cubicBezTo>
                  <a:moveTo>
                    <a:pt x="8" y="44"/>
                  </a:move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43"/>
                    <a:pt x="64" y="160"/>
                    <a:pt x="44" y="160"/>
                  </a:cubicBezTo>
                  <a:cubicBezTo>
                    <a:pt x="24" y="160"/>
                    <a:pt x="8" y="143"/>
                    <a:pt x="8" y="124"/>
                  </a:cubicBezTo>
                  <a:lnTo>
                    <a:pt x="8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1" name="Freeform 15"/>
            <p:cNvSpPr/>
            <p:nvPr/>
          </p:nvSpPr>
          <p:spPr bwMode="auto">
            <a:xfrm>
              <a:off x="2462213" y="1255713"/>
              <a:ext cx="511175" cy="587375"/>
            </a:xfrm>
            <a:custGeom>
              <a:avLst/>
              <a:gdLst>
                <a:gd name="T0" fmla="*/ 128 w 136"/>
                <a:gd name="T1" fmla="*/ 0 h 156"/>
                <a:gd name="T2" fmla="*/ 128 w 136"/>
                <a:gd name="T3" fmla="*/ 40 h 156"/>
                <a:gd name="T4" fmla="*/ 68 w 136"/>
                <a:gd name="T5" fmla="*/ 100 h 156"/>
                <a:gd name="T6" fmla="*/ 8 w 136"/>
                <a:gd name="T7" fmla="*/ 40 h 156"/>
                <a:gd name="T8" fmla="*/ 8 w 136"/>
                <a:gd name="T9" fmla="*/ 0 h 156"/>
                <a:gd name="T10" fmla="*/ 0 w 136"/>
                <a:gd name="T11" fmla="*/ 0 h 156"/>
                <a:gd name="T12" fmla="*/ 0 w 136"/>
                <a:gd name="T13" fmla="*/ 40 h 156"/>
                <a:gd name="T14" fmla="*/ 64 w 136"/>
                <a:gd name="T15" fmla="*/ 107 h 156"/>
                <a:gd name="T16" fmla="*/ 64 w 136"/>
                <a:gd name="T17" fmla="*/ 107 h 156"/>
                <a:gd name="T18" fmla="*/ 64 w 136"/>
                <a:gd name="T19" fmla="*/ 148 h 156"/>
                <a:gd name="T20" fmla="*/ 28 w 136"/>
                <a:gd name="T21" fmla="*/ 148 h 156"/>
                <a:gd name="T22" fmla="*/ 28 w 136"/>
                <a:gd name="T23" fmla="*/ 156 h 156"/>
                <a:gd name="T24" fmla="*/ 108 w 136"/>
                <a:gd name="T25" fmla="*/ 156 h 156"/>
                <a:gd name="T26" fmla="*/ 108 w 136"/>
                <a:gd name="T27" fmla="*/ 148 h 156"/>
                <a:gd name="T28" fmla="*/ 72 w 136"/>
                <a:gd name="T29" fmla="*/ 148 h 156"/>
                <a:gd name="T30" fmla="*/ 72 w 136"/>
                <a:gd name="T31" fmla="*/ 107 h 156"/>
                <a:gd name="T32" fmla="*/ 71 w 136"/>
                <a:gd name="T33" fmla="*/ 107 h 156"/>
                <a:gd name="T34" fmla="*/ 136 w 136"/>
                <a:gd name="T35" fmla="*/ 40 h 156"/>
                <a:gd name="T36" fmla="*/ 136 w 136"/>
                <a:gd name="T37" fmla="*/ 0 h 156"/>
                <a:gd name="T38" fmla="*/ 128 w 136"/>
                <a:gd name="T39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56">
                  <a:moveTo>
                    <a:pt x="128" y="0"/>
                  </a:moveTo>
                  <a:cubicBezTo>
                    <a:pt x="128" y="40"/>
                    <a:pt x="128" y="40"/>
                    <a:pt x="128" y="40"/>
                  </a:cubicBezTo>
                  <a:cubicBezTo>
                    <a:pt x="128" y="73"/>
                    <a:pt x="101" y="100"/>
                    <a:pt x="68" y="100"/>
                  </a:cubicBezTo>
                  <a:cubicBezTo>
                    <a:pt x="35" y="100"/>
                    <a:pt x="8" y="73"/>
                    <a:pt x="8" y="4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76"/>
                    <a:pt x="28" y="106"/>
                    <a:pt x="64" y="107"/>
                  </a:cubicBezTo>
                  <a:cubicBezTo>
                    <a:pt x="64" y="107"/>
                    <a:pt x="64" y="107"/>
                    <a:pt x="64" y="107"/>
                  </a:cubicBezTo>
                  <a:cubicBezTo>
                    <a:pt x="64" y="148"/>
                    <a:pt x="64" y="148"/>
                    <a:pt x="64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48"/>
                    <a:pt x="108" y="148"/>
                    <a:pt x="108" y="148"/>
                  </a:cubicBezTo>
                  <a:cubicBezTo>
                    <a:pt x="72" y="148"/>
                    <a:pt x="72" y="148"/>
                    <a:pt x="72" y="14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107" y="106"/>
                    <a:pt x="136" y="76"/>
                    <a:pt x="136" y="4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4564926" y="1090719"/>
            <a:ext cx="387510" cy="830586"/>
            <a:chOff x="3859213" y="933450"/>
            <a:chExt cx="420688" cy="901700"/>
          </a:xfrm>
          <a:solidFill>
            <a:schemeClr val="bg1"/>
          </a:solidFill>
        </p:grpSpPr>
        <p:sp>
          <p:nvSpPr>
            <p:cNvPr id="123" name="Freeform 16"/>
            <p:cNvSpPr>
              <a:spLocks noEditPoints="1"/>
            </p:cNvSpPr>
            <p:nvPr/>
          </p:nvSpPr>
          <p:spPr bwMode="auto">
            <a:xfrm>
              <a:off x="3859213" y="933450"/>
              <a:ext cx="420688" cy="901700"/>
            </a:xfrm>
            <a:custGeom>
              <a:avLst/>
              <a:gdLst>
                <a:gd name="T0" fmla="*/ 0 w 265"/>
                <a:gd name="T1" fmla="*/ 0 h 568"/>
                <a:gd name="T2" fmla="*/ 0 w 265"/>
                <a:gd name="T3" fmla="*/ 57 h 568"/>
                <a:gd name="T4" fmla="*/ 66 w 265"/>
                <a:gd name="T5" fmla="*/ 170 h 568"/>
                <a:gd name="T6" fmla="*/ 66 w 265"/>
                <a:gd name="T7" fmla="*/ 568 h 568"/>
                <a:gd name="T8" fmla="*/ 198 w 265"/>
                <a:gd name="T9" fmla="*/ 568 h 568"/>
                <a:gd name="T10" fmla="*/ 198 w 265"/>
                <a:gd name="T11" fmla="*/ 170 h 568"/>
                <a:gd name="T12" fmla="*/ 265 w 265"/>
                <a:gd name="T13" fmla="*/ 57 h 568"/>
                <a:gd name="T14" fmla="*/ 265 w 265"/>
                <a:gd name="T15" fmla="*/ 0 h 568"/>
                <a:gd name="T16" fmla="*/ 0 w 265"/>
                <a:gd name="T17" fmla="*/ 0 h 568"/>
                <a:gd name="T18" fmla="*/ 19 w 265"/>
                <a:gd name="T19" fmla="*/ 19 h 568"/>
                <a:gd name="T20" fmla="*/ 246 w 265"/>
                <a:gd name="T21" fmla="*/ 19 h 568"/>
                <a:gd name="T22" fmla="*/ 246 w 265"/>
                <a:gd name="T23" fmla="*/ 52 h 568"/>
                <a:gd name="T24" fmla="*/ 243 w 265"/>
                <a:gd name="T25" fmla="*/ 57 h 568"/>
                <a:gd name="T26" fmla="*/ 23 w 265"/>
                <a:gd name="T27" fmla="*/ 57 h 568"/>
                <a:gd name="T28" fmla="*/ 19 w 265"/>
                <a:gd name="T29" fmla="*/ 52 h 568"/>
                <a:gd name="T30" fmla="*/ 19 w 265"/>
                <a:gd name="T31" fmla="*/ 19 h 568"/>
                <a:gd name="T32" fmla="*/ 85 w 265"/>
                <a:gd name="T33" fmla="*/ 511 h 568"/>
                <a:gd name="T34" fmla="*/ 179 w 265"/>
                <a:gd name="T35" fmla="*/ 511 h 568"/>
                <a:gd name="T36" fmla="*/ 179 w 265"/>
                <a:gd name="T37" fmla="*/ 549 h 568"/>
                <a:gd name="T38" fmla="*/ 85 w 265"/>
                <a:gd name="T39" fmla="*/ 549 h 568"/>
                <a:gd name="T40" fmla="*/ 85 w 265"/>
                <a:gd name="T41" fmla="*/ 511 h 568"/>
                <a:gd name="T42" fmla="*/ 182 w 265"/>
                <a:gd name="T43" fmla="*/ 161 h 568"/>
                <a:gd name="T44" fmla="*/ 179 w 265"/>
                <a:gd name="T45" fmla="*/ 166 h 568"/>
                <a:gd name="T46" fmla="*/ 179 w 265"/>
                <a:gd name="T47" fmla="*/ 170 h 568"/>
                <a:gd name="T48" fmla="*/ 179 w 265"/>
                <a:gd name="T49" fmla="*/ 492 h 568"/>
                <a:gd name="T50" fmla="*/ 85 w 265"/>
                <a:gd name="T51" fmla="*/ 492 h 568"/>
                <a:gd name="T52" fmla="*/ 85 w 265"/>
                <a:gd name="T53" fmla="*/ 170 h 568"/>
                <a:gd name="T54" fmla="*/ 85 w 265"/>
                <a:gd name="T55" fmla="*/ 166 h 568"/>
                <a:gd name="T56" fmla="*/ 83 w 265"/>
                <a:gd name="T57" fmla="*/ 161 h 568"/>
                <a:gd name="T58" fmla="*/ 33 w 265"/>
                <a:gd name="T59" fmla="*/ 76 h 568"/>
                <a:gd name="T60" fmla="*/ 232 w 265"/>
                <a:gd name="T61" fmla="*/ 76 h 568"/>
                <a:gd name="T62" fmla="*/ 182 w 265"/>
                <a:gd name="T63" fmla="*/ 161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5" h="568">
                  <a:moveTo>
                    <a:pt x="0" y="0"/>
                  </a:moveTo>
                  <a:lnTo>
                    <a:pt x="0" y="57"/>
                  </a:lnTo>
                  <a:lnTo>
                    <a:pt x="66" y="170"/>
                  </a:lnTo>
                  <a:lnTo>
                    <a:pt x="66" y="568"/>
                  </a:lnTo>
                  <a:lnTo>
                    <a:pt x="198" y="568"/>
                  </a:lnTo>
                  <a:lnTo>
                    <a:pt x="198" y="170"/>
                  </a:lnTo>
                  <a:lnTo>
                    <a:pt x="265" y="57"/>
                  </a:lnTo>
                  <a:lnTo>
                    <a:pt x="265" y="0"/>
                  </a:lnTo>
                  <a:lnTo>
                    <a:pt x="0" y="0"/>
                  </a:lnTo>
                  <a:close/>
                  <a:moveTo>
                    <a:pt x="19" y="19"/>
                  </a:moveTo>
                  <a:lnTo>
                    <a:pt x="246" y="19"/>
                  </a:lnTo>
                  <a:lnTo>
                    <a:pt x="246" y="52"/>
                  </a:lnTo>
                  <a:lnTo>
                    <a:pt x="243" y="57"/>
                  </a:lnTo>
                  <a:lnTo>
                    <a:pt x="23" y="57"/>
                  </a:lnTo>
                  <a:lnTo>
                    <a:pt x="19" y="52"/>
                  </a:lnTo>
                  <a:lnTo>
                    <a:pt x="19" y="19"/>
                  </a:lnTo>
                  <a:close/>
                  <a:moveTo>
                    <a:pt x="85" y="511"/>
                  </a:moveTo>
                  <a:lnTo>
                    <a:pt x="179" y="511"/>
                  </a:lnTo>
                  <a:lnTo>
                    <a:pt x="179" y="549"/>
                  </a:lnTo>
                  <a:lnTo>
                    <a:pt x="85" y="549"/>
                  </a:lnTo>
                  <a:lnTo>
                    <a:pt x="85" y="511"/>
                  </a:lnTo>
                  <a:close/>
                  <a:moveTo>
                    <a:pt x="182" y="161"/>
                  </a:moveTo>
                  <a:lnTo>
                    <a:pt x="179" y="166"/>
                  </a:lnTo>
                  <a:lnTo>
                    <a:pt x="179" y="170"/>
                  </a:lnTo>
                  <a:lnTo>
                    <a:pt x="179" y="492"/>
                  </a:lnTo>
                  <a:lnTo>
                    <a:pt x="85" y="492"/>
                  </a:lnTo>
                  <a:lnTo>
                    <a:pt x="85" y="170"/>
                  </a:lnTo>
                  <a:lnTo>
                    <a:pt x="85" y="166"/>
                  </a:lnTo>
                  <a:lnTo>
                    <a:pt x="83" y="161"/>
                  </a:lnTo>
                  <a:lnTo>
                    <a:pt x="33" y="76"/>
                  </a:lnTo>
                  <a:lnTo>
                    <a:pt x="232" y="76"/>
                  </a:lnTo>
                  <a:lnTo>
                    <a:pt x="182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4" name="Freeform 17"/>
            <p:cNvSpPr>
              <a:spLocks noEditPoints="1"/>
            </p:cNvSpPr>
            <p:nvPr/>
          </p:nvSpPr>
          <p:spPr bwMode="auto">
            <a:xfrm>
              <a:off x="4024313" y="1354138"/>
              <a:ext cx="90488" cy="150813"/>
            </a:xfrm>
            <a:custGeom>
              <a:avLst/>
              <a:gdLst>
                <a:gd name="T0" fmla="*/ 12 w 24"/>
                <a:gd name="T1" fmla="*/ 0 h 40"/>
                <a:gd name="T2" fmla="*/ 0 w 24"/>
                <a:gd name="T3" fmla="*/ 12 h 40"/>
                <a:gd name="T4" fmla="*/ 0 w 24"/>
                <a:gd name="T5" fmla="*/ 28 h 40"/>
                <a:gd name="T6" fmla="*/ 12 w 24"/>
                <a:gd name="T7" fmla="*/ 40 h 40"/>
                <a:gd name="T8" fmla="*/ 24 w 24"/>
                <a:gd name="T9" fmla="*/ 28 h 40"/>
                <a:gd name="T10" fmla="*/ 24 w 24"/>
                <a:gd name="T11" fmla="*/ 12 h 40"/>
                <a:gd name="T12" fmla="*/ 12 w 24"/>
                <a:gd name="T13" fmla="*/ 0 h 40"/>
                <a:gd name="T14" fmla="*/ 16 w 24"/>
                <a:gd name="T15" fmla="*/ 28 h 40"/>
                <a:gd name="T16" fmla="*/ 12 w 24"/>
                <a:gd name="T17" fmla="*/ 32 h 40"/>
                <a:gd name="T18" fmla="*/ 8 w 24"/>
                <a:gd name="T19" fmla="*/ 28 h 40"/>
                <a:gd name="T20" fmla="*/ 8 w 24"/>
                <a:gd name="T21" fmla="*/ 12 h 40"/>
                <a:gd name="T22" fmla="*/ 12 w 24"/>
                <a:gd name="T23" fmla="*/ 8 h 40"/>
                <a:gd name="T24" fmla="*/ 16 w 24"/>
                <a:gd name="T25" fmla="*/ 12 h 40"/>
                <a:gd name="T26" fmla="*/ 16 w 24"/>
                <a:gd name="T27" fmla="*/ 2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40">
                  <a:moveTo>
                    <a:pt x="12" y="0"/>
                  </a:moveTo>
                  <a:cubicBezTo>
                    <a:pt x="6" y="0"/>
                    <a:pt x="0" y="6"/>
                    <a:pt x="0" y="1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35"/>
                    <a:pt x="6" y="40"/>
                    <a:pt x="12" y="40"/>
                  </a:cubicBezTo>
                  <a:cubicBezTo>
                    <a:pt x="19" y="40"/>
                    <a:pt x="24" y="35"/>
                    <a:pt x="24" y="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6"/>
                    <a:pt x="19" y="0"/>
                    <a:pt x="12" y="0"/>
                  </a:cubicBezTo>
                  <a:moveTo>
                    <a:pt x="16" y="28"/>
                  </a:moveTo>
                  <a:cubicBezTo>
                    <a:pt x="16" y="30"/>
                    <a:pt x="15" y="32"/>
                    <a:pt x="12" y="32"/>
                  </a:cubicBezTo>
                  <a:cubicBezTo>
                    <a:pt x="10" y="32"/>
                    <a:pt x="8" y="30"/>
                    <a:pt x="8" y="28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5" y="8"/>
                    <a:pt x="16" y="10"/>
                    <a:pt x="16" y="12"/>
                  </a:cubicBezTo>
                  <a:lnTo>
                    <a:pt x="1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25" name="Freeform 18"/>
          <p:cNvSpPr>
            <a:spLocks noEditPoints="1"/>
          </p:cNvSpPr>
          <p:nvPr/>
        </p:nvSpPr>
        <p:spPr bwMode="auto">
          <a:xfrm>
            <a:off x="5671224" y="1184035"/>
            <a:ext cx="690336" cy="621303"/>
          </a:xfrm>
          <a:custGeom>
            <a:avLst/>
            <a:gdLst>
              <a:gd name="T0" fmla="*/ 357479 w 200"/>
              <a:gd name="T1" fmla="*/ 19754 h 179"/>
              <a:gd name="T2" fmla="*/ 473352 w 200"/>
              <a:gd name="T3" fmla="*/ 135809 h 179"/>
              <a:gd name="T4" fmla="*/ 438837 w 200"/>
              <a:gd name="T5" fmla="*/ 222232 h 179"/>
              <a:gd name="T6" fmla="*/ 246538 w 200"/>
              <a:gd name="T7" fmla="*/ 414833 h 179"/>
              <a:gd name="T8" fmla="*/ 54238 w 200"/>
              <a:gd name="T9" fmla="*/ 219763 h 179"/>
              <a:gd name="T10" fmla="*/ 19723 w 200"/>
              <a:gd name="T11" fmla="*/ 135809 h 179"/>
              <a:gd name="T12" fmla="*/ 138061 w 200"/>
              <a:gd name="T13" fmla="*/ 19754 h 179"/>
              <a:gd name="T14" fmla="*/ 246538 w 200"/>
              <a:gd name="T15" fmla="*/ 91362 h 179"/>
              <a:gd name="T16" fmla="*/ 357479 w 200"/>
              <a:gd name="T17" fmla="*/ 19754 h 179"/>
              <a:gd name="T18" fmla="*/ 357479 w 200"/>
              <a:gd name="T19" fmla="*/ 0 h 179"/>
              <a:gd name="T20" fmla="*/ 246538 w 200"/>
              <a:gd name="T21" fmla="*/ 51854 h 179"/>
              <a:gd name="T22" fmla="*/ 138061 w 200"/>
              <a:gd name="T23" fmla="*/ 0 h 179"/>
              <a:gd name="T24" fmla="*/ 0 w 200"/>
              <a:gd name="T25" fmla="*/ 135809 h 179"/>
              <a:gd name="T26" fmla="*/ 39446 w 200"/>
              <a:gd name="T27" fmla="*/ 232109 h 179"/>
              <a:gd name="T28" fmla="*/ 234211 w 200"/>
              <a:gd name="T29" fmla="*/ 427180 h 179"/>
              <a:gd name="T30" fmla="*/ 246538 w 200"/>
              <a:gd name="T31" fmla="*/ 441995 h 179"/>
              <a:gd name="T32" fmla="*/ 261330 w 200"/>
              <a:gd name="T33" fmla="*/ 427180 h 179"/>
              <a:gd name="T34" fmla="*/ 451164 w 200"/>
              <a:gd name="T35" fmla="*/ 237048 h 179"/>
              <a:gd name="T36" fmla="*/ 493075 w 200"/>
              <a:gd name="T37" fmla="*/ 135809 h 179"/>
              <a:gd name="T38" fmla="*/ 357479 w 200"/>
              <a:gd name="T39" fmla="*/ 0 h 17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0" h="179">
                <a:moveTo>
                  <a:pt x="145" y="8"/>
                </a:moveTo>
                <a:cubicBezTo>
                  <a:pt x="171" y="8"/>
                  <a:pt x="192" y="29"/>
                  <a:pt x="192" y="55"/>
                </a:cubicBezTo>
                <a:cubicBezTo>
                  <a:pt x="192" y="69"/>
                  <a:pt x="187" y="81"/>
                  <a:pt x="178" y="90"/>
                </a:cubicBezTo>
                <a:cubicBezTo>
                  <a:pt x="100" y="168"/>
                  <a:pt x="100" y="168"/>
                  <a:pt x="100" y="168"/>
                </a:cubicBezTo>
                <a:cubicBezTo>
                  <a:pt x="22" y="89"/>
                  <a:pt x="22" y="89"/>
                  <a:pt x="22" y="89"/>
                </a:cubicBezTo>
                <a:cubicBezTo>
                  <a:pt x="14" y="80"/>
                  <a:pt x="8" y="68"/>
                  <a:pt x="8" y="55"/>
                </a:cubicBezTo>
                <a:cubicBezTo>
                  <a:pt x="8" y="29"/>
                  <a:pt x="30" y="8"/>
                  <a:pt x="56" y="8"/>
                </a:cubicBezTo>
                <a:cubicBezTo>
                  <a:pt x="76" y="8"/>
                  <a:pt x="93" y="20"/>
                  <a:pt x="100" y="37"/>
                </a:cubicBezTo>
                <a:cubicBezTo>
                  <a:pt x="108" y="20"/>
                  <a:pt x="125" y="8"/>
                  <a:pt x="145" y="8"/>
                </a:cubicBezTo>
                <a:moveTo>
                  <a:pt x="145" y="0"/>
                </a:moveTo>
                <a:cubicBezTo>
                  <a:pt x="127" y="0"/>
                  <a:pt x="111" y="8"/>
                  <a:pt x="100" y="21"/>
                </a:cubicBezTo>
                <a:cubicBezTo>
                  <a:pt x="90" y="8"/>
                  <a:pt x="74" y="0"/>
                  <a:pt x="56" y="0"/>
                </a:cubicBezTo>
                <a:cubicBezTo>
                  <a:pt x="25" y="0"/>
                  <a:pt x="0" y="25"/>
                  <a:pt x="0" y="55"/>
                </a:cubicBezTo>
                <a:cubicBezTo>
                  <a:pt x="0" y="70"/>
                  <a:pt x="6" y="84"/>
                  <a:pt x="16" y="94"/>
                </a:cubicBezTo>
                <a:cubicBezTo>
                  <a:pt x="95" y="173"/>
                  <a:pt x="95" y="173"/>
                  <a:pt x="95" y="173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06" y="173"/>
                  <a:pt x="106" y="173"/>
                  <a:pt x="106" y="173"/>
                </a:cubicBezTo>
                <a:cubicBezTo>
                  <a:pt x="183" y="96"/>
                  <a:pt x="183" y="96"/>
                  <a:pt x="183" y="96"/>
                </a:cubicBezTo>
                <a:cubicBezTo>
                  <a:pt x="194" y="85"/>
                  <a:pt x="200" y="71"/>
                  <a:pt x="200" y="55"/>
                </a:cubicBezTo>
                <a:cubicBezTo>
                  <a:pt x="200" y="25"/>
                  <a:pt x="175" y="0"/>
                  <a:pt x="145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6" name="Freeform 19"/>
          <p:cNvSpPr>
            <a:spLocks noEditPoints="1"/>
          </p:cNvSpPr>
          <p:nvPr/>
        </p:nvSpPr>
        <p:spPr bwMode="auto">
          <a:xfrm>
            <a:off x="6847022" y="1306515"/>
            <a:ext cx="830629" cy="371890"/>
          </a:xfrm>
          <a:custGeom>
            <a:avLst/>
            <a:gdLst>
              <a:gd name="T0" fmla="*/ 458883 w 240"/>
              <a:gd name="T1" fmla="*/ 0 h 108"/>
              <a:gd name="T2" fmla="*/ 325659 w 240"/>
              <a:gd name="T3" fmla="*/ 132912 h 108"/>
              <a:gd name="T4" fmla="*/ 389804 w 240"/>
              <a:gd name="T5" fmla="*/ 246132 h 108"/>
              <a:gd name="T6" fmla="*/ 204770 w 240"/>
              <a:gd name="T7" fmla="*/ 246132 h 108"/>
              <a:gd name="T8" fmla="*/ 266448 w 240"/>
              <a:gd name="T9" fmla="*/ 132912 h 108"/>
              <a:gd name="T10" fmla="*/ 133224 w 240"/>
              <a:gd name="T11" fmla="*/ 0 h 108"/>
              <a:gd name="T12" fmla="*/ 0 w 240"/>
              <a:gd name="T13" fmla="*/ 132912 h 108"/>
              <a:gd name="T14" fmla="*/ 133224 w 240"/>
              <a:gd name="T15" fmla="*/ 265823 h 108"/>
              <a:gd name="T16" fmla="*/ 458883 w 240"/>
              <a:gd name="T17" fmla="*/ 265823 h 108"/>
              <a:gd name="T18" fmla="*/ 592107 w 240"/>
              <a:gd name="T19" fmla="*/ 132912 h 108"/>
              <a:gd name="T20" fmla="*/ 458883 w 240"/>
              <a:gd name="T21" fmla="*/ 0 h 108"/>
              <a:gd name="T22" fmla="*/ 19737 w 240"/>
              <a:gd name="T23" fmla="*/ 132912 h 108"/>
              <a:gd name="T24" fmla="*/ 133224 w 240"/>
              <a:gd name="T25" fmla="*/ 19691 h 108"/>
              <a:gd name="T26" fmla="*/ 246711 w 240"/>
              <a:gd name="T27" fmla="*/ 132912 h 108"/>
              <a:gd name="T28" fmla="*/ 133224 w 240"/>
              <a:gd name="T29" fmla="*/ 246132 h 108"/>
              <a:gd name="T30" fmla="*/ 19737 w 240"/>
              <a:gd name="T31" fmla="*/ 132912 h 108"/>
              <a:gd name="T32" fmla="*/ 458883 w 240"/>
              <a:gd name="T33" fmla="*/ 246132 h 108"/>
              <a:gd name="T34" fmla="*/ 345396 w 240"/>
              <a:gd name="T35" fmla="*/ 132912 h 108"/>
              <a:gd name="T36" fmla="*/ 458883 w 240"/>
              <a:gd name="T37" fmla="*/ 19691 h 108"/>
              <a:gd name="T38" fmla="*/ 572370 w 240"/>
              <a:gd name="T39" fmla="*/ 132912 h 108"/>
              <a:gd name="T40" fmla="*/ 458883 w 240"/>
              <a:gd name="T41" fmla="*/ 246132 h 1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40" h="108">
                <a:moveTo>
                  <a:pt x="186" y="0"/>
                </a:moveTo>
                <a:cubicBezTo>
                  <a:pt x="157" y="0"/>
                  <a:pt x="132" y="24"/>
                  <a:pt x="132" y="54"/>
                </a:cubicBezTo>
                <a:cubicBezTo>
                  <a:pt x="132" y="74"/>
                  <a:pt x="143" y="91"/>
                  <a:pt x="158" y="100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8" y="91"/>
                  <a:pt x="108" y="74"/>
                  <a:pt x="108" y="54"/>
                </a:cubicBezTo>
                <a:cubicBezTo>
                  <a:pt x="108" y="24"/>
                  <a:pt x="84" y="0"/>
                  <a:pt x="54" y="0"/>
                </a:cubicBezTo>
                <a:cubicBezTo>
                  <a:pt x="25" y="0"/>
                  <a:pt x="0" y="24"/>
                  <a:pt x="0" y="54"/>
                </a:cubicBezTo>
                <a:cubicBezTo>
                  <a:pt x="0" y="84"/>
                  <a:pt x="25" y="108"/>
                  <a:pt x="54" y="108"/>
                </a:cubicBezTo>
                <a:cubicBezTo>
                  <a:pt x="186" y="108"/>
                  <a:pt x="186" y="108"/>
                  <a:pt x="186" y="108"/>
                </a:cubicBezTo>
                <a:cubicBezTo>
                  <a:pt x="216" y="108"/>
                  <a:pt x="240" y="84"/>
                  <a:pt x="240" y="54"/>
                </a:cubicBezTo>
                <a:cubicBezTo>
                  <a:pt x="240" y="24"/>
                  <a:pt x="216" y="0"/>
                  <a:pt x="186" y="0"/>
                </a:cubicBezTo>
                <a:moveTo>
                  <a:pt x="8" y="54"/>
                </a:moveTo>
                <a:cubicBezTo>
                  <a:pt x="8" y="29"/>
                  <a:pt x="29" y="8"/>
                  <a:pt x="54" y="8"/>
                </a:cubicBezTo>
                <a:cubicBezTo>
                  <a:pt x="80" y="8"/>
                  <a:pt x="100" y="29"/>
                  <a:pt x="100" y="54"/>
                </a:cubicBezTo>
                <a:cubicBezTo>
                  <a:pt x="100" y="80"/>
                  <a:pt x="80" y="100"/>
                  <a:pt x="54" y="100"/>
                </a:cubicBezTo>
                <a:cubicBezTo>
                  <a:pt x="29" y="100"/>
                  <a:pt x="8" y="80"/>
                  <a:pt x="8" y="54"/>
                </a:cubicBezTo>
                <a:moveTo>
                  <a:pt x="186" y="100"/>
                </a:moveTo>
                <a:cubicBezTo>
                  <a:pt x="161" y="100"/>
                  <a:pt x="140" y="80"/>
                  <a:pt x="140" y="54"/>
                </a:cubicBezTo>
                <a:cubicBezTo>
                  <a:pt x="140" y="29"/>
                  <a:pt x="161" y="8"/>
                  <a:pt x="186" y="8"/>
                </a:cubicBezTo>
                <a:cubicBezTo>
                  <a:pt x="212" y="8"/>
                  <a:pt x="232" y="29"/>
                  <a:pt x="232" y="54"/>
                </a:cubicBezTo>
                <a:cubicBezTo>
                  <a:pt x="232" y="80"/>
                  <a:pt x="212" y="100"/>
                  <a:pt x="186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7" name="Freeform 20"/>
          <p:cNvSpPr>
            <a:spLocks noEditPoints="1"/>
          </p:cNvSpPr>
          <p:nvPr/>
        </p:nvSpPr>
        <p:spPr bwMode="auto">
          <a:xfrm>
            <a:off x="8312315" y="1215212"/>
            <a:ext cx="496596" cy="581219"/>
          </a:xfrm>
          <a:custGeom>
            <a:avLst/>
            <a:gdLst>
              <a:gd name="T0" fmla="*/ 19806 w 340"/>
              <a:gd name="T1" fmla="*/ 34401 h 398"/>
              <a:gd name="T2" fmla="*/ 317945 w 340"/>
              <a:gd name="T3" fmla="*/ 207446 h 398"/>
              <a:gd name="T4" fmla="*/ 19806 w 340"/>
              <a:gd name="T5" fmla="*/ 380491 h 398"/>
              <a:gd name="T6" fmla="*/ 19806 w 340"/>
              <a:gd name="T7" fmla="*/ 34401 h 398"/>
              <a:gd name="T8" fmla="*/ 0 w 340"/>
              <a:gd name="T9" fmla="*/ 0 h 398"/>
              <a:gd name="T10" fmla="*/ 0 w 340"/>
              <a:gd name="T11" fmla="*/ 414892 h 398"/>
              <a:gd name="T12" fmla="*/ 354430 w 340"/>
              <a:gd name="T13" fmla="*/ 207446 h 398"/>
              <a:gd name="T14" fmla="*/ 0 w 340"/>
              <a:gd name="T15" fmla="*/ 0 h 3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340" h="398">
                <a:moveTo>
                  <a:pt x="19" y="33"/>
                </a:moveTo>
                <a:lnTo>
                  <a:pt x="305" y="199"/>
                </a:lnTo>
                <a:lnTo>
                  <a:pt x="19" y="365"/>
                </a:lnTo>
                <a:lnTo>
                  <a:pt x="19" y="33"/>
                </a:lnTo>
                <a:close/>
                <a:moveTo>
                  <a:pt x="0" y="0"/>
                </a:moveTo>
                <a:lnTo>
                  <a:pt x="0" y="398"/>
                </a:lnTo>
                <a:lnTo>
                  <a:pt x="340" y="19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28" name="组合 127"/>
          <p:cNvGrpSpPr/>
          <p:nvPr/>
        </p:nvGrpSpPr>
        <p:grpSpPr>
          <a:xfrm>
            <a:off x="9326178" y="1270582"/>
            <a:ext cx="773556" cy="443077"/>
            <a:chOff x="9028113" y="1128713"/>
            <a:chExt cx="839787" cy="481013"/>
          </a:xfrm>
          <a:solidFill>
            <a:schemeClr val="bg1"/>
          </a:solidFill>
        </p:grpSpPr>
        <p:sp>
          <p:nvSpPr>
            <p:cNvPr id="129" name="Freeform 21"/>
            <p:cNvSpPr>
              <a:spLocks noEditPoints="1"/>
            </p:cNvSpPr>
            <p:nvPr/>
          </p:nvSpPr>
          <p:spPr bwMode="auto">
            <a:xfrm>
              <a:off x="9448800" y="1128713"/>
              <a:ext cx="419100" cy="481013"/>
            </a:xfrm>
            <a:custGeom>
              <a:avLst/>
              <a:gdLst>
                <a:gd name="T0" fmla="*/ 0 w 264"/>
                <a:gd name="T1" fmla="*/ 151 h 303"/>
                <a:gd name="T2" fmla="*/ 264 w 264"/>
                <a:gd name="T3" fmla="*/ 303 h 303"/>
                <a:gd name="T4" fmla="*/ 264 w 264"/>
                <a:gd name="T5" fmla="*/ 0 h 303"/>
                <a:gd name="T6" fmla="*/ 0 w 264"/>
                <a:gd name="T7" fmla="*/ 151 h 303"/>
                <a:gd name="T8" fmla="*/ 245 w 264"/>
                <a:gd name="T9" fmla="*/ 270 h 303"/>
                <a:gd name="T10" fmla="*/ 37 w 264"/>
                <a:gd name="T11" fmla="*/ 151 h 303"/>
                <a:gd name="T12" fmla="*/ 245 w 264"/>
                <a:gd name="T13" fmla="*/ 33 h 303"/>
                <a:gd name="T14" fmla="*/ 245 w 264"/>
                <a:gd name="T15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4" h="303">
                  <a:moveTo>
                    <a:pt x="0" y="151"/>
                  </a:moveTo>
                  <a:lnTo>
                    <a:pt x="264" y="303"/>
                  </a:lnTo>
                  <a:lnTo>
                    <a:pt x="264" y="0"/>
                  </a:lnTo>
                  <a:lnTo>
                    <a:pt x="0" y="151"/>
                  </a:lnTo>
                  <a:close/>
                  <a:moveTo>
                    <a:pt x="245" y="270"/>
                  </a:moveTo>
                  <a:lnTo>
                    <a:pt x="37" y="151"/>
                  </a:lnTo>
                  <a:lnTo>
                    <a:pt x="245" y="33"/>
                  </a:lnTo>
                  <a:lnTo>
                    <a:pt x="245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0" name="Freeform 22"/>
            <p:cNvSpPr>
              <a:spLocks noEditPoints="1"/>
            </p:cNvSpPr>
            <p:nvPr/>
          </p:nvSpPr>
          <p:spPr bwMode="auto">
            <a:xfrm>
              <a:off x="9028113" y="1128713"/>
              <a:ext cx="420688" cy="481013"/>
            </a:xfrm>
            <a:custGeom>
              <a:avLst/>
              <a:gdLst>
                <a:gd name="T0" fmla="*/ 0 w 265"/>
                <a:gd name="T1" fmla="*/ 151 h 303"/>
                <a:gd name="T2" fmla="*/ 265 w 265"/>
                <a:gd name="T3" fmla="*/ 303 h 303"/>
                <a:gd name="T4" fmla="*/ 265 w 265"/>
                <a:gd name="T5" fmla="*/ 151 h 303"/>
                <a:gd name="T6" fmla="*/ 265 w 265"/>
                <a:gd name="T7" fmla="*/ 0 h 303"/>
                <a:gd name="T8" fmla="*/ 0 w 265"/>
                <a:gd name="T9" fmla="*/ 151 h 303"/>
                <a:gd name="T10" fmla="*/ 246 w 265"/>
                <a:gd name="T11" fmla="*/ 270 h 303"/>
                <a:gd name="T12" fmla="*/ 38 w 265"/>
                <a:gd name="T13" fmla="*/ 151 h 303"/>
                <a:gd name="T14" fmla="*/ 246 w 265"/>
                <a:gd name="T15" fmla="*/ 33 h 303"/>
                <a:gd name="T16" fmla="*/ 246 w 265"/>
                <a:gd name="T17" fmla="*/ 270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5" h="303">
                  <a:moveTo>
                    <a:pt x="0" y="151"/>
                  </a:moveTo>
                  <a:lnTo>
                    <a:pt x="265" y="303"/>
                  </a:lnTo>
                  <a:lnTo>
                    <a:pt x="265" y="151"/>
                  </a:lnTo>
                  <a:lnTo>
                    <a:pt x="265" y="0"/>
                  </a:lnTo>
                  <a:lnTo>
                    <a:pt x="0" y="151"/>
                  </a:lnTo>
                  <a:close/>
                  <a:moveTo>
                    <a:pt x="246" y="270"/>
                  </a:moveTo>
                  <a:lnTo>
                    <a:pt x="38" y="151"/>
                  </a:lnTo>
                  <a:lnTo>
                    <a:pt x="246" y="33"/>
                  </a:lnTo>
                  <a:lnTo>
                    <a:pt x="246" y="2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31" name="组合 130"/>
          <p:cNvGrpSpPr/>
          <p:nvPr/>
        </p:nvGrpSpPr>
        <p:grpSpPr>
          <a:xfrm>
            <a:off x="10615927" y="1298366"/>
            <a:ext cx="773556" cy="443077"/>
            <a:chOff x="10428288" y="1158875"/>
            <a:chExt cx="839787" cy="481013"/>
          </a:xfrm>
          <a:solidFill>
            <a:schemeClr val="bg1"/>
          </a:solidFill>
        </p:grpSpPr>
        <p:sp>
          <p:nvSpPr>
            <p:cNvPr id="132" name="Freeform 23"/>
            <p:cNvSpPr>
              <a:spLocks noEditPoints="1"/>
            </p:cNvSpPr>
            <p:nvPr/>
          </p:nvSpPr>
          <p:spPr bwMode="auto">
            <a:xfrm>
              <a:off x="10428288" y="1158875"/>
              <a:ext cx="420688" cy="481013"/>
            </a:xfrm>
            <a:custGeom>
              <a:avLst/>
              <a:gdLst>
                <a:gd name="T0" fmla="*/ 0 w 265"/>
                <a:gd name="T1" fmla="*/ 0 h 303"/>
                <a:gd name="T2" fmla="*/ 0 w 265"/>
                <a:gd name="T3" fmla="*/ 303 h 303"/>
                <a:gd name="T4" fmla="*/ 265 w 265"/>
                <a:gd name="T5" fmla="*/ 151 h 303"/>
                <a:gd name="T6" fmla="*/ 0 w 265"/>
                <a:gd name="T7" fmla="*/ 0 h 303"/>
                <a:gd name="T8" fmla="*/ 19 w 265"/>
                <a:gd name="T9" fmla="*/ 33 h 303"/>
                <a:gd name="T10" fmla="*/ 227 w 265"/>
                <a:gd name="T11" fmla="*/ 151 h 303"/>
                <a:gd name="T12" fmla="*/ 19 w 265"/>
                <a:gd name="T13" fmla="*/ 270 h 303"/>
                <a:gd name="T14" fmla="*/ 19 w 265"/>
                <a:gd name="T15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303">
                  <a:moveTo>
                    <a:pt x="0" y="0"/>
                  </a:moveTo>
                  <a:lnTo>
                    <a:pt x="0" y="303"/>
                  </a:lnTo>
                  <a:lnTo>
                    <a:pt x="265" y="151"/>
                  </a:lnTo>
                  <a:lnTo>
                    <a:pt x="0" y="0"/>
                  </a:lnTo>
                  <a:close/>
                  <a:moveTo>
                    <a:pt x="19" y="33"/>
                  </a:moveTo>
                  <a:lnTo>
                    <a:pt x="227" y="151"/>
                  </a:lnTo>
                  <a:lnTo>
                    <a:pt x="19" y="270"/>
                  </a:ln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3" name="Freeform 24"/>
            <p:cNvSpPr>
              <a:spLocks noEditPoints="1"/>
            </p:cNvSpPr>
            <p:nvPr/>
          </p:nvSpPr>
          <p:spPr bwMode="auto">
            <a:xfrm>
              <a:off x="10848975" y="1158875"/>
              <a:ext cx="419100" cy="481013"/>
            </a:xfrm>
            <a:custGeom>
              <a:avLst/>
              <a:gdLst>
                <a:gd name="T0" fmla="*/ 0 w 264"/>
                <a:gd name="T1" fmla="*/ 0 h 303"/>
                <a:gd name="T2" fmla="*/ 0 w 264"/>
                <a:gd name="T3" fmla="*/ 151 h 303"/>
                <a:gd name="T4" fmla="*/ 0 w 264"/>
                <a:gd name="T5" fmla="*/ 303 h 303"/>
                <a:gd name="T6" fmla="*/ 264 w 264"/>
                <a:gd name="T7" fmla="*/ 151 h 303"/>
                <a:gd name="T8" fmla="*/ 0 w 264"/>
                <a:gd name="T9" fmla="*/ 0 h 303"/>
                <a:gd name="T10" fmla="*/ 18 w 264"/>
                <a:gd name="T11" fmla="*/ 33 h 303"/>
                <a:gd name="T12" fmla="*/ 227 w 264"/>
                <a:gd name="T13" fmla="*/ 151 h 303"/>
                <a:gd name="T14" fmla="*/ 18 w 264"/>
                <a:gd name="T15" fmla="*/ 270 h 303"/>
                <a:gd name="T16" fmla="*/ 18 w 264"/>
                <a:gd name="T17" fmla="*/ 33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4" h="303">
                  <a:moveTo>
                    <a:pt x="0" y="0"/>
                  </a:moveTo>
                  <a:lnTo>
                    <a:pt x="0" y="151"/>
                  </a:lnTo>
                  <a:lnTo>
                    <a:pt x="0" y="303"/>
                  </a:lnTo>
                  <a:lnTo>
                    <a:pt x="264" y="151"/>
                  </a:lnTo>
                  <a:lnTo>
                    <a:pt x="0" y="0"/>
                  </a:lnTo>
                  <a:close/>
                  <a:moveTo>
                    <a:pt x="18" y="33"/>
                  </a:moveTo>
                  <a:lnTo>
                    <a:pt x="227" y="151"/>
                  </a:lnTo>
                  <a:lnTo>
                    <a:pt x="18" y="270"/>
                  </a:lnTo>
                  <a:lnTo>
                    <a:pt x="1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34" name="Freeform 25"/>
          <p:cNvSpPr>
            <a:spLocks noEditPoints="1"/>
          </p:cNvSpPr>
          <p:nvPr/>
        </p:nvSpPr>
        <p:spPr bwMode="auto">
          <a:xfrm>
            <a:off x="8145298" y="2591430"/>
            <a:ext cx="830631" cy="347395"/>
          </a:xfrm>
          <a:custGeom>
            <a:avLst/>
            <a:gdLst>
              <a:gd name="T0" fmla="*/ 577304 w 240"/>
              <a:gd name="T1" fmla="*/ 108706 h 100"/>
              <a:gd name="T2" fmla="*/ 572370 w 240"/>
              <a:gd name="T3" fmla="*/ 108706 h 100"/>
              <a:gd name="T4" fmla="*/ 449014 w 240"/>
              <a:gd name="T5" fmla="*/ 0 h 100"/>
              <a:gd name="T6" fmla="*/ 330593 w 240"/>
              <a:gd name="T7" fmla="*/ 96353 h 100"/>
              <a:gd name="T8" fmla="*/ 300988 w 240"/>
              <a:gd name="T9" fmla="*/ 81529 h 100"/>
              <a:gd name="T10" fmla="*/ 293586 w 240"/>
              <a:gd name="T11" fmla="*/ 81529 h 100"/>
              <a:gd name="T12" fmla="*/ 263981 w 240"/>
              <a:gd name="T13" fmla="*/ 96353 h 100"/>
              <a:gd name="T14" fmla="*/ 143093 w 240"/>
              <a:gd name="T15" fmla="*/ 0 h 100"/>
              <a:gd name="T16" fmla="*/ 22204 w 240"/>
              <a:gd name="T17" fmla="*/ 108706 h 100"/>
              <a:gd name="T18" fmla="*/ 14803 w 240"/>
              <a:gd name="T19" fmla="*/ 108706 h 100"/>
              <a:gd name="T20" fmla="*/ 0 w 240"/>
              <a:gd name="T21" fmla="*/ 123530 h 100"/>
              <a:gd name="T22" fmla="*/ 14803 w 240"/>
              <a:gd name="T23" fmla="*/ 138353 h 100"/>
              <a:gd name="T24" fmla="*/ 22204 w 240"/>
              <a:gd name="T25" fmla="*/ 138353 h 100"/>
              <a:gd name="T26" fmla="*/ 143093 w 240"/>
              <a:gd name="T27" fmla="*/ 247059 h 100"/>
              <a:gd name="T28" fmla="*/ 266448 w 240"/>
              <a:gd name="T29" fmla="*/ 123530 h 100"/>
              <a:gd name="T30" fmla="*/ 266448 w 240"/>
              <a:gd name="T31" fmla="*/ 116118 h 100"/>
              <a:gd name="T32" fmla="*/ 296054 w 240"/>
              <a:gd name="T33" fmla="*/ 101294 h 100"/>
              <a:gd name="T34" fmla="*/ 328126 w 240"/>
              <a:gd name="T35" fmla="*/ 116118 h 100"/>
              <a:gd name="T36" fmla="*/ 325659 w 240"/>
              <a:gd name="T37" fmla="*/ 123530 h 100"/>
              <a:gd name="T38" fmla="*/ 449014 w 240"/>
              <a:gd name="T39" fmla="*/ 247059 h 100"/>
              <a:gd name="T40" fmla="*/ 572370 w 240"/>
              <a:gd name="T41" fmla="*/ 138353 h 100"/>
              <a:gd name="T42" fmla="*/ 577304 w 240"/>
              <a:gd name="T43" fmla="*/ 138353 h 100"/>
              <a:gd name="T44" fmla="*/ 592107 w 240"/>
              <a:gd name="T45" fmla="*/ 123530 h 100"/>
              <a:gd name="T46" fmla="*/ 577304 w 240"/>
              <a:gd name="T47" fmla="*/ 108706 h 100"/>
              <a:gd name="T48" fmla="*/ 143093 w 240"/>
              <a:gd name="T49" fmla="*/ 227294 h 100"/>
              <a:gd name="T50" fmla="*/ 39474 w 240"/>
              <a:gd name="T51" fmla="*/ 123530 h 100"/>
              <a:gd name="T52" fmla="*/ 143093 w 240"/>
              <a:gd name="T53" fmla="*/ 19765 h 100"/>
              <a:gd name="T54" fmla="*/ 246711 w 240"/>
              <a:gd name="T55" fmla="*/ 123530 h 100"/>
              <a:gd name="T56" fmla="*/ 143093 w 240"/>
              <a:gd name="T57" fmla="*/ 227294 h 100"/>
              <a:gd name="T58" fmla="*/ 449014 w 240"/>
              <a:gd name="T59" fmla="*/ 227294 h 100"/>
              <a:gd name="T60" fmla="*/ 345396 w 240"/>
              <a:gd name="T61" fmla="*/ 123530 h 100"/>
              <a:gd name="T62" fmla="*/ 449014 w 240"/>
              <a:gd name="T63" fmla="*/ 19765 h 100"/>
              <a:gd name="T64" fmla="*/ 552633 w 240"/>
              <a:gd name="T65" fmla="*/ 123530 h 100"/>
              <a:gd name="T66" fmla="*/ 449014 w 240"/>
              <a:gd name="T67" fmla="*/ 227294 h 100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40" h="100">
                <a:moveTo>
                  <a:pt x="234" y="44"/>
                </a:moveTo>
                <a:cubicBezTo>
                  <a:pt x="232" y="44"/>
                  <a:pt x="232" y="44"/>
                  <a:pt x="232" y="44"/>
                </a:cubicBezTo>
                <a:cubicBezTo>
                  <a:pt x="229" y="19"/>
                  <a:pt x="208" y="0"/>
                  <a:pt x="182" y="0"/>
                </a:cubicBezTo>
                <a:cubicBezTo>
                  <a:pt x="159" y="0"/>
                  <a:pt x="139" y="16"/>
                  <a:pt x="134" y="39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1" y="32"/>
                  <a:pt x="120" y="32"/>
                  <a:pt x="119" y="33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102" y="16"/>
                  <a:pt x="82" y="0"/>
                  <a:pt x="58" y="0"/>
                </a:cubicBezTo>
                <a:cubicBezTo>
                  <a:pt x="33" y="0"/>
                  <a:pt x="12" y="19"/>
                  <a:pt x="9" y="44"/>
                </a:cubicBezTo>
                <a:cubicBezTo>
                  <a:pt x="6" y="44"/>
                  <a:pt x="6" y="44"/>
                  <a:pt x="6" y="44"/>
                </a:cubicBezTo>
                <a:cubicBezTo>
                  <a:pt x="3" y="44"/>
                  <a:pt x="0" y="47"/>
                  <a:pt x="0" y="50"/>
                </a:cubicBezTo>
                <a:cubicBezTo>
                  <a:pt x="0" y="53"/>
                  <a:pt x="3" y="56"/>
                  <a:pt x="6" y="56"/>
                </a:cubicBezTo>
                <a:cubicBezTo>
                  <a:pt x="9" y="56"/>
                  <a:pt x="9" y="56"/>
                  <a:pt x="9" y="56"/>
                </a:cubicBezTo>
                <a:cubicBezTo>
                  <a:pt x="12" y="81"/>
                  <a:pt x="33" y="100"/>
                  <a:pt x="58" y="100"/>
                </a:cubicBezTo>
                <a:cubicBezTo>
                  <a:pt x="86" y="100"/>
                  <a:pt x="108" y="77"/>
                  <a:pt x="108" y="50"/>
                </a:cubicBezTo>
                <a:cubicBezTo>
                  <a:pt x="108" y="49"/>
                  <a:pt x="108" y="48"/>
                  <a:pt x="108" y="47"/>
                </a:cubicBezTo>
                <a:cubicBezTo>
                  <a:pt x="120" y="41"/>
                  <a:pt x="120" y="41"/>
                  <a:pt x="120" y="41"/>
                </a:cubicBezTo>
                <a:cubicBezTo>
                  <a:pt x="133" y="47"/>
                  <a:pt x="133" y="47"/>
                  <a:pt x="133" y="47"/>
                </a:cubicBezTo>
                <a:cubicBezTo>
                  <a:pt x="133" y="48"/>
                  <a:pt x="132" y="49"/>
                  <a:pt x="132" y="50"/>
                </a:cubicBezTo>
                <a:cubicBezTo>
                  <a:pt x="132" y="77"/>
                  <a:pt x="155" y="100"/>
                  <a:pt x="182" y="100"/>
                </a:cubicBezTo>
                <a:cubicBezTo>
                  <a:pt x="208" y="100"/>
                  <a:pt x="229" y="81"/>
                  <a:pt x="232" y="56"/>
                </a:cubicBezTo>
                <a:cubicBezTo>
                  <a:pt x="234" y="56"/>
                  <a:pt x="234" y="56"/>
                  <a:pt x="234" y="56"/>
                </a:cubicBezTo>
                <a:cubicBezTo>
                  <a:pt x="238" y="56"/>
                  <a:pt x="240" y="53"/>
                  <a:pt x="240" y="50"/>
                </a:cubicBezTo>
                <a:cubicBezTo>
                  <a:pt x="240" y="47"/>
                  <a:pt x="238" y="44"/>
                  <a:pt x="234" y="44"/>
                </a:cubicBezTo>
                <a:moveTo>
                  <a:pt x="58" y="92"/>
                </a:moveTo>
                <a:cubicBezTo>
                  <a:pt x="35" y="92"/>
                  <a:pt x="16" y="73"/>
                  <a:pt x="16" y="50"/>
                </a:cubicBezTo>
                <a:cubicBezTo>
                  <a:pt x="16" y="27"/>
                  <a:pt x="35" y="8"/>
                  <a:pt x="58" y="8"/>
                </a:cubicBezTo>
                <a:cubicBezTo>
                  <a:pt x="82" y="8"/>
                  <a:pt x="100" y="27"/>
                  <a:pt x="100" y="50"/>
                </a:cubicBezTo>
                <a:cubicBezTo>
                  <a:pt x="100" y="73"/>
                  <a:pt x="82" y="92"/>
                  <a:pt x="58" y="92"/>
                </a:cubicBezTo>
                <a:moveTo>
                  <a:pt x="182" y="92"/>
                </a:moveTo>
                <a:cubicBezTo>
                  <a:pt x="159" y="92"/>
                  <a:pt x="140" y="73"/>
                  <a:pt x="140" y="50"/>
                </a:cubicBezTo>
                <a:cubicBezTo>
                  <a:pt x="140" y="27"/>
                  <a:pt x="159" y="8"/>
                  <a:pt x="182" y="8"/>
                </a:cubicBezTo>
                <a:cubicBezTo>
                  <a:pt x="206" y="8"/>
                  <a:pt x="224" y="27"/>
                  <a:pt x="224" y="50"/>
                </a:cubicBezTo>
                <a:cubicBezTo>
                  <a:pt x="224" y="73"/>
                  <a:pt x="206" y="92"/>
                  <a:pt x="182" y="9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35" name="组合 134"/>
          <p:cNvGrpSpPr/>
          <p:nvPr/>
        </p:nvGrpSpPr>
        <p:grpSpPr>
          <a:xfrm>
            <a:off x="1919623" y="2434574"/>
            <a:ext cx="691669" cy="691669"/>
            <a:chOff x="987425" y="2392363"/>
            <a:chExt cx="750888" cy="750888"/>
          </a:xfrm>
          <a:solidFill>
            <a:schemeClr val="bg1"/>
          </a:solidFill>
        </p:grpSpPr>
        <p:sp>
          <p:nvSpPr>
            <p:cNvPr id="136" name="Freeform 26"/>
            <p:cNvSpPr>
              <a:spLocks noEditPoints="1"/>
            </p:cNvSpPr>
            <p:nvPr/>
          </p:nvSpPr>
          <p:spPr bwMode="auto">
            <a:xfrm>
              <a:off x="1227138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8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8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8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8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8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8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8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8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7" name="Freeform 27"/>
            <p:cNvSpPr/>
            <p:nvPr/>
          </p:nvSpPr>
          <p:spPr bwMode="auto">
            <a:xfrm>
              <a:off x="1639888" y="2541588"/>
              <a:ext cx="98425" cy="450850"/>
            </a:xfrm>
            <a:custGeom>
              <a:avLst/>
              <a:gdLst>
                <a:gd name="T0" fmla="*/ 6 w 26"/>
                <a:gd name="T1" fmla="*/ 0 h 120"/>
                <a:gd name="T2" fmla="*/ 0 w 26"/>
                <a:gd name="T3" fmla="*/ 5 h 120"/>
                <a:gd name="T4" fmla="*/ 18 w 26"/>
                <a:gd name="T5" fmla="*/ 60 h 120"/>
                <a:gd name="T6" fmla="*/ 0 w 26"/>
                <a:gd name="T7" fmla="*/ 115 h 120"/>
                <a:gd name="T8" fmla="*/ 6 w 26"/>
                <a:gd name="T9" fmla="*/ 120 h 120"/>
                <a:gd name="T10" fmla="*/ 26 w 26"/>
                <a:gd name="T11" fmla="*/ 60 h 120"/>
                <a:gd name="T12" fmla="*/ 6 w 2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20">
                  <a:moveTo>
                    <a:pt x="6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1" y="20"/>
                    <a:pt x="18" y="39"/>
                    <a:pt x="18" y="60"/>
                  </a:cubicBezTo>
                  <a:cubicBezTo>
                    <a:pt x="18" y="80"/>
                    <a:pt x="11" y="99"/>
                    <a:pt x="0" y="115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19" y="103"/>
                    <a:pt x="26" y="82"/>
                    <a:pt x="26" y="60"/>
                  </a:cubicBezTo>
                  <a:cubicBezTo>
                    <a:pt x="26" y="37"/>
                    <a:pt x="19" y="17"/>
                    <a:pt x="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8" name="Freeform 28"/>
            <p:cNvSpPr/>
            <p:nvPr/>
          </p:nvSpPr>
          <p:spPr bwMode="auto">
            <a:xfrm>
              <a:off x="1565275" y="2598738"/>
              <a:ext cx="82550" cy="338138"/>
            </a:xfrm>
            <a:custGeom>
              <a:avLst/>
              <a:gdLst>
                <a:gd name="T0" fmla="*/ 7 w 22"/>
                <a:gd name="T1" fmla="*/ 90 h 90"/>
                <a:gd name="T2" fmla="*/ 22 w 22"/>
                <a:gd name="T3" fmla="*/ 45 h 90"/>
                <a:gd name="T4" fmla="*/ 7 w 22"/>
                <a:gd name="T5" fmla="*/ 0 h 90"/>
                <a:gd name="T6" fmla="*/ 0 w 22"/>
                <a:gd name="T7" fmla="*/ 4 h 90"/>
                <a:gd name="T8" fmla="*/ 14 w 22"/>
                <a:gd name="T9" fmla="*/ 45 h 90"/>
                <a:gd name="T10" fmla="*/ 0 w 22"/>
                <a:gd name="T11" fmla="*/ 85 h 90"/>
                <a:gd name="T12" fmla="*/ 7 w 22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90">
                  <a:moveTo>
                    <a:pt x="7" y="90"/>
                  </a:moveTo>
                  <a:cubicBezTo>
                    <a:pt x="16" y="78"/>
                    <a:pt x="22" y="62"/>
                    <a:pt x="22" y="45"/>
                  </a:cubicBezTo>
                  <a:cubicBezTo>
                    <a:pt x="22" y="28"/>
                    <a:pt x="16" y="12"/>
                    <a:pt x="7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6"/>
                    <a:pt x="14" y="30"/>
                    <a:pt x="14" y="45"/>
                  </a:cubicBezTo>
                  <a:cubicBezTo>
                    <a:pt x="14" y="60"/>
                    <a:pt x="9" y="74"/>
                    <a:pt x="0" y="85"/>
                  </a:cubicBezTo>
                  <a:lnTo>
                    <a:pt x="7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9" name="Freeform 29"/>
            <p:cNvSpPr/>
            <p:nvPr/>
          </p:nvSpPr>
          <p:spPr bwMode="auto">
            <a:xfrm>
              <a:off x="1493838" y="2651125"/>
              <a:ext cx="63500" cy="233363"/>
            </a:xfrm>
            <a:custGeom>
              <a:avLst/>
              <a:gdLst>
                <a:gd name="T0" fmla="*/ 7 w 17"/>
                <a:gd name="T1" fmla="*/ 62 h 62"/>
                <a:gd name="T2" fmla="*/ 17 w 17"/>
                <a:gd name="T3" fmla="*/ 31 h 62"/>
                <a:gd name="T4" fmla="*/ 7 w 17"/>
                <a:gd name="T5" fmla="*/ 0 h 62"/>
                <a:gd name="T6" fmla="*/ 0 w 17"/>
                <a:gd name="T7" fmla="*/ 5 h 62"/>
                <a:gd name="T8" fmla="*/ 9 w 17"/>
                <a:gd name="T9" fmla="*/ 31 h 62"/>
                <a:gd name="T10" fmla="*/ 0 w 17"/>
                <a:gd name="T11" fmla="*/ 57 h 62"/>
                <a:gd name="T12" fmla="*/ 7 w 17"/>
                <a:gd name="T13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62">
                  <a:moveTo>
                    <a:pt x="7" y="62"/>
                  </a:moveTo>
                  <a:cubicBezTo>
                    <a:pt x="13" y="53"/>
                    <a:pt x="17" y="42"/>
                    <a:pt x="17" y="31"/>
                  </a:cubicBezTo>
                  <a:cubicBezTo>
                    <a:pt x="17" y="19"/>
                    <a:pt x="13" y="9"/>
                    <a:pt x="7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6" y="12"/>
                    <a:pt x="9" y="21"/>
                    <a:pt x="9" y="31"/>
                  </a:cubicBezTo>
                  <a:cubicBezTo>
                    <a:pt x="9" y="41"/>
                    <a:pt x="6" y="50"/>
                    <a:pt x="0" y="57"/>
                  </a:cubicBezTo>
                  <a:lnTo>
                    <a:pt x="7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0" name="Freeform 30"/>
            <p:cNvSpPr/>
            <p:nvPr/>
          </p:nvSpPr>
          <p:spPr bwMode="auto">
            <a:xfrm>
              <a:off x="987425" y="2392363"/>
              <a:ext cx="638175" cy="750888"/>
            </a:xfrm>
            <a:custGeom>
              <a:avLst/>
              <a:gdLst>
                <a:gd name="T0" fmla="*/ 100 w 170"/>
                <a:gd name="T1" fmla="*/ 192 h 200"/>
                <a:gd name="T2" fmla="*/ 8 w 170"/>
                <a:gd name="T3" fmla="*/ 100 h 200"/>
                <a:gd name="T4" fmla="*/ 100 w 170"/>
                <a:gd name="T5" fmla="*/ 8 h 200"/>
                <a:gd name="T6" fmla="*/ 165 w 170"/>
                <a:gd name="T7" fmla="*/ 35 h 200"/>
                <a:gd name="T8" fmla="*/ 170 w 170"/>
                <a:gd name="T9" fmla="*/ 29 h 200"/>
                <a:gd name="T10" fmla="*/ 100 w 170"/>
                <a:gd name="T11" fmla="*/ 0 h 200"/>
                <a:gd name="T12" fmla="*/ 0 w 170"/>
                <a:gd name="T13" fmla="*/ 100 h 200"/>
                <a:gd name="T14" fmla="*/ 100 w 170"/>
                <a:gd name="T15" fmla="*/ 200 h 200"/>
                <a:gd name="T16" fmla="*/ 170 w 170"/>
                <a:gd name="T17" fmla="*/ 171 h 200"/>
                <a:gd name="T18" fmla="*/ 165 w 170"/>
                <a:gd name="T19" fmla="*/ 165 h 200"/>
                <a:gd name="T20" fmla="*/ 100 w 170"/>
                <a:gd name="T21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200"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25" y="8"/>
                    <a:pt x="148" y="18"/>
                    <a:pt x="165" y="35"/>
                  </a:cubicBezTo>
                  <a:cubicBezTo>
                    <a:pt x="170" y="29"/>
                    <a:pt x="170" y="29"/>
                    <a:pt x="170" y="29"/>
                  </a:cubicBezTo>
                  <a:cubicBezTo>
                    <a:pt x="152" y="11"/>
                    <a:pt x="127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27" y="200"/>
                    <a:pt x="152" y="189"/>
                    <a:pt x="170" y="171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48" y="182"/>
                    <a:pt x="125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>
            <a:off x="3194749" y="2434574"/>
            <a:ext cx="691669" cy="691669"/>
            <a:chOff x="2371725" y="2392363"/>
            <a:chExt cx="750888" cy="750888"/>
          </a:xfrm>
          <a:solidFill>
            <a:schemeClr val="bg1"/>
          </a:solidFill>
        </p:grpSpPr>
        <p:sp>
          <p:nvSpPr>
            <p:cNvPr id="142" name="Freeform 31"/>
            <p:cNvSpPr>
              <a:spLocks noEditPoints="1"/>
            </p:cNvSpPr>
            <p:nvPr/>
          </p:nvSpPr>
          <p:spPr bwMode="auto">
            <a:xfrm>
              <a:off x="2613025" y="2590800"/>
              <a:ext cx="225425" cy="354013"/>
            </a:xfrm>
            <a:custGeom>
              <a:avLst/>
              <a:gdLst>
                <a:gd name="T0" fmla="*/ 0 w 142"/>
                <a:gd name="T1" fmla="*/ 64 h 223"/>
                <a:gd name="T2" fmla="*/ 0 w 142"/>
                <a:gd name="T3" fmla="*/ 159 h 223"/>
                <a:gd name="T4" fmla="*/ 75 w 142"/>
                <a:gd name="T5" fmla="*/ 159 h 223"/>
                <a:gd name="T6" fmla="*/ 142 w 142"/>
                <a:gd name="T7" fmla="*/ 223 h 223"/>
                <a:gd name="T8" fmla="*/ 142 w 142"/>
                <a:gd name="T9" fmla="*/ 0 h 223"/>
                <a:gd name="T10" fmla="*/ 75 w 142"/>
                <a:gd name="T11" fmla="*/ 64 h 223"/>
                <a:gd name="T12" fmla="*/ 0 w 142"/>
                <a:gd name="T13" fmla="*/ 64 h 223"/>
                <a:gd name="T14" fmla="*/ 90 w 142"/>
                <a:gd name="T15" fmla="*/ 78 h 223"/>
                <a:gd name="T16" fmla="*/ 123 w 142"/>
                <a:gd name="T17" fmla="*/ 45 h 223"/>
                <a:gd name="T18" fmla="*/ 123 w 142"/>
                <a:gd name="T19" fmla="*/ 178 h 223"/>
                <a:gd name="T20" fmla="*/ 90 w 142"/>
                <a:gd name="T21" fmla="*/ 144 h 223"/>
                <a:gd name="T22" fmla="*/ 85 w 142"/>
                <a:gd name="T23" fmla="*/ 140 h 223"/>
                <a:gd name="T24" fmla="*/ 75 w 142"/>
                <a:gd name="T25" fmla="*/ 140 h 223"/>
                <a:gd name="T26" fmla="*/ 19 w 142"/>
                <a:gd name="T27" fmla="*/ 140 h 223"/>
                <a:gd name="T28" fmla="*/ 19 w 142"/>
                <a:gd name="T29" fmla="*/ 83 h 223"/>
                <a:gd name="T30" fmla="*/ 75 w 142"/>
                <a:gd name="T31" fmla="*/ 83 h 223"/>
                <a:gd name="T32" fmla="*/ 85 w 142"/>
                <a:gd name="T33" fmla="*/ 83 h 223"/>
                <a:gd name="T34" fmla="*/ 90 w 142"/>
                <a:gd name="T35" fmla="*/ 7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223">
                  <a:moveTo>
                    <a:pt x="0" y="64"/>
                  </a:moveTo>
                  <a:lnTo>
                    <a:pt x="0" y="159"/>
                  </a:lnTo>
                  <a:lnTo>
                    <a:pt x="75" y="159"/>
                  </a:lnTo>
                  <a:lnTo>
                    <a:pt x="142" y="223"/>
                  </a:lnTo>
                  <a:lnTo>
                    <a:pt x="142" y="0"/>
                  </a:lnTo>
                  <a:lnTo>
                    <a:pt x="75" y="64"/>
                  </a:lnTo>
                  <a:lnTo>
                    <a:pt x="0" y="64"/>
                  </a:lnTo>
                  <a:close/>
                  <a:moveTo>
                    <a:pt x="90" y="78"/>
                  </a:moveTo>
                  <a:lnTo>
                    <a:pt x="123" y="45"/>
                  </a:lnTo>
                  <a:lnTo>
                    <a:pt x="123" y="178"/>
                  </a:lnTo>
                  <a:lnTo>
                    <a:pt x="90" y="144"/>
                  </a:lnTo>
                  <a:lnTo>
                    <a:pt x="85" y="140"/>
                  </a:lnTo>
                  <a:lnTo>
                    <a:pt x="75" y="140"/>
                  </a:lnTo>
                  <a:lnTo>
                    <a:pt x="19" y="140"/>
                  </a:lnTo>
                  <a:lnTo>
                    <a:pt x="19" y="83"/>
                  </a:lnTo>
                  <a:lnTo>
                    <a:pt x="75" y="83"/>
                  </a:lnTo>
                  <a:lnTo>
                    <a:pt x="85" y="83"/>
                  </a:lnTo>
                  <a:lnTo>
                    <a:pt x="9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3" name="Freeform 32"/>
            <p:cNvSpPr>
              <a:spLocks noEditPoints="1"/>
            </p:cNvSpPr>
            <p:nvPr/>
          </p:nvSpPr>
          <p:spPr bwMode="auto">
            <a:xfrm>
              <a:off x="2371725" y="2392363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5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5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1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1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44" name="Freeform 33"/>
          <p:cNvSpPr>
            <a:spLocks noEditPoints="1"/>
          </p:cNvSpPr>
          <p:nvPr/>
        </p:nvSpPr>
        <p:spPr bwMode="auto">
          <a:xfrm>
            <a:off x="5684585" y="2488993"/>
            <a:ext cx="663613" cy="581219"/>
          </a:xfrm>
          <a:custGeom>
            <a:avLst/>
            <a:gdLst>
              <a:gd name="T0" fmla="*/ 473268 w 454"/>
              <a:gd name="T1" fmla="*/ 0 h 398"/>
              <a:gd name="T2" fmla="*/ 0 w 454"/>
              <a:gd name="T3" fmla="*/ 0 h 398"/>
              <a:gd name="T4" fmla="*/ 0 w 454"/>
              <a:gd name="T5" fmla="*/ 297096 h 398"/>
              <a:gd name="T6" fmla="*/ 162621 w 454"/>
              <a:gd name="T7" fmla="*/ 297096 h 398"/>
              <a:gd name="T8" fmla="*/ 59419 w 454"/>
              <a:gd name="T9" fmla="*/ 414892 h 398"/>
              <a:gd name="T10" fmla="*/ 413849 w 454"/>
              <a:gd name="T11" fmla="*/ 414892 h 398"/>
              <a:gd name="T12" fmla="*/ 312732 w 454"/>
              <a:gd name="T13" fmla="*/ 297096 h 398"/>
              <a:gd name="T14" fmla="*/ 473268 w 454"/>
              <a:gd name="T15" fmla="*/ 297096 h 398"/>
              <a:gd name="T16" fmla="*/ 473268 w 454"/>
              <a:gd name="T17" fmla="*/ 0 h 398"/>
              <a:gd name="T18" fmla="*/ 103202 w 454"/>
              <a:gd name="T19" fmla="*/ 395086 h 398"/>
              <a:gd name="T20" fmla="*/ 236634 w 454"/>
              <a:gd name="T21" fmla="*/ 237677 h 398"/>
              <a:gd name="T22" fmla="*/ 372151 w 454"/>
              <a:gd name="T23" fmla="*/ 395086 h 398"/>
              <a:gd name="T24" fmla="*/ 103202 w 454"/>
              <a:gd name="T25" fmla="*/ 395086 h 398"/>
              <a:gd name="T26" fmla="*/ 453462 w 454"/>
              <a:gd name="T27" fmla="*/ 277290 h 398"/>
              <a:gd name="T28" fmla="*/ 296053 w 454"/>
              <a:gd name="T29" fmla="*/ 277290 h 398"/>
              <a:gd name="T30" fmla="*/ 236634 w 454"/>
              <a:gd name="T31" fmla="*/ 207446 h 398"/>
              <a:gd name="T32" fmla="*/ 177215 w 454"/>
              <a:gd name="T33" fmla="*/ 277290 h 398"/>
              <a:gd name="T34" fmla="*/ 19806 w 454"/>
              <a:gd name="T35" fmla="*/ 277290 h 398"/>
              <a:gd name="T36" fmla="*/ 19806 w 454"/>
              <a:gd name="T37" fmla="*/ 19806 h 398"/>
              <a:gd name="T38" fmla="*/ 453462 w 454"/>
              <a:gd name="T39" fmla="*/ 19806 h 398"/>
              <a:gd name="T40" fmla="*/ 453462 w 454"/>
              <a:gd name="T41" fmla="*/ 277290 h 39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454" h="398">
                <a:moveTo>
                  <a:pt x="454" y="0"/>
                </a:moveTo>
                <a:lnTo>
                  <a:pt x="0" y="0"/>
                </a:lnTo>
                <a:lnTo>
                  <a:pt x="0" y="285"/>
                </a:lnTo>
                <a:lnTo>
                  <a:pt x="156" y="285"/>
                </a:lnTo>
                <a:lnTo>
                  <a:pt x="57" y="398"/>
                </a:lnTo>
                <a:lnTo>
                  <a:pt x="397" y="398"/>
                </a:lnTo>
                <a:lnTo>
                  <a:pt x="300" y="285"/>
                </a:lnTo>
                <a:lnTo>
                  <a:pt x="454" y="285"/>
                </a:lnTo>
                <a:lnTo>
                  <a:pt x="454" y="0"/>
                </a:lnTo>
                <a:close/>
                <a:moveTo>
                  <a:pt x="99" y="379"/>
                </a:moveTo>
                <a:lnTo>
                  <a:pt x="227" y="228"/>
                </a:lnTo>
                <a:lnTo>
                  <a:pt x="357" y="379"/>
                </a:lnTo>
                <a:lnTo>
                  <a:pt x="99" y="379"/>
                </a:lnTo>
                <a:close/>
                <a:moveTo>
                  <a:pt x="435" y="266"/>
                </a:moveTo>
                <a:lnTo>
                  <a:pt x="284" y="266"/>
                </a:lnTo>
                <a:lnTo>
                  <a:pt x="227" y="199"/>
                </a:lnTo>
                <a:lnTo>
                  <a:pt x="170" y="266"/>
                </a:lnTo>
                <a:lnTo>
                  <a:pt x="19" y="266"/>
                </a:lnTo>
                <a:lnTo>
                  <a:pt x="19" y="19"/>
                </a:lnTo>
                <a:lnTo>
                  <a:pt x="435" y="19"/>
                </a:lnTo>
                <a:lnTo>
                  <a:pt x="435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45" name="组合 144"/>
          <p:cNvGrpSpPr/>
          <p:nvPr/>
        </p:nvGrpSpPr>
        <p:grpSpPr>
          <a:xfrm>
            <a:off x="6888521" y="2434574"/>
            <a:ext cx="745773" cy="663884"/>
            <a:chOff x="6381750" y="2392363"/>
            <a:chExt cx="809625" cy="720725"/>
          </a:xfrm>
          <a:solidFill>
            <a:schemeClr val="bg1"/>
          </a:solidFill>
        </p:grpSpPr>
        <p:sp>
          <p:nvSpPr>
            <p:cNvPr id="146" name="Freeform 34"/>
            <p:cNvSpPr>
              <a:spLocks noEditPoints="1"/>
            </p:cNvSpPr>
            <p:nvPr/>
          </p:nvSpPr>
          <p:spPr bwMode="auto">
            <a:xfrm>
              <a:off x="6381750" y="2511425"/>
              <a:ext cx="809625" cy="601663"/>
            </a:xfrm>
            <a:custGeom>
              <a:avLst/>
              <a:gdLst>
                <a:gd name="T0" fmla="*/ 0 w 510"/>
                <a:gd name="T1" fmla="*/ 379 h 379"/>
                <a:gd name="T2" fmla="*/ 510 w 510"/>
                <a:gd name="T3" fmla="*/ 379 h 379"/>
                <a:gd name="T4" fmla="*/ 510 w 510"/>
                <a:gd name="T5" fmla="*/ 0 h 379"/>
                <a:gd name="T6" fmla="*/ 0 w 510"/>
                <a:gd name="T7" fmla="*/ 0 h 379"/>
                <a:gd name="T8" fmla="*/ 0 w 510"/>
                <a:gd name="T9" fmla="*/ 379 h 379"/>
                <a:gd name="T10" fmla="*/ 492 w 510"/>
                <a:gd name="T11" fmla="*/ 360 h 379"/>
                <a:gd name="T12" fmla="*/ 19 w 510"/>
                <a:gd name="T13" fmla="*/ 360 h 379"/>
                <a:gd name="T14" fmla="*/ 19 w 510"/>
                <a:gd name="T15" fmla="*/ 19 h 379"/>
                <a:gd name="T16" fmla="*/ 492 w 510"/>
                <a:gd name="T17" fmla="*/ 19 h 379"/>
                <a:gd name="T18" fmla="*/ 492 w 510"/>
                <a:gd name="T19" fmla="*/ 36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0" h="379">
                  <a:moveTo>
                    <a:pt x="0" y="379"/>
                  </a:moveTo>
                  <a:lnTo>
                    <a:pt x="510" y="379"/>
                  </a:lnTo>
                  <a:lnTo>
                    <a:pt x="510" y="0"/>
                  </a:lnTo>
                  <a:lnTo>
                    <a:pt x="0" y="0"/>
                  </a:lnTo>
                  <a:lnTo>
                    <a:pt x="0" y="379"/>
                  </a:lnTo>
                  <a:close/>
                  <a:moveTo>
                    <a:pt x="492" y="360"/>
                  </a:moveTo>
                  <a:lnTo>
                    <a:pt x="19" y="360"/>
                  </a:lnTo>
                  <a:lnTo>
                    <a:pt x="19" y="19"/>
                  </a:lnTo>
                  <a:lnTo>
                    <a:pt x="492" y="19"/>
                  </a:lnTo>
                  <a:lnTo>
                    <a:pt x="492" y="3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7" name="Rectangle 35"/>
            <p:cNvSpPr>
              <a:spLocks noChangeArrowheads="1"/>
            </p:cNvSpPr>
            <p:nvPr/>
          </p:nvSpPr>
          <p:spPr bwMode="auto">
            <a:xfrm>
              <a:off x="6442075" y="2451100"/>
              <a:ext cx="690563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8" name="Rectangle 36"/>
            <p:cNvSpPr>
              <a:spLocks noChangeArrowheads="1"/>
            </p:cNvSpPr>
            <p:nvPr/>
          </p:nvSpPr>
          <p:spPr bwMode="auto">
            <a:xfrm>
              <a:off x="6500813" y="2392363"/>
              <a:ext cx="571500" cy="285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4474264" y="2419950"/>
            <a:ext cx="691669" cy="693130"/>
            <a:chOff x="3760788" y="2376488"/>
            <a:chExt cx="750887" cy="752475"/>
          </a:xfrm>
          <a:solidFill>
            <a:schemeClr val="bg1"/>
          </a:solidFill>
        </p:grpSpPr>
        <p:sp>
          <p:nvSpPr>
            <p:cNvPr id="150" name="Rectangle 37"/>
            <p:cNvSpPr>
              <a:spLocks noChangeArrowheads="1"/>
            </p:cNvSpPr>
            <p:nvPr/>
          </p:nvSpPr>
          <p:spPr bwMode="auto">
            <a:xfrm>
              <a:off x="3760788" y="2541588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1" name="Rectangle 38"/>
            <p:cNvSpPr>
              <a:spLocks noChangeArrowheads="1"/>
            </p:cNvSpPr>
            <p:nvPr/>
          </p:nvSpPr>
          <p:spPr bwMode="auto">
            <a:xfrm>
              <a:off x="3760788" y="2676525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2" name="Rectangle 39"/>
            <p:cNvSpPr>
              <a:spLocks noChangeArrowheads="1"/>
            </p:cNvSpPr>
            <p:nvPr/>
          </p:nvSpPr>
          <p:spPr bwMode="auto">
            <a:xfrm>
              <a:off x="3760788" y="2813050"/>
              <a:ext cx="39052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3" name="Freeform 40"/>
            <p:cNvSpPr>
              <a:spLocks noEditPoints="1"/>
            </p:cNvSpPr>
            <p:nvPr/>
          </p:nvSpPr>
          <p:spPr bwMode="auto">
            <a:xfrm>
              <a:off x="4060825" y="2376488"/>
              <a:ext cx="450850" cy="752475"/>
            </a:xfrm>
            <a:custGeom>
              <a:avLst/>
              <a:gdLst>
                <a:gd name="T0" fmla="*/ 64 w 120"/>
                <a:gd name="T1" fmla="*/ 49 h 200"/>
                <a:gd name="T2" fmla="*/ 120 w 120"/>
                <a:gd name="T3" fmla="*/ 56 h 200"/>
                <a:gd name="T4" fmla="*/ 56 w 120"/>
                <a:gd name="T5" fmla="*/ 0 h 200"/>
                <a:gd name="T6" fmla="*/ 56 w 120"/>
                <a:gd name="T7" fmla="*/ 6 h 200"/>
                <a:gd name="T8" fmla="*/ 56 w 120"/>
                <a:gd name="T9" fmla="*/ 48 h 200"/>
                <a:gd name="T10" fmla="*/ 56 w 120"/>
                <a:gd name="T11" fmla="*/ 152 h 200"/>
                <a:gd name="T12" fmla="*/ 32 w 120"/>
                <a:gd name="T13" fmla="*/ 152 h 200"/>
                <a:gd name="T14" fmla="*/ 0 w 120"/>
                <a:gd name="T15" fmla="*/ 176 h 200"/>
                <a:gd name="T16" fmla="*/ 32 w 120"/>
                <a:gd name="T17" fmla="*/ 200 h 200"/>
                <a:gd name="T18" fmla="*/ 64 w 120"/>
                <a:gd name="T19" fmla="*/ 152 h 200"/>
                <a:gd name="T20" fmla="*/ 64 w 120"/>
                <a:gd name="T21" fmla="*/ 49 h 200"/>
                <a:gd name="T22" fmla="*/ 112 w 120"/>
                <a:gd name="T23" fmla="*/ 47 h 200"/>
                <a:gd name="T24" fmla="*/ 64 w 120"/>
                <a:gd name="T25" fmla="*/ 41 h 200"/>
                <a:gd name="T26" fmla="*/ 64 w 120"/>
                <a:gd name="T27" fmla="*/ 10 h 200"/>
                <a:gd name="T28" fmla="*/ 112 w 120"/>
                <a:gd name="T29" fmla="*/ 47 h 200"/>
                <a:gd name="T30" fmla="*/ 50 w 120"/>
                <a:gd name="T31" fmla="*/ 186 h 200"/>
                <a:gd name="T32" fmla="*/ 32 w 120"/>
                <a:gd name="T33" fmla="*/ 192 h 200"/>
                <a:gd name="T34" fmla="*/ 8 w 120"/>
                <a:gd name="T35" fmla="*/ 176 h 200"/>
                <a:gd name="T36" fmla="*/ 32 w 120"/>
                <a:gd name="T37" fmla="*/ 160 h 200"/>
                <a:gd name="T38" fmla="*/ 56 w 120"/>
                <a:gd name="T39" fmla="*/ 160 h 200"/>
                <a:gd name="T40" fmla="*/ 56 w 120"/>
                <a:gd name="T41" fmla="*/ 166 h 200"/>
                <a:gd name="T42" fmla="*/ 56 w 120"/>
                <a:gd name="T43" fmla="*/ 166 h 200"/>
                <a:gd name="T44" fmla="*/ 50 w 120"/>
                <a:gd name="T45" fmla="*/ 18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0" h="200">
                  <a:moveTo>
                    <a:pt x="64" y="49"/>
                  </a:moveTo>
                  <a:cubicBezTo>
                    <a:pt x="120" y="56"/>
                    <a:pt x="120" y="56"/>
                    <a:pt x="120" y="56"/>
                  </a:cubicBezTo>
                  <a:cubicBezTo>
                    <a:pt x="120" y="16"/>
                    <a:pt x="88" y="8"/>
                    <a:pt x="56" y="0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152"/>
                    <a:pt x="56" y="152"/>
                    <a:pt x="56" y="152"/>
                  </a:cubicBezTo>
                  <a:cubicBezTo>
                    <a:pt x="32" y="152"/>
                    <a:pt x="32" y="152"/>
                    <a:pt x="32" y="152"/>
                  </a:cubicBezTo>
                  <a:cubicBezTo>
                    <a:pt x="8" y="152"/>
                    <a:pt x="0" y="164"/>
                    <a:pt x="0" y="176"/>
                  </a:cubicBezTo>
                  <a:cubicBezTo>
                    <a:pt x="0" y="185"/>
                    <a:pt x="7" y="200"/>
                    <a:pt x="32" y="200"/>
                  </a:cubicBezTo>
                  <a:cubicBezTo>
                    <a:pt x="68" y="200"/>
                    <a:pt x="64" y="171"/>
                    <a:pt x="64" y="152"/>
                  </a:cubicBezTo>
                  <a:lnTo>
                    <a:pt x="64" y="49"/>
                  </a:lnTo>
                  <a:close/>
                  <a:moveTo>
                    <a:pt x="112" y="47"/>
                  </a:moveTo>
                  <a:cubicBezTo>
                    <a:pt x="64" y="41"/>
                    <a:pt x="64" y="41"/>
                    <a:pt x="64" y="41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91" y="17"/>
                    <a:pt x="108" y="25"/>
                    <a:pt x="112" y="47"/>
                  </a:cubicBezTo>
                  <a:moveTo>
                    <a:pt x="50" y="186"/>
                  </a:moveTo>
                  <a:cubicBezTo>
                    <a:pt x="47" y="190"/>
                    <a:pt x="41" y="192"/>
                    <a:pt x="32" y="192"/>
                  </a:cubicBezTo>
                  <a:cubicBezTo>
                    <a:pt x="9" y="192"/>
                    <a:pt x="8" y="178"/>
                    <a:pt x="8" y="176"/>
                  </a:cubicBezTo>
                  <a:cubicBezTo>
                    <a:pt x="8" y="166"/>
                    <a:pt x="17" y="160"/>
                    <a:pt x="32" y="160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66"/>
                    <a:pt x="56" y="166"/>
                    <a:pt x="56" y="166"/>
                  </a:cubicBezTo>
                  <a:cubicBezTo>
                    <a:pt x="56" y="174"/>
                    <a:pt x="55" y="182"/>
                    <a:pt x="50" y="18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9408066" y="2516463"/>
            <a:ext cx="663884" cy="581996"/>
            <a:chOff x="9117013" y="2481263"/>
            <a:chExt cx="720725" cy="631825"/>
          </a:xfrm>
          <a:solidFill>
            <a:schemeClr val="bg1"/>
          </a:solidFill>
        </p:grpSpPr>
        <p:sp>
          <p:nvSpPr>
            <p:cNvPr id="155" name="Freeform 41"/>
            <p:cNvSpPr>
              <a:spLocks noEditPoints="1"/>
            </p:cNvSpPr>
            <p:nvPr/>
          </p:nvSpPr>
          <p:spPr bwMode="auto">
            <a:xfrm>
              <a:off x="9117013" y="2481263"/>
              <a:ext cx="720725" cy="631825"/>
            </a:xfrm>
            <a:custGeom>
              <a:avLst/>
              <a:gdLst>
                <a:gd name="T0" fmla="*/ 176 w 192"/>
                <a:gd name="T1" fmla="*/ 0 h 168"/>
                <a:gd name="T2" fmla="*/ 16 w 192"/>
                <a:gd name="T3" fmla="*/ 0 h 168"/>
                <a:gd name="T4" fmla="*/ 0 w 192"/>
                <a:gd name="T5" fmla="*/ 16 h 168"/>
                <a:gd name="T6" fmla="*/ 0 w 192"/>
                <a:gd name="T7" fmla="*/ 120 h 168"/>
                <a:gd name="T8" fmla="*/ 16 w 192"/>
                <a:gd name="T9" fmla="*/ 136 h 168"/>
                <a:gd name="T10" fmla="*/ 128 w 192"/>
                <a:gd name="T11" fmla="*/ 136 h 168"/>
                <a:gd name="T12" fmla="*/ 160 w 192"/>
                <a:gd name="T13" fmla="*/ 168 h 168"/>
                <a:gd name="T14" fmla="*/ 160 w 192"/>
                <a:gd name="T15" fmla="*/ 136 h 168"/>
                <a:gd name="T16" fmla="*/ 176 w 192"/>
                <a:gd name="T17" fmla="*/ 136 h 168"/>
                <a:gd name="T18" fmla="*/ 192 w 192"/>
                <a:gd name="T19" fmla="*/ 120 h 168"/>
                <a:gd name="T20" fmla="*/ 192 w 192"/>
                <a:gd name="T21" fmla="*/ 16 h 168"/>
                <a:gd name="T22" fmla="*/ 176 w 192"/>
                <a:gd name="T23" fmla="*/ 0 h 168"/>
                <a:gd name="T24" fmla="*/ 184 w 192"/>
                <a:gd name="T25" fmla="*/ 120 h 168"/>
                <a:gd name="T26" fmla="*/ 176 w 192"/>
                <a:gd name="T27" fmla="*/ 128 h 168"/>
                <a:gd name="T28" fmla="*/ 160 w 192"/>
                <a:gd name="T29" fmla="*/ 128 h 168"/>
                <a:gd name="T30" fmla="*/ 152 w 192"/>
                <a:gd name="T31" fmla="*/ 128 h 168"/>
                <a:gd name="T32" fmla="*/ 152 w 192"/>
                <a:gd name="T33" fmla="*/ 136 h 168"/>
                <a:gd name="T34" fmla="*/ 152 w 192"/>
                <a:gd name="T35" fmla="*/ 149 h 168"/>
                <a:gd name="T36" fmla="*/ 134 w 192"/>
                <a:gd name="T37" fmla="*/ 131 h 168"/>
                <a:gd name="T38" fmla="*/ 131 w 192"/>
                <a:gd name="T39" fmla="*/ 128 h 168"/>
                <a:gd name="T40" fmla="*/ 128 w 192"/>
                <a:gd name="T41" fmla="*/ 128 h 168"/>
                <a:gd name="T42" fmla="*/ 16 w 192"/>
                <a:gd name="T43" fmla="*/ 128 h 168"/>
                <a:gd name="T44" fmla="*/ 8 w 192"/>
                <a:gd name="T45" fmla="*/ 120 h 168"/>
                <a:gd name="T46" fmla="*/ 8 w 192"/>
                <a:gd name="T47" fmla="*/ 16 h 168"/>
                <a:gd name="T48" fmla="*/ 16 w 192"/>
                <a:gd name="T49" fmla="*/ 8 h 168"/>
                <a:gd name="T50" fmla="*/ 176 w 192"/>
                <a:gd name="T51" fmla="*/ 8 h 168"/>
                <a:gd name="T52" fmla="*/ 184 w 192"/>
                <a:gd name="T53" fmla="*/ 16 h 168"/>
                <a:gd name="T54" fmla="*/ 184 w 192"/>
                <a:gd name="T55" fmla="*/ 12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92" h="168">
                  <a:moveTo>
                    <a:pt x="176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9"/>
                    <a:pt x="7" y="136"/>
                    <a:pt x="16" y="136"/>
                  </a:cubicBezTo>
                  <a:cubicBezTo>
                    <a:pt x="128" y="136"/>
                    <a:pt x="128" y="136"/>
                    <a:pt x="128" y="1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76" y="136"/>
                    <a:pt x="176" y="136"/>
                    <a:pt x="176" y="136"/>
                  </a:cubicBezTo>
                  <a:cubicBezTo>
                    <a:pt x="185" y="136"/>
                    <a:pt x="192" y="129"/>
                    <a:pt x="192" y="120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92" y="7"/>
                    <a:pt x="185" y="0"/>
                    <a:pt x="176" y="0"/>
                  </a:cubicBezTo>
                  <a:moveTo>
                    <a:pt x="184" y="120"/>
                  </a:moveTo>
                  <a:cubicBezTo>
                    <a:pt x="184" y="125"/>
                    <a:pt x="180" y="128"/>
                    <a:pt x="176" y="128"/>
                  </a:cubicBezTo>
                  <a:cubicBezTo>
                    <a:pt x="160" y="128"/>
                    <a:pt x="160" y="128"/>
                    <a:pt x="160" y="12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2" y="136"/>
                    <a:pt x="152" y="136"/>
                    <a:pt x="152" y="136"/>
                  </a:cubicBezTo>
                  <a:cubicBezTo>
                    <a:pt x="152" y="149"/>
                    <a:pt x="152" y="149"/>
                    <a:pt x="152" y="149"/>
                  </a:cubicBezTo>
                  <a:cubicBezTo>
                    <a:pt x="134" y="131"/>
                    <a:pt x="134" y="131"/>
                    <a:pt x="134" y="131"/>
                  </a:cubicBezTo>
                  <a:cubicBezTo>
                    <a:pt x="131" y="128"/>
                    <a:pt x="131" y="128"/>
                    <a:pt x="131" y="128"/>
                  </a:cubicBezTo>
                  <a:cubicBezTo>
                    <a:pt x="128" y="128"/>
                    <a:pt x="128" y="128"/>
                    <a:pt x="128" y="128"/>
                  </a:cubicBezTo>
                  <a:cubicBezTo>
                    <a:pt x="16" y="128"/>
                    <a:pt x="16" y="128"/>
                    <a:pt x="16" y="128"/>
                  </a:cubicBezTo>
                  <a:cubicBezTo>
                    <a:pt x="11" y="128"/>
                    <a:pt x="8" y="125"/>
                    <a:pt x="8" y="12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1" y="8"/>
                    <a:pt x="16" y="8"/>
                  </a:cubicBezTo>
                  <a:cubicBezTo>
                    <a:pt x="176" y="8"/>
                    <a:pt x="176" y="8"/>
                    <a:pt x="176" y="8"/>
                  </a:cubicBezTo>
                  <a:cubicBezTo>
                    <a:pt x="180" y="8"/>
                    <a:pt x="184" y="12"/>
                    <a:pt x="184" y="16"/>
                  </a:cubicBezTo>
                  <a:lnTo>
                    <a:pt x="184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6" name="Oval 42"/>
            <p:cNvSpPr>
              <a:spLocks noChangeArrowheads="1"/>
            </p:cNvSpPr>
            <p:nvPr/>
          </p:nvSpPr>
          <p:spPr bwMode="auto">
            <a:xfrm>
              <a:off x="9448800" y="2706688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7" name="Oval 43"/>
            <p:cNvSpPr>
              <a:spLocks noChangeArrowheads="1"/>
            </p:cNvSpPr>
            <p:nvPr/>
          </p:nvSpPr>
          <p:spPr bwMode="auto">
            <a:xfrm>
              <a:off x="9567863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8" name="Oval 44"/>
            <p:cNvSpPr>
              <a:spLocks noChangeArrowheads="1"/>
            </p:cNvSpPr>
            <p:nvPr/>
          </p:nvSpPr>
          <p:spPr bwMode="auto">
            <a:xfrm>
              <a:off x="9328150" y="2706688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59" name="Freeform 45"/>
          <p:cNvSpPr>
            <a:spLocks noEditPoints="1"/>
          </p:cNvSpPr>
          <p:nvPr/>
        </p:nvSpPr>
        <p:spPr bwMode="auto">
          <a:xfrm>
            <a:off x="10650550" y="2446682"/>
            <a:ext cx="690336" cy="694790"/>
          </a:xfrm>
          <a:custGeom>
            <a:avLst/>
            <a:gdLst>
              <a:gd name="T0" fmla="*/ 345048 w 473"/>
              <a:gd name="T1" fmla="*/ 148027 h 474"/>
              <a:gd name="T2" fmla="*/ 345048 w 473"/>
              <a:gd name="T3" fmla="*/ 0 h 474"/>
              <a:gd name="T4" fmla="*/ 0 w 473"/>
              <a:gd name="T5" fmla="*/ 0 h 474"/>
              <a:gd name="T6" fmla="*/ 0 w 473"/>
              <a:gd name="T7" fmla="*/ 266865 h 474"/>
              <a:gd name="T8" fmla="*/ 148027 w 473"/>
              <a:gd name="T9" fmla="*/ 266865 h 474"/>
              <a:gd name="T10" fmla="*/ 148027 w 473"/>
              <a:gd name="T11" fmla="*/ 414891 h 474"/>
              <a:gd name="T12" fmla="*/ 352345 w 473"/>
              <a:gd name="T13" fmla="*/ 414891 h 474"/>
              <a:gd name="T14" fmla="*/ 431571 w 473"/>
              <a:gd name="T15" fmla="*/ 494117 h 474"/>
              <a:gd name="T16" fmla="*/ 444080 w 473"/>
              <a:gd name="T17" fmla="*/ 494117 h 474"/>
              <a:gd name="T18" fmla="*/ 444080 w 473"/>
              <a:gd name="T19" fmla="*/ 414891 h 474"/>
              <a:gd name="T20" fmla="*/ 493075 w 473"/>
              <a:gd name="T21" fmla="*/ 414891 h 474"/>
              <a:gd name="T22" fmla="*/ 493075 w 473"/>
              <a:gd name="T23" fmla="*/ 148027 h 474"/>
              <a:gd name="T24" fmla="*/ 345048 w 473"/>
              <a:gd name="T25" fmla="*/ 148027 h 474"/>
              <a:gd name="T26" fmla="*/ 19806 w 473"/>
              <a:gd name="T27" fmla="*/ 247059 h 474"/>
              <a:gd name="T28" fmla="*/ 19806 w 473"/>
              <a:gd name="T29" fmla="*/ 19806 h 474"/>
              <a:gd name="T30" fmla="*/ 325242 w 473"/>
              <a:gd name="T31" fmla="*/ 19806 h 474"/>
              <a:gd name="T32" fmla="*/ 325242 w 473"/>
              <a:gd name="T33" fmla="*/ 148027 h 474"/>
              <a:gd name="T34" fmla="*/ 148027 w 473"/>
              <a:gd name="T35" fmla="*/ 148027 h 474"/>
              <a:gd name="T36" fmla="*/ 148027 w 473"/>
              <a:gd name="T37" fmla="*/ 247059 h 474"/>
              <a:gd name="T38" fmla="*/ 19806 w 473"/>
              <a:gd name="T39" fmla="*/ 247059 h 474"/>
              <a:gd name="T40" fmla="*/ 473269 w 473"/>
              <a:gd name="T41" fmla="*/ 395085 h 474"/>
              <a:gd name="T42" fmla="*/ 444080 w 473"/>
              <a:gd name="T43" fmla="*/ 395085 h 474"/>
              <a:gd name="T44" fmla="*/ 424274 w 473"/>
              <a:gd name="T45" fmla="*/ 395085 h 474"/>
              <a:gd name="T46" fmla="*/ 424274 w 473"/>
              <a:gd name="T47" fmla="*/ 414891 h 474"/>
              <a:gd name="T48" fmla="*/ 424274 w 473"/>
              <a:gd name="T49" fmla="*/ 458674 h 474"/>
              <a:gd name="T50" fmla="*/ 367982 w 473"/>
              <a:gd name="T51" fmla="*/ 402382 h 474"/>
              <a:gd name="T52" fmla="*/ 362770 w 473"/>
              <a:gd name="T53" fmla="*/ 395085 h 474"/>
              <a:gd name="T54" fmla="*/ 352345 w 473"/>
              <a:gd name="T55" fmla="*/ 395085 h 474"/>
              <a:gd name="T56" fmla="*/ 167833 w 473"/>
              <a:gd name="T57" fmla="*/ 395085 h 474"/>
              <a:gd name="T58" fmla="*/ 167833 w 473"/>
              <a:gd name="T59" fmla="*/ 167833 h 474"/>
              <a:gd name="T60" fmla="*/ 473269 w 473"/>
              <a:gd name="T61" fmla="*/ 167833 h 474"/>
              <a:gd name="T62" fmla="*/ 473269 w 473"/>
              <a:gd name="T63" fmla="*/ 395085 h 47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73" h="474">
                <a:moveTo>
                  <a:pt x="331" y="142"/>
                </a:moveTo>
                <a:lnTo>
                  <a:pt x="331" y="0"/>
                </a:lnTo>
                <a:lnTo>
                  <a:pt x="0" y="0"/>
                </a:lnTo>
                <a:lnTo>
                  <a:pt x="0" y="256"/>
                </a:lnTo>
                <a:lnTo>
                  <a:pt x="142" y="256"/>
                </a:lnTo>
                <a:lnTo>
                  <a:pt x="142" y="398"/>
                </a:lnTo>
                <a:lnTo>
                  <a:pt x="338" y="398"/>
                </a:lnTo>
                <a:lnTo>
                  <a:pt x="414" y="474"/>
                </a:lnTo>
                <a:lnTo>
                  <a:pt x="426" y="474"/>
                </a:lnTo>
                <a:lnTo>
                  <a:pt x="426" y="398"/>
                </a:lnTo>
                <a:lnTo>
                  <a:pt x="473" y="398"/>
                </a:lnTo>
                <a:lnTo>
                  <a:pt x="473" y="142"/>
                </a:lnTo>
                <a:lnTo>
                  <a:pt x="331" y="142"/>
                </a:lnTo>
                <a:close/>
                <a:moveTo>
                  <a:pt x="19" y="237"/>
                </a:moveTo>
                <a:lnTo>
                  <a:pt x="19" y="19"/>
                </a:lnTo>
                <a:lnTo>
                  <a:pt x="312" y="19"/>
                </a:lnTo>
                <a:lnTo>
                  <a:pt x="312" y="142"/>
                </a:lnTo>
                <a:lnTo>
                  <a:pt x="142" y="142"/>
                </a:lnTo>
                <a:lnTo>
                  <a:pt x="142" y="237"/>
                </a:lnTo>
                <a:lnTo>
                  <a:pt x="19" y="237"/>
                </a:lnTo>
                <a:close/>
                <a:moveTo>
                  <a:pt x="454" y="379"/>
                </a:moveTo>
                <a:lnTo>
                  <a:pt x="426" y="379"/>
                </a:lnTo>
                <a:lnTo>
                  <a:pt x="407" y="379"/>
                </a:lnTo>
                <a:lnTo>
                  <a:pt x="407" y="398"/>
                </a:lnTo>
                <a:lnTo>
                  <a:pt x="407" y="440"/>
                </a:lnTo>
                <a:lnTo>
                  <a:pt x="353" y="386"/>
                </a:lnTo>
                <a:lnTo>
                  <a:pt x="348" y="379"/>
                </a:lnTo>
                <a:lnTo>
                  <a:pt x="338" y="379"/>
                </a:lnTo>
                <a:lnTo>
                  <a:pt x="161" y="379"/>
                </a:lnTo>
                <a:lnTo>
                  <a:pt x="161" y="161"/>
                </a:lnTo>
                <a:lnTo>
                  <a:pt x="454" y="161"/>
                </a:lnTo>
                <a:lnTo>
                  <a:pt x="454" y="3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0" name="组合 159"/>
          <p:cNvGrpSpPr/>
          <p:nvPr/>
        </p:nvGrpSpPr>
        <p:grpSpPr>
          <a:xfrm>
            <a:off x="1940095" y="3687765"/>
            <a:ext cx="691669" cy="691669"/>
            <a:chOff x="1009650" y="3752850"/>
            <a:chExt cx="750888" cy="750888"/>
          </a:xfrm>
          <a:solidFill>
            <a:schemeClr val="bg1"/>
          </a:solidFill>
        </p:grpSpPr>
        <p:sp>
          <p:nvSpPr>
            <p:cNvPr id="161" name="Freeform 46"/>
            <p:cNvSpPr>
              <a:spLocks noEditPoints="1"/>
            </p:cNvSpPr>
            <p:nvPr/>
          </p:nvSpPr>
          <p:spPr bwMode="auto">
            <a:xfrm>
              <a:off x="1009650" y="3752850"/>
              <a:ext cx="750888" cy="750888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1" y="8"/>
                    <a:pt x="192" y="49"/>
                    <a:pt x="192" y="100"/>
                  </a:cubicBezTo>
                  <a:cubicBezTo>
                    <a:pt x="192" y="150"/>
                    <a:pt x="151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2" name="Freeform 47"/>
            <p:cNvSpPr/>
            <p:nvPr/>
          </p:nvSpPr>
          <p:spPr bwMode="auto">
            <a:xfrm>
              <a:off x="1265238" y="3929063"/>
              <a:ext cx="225425" cy="274638"/>
            </a:xfrm>
            <a:custGeom>
              <a:avLst/>
              <a:gdLst>
                <a:gd name="T0" fmla="*/ 32 w 60"/>
                <a:gd name="T1" fmla="*/ 0 h 73"/>
                <a:gd name="T2" fmla="*/ 0 w 60"/>
                <a:gd name="T3" fmla="*/ 33 h 73"/>
                <a:gd name="T4" fmla="*/ 9 w 60"/>
                <a:gd name="T5" fmla="*/ 33 h 73"/>
                <a:gd name="T6" fmla="*/ 31 w 60"/>
                <a:gd name="T7" fmla="*/ 8 h 73"/>
                <a:gd name="T8" fmla="*/ 51 w 60"/>
                <a:gd name="T9" fmla="*/ 27 h 73"/>
                <a:gd name="T10" fmla="*/ 42 w 60"/>
                <a:gd name="T11" fmla="*/ 45 h 73"/>
                <a:gd name="T12" fmla="*/ 28 w 60"/>
                <a:gd name="T13" fmla="*/ 73 h 73"/>
                <a:gd name="T14" fmla="*/ 37 w 60"/>
                <a:gd name="T15" fmla="*/ 73 h 73"/>
                <a:gd name="T16" fmla="*/ 48 w 60"/>
                <a:gd name="T17" fmla="*/ 50 h 73"/>
                <a:gd name="T18" fmla="*/ 60 w 60"/>
                <a:gd name="T19" fmla="*/ 26 h 73"/>
                <a:gd name="T20" fmla="*/ 32 w 60"/>
                <a:gd name="T21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73">
                  <a:moveTo>
                    <a:pt x="32" y="0"/>
                  </a:moveTo>
                  <a:cubicBezTo>
                    <a:pt x="11" y="0"/>
                    <a:pt x="0" y="13"/>
                    <a:pt x="0" y="33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8" y="18"/>
                    <a:pt x="16" y="8"/>
                    <a:pt x="31" y="8"/>
                  </a:cubicBezTo>
                  <a:cubicBezTo>
                    <a:pt x="42" y="8"/>
                    <a:pt x="51" y="15"/>
                    <a:pt x="51" y="27"/>
                  </a:cubicBezTo>
                  <a:cubicBezTo>
                    <a:pt x="51" y="34"/>
                    <a:pt x="47" y="40"/>
                    <a:pt x="42" y="45"/>
                  </a:cubicBezTo>
                  <a:cubicBezTo>
                    <a:pt x="32" y="54"/>
                    <a:pt x="29" y="59"/>
                    <a:pt x="28" y="73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37" y="60"/>
                    <a:pt x="37" y="61"/>
                    <a:pt x="48" y="50"/>
                  </a:cubicBezTo>
                  <a:cubicBezTo>
                    <a:pt x="55" y="43"/>
                    <a:pt x="60" y="36"/>
                    <a:pt x="60" y="26"/>
                  </a:cubicBezTo>
                  <a:cubicBezTo>
                    <a:pt x="60" y="10"/>
                    <a:pt x="47" y="0"/>
                    <a:pt x="3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3" name="Oval 48"/>
            <p:cNvSpPr>
              <a:spLocks noChangeArrowheads="1"/>
            </p:cNvSpPr>
            <p:nvPr/>
          </p:nvSpPr>
          <p:spPr bwMode="auto">
            <a:xfrm>
              <a:off x="1355725" y="4264025"/>
              <a:ext cx="58738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64" name="组合 163"/>
          <p:cNvGrpSpPr/>
          <p:nvPr/>
        </p:nvGrpSpPr>
        <p:grpSpPr>
          <a:xfrm>
            <a:off x="3181590" y="3700926"/>
            <a:ext cx="691669" cy="693130"/>
            <a:chOff x="2357438" y="3767138"/>
            <a:chExt cx="750888" cy="752475"/>
          </a:xfrm>
          <a:solidFill>
            <a:schemeClr val="bg1"/>
          </a:solidFill>
        </p:grpSpPr>
        <p:sp>
          <p:nvSpPr>
            <p:cNvPr id="165" name="Freeform 49"/>
            <p:cNvSpPr>
              <a:spLocks noEditPoints="1"/>
            </p:cNvSpPr>
            <p:nvPr/>
          </p:nvSpPr>
          <p:spPr bwMode="auto">
            <a:xfrm>
              <a:off x="2357438" y="3767138"/>
              <a:ext cx="750888" cy="752475"/>
            </a:xfrm>
            <a:custGeom>
              <a:avLst/>
              <a:gdLst>
                <a:gd name="T0" fmla="*/ 100 w 200"/>
                <a:gd name="T1" fmla="*/ 0 h 200"/>
                <a:gd name="T2" fmla="*/ 0 w 200"/>
                <a:gd name="T3" fmla="*/ 100 h 200"/>
                <a:gd name="T4" fmla="*/ 100 w 200"/>
                <a:gd name="T5" fmla="*/ 200 h 200"/>
                <a:gd name="T6" fmla="*/ 200 w 200"/>
                <a:gd name="T7" fmla="*/ 100 h 200"/>
                <a:gd name="T8" fmla="*/ 100 w 200"/>
                <a:gd name="T9" fmla="*/ 0 h 200"/>
                <a:gd name="T10" fmla="*/ 100 w 200"/>
                <a:gd name="T11" fmla="*/ 192 h 200"/>
                <a:gd name="T12" fmla="*/ 8 w 200"/>
                <a:gd name="T13" fmla="*/ 100 h 200"/>
                <a:gd name="T14" fmla="*/ 100 w 200"/>
                <a:gd name="T15" fmla="*/ 8 h 200"/>
                <a:gd name="T16" fmla="*/ 192 w 200"/>
                <a:gd name="T17" fmla="*/ 100 h 200"/>
                <a:gd name="T18" fmla="*/ 100 w 200"/>
                <a:gd name="T19" fmla="*/ 19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44" y="0"/>
                    <a:pt x="0" y="44"/>
                    <a:pt x="0" y="100"/>
                  </a:cubicBezTo>
                  <a:cubicBezTo>
                    <a:pt x="0" y="155"/>
                    <a:pt x="44" y="200"/>
                    <a:pt x="100" y="200"/>
                  </a:cubicBezTo>
                  <a:cubicBezTo>
                    <a:pt x="155" y="200"/>
                    <a:pt x="200" y="155"/>
                    <a:pt x="200" y="100"/>
                  </a:cubicBezTo>
                  <a:cubicBezTo>
                    <a:pt x="200" y="44"/>
                    <a:pt x="155" y="0"/>
                    <a:pt x="100" y="0"/>
                  </a:cubicBezTo>
                  <a:moveTo>
                    <a:pt x="100" y="192"/>
                  </a:moveTo>
                  <a:cubicBezTo>
                    <a:pt x="49" y="192"/>
                    <a:pt x="8" y="150"/>
                    <a:pt x="8" y="100"/>
                  </a:cubicBezTo>
                  <a:cubicBezTo>
                    <a:pt x="8" y="49"/>
                    <a:pt x="49" y="8"/>
                    <a:pt x="100" y="8"/>
                  </a:cubicBezTo>
                  <a:cubicBezTo>
                    <a:pt x="150" y="8"/>
                    <a:pt x="192" y="49"/>
                    <a:pt x="192" y="100"/>
                  </a:cubicBezTo>
                  <a:cubicBezTo>
                    <a:pt x="192" y="150"/>
                    <a:pt x="150" y="192"/>
                    <a:pt x="100" y="1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6" name="Freeform 50"/>
            <p:cNvSpPr/>
            <p:nvPr/>
          </p:nvSpPr>
          <p:spPr bwMode="auto">
            <a:xfrm>
              <a:off x="2552700" y="4000500"/>
              <a:ext cx="404813" cy="296863"/>
            </a:xfrm>
            <a:custGeom>
              <a:avLst/>
              <a:gdLst>
                <a:gd name="T0" fmla="*/ 98 w 108"/>
                <a:gd name="T1" fmla="*/ 2 h 79"/>
                <a:gd name="T2" fmla="*/ 33 w 108"/>
                <a:gd name="T3" fmla="*/ 64 h 79"/>
                <a:gd name="T4" fmla="*/ 11 w 108"/>
                <a:gd name="T5" fmla="*/ 42 h 79"/>
                <a:gd name="T6" fmla="*/ 3 w 108"/>
                <a:gd name="T7" fmla="*/ 42 h 79"/>
                <a:gd name="T8" fmla="*/ 3 w 108"/>
                <a:gd name="T9" fmla="*/ 50 h 79"/>
                <a:gd name="T10" fmla="*/ 29 w 108"/>
                <a:gd name="T11" fmla="*/ 77 h 79"/>
                <a:gd name="T12" fmla="*/ 33 w 108"/>
                <a:gd name="T13" fmla="*/ 79 h 79"/>
                <a:gd name="T14" fmla="*/ 38 w 108"/>
                <a:gd name="T15" fmla="*/ 77 h 79"/>
                <a:gd name="T16" fmla="*/ 106 w 108"/>
                <a:gd name="T17" fmla="*/ 11 h 79"/>
                <a:gd name="T18" fmla="*/ 106 w 108"/>
                <a:gd name="T19" fmla="*/ 2 h 79"/>
                <a:gd name="T20" fmla="*/ 98 w 108"/>
                <a:gd name="T21" fmla="*/ 2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8" h="79">
                  <a:moveTo>
                    <a:pt x="98" y="2"/>
                  </a:moveTo>
                  <a:cubicBezTo>
                    <a:pt x="33" y="64"/>
                    <a:pt x="33" y="64"/>
                    <a:pt x="33" y="64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39"/>
                    <a:pt x="5" y="39"/>
                    <a:pt x="3" y="42"/>
                  </a:cubicBezTo>
                  <a:cubicBezTo>
                    <a:pt x="0" y="44"/>
                    <a:pt x="0" y="48"/>
                    <a:pt x="3" y="50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0" y="78"/>
                    <a:pt x="32" y="79"/>
                    <a:pt x="33" y="79"/>
                  </a:cubicBezTo>
                  <a:cubicBezTo>
                    <a:pt x="35" y="79"/>
                    <a:pt x="36" y="78"/>
                    <a:pt x="38" y="77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8" y="8"/>
                    <a:pt x="108" y="5"/>
                    <a:pt x="106" y="2"/>
                  </a:cubicBezTo>
                  <a:cubicBezTo>
                    <a:pt x="104" y="0"/>
                    <a:pt x="100" y="0"/>
                    <a:pt x="98" y="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67" name="Freeform 51"/>
          <p:cNvSpPr>
            <a:spLocks noEditPoints="1"/>
          </p:cNvSpPr>
          <p:nvPr/>
        </p:nvSpPr>
        <p:spPr bwMode="auto">
          <a:xfrm>
            <a:off x="4495426" y="3667018"/>
            <a:ext cx="554495" cy="719285"/>
          </a:xfrm>
          <a:custGeom>
            <a:avLst/>
            <a:gdLst>
              <a:gd name="T0" fmla="*/ 325945 w 160"/>
              <a:gd name="T1" fmla="*/ 246577 h 208"/>
              <a:gd name="T2" fmla="*/ 325945 w 160"/>
              <a:gd name="T3" fmla="*/ 128220 h 208"/>
              <a:gd name="T4" fmla="*/ 197543 w 160"/>
              <a:gd name="T5" fmla="*/ 0 h 208"/>
              <a:gd name="T6" fmla="*/ 69140 w 160"/>
              <a:gd name="T7" fmla="*/ 128220 h 208"/>
              <a:gd name="T8" fmla="*/ 69140 w 160"/>
              <a:gd name="T9" fmla="*/ 246577 h 208"/>
              <a:gd name="T10" fmla="*/ 0 w 160"/>
              <a:gd name="T11" fmla="*/ 246577 h 208"/>
              <a:gd name="T12" fmla="*/ 0 w 160"/>
              <a:gd name="T13" fmla="*/ 512881 h 208"/>
              <a:gd name="T14" fmla="*/ 395085 w 160"/>
              <a:gd name="T15" fmla="*/ 512881 h 208"/>
              <a:gd name="T16" fmla="*/ 395085 w 160"/>
              <a:gd name="T17" fmla="*/ 246577 h 208"/>
              <a:gd name="T18" fmla="*/ 325945 w 160"/>
              <a:gd name="T19" fmla="*/ 246577 h 208"/>
              <a:gd name="T20" fmla="*/ 88894 w 160"/>
              <a:gd name="T21" fmla="*/ 128220 h 208"/>
              <a:gd name="T22" fmla="*/ 197543 w 160"/>
              <a:gd name="T23" fmla="*/ 19726 h 208"/>
              <a:gd name="T24" fmla="*/ 306191 w 160"/>
              <a:gd name="T25" fmla="*/ 128220 h 208"/>
              <a:gd name="T26" fmla="*/ 306191 w 160"/>
              <a:gd name="T27" fmla="*/ 246577 h 208"/>
              <a:gd name="T28" fmla="*/ 88894 w 160"/>
              <a:gd name="T29" fmla="*/ 246577 h 208"/>
              <a:gd name="T30" fmla="*/ 88894 w 160"/>
              <a:gd name="T31" fmla="*/ 128220 h 208"/>
              <a:gd name="T32" fmla="*/ 375331 w 160"/>
              <a:gd name="T33" fmla="*/ 493155 h 208"/>
              <a:gd name="T34" fmla="*/ 19754 w 160"/>
              <a:gd name="T35" fmla="*/ 493155 h 208"/>
              <a:gd name="T36" fmla="*/ 19754 w 160"/>
              <a:gd name="T37" fmla="*/ 266304 h 208"/>
              <a:gd name="T38" fmla="*/ 375331 w 160"/>
              <a:gd name="T39" fmla="*/ 266304 h 208"/>
              <a:gd name="T40" fmla="*/ 375331 w 160"/>
              <a:gd name="T41" fmla="*/ 493155 h 20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60" h="208">
                <a:moveTo>
                  <a:pt x="132" y="100"/>
                </a:move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2" y="100"/>
                </a:lnTo>
                <a:close/>
                <a:moveTo>
                  <a:pt x="36" y="52"/>
                </a:move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36" y="100"/>
                  <a:pt x="36" y="100"/>
                  <a:pt x="36" y="100"/>
                </a:cubicBezTo>
                <a:lnTo>
                  <a:pt x="36" y="52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8" name="Freeform 52"/>
          <p:cNvSpPr>
            <a:spLocks noEditPoints="1"/>
          </p:cNvSpPr>
          <p:nvPr/>
        </p:nvSpPr>
        <p:spPr bwMode="auto">
          <a:xfrm>
            <a:off x="5740256" y="3667018"/>
            <a:ext cx="552269" cy="719285"/>
          </a:xfrm>
          <a:custGeom>
            <a:avLst/>
            <a:gdLst>
              <a:gd name="T0" fmla="*/ 334937 w 160"/>
              <a:gd name="T1" fmla="*/ 246577 h 208"/>
              <a:gd name="T2" fmla="*/ 325085 w 160"/>
              <a:gd name="T3" fmla="*/ 246577 h 208"/>
              <a:gd name="T4" fmla="*/ 305383 w 160"/>
              <a:gd name="T5" fmla="*/ 246577 h 208"/>
              <a:gd name="T6" fmla="*/ 290607 w 160"/>
              <a:gd name="T7" fmla="*/ 246577 h 208"/>
              <a:gd name="T8" fmla="*/ 88660 w 160"/>
              <a:gd name="T9" fmla="*/ 246577 h 208"/>
              <a:gd name="T10" fmla="*/ 88660 w 160"/>
              <a:gd name="T11" fmla="*/ 128220 h 208"/>
              <a:gd name="T12" fmla="*/ 197022 w 160"/>
              <a:gd name="T13" fmla="*/ 19726 h 208"/>
              <a:gd name="T14" fmla="*/ 305383 w 160"/>
              <a:gd name="T15" fmla="*/ 128220 h 208"/>
              <a:gd name="T16" fmla="*/ 305383 w 160"/>
              <a:gd name="T17" fmla="*/ 167673 h 208"/>
              <a:gd name="T18" fmla="*/ 325085 w 160"/>
              <a:gd name="T19" fmla="*/ 167673 h 208"/>
              <a:gd name="T20" fmla="*/ 325085 w 160"/>
              <a:gd name="T21" fmla="*/ 128220 h 208"/>
              <a:gd name="T22" fmla="*/ 197022 w 160"/>
              <a:gd name="T23" fmla="*/ 0 h 208"/>
              <a:gd name="T24" fmla="*/ 68958 w 160"/>
              <a:gd name="T25" fmla="*/ 128220 h 208"/>
              <a:gd name="T26" fmla="*/ 68958 w 160"/>
              <a:gd name="T27" fmla="*/ 246577 h 208"/>
              <a:gd name="T28" fmla="*/ 0 w 160"/>
              <a:gd name="T29" fmla="*/ 246577 h 208"/>
              <a:gd name="T30" fmla="*/ 0 w 160"/>
              <a:gd name="T31" fmla="*/ 512881 h 208"/>
              <a:gd name="T32" fmla="*/ 394043 w 160"/>
              <a:gd name="T33" fmla="*/ 512881 h 208"/>
              <a:gd name="T34" fmla="*/ 394043 w 160"/>
              <a:gd name="T35" fmla="*/ 246577 h 208"/>
              <a:gd name="T36" fmla="*/ 334937 w 160"/>
              <a:gd name="T37" fmla="*/ 246577 h 208"/>
              <a:gd name="T38" fmla="*/ 374341 w 160"/>
              <a:gd name="T39" fmla="*/ 493155 h 208"/>
              <a:gd name="T40" fmla="*/ 19702 w 160"/>
              <a:gd name="T41" fmla="*/ 493155 h 208"/>
              <a:gd name="T42" fmla="*/ 19702 w 160"/>
              <a:gd name="T43" fmla="*/ 266304 h 208"/>
              <a:gd name="T44" fmla="*/ 374341 w 160"/>
              <a:gd name="T45" fmla="*/ 266304 h 208"/>
              <a:gd name="T46" fmla="*/ 374341 w 160"/>
              <a:gd name="T47" fmla="*/ 493155 h 20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08">
                <a:moveTo>
                  <a:pt x="136" y="100"/>
                </a:moveTo>
                <a:cubicBezTo>
                  <a:pt x="132" y="100"/>
                  <a:pt x="132" y="100"/>
                  <a:pt x="132" y="100"/>
                </a:cubicBezTo>
                <a:cubicBezTo>
                  <a:pt x="124" y="100"/>
                  <a:pt x="124" y="100"/>
                  <a:pt x="124" y="100"/>
                </a:cubicBezTo>
                <a:cubicBezTo>
                  <a:pt x="118" y="100"/>
                  <a:pt x="118" y="100"/>
                  <a:pt x="118" y="100"/>
                </a:cubicBezTo>
                <a:cubicBezTo>
                  <a:pt x="36" y="100"/>
                  <a:pt x="36" y="100"/>
                  <a:pt x="36" y="100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27"/>
                  <a:pt x="56" y="8"/>
                  <a:pt x="80" y="8"/>
                </a:cubicBezTo>
                <a:cubicBezTo>
                  <a:pt x="105" y="8"/>
                  <a:pt x="124" y="27"/>
                  <a:pt x="124" y="52"/>
                </a:cubicBezTo>
                <a:cubicBezTo>
                  <a:pt x="124" y="68"/>
                  <a:pt x="124" y="68"/>
                  <a:pt x="124" y="68"/>
                </a:cubicBezTo>
                <a:cubicBezTo>
                  <a:pt x="132" y="68"/>
                  <a:pt x="132" y="68"/>
                  <a:pt x="132" y="68"/>
                </a:cubicBezTo>
                <a:cubicBezTo>
                  <a:pt x="132" y="52"/>
                  <a:pt x="132" y="52"/>
                  <a:pt x="132" y="52"/>
                </a:cubicBezTo>
                <a:cubicBezTo>
                  <a:pt x="132" y="23"/>
                  <a:pt x="109" y="0"/>
                  <a:pt x="80" y="0"/>
                </a:cubicBezTo>
                <a:cubicBezTo>
                  <a:pt x="52" y="0"/>
                  <a:pt x="28" y="23"/>
                  <a:pt x="28" y="52"/>
                </a:cubicBezTo>
                <a:cubicBezTo>
                  <a:pt x="28" y="100"/>
                  <a:pt x="28" y="100"/>
                  <a:pt x="28" y="100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208"/>
                  <a:pt x="0" y="208"/>
                  <a:pt x="0" y="208"/>
                </a:cubicBezTo>
                <a:cubicBezTo>
                  <a:pt x="160" y="208"/>
                  <a:pt x="160" y="208"/>
                  <a:pt x="160" y="208"/>
                </a:cubicBezTo>
                <a:cubicBezTo>
                  <a:pt x="160" y="100"/>
                  <a:pt x="160" y="100"/>
                  <a:pt x="160" y="100"/>
                </a:cubicBezTo>
                <a:lnTo>
                  <a:pt x="136" y="100"/>
                </a:lnTo>
                <a:close/>
                <a:moveTo>
                  <a:pt x="152" y="200"/>
                </a:moveTo>
                <a:cubicBezTo>
                  <a:pt x="8" y="200"/>
                  <a:pt x="8" y="200"/>
                  <a:pt x="8" y="200"/>
                </a:cubicBezTo>
                <a:cubicBezTo>
                  <a:pt x="8" y="108"/>
                  <a:pt x="8" y="108"/>
                  <a:pt x="8" y="108"/>
                </a:cubicBezTo>
                <a:cubicBezTo>
                  <a:pt x="152" y="108"/>
                  <a:pt x="152" y="108"/>
                  <a:pt x="152" y="108"/>
                </a:cubicBezTo>
                <a:lnTo>
                  <a:pt x="152" y="2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69" name="组合 168"/>
          <p:cNvGrpSpPr/>
          <p:nvPr/>
        </p:nvGrpSpPr>
        <p:grpSpPr>
          <a:xfrm>
            <a:off x="6929466" y="3784277"/>
            <a:ext cx="663884" cy="470861"/>
            <a:chOff x="6426200" y="3857625"/>
            <a:chExt cx="720725" cy="511175"/>
          </a:xfrm>
          <a:solidFill>
            <a:schemeClr val="bg1"/>
          </a:solidFill>
        </p:grpSpPr>
        <p:sp>
          <p:nvSpPr>
            <p:cNvPr id="170" name="Freeform 53"/>
            <p:cNvSpPr>
              <a:spLocks noEditPoints="1"/>
            </p:cNvSpPr>
            <p:nvPr/>
          </p:nvSpPr>
          <p:spPr bwMode="auto">
            <a:xfrm>
              <a:off x="6426200" y="3857625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435 w 454"/>
                <a:gd name="T11" fmla="*/ 57 h 76"/>
                <a:gd name="T12" fmla="*/ 19 w 454"/>
                <a:gd name="T13" fmla="*/ 57 h 76"/>
                <a:gd name="T14" fmla="*/ 19 w 454"/>
                <a:gd name="T15" fmla="*/ 19 h 76"/>
                <a:gd name="T16" fmla="*/ 435 w 454"/>
                <a:gd name="T17" fmla="*/ 19 h 76"/>
                <a:gd name="T18" fmla="*/ 435 w 454"/>
                <a:gd name="T19" fmla="*/ 5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435" y="57"/>
                  </a:moveTo>
                  <a:lnTo>
                    <a:pt x="19" y="57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1" name="Freeform 54"/>
            <p:cNvSpPr>
              <a:spLocks noEditPoints="1"/>
            </p:cNvSpPr>
            <p:nvPr/>
          </p:nvSpPr>
          <p:spPr bwMode="auto">
            <a:xfrm>
              <a:off x="6426200" y="4052888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2" name="Freeform 55"/>
            <p:cNvSpPr>
              <a:spLocks noEditPoints="1"/>
            </p:cNvSpPr>
            <p:nvPr/>
          </p:nvSpPr>
          <p:spPr bwMode="auto">
            <a:xfrm>
              <a:off x="6426200" y="4248150"/>
              <a:ext cx="720725" cy="120650"/>
            </a:xfrm>
            <a:custGeom>
              <a:avLst/>
              <a:gdLst>
                <a:gd name="T0" fmla="*/ 0 w 454"/>
                <a:gd name="T1" fmla="*/ 76 h 76"/>
                <a:gd name="T2" fmla="*/ 454 w 454"/>
                <a:gd name="T3" fmla="*/ 76 h 76"/>
                <a:gd name="T4" fmla="*/ 454 w 454"/>
                <a:gd name="T5" fmla="*/ 0 h 76"/>
                <a:gd name="T6" fmla="*/ 0 w 454"/>
                <a:gd name="T7" fmla="*/ 0 h 76"/>
                <a:gd name="T8" fmla="*/ 0 w 454"/>
                <a:gd name="T9" fmla="*/ 76 h 76"/>
                <a:gd name="T10" fmla="*/ 19 w 454"/>
                <a:gd name="T11" fmla="*/ 19 h 76"/>
                <a:gd name="T12" fmla="*/ 435 w 454"/>
                <a:gd name="T13" fmla="*/ 19 h 76"/>
                <a:gd name="T14" fmla="*/ 435 w 454"/>
                <a:gd name="T15" fmla="*/ 57 h 76"/>
                <a:gd name="T16" fmla="*/ 19 w 454"/>
                <a:gd name="T17" fmla="*/ 57 h 76"/>
                <a:gd name="T18" fmla="*/ 19 w 454"/>
                <a:gd name="T19" fmla="*/ 1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76">
                  <a:moveTo>
                    <a:pt x="0" y="76"/>
                  </a:moveTo>
                  <a:lnTo>
                    <a:pt x="454" y="76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76"/>
                  </a:lnTo>
                  <a:close/>
                  <a:moveTo>
                    <a:pt x="19" y="19"/>
                  </a:moveTo>
                  <a:lnTo>
                    <a:pt x="435" y="19"/>
                  </a:lnTo>
                  <a:lnTo>
                    <a:pt x="435" y="57"/>
                  </a:lnTo>
                  <a:lnTo>
                    <a:pt x="19" y="57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3" name="组合 172"/>
          <p:cNvGrpSpPr/>
          <p:nvPr/>
        </p:nvGrpSpPr>
        <p:grpSpPr>
          <a:xfrm>
            <a:off x="8201666" y="3708237"/>
            <a:ext cx="636101" cy="665347"/>
            <a:chOff x="7807325" y="3775075"/>
            <a:chExt cx="690563" cy="722313"/>
          </a:xfrm>
          <a:solidFill>
            <a:schemeClr val="bg1"/>
          </a:solidFill>
        </p:grpSpPr>
        <p:sp>
          <p:nvSpPr>
            <p:cNvPr id="174" name="Freeform 56"/>
            <p:cNvSpPr>
              <a:spLocks noEditPoints="1"/>
            </p:cNvSpPr>
            <p:nvPr/>
          </p:nvSpPr>
          <p:spPr bwMode="auto">
            <a:xfrm>
              <a:off x="8348663" y="3775075"/>
              <a:ext cx="149225" cy="661988"/>
            </a:xfrm>
            <a:custGeom>
              <a:avLst/>
              <a:gdLst>
                <a:gd name="T0" fmla="*/ 40 w 40"/>
                <a:gd name="T1" fmla="*/ 20 h 176"/>
                <a:gd name="T2" fmla="*/ 20 w 40"/>
                <a:gd name="T3" fmla="*/ 0 h 176"/>
                <a:gd name="T4" fmla="*/ 0 w 40"/>
                <a:gd name="T5" fmla="*/ 20 h 176"/>
                <a:gd name="T6" fmla="*/ 16 w 40"/>
                <a:gd name="T7" fmla="*/ 39 h 176"/>
                <a:gd name="T8" fmla="*/ 16 w 40"/>
                <a:gd name="T9" fmla="*/ 176 h 176"/>
                <a:gd name="T10" fmla="*/ 24 w 40"/>
                <a:gd name="T11" fmla="*/ 176 h 176"/>
                <a:gd name="T12" fmla="*/ 24 w 40"/>
                <a:gd name="T13" fmla="*/ 39 h 176"/>
                <a:gd name="T14" fmla="*/ 40 w 40"/>
                <a:gd name="T15" fmla="*/ 20 h 176"/>
                <a:gd name="T16" fmla="*/ 20 w 40"/>
                <a:gd name="T17" fmla="*/ 32 h 176"/>
                <a:gd name="T18" fmla="*/ 8 w 40"/>
                <a:gd name="T19" fmla="*/ 20 h 176"/>
                <a:gd name="T20" fmla="*/ 20 w 40"/>
                <a:gd name="T21" fmla="*/ 8 h 176"/>
                <a:gd name="T22" fmla="*/ 32 w 40"/>
                <a:gd name="T23" fmla="*/ 20 h 176"/>
                <a:gd name="T24" fmla="*/ 20 w 40"/>
                <a:gd name="T25" fmla="*/ 32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40" y="20"/>
                  </a:moveTo>
                  <a:cubicBezTo>
                    <a:pt x="40" y="8"/>
                    <a:pt x="31" y="0"/>
                    <a:pt x="20" y="0"/>
                  </a:cubicBezTo>
                  <a:cubicBezTo>
                    <a:pt x="9" y="0"/>
                    <a:pt x="0" y="8"/>
                    <a:pt x="0" y="20"/>
                  </a:cubicBezTo>
                  <a:cubicBezTo>
                    <a:pt x="0" y="29"/>
                    <a:pt x="7" y="37"/>
                    <a:pt x="16" y="39"/>
                  </a:cubicBezTo>
                  <a:cubicBezTo>
                    <a:pt x="16" y="176"/>
                    <a:pt x="16" y="176"/>
                    <a:pt x="16" y="176"/>
                  </a:cubicBezTo>
                  <a:cubicBezTo>
                    <a:pt x="24" y="176"/>
                    <a:pt x="24" y="176"/>
                    <a:pt x="24" y="176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4" y="37"/>
                    <a:pt x="40" y="29"/>
                    <a:pt x="40" y="20"/>
                  </a:cubicBezTo>
                  <a:moveTo>
                    <a:pt x="20" y="32"/>
                  </a:moveTo>
                  <a:cubicBezTo>
                    <a:pt x="14" y="32"/>
                    <a:pt x="8" y="26"/>
                    <a:pt x="8" y="20"/>
                  </a:cubicBezTo>
                  <a:cubicBezTo>
                    <a:pt x="8" y="13"/>
                    <a:pt x="14" y="8"/>
                    <a:pt x="20" y="8"/>
                  </a:cubicBezTo>
                  <a:cubicBezTo>
                    <a:pt x="27" y="8"/>
                    <a:pt x="32" y="13"/>
                    <a:pt x="32" y="20"/>
                  </a:cubicBezTo>
                  <a:cubicBezTo>
                    <a:pt x="32" y="26"/>
                    <a:pt x="27" y="32"/>
                    <a:pt x="20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5" name="Freeform 57"/>
            <p:cNvSpPr>
              <a:spLocks noEditPoints="1"/>
            </p:cNvSpPr>
            <p:nvPr/>
          </p:nvSpPr>
          <p:spPr bwMode="auto">
            <a:xfrm>
              <a:off x="7807325" y="3835400"/>
              <a:ext cx="150813" cy="661988"/>
            </a:xfrm>
            <a:custGeom>
              <a:avLst/>
              <a:gdLst>
                <a:gd name="T0" fmla="*/ 24 w 40"/>
                <a:gd name="T1" fmla="*/ 136 h 176"/>
                <a:gd name="T2" fmla="*/ 24 w 40"/>
                <a:gd name="T3" fmla="*/ 0 h 176"/>
                <a:gd name="T4" fmla="*/ 16 w 40"/>
                <a:gd name="T5" fmla="*/ 0 h 176"/>
                <a:gd name="T6" fmla="*/ 16 w 40"/>
                <a:gd name="T7" fmla="*/ 136 h 176"/>
                <a:gd name="T8" fmla="*/ 0 w 40"/>
                <a:gd name="T9" fmla="*/ 156 h 176"/>
                <a:gd name="T10" fmla="*/ 20 w 40"/>
                <a:gd name="T11" fmla="*/ 176 h 176"/>
                <a:gd name="T12" fmla="*/ 40 w 40"/>
                <a:gd name="T13" fmla="*/ 156 h 176"/>
                <a:gd name="T14" fmla="*/ 24 w 40"/>
                <a:gd name="T15" fmla="*/ 136 h 176"/>
                <a:gd name="T16" fmla="*/ 20 w 40"/>
                <a:gd name="T17" fmla="*/ 168 h 176"/>
                <a:gd name="T18" fmla="*/ 8 w 40"/>
                <a:gd name="T19" fmla="*/ 156 h 176"/>
                <a:gd name="T20" fmla="*/ 20 w 40"/>
                <a:gd name="T21" fmla="*/ 144 h 176"/>
                <a:gd name="T22" fmla="*/ 32 w 40"/>
                <a:gd name="T23" fmla="*/ 156 h 176"/>
                <a:gd name="T24" fmla="*/ 20 w 40"/>
                <a:gd name="T25" fmla="*/ 16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176">
                  <a:moveTo>
                    <a:pt x="24" y="136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136"/>
                    <a:pt x="16" y="136"/>
                    <a:pt x="16" y="136"/>
                  </a:cubicBezTo>
                  <a:cubicBezTo>
                    <a:pt x="7" y="138"/>
                    <a:pt x="0" y="146"/>
                    <a:pt x="0" y="156"/>
                  </a:cubicBezTo>
                  <a:cubicBezTo>
                    <a:pt x="0" y="167"/>
                    <a:pt x="9" y="176"/>
                    <a:pt x="20" y="176"/>
                  </a:cubicBezTo>
                  <a:cubicBezTo>
                    <a:pt x="31" y="176"/>
                    <a:pt x="40" y="167"/>
                    <a:pt x="40" y="156"/>
                  </a:cubicBezTo>
                  <a:cubicBezTo>
                    <a:pt x="40" y="146"/>
                    <a:pt x="34" y="138"/>
                    <a:pt x="24" y="136"/>
                  </a:cubicBezTo>
                  <a:moveTo>
                    <a:pt x="20" y="168"/>
                  </a:moveTo>
                  <a:cubicBezTo>
                    <a:pt x="14" y="168"/>
                    <a:pt x="8" y="162"/>
                    <a:pt x="8" y="156"/>
                  </a:cubicBezTo>
                  <a:cubicBezTo>
                    <a:pt x="8" y="149"/>
                    <a:pt x="14" y="144"/>
                    <a:pt x="20" y="144"/>
                  </a:cubicBezTo>
                  <a:cubicBezTo>
                    <a:pt x="27" y="144"/>
                    <a:pt x="32" y="149"/>
                    <a:pt x="32" y="156"/>
                  </a:cubicBezTo>
                  <a:cubicBezTo>
                    <a:pt x="32" y="162"/>
                    <a:pt x="27" y="168"/>
                    <a:pt x="20" y="1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6" name="Freeform 58"/>
            <p:cNvSpPr>
              <a:spLocks noEditPoints="1"/>
            </p:cNvSpPr>
            <p:nvPr/>
          </p:nvSpPr>
          <p:spPr bwMode="auto">
            <a:xfrm>
              <a:off x="8077200" y="3835400"/>
              <a:ext cx="150813" cy="601663"/>
            </a:xfrm>
            <a:custGeom>
              <a:avLst/>
              <a:gdLst>
                <a:gd name="T0" fmla="*/ 24 w 40"/>
                <a:gd name="T1" fmla="*/ 60 h 160"/>
                <a:gd name="T2" fmla="*/ 24 w 40"/>
                <a:gd name="T3" fmla="*/ 0 h 160"/>
                <a:gd name="T4" fmla="*/ 16 w 40"/>
                <a:gd name="T5" fmla="*/ 0 h 160"/>
                <a:gd name="T6" fmla="*/ 16 w 40"/>
                <a:gd name="T7" fmla="*/ 60 h 160"/>
                <a:gd name="T8" fmla="*/ 0 w 40"/>
                <a:gd name="T9" fmla="*/ 80 h 160"/>
                <a:gd name="T10" fmla="*/ 16 w 40"/>
                <a:gd name="T11" fmla="*/ 99 h 160"/>
                <a:gd name="T12" fmla="*/ 16 w 40"/>
                <a:gd name="T13" fmla="*/ 160 h 160"/>
                <a:gd name="T14" fmla="*/ 24 w 40"/>
                <a:gd name="T15" fmla="*/ 160 h 160"/>
                <a:gd name="T16" fmla="*/ 24 w 40"/>
                <a:gd name="T17" fmla="*/ 99 h 160"/>
                <a:gd name="T18" fmla="*/ 40 w 40"/>
                <a:gd name="T19" fmla="*/ 80 h 160"/>
                <a:gd name="T20" fmla="*/ 24 w 40"/>
                <a:gd name="T21" fmla="*/ 60 h 160"/>
                <a:gd name="T22" fmla="*/ 20 w 40"/>
                <a:gd name="T23" fmla="*/ 92 h 160"/>
                <a:gd name="T24" fmla="*/ 8 w 40"/>
                <a:gd name="T25" fmla="*/ 80 h 160"/>
                <a:gd name="T26" fmla="*/ 20 w 40"/>
                <a:gd name="T27" fmla="*/ 68 h 160"/>
                <a:gd name="T28" fmla="*/ 32 w 40"/>
                <a:gd name="T29" fmla="*/ 80 h 160"/>
                <a:gd name="T30" fmla="*/ 20 w 40"/>
                <a:gd name="T31" fmla="*/ 92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160">
                  <a:moveTo>
                    <a:pt x="24" y="6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7" y="62"/>
                    <a:pt x="0" y="70"/>
                    <a:pt x="0" y="80"/>
                  </a:cubicBezTo>
                  <a:cubicBezTo>
                    <a:pt x="0" y="89"/>
                    <a:pt x="7" y="97"/>
                    <a:pt x="16" y="99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34" y="97"/>
                    <a:pt x="40" y="89"/>
                    <a:pt x="40" y="80"/>
                  </a:cubicBezTo>
                  <a:cubicBezTo>
                    <a:pt x="40" y="70"/>
                    <a:pt x="34" y="62"/>
                    <a:pt x="24" y="60"/>
                  </a:cubicBezTo>
                  <a:moveTo>
                    <a:pt x="20" y="92"/>
                  </a:moveTo>
                  <a:cubicBezTo>
                    <a:pt x="14" y="92"/>
                    <a:pt x="8" y="86"/>
                    <a:pt x="8" y="80"/>
                  </a:cubicBezTo>
                  <a:cubicBezTo>
                    <a:pt x="8" y="73"/>
                    <a:pt x="14" y="68"/>
                    <a:pt x="20" y="68"/>
                  </a:cubicBezTo>
                  <a:cubicBezTo>
                    <a:pt x="27" y="68"/>
                    <a:pt x="32" y="73"/>
                    <a:pt x="32" y="80"/>
                  </a:cubicBezTo>
                  <a:cubicBezTo>
                    <a:pt x="32" y="86"/>
                    <a:pt x="27" y="92"/>
                    <a:pt x="20" y="9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9367122" y="3860316"/>
            <a:ext cx="830587" cy="359727"/>
            <a:chOff x="9072563" y="3940175"/>
            <a:chExt cx="901700" cy="390525"/>
          </a:xfrm>
          <a:solidFill>
            <a:schemeClr val="bg1"/>
          </a:solidFill>
        </p:grpSpPr>
        <p:sp>
          <p:nvSpPr>
            <p:cNvPr id="178" name="Freeform 59"/>
            <p:cNvSpPr>
              <a:spLocks noEditPoints="1"/>
            </p:cNvSpPr>
            <p:nvPr/>
          </p:nvSpPr>
          <p:spPr bwMode="auto">
            <a:xfrm>
              <a:off x="9072563" y="3940175"/>
              <a:ext cx="420688" cy="390525"/>
            </a:xfrm>
            <a:custGeom>
              <a:avLst/>
              <a:gdLst>
                <a:gd name="T0" fmla="*/ 0 w 112"/>
                <a:gd name="T1" fmla="*/ 11 h 104"/>
                <a:gd name="T2" fmla="*/ 0 w 112"/>
                <a:gd name="T3" fmla="*/ 92 h 104"/>
                <a:gd name="T4" fmla="*/ 12 w 112"/>
                <a:gd name="T5" fmla="*/ 104 h 104"/>
                <a:gd name="T6" fmla="*/ 112 w 112"/>
                <a:gd name="T7" fmla="*/ 104 h 104"/>
                <a:gd name="T8" fmla="*/ 112 w 112"/>
                <a:gd name="T9" fmla="*/ 0 h 104"/>
                <a:gd name="T10" fmla="*/ 12 w 112"/>
                <a:gd name="T11" fmla="*/ 0 h 104"/>
                <a:gd name="T12" fmla="*/ 0 w 112"/>
                <a:gd name="T13" fmla="*/ 11 h 104"/>
                <a:gd name="T14" fmla="*/ 104 w 112"/>
                <a:gd name="T15" fmla="*/ 96 h 104"/>
                <a:gd name="T16" fmla="*/ 12 w 112"/>
                <a:gd name="T17" fmla="*/ 96 h 104"/>
                <a:gd name="T18" fmla="*/ 8 w 112"/>
                <a:gd name="T19" fmla="*/ 92 h 104"/>
                <a:gd name="T20" fmla="*/ 8 w 112"/>
                <a:gd name="T21" fmla="*/ 11 h 104"/>
                <a:gd name="T22" fmla="*/ 12 w 112"/>
                <a:gd name="T23" fmla="*/ 8 h 104"/>
                <a:gd name="T24" fmla="*/ 104 w 112"/>
                <a:gd name="T25" fmla="*/ 8 h 104"/>
                <a:gd name="T26" fmla="*/ 104 w 112"/>
                <a:gd name="T27" fmla="*/ 9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104">
                  <a:moveTo>
                    <a:pt x="0" y="11"/>
                  </a:moveTo>
                  <a:cubicBezTo>
                    <a:pt x="0" y="92"/>
                    <a:pt x="0" y="92"/>
                    <a:pt x="0" y="92"/>
                  </a:cubicBezTo>
                  <a:cubicBezTo>
                    <a:pt x="0" y="98"/>
                    <a:pt x="5" y="104"/>
                    <a:pt x="12" y="104"/>
                  </a:cubicBezTo>
                  <a:cubicBezTo>
                    <a:pt x="112" y="104"/>
                    <a:pt x="112" y="104"/>
                    <a:pt x="112" y="104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moveTo>
                    <a:pt x="104" y="96"/>
                  </a:move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8" y="94"/>
                    <a:pt x="8" y="9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104" y="8"/>
                    <a:pt x="104" y="8"/>
                    <a:pt x="104" y="8"/>
                  </a:cubicBezTo>
                  <a:lnTo>
                    <a:pt x="104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9" name="Freeform 60"/>
            <p:cNvSpPr>
              <a:spLocks noEditPoints="1"/>
            </p:cNvSpPr>
            <p:nvPr/>
          </p:nvSpPr>
          <p:spPr bwMode="auto">
            <a:xfrm>
              <a:off x="9523413" y="3940175"/>
              <a:ext cx="450850" cy="390525"/>
            </a:xfrm>
            <a:custGeom>
              <a:avLst/>
              <a:gdLst>
                <a:gd name="T0" fmla="*/ 120 w 120"/>
                <a:gd name="T1" fmla="*/ 52 h 104"/>
                <a:gd name="T2" fmla="*/ 96 w 120"/>
                <a:gd name="T3" fmla="*/ 28 h 104"/>
                <a:gd name="T4" fmla="*/ 96 w 120"/>
                <a:gd name="T5" fmla="*/ 11 h 104"/>
                <a:gd name="T6" fmla="*/ 84 w 120"/>
                <a:gd name="T7" fmla="*/ 0 h 104"/>
                <a:gd name="T8" fmla="*/ 0 w 120"/>
                <a:gd name="T9" fmla="*/ 0 h 104"/>
                <a:gd name="T10" fmla="*/ 0 w 120"/>
                <a:gd name="T11" fmla="*/ 8 h 104"/>
                <a:gd name="T12" fmla="*/ 8 w 120"/>
                <a:gd name="T13" fmla="*/ 8 h 104"/>
                <a:gd name="T14" fmla="*/ 19 w 120"/>
                <a:gd name="T15" fmla="*/ 8 h 104"/>
                <a:gd name="T16" fmla="*/ 84 w 120"/>
                <a:gd name="T17" fmla="*/ 8 h 104"/>
                <a:gd name="T18" fmla="*/ 88 w 120"/>
                <a:gd name="T19" fmla="*/ 11 h 104"/>
                <a:gd name="T20" fmla="*/ 88 w 120"/>
                <a:gd name="T21" fmla="*/ 92 h 104"/>
                <a:gd name="T22" fmla="*/ 84 w 120"/>
                <a:gd name="T23" fmla="*/ 96 h 104"/>
                <a:gd name="T24" fmla="*/ 19 w 120"/>
                <a:gd name="T25" fmla="*/ 96 h 104"/>
                <a:gd name="T26" fmla="*/ 8 w 120"/>
                <a:gd name="T27" fmla="*/ 96 h 104"/>
                <a:gd name="T28" fmla="*/ 0 w 120"/>
                <a:gd name="T29" fmla="*/ 96 h 104"/>
                <a:gd name="T30" fmla="*/ 0 w 120"/>
                <a:gd name="T31" fmla="*/ 104 h 104"/>
                <a:gd name="T32" fmla="*/ 84 w 120"/>
                <a:gd name="T33" fmla="*/ 104 h 104"/>
                <a:gd name="T34" fmla="*/ 96 w 120"/>
                <a:gd name="T35" fmla="*/ 92 h 104"/>
                <a:gd name="T36" fmla="*/ 96 w 120"/>
                <a:gd name="T37" fmla="*/ 76 h 104"/>
                <a:gd name="T38" fmla="*/ 120 w 120"/>
                <a:gd name="T39" fmla="*/ 52 h 104"/>
                <a:gd name="T40" fmla="*/ 96 w 120"/>
                <a:gd name="T41" fmla="*/ 68 h 104"/>
                <a:gd name="T42" fmla="*/ 96 w 120"/>
                <a:gd name="T43" fmla="*/ 36 h 104"/>
                <a:gd name="T44" fmla="*/ 112 w 120"/>
                <a:gd name="T45" fmla="*/ 52 h 104"/>
                <a:gd name="T46" fmla="*/ 96 w 120"/>
                <a:gd name="T47" fmla="*/ 68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04">
                  <a:moveTo>
                    <a:pt x="120" y="52"/>
                  </a:moveTo>
                  <a:cubicBezTo>
                    <a:pt x="120" y="38"/>
                    <a:pt x="109" y="28"/>
                    <a:pt x="96" y="28"/>
                  </a:cubicBezTo>
                  <a:cubicBezTo>
                    <a:pt x="96" y="11"/>
                    <a:pt x="96" y="11"/>
                    <a:pt x="96" y="11"/>
                  </a:cubicBezTo>
                  <a:cubicBezTo>
                    <a:pt x="96" y="5"/>
                    <a:pt x="90" y="0"/>
                    <a:pt x="8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8" y="9"/>
                    <a:pt x="88" y="11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94"/>
                    <a:pt x="86" y="96"/>
                    <a:pt x="84" y="96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8" y="96"/>
                    <a:pt x="8" y="96"/>
                    <a:pt x="8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84" y="104"/>
                    <a:pt x="84" y="104"/>
                    <a:pt x="84" y="104"/>
                  </a:cubicBezTo>
                  <a:cubicBezTo>
                    <a:pt x="90" y="104"/>
                    <a:pt x="96" y="98"/>
                    <a:pt x="96" y="92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109" y="75"/>
                    <a:pt x="120" y="65"/>
                    <a:pt x="120" y="52"/>
                  </a:cubicBezTo>
                  <a:moveTo>
                    <a:pt x="96" y="68"/>
                  </a:moveTo>
                  <a:cubicBezTo>
                    <a:pt x="96" y="36"/>
                    <a:pt x="96" y="36"/>
                    <a:pt x="96" y="36"/>
                  </a:cubicBezTo>
                  <a:cubicBezTo>
                    <a:pt x="104" y="36"/>
                    <a:pt x="112" y="43"/>
                    <a:pt x="112" y="52"/>
                  </a:cubicBezTo>
                  <a:cubicBezTo>
                    <a:pt x="112" y="60"/>
                    <a:pt x="104" y="67"/>
                    <a:pt x="96" y="6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80" name="Freeform 61"/>
          <p:cNvSpPr>
            <a:spLocks noEditPoints="1"/>
          </p:cNvSpPr>
          <p:nvPr/>
        </p:nvSpPr>
        <p:spPr bwMode="auto">
          <a:xfrm>
            <a:off x="10670591" y="3604665"/>
            <a:ext cx="665841" cy="801680"/>
          </a:xfrm>
          <a:custGeom>
            <a:avLst/>
            <a:gdLst>
              <a:gd name="T0" fmla="*/ 453549 w 192"/>
              <a:gd name="T1" fmla="*/ 335487 h 232"/>
              <a:gd name="T2" fmla="*/ 236634 w 192"/>
              <a:gd name="T3" fmla="*/ 552566 h 232"/>
              <a:gd name="T4" fmla="*/ 19720 w 192"/>
              <a:gd name="T5" fmla="*/ 335487 h 232"/>
              <a:gd name="T6" fmla="*/ 236634 w 192"/>
              <a:gd name="T7" fmla="*/ 118407 h 232"/>
              <a:gd name="T8" fmla="*/ 236634 w 192"/>
              <a:gd name="T9" fmla="*/ 217080 h 232"/>
              <a:gd name="T10" fmla="*/ 423969 w 192"/>
              <a:gd name="T11" fmla="*/ 108540 h 232"/>
              <a:gd name="T12" fmla="*/ 236634 w 192"/>
              <a:gd name="T13" fmla="*/ 0 h 232"/>
              <a:gd name="T14" fmla="*/ 236634 w 192"/>
              <a:gd name="T15" fmla="*/ 98673 h 232"/>
              <a:gd name="T16" fmla="*/ 0 w 192"/>
              <a:gd name="T17" fmla="*/ 335487 h 232"/>
              <a:gd name="T18" fmla="*/ 236634 w 192"/>
              <a:gd name="T19" fmla="*/ 572301 h 232"/>
              <a:gd name="T20" fmla="*/ 473268 w 192"/>
              <a:gd name="T21" fmla="*/ 335487 h 232"/>
              <a:gd name="T22" fmla="*/ 453549 w 192"/>
              <a:gd name="T23" fmla="*/ 335487 h 232"/>
              <a:gd name="T24" fmla="*/ 256354 w 192"/>
              <a:gd name="T25" fmla="*/ 32069 h 232"/>
              <a:gd name="T26" fmla="*/ 384530 w 192"/>
              <a:gd name="T27" fmla="*/ 108540 h 232"/>
              <a:gd name="T28" fmla="*/ 256354 w 192"/>
              <a:gd name="T29" fmla="*/ 182544 h 232"/>
              <a:gd name="T30" fmla="*/ 256354 w 192"/>
              <a:gd name="T31" fmla="*/ 32069 h 23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92" h="232">
                <a:moveTo>
                  <a:pt x="184" y="136"/>
                </a:moveTo>
                <a:cubicBezTo>
                  <a:pt x="184" y="184"/>
                  <a:pt x="145" y="224"/>
                  <a:pt x="96" y="224"/>
                </a:cubicBezTo>
                <a:cubicBezTo>
                  <a:pt x="48" y="224"/>
                  <a:pt x="8" y="184"/>
                  <a:pt x="8" y="136"/>
                </a:cubicBezTo>
                <a:cubicBezTo>
                  <a:pt x="8" y="87"/>
                  <a:pt x="48" y="48"/>
                  <a:pt x="96" y="48"/>
                </a:cubicBezTo>
                <a:cubicBezTo>
                  <a:pt x="96" y="88"/>
                  <a:pt x="96" y="88"/>
                  <a:pt x="96" y="88"/>
                </a:cubicBezTo>
                <a:cubicBezTo>
                  <a:pt x="172" y="44"/>
                  <a:pt x="172" y="44"/>
                  <a:pt x="172" y="44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40"/>
                  <a:pt x="96" y="40"/>
                  <a:pt x="96" y="40"/>
                </a:cubicBezTo>
                <a:cubicBezTo>
                  <a:pt x="43" y="40"/>
                  <a:pt x="0" y="83"/>
                  <a:pt x="0" y="136"/>
                </a:cubicBezTo>
                <a:cubicBezTo>
                  <a:pt x="0" y="189"/>
                  <a:pt x="43" y="232"/>
                  <a:pt x="96" y="232"/>
                </a:cubicBezTo>
                <a:cubicBezTo>
                  <a:pt x="149" y="232"/>
                  <a:pt x="192" y="189"/>
                  <a:pt x="192" y="136"/>
                </a:cubicBezTo>
                <a:lnTo>
                  <a:pt x="184" y="136"/>
                </a:lnTo>
                <a:close/>
                <a:moveTo>
                  <a:pt x="104" y="13"/>
                </a:moveTo>
                <a:cubicBezTo>
                  <a:pt x="156" y="44"/>
                  <a:pt x="156" y="44"/>
                  <a:pt x="156" y="44"/>
                </a:cubicBezTo>
                <a:cubicBezTo>
                  <a:pt x="104" y="74"/>
                  <a:pt x="104" y="74"/>
                  <a:pt x="104" y="74"/>
                </a:cubicBezTo>
                <a:lnTo>
                  <a:pt x="104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81" name="组合 180"/>
          <p:cNvGrpSpPr/>
          <p:nvPr/>
        </p:nvGrpSpPr>
        <p:grpSpPr>
          <a:xfrm>
            <a:off x="1866980" y="4850294"/>
            <a:ext cx="830587" cy="832049"/>
            <a:chOff x="930275" y="5014913"/>
            <a:chExt cx="901700" cy="903287"/>
          </a:xfrm>
          <a:solidFill>
            <a:schemeClr val="bg1"/>
          </a:solidFill>
        </p:grpSpPr>
        <p:sp>
          <p:nvSpPr>
            <p:cNvPr id="182" name="Freeform 62"/>
            <p:cNvSpPr>
              <a:spLocks noEditPoints="1"/>
            </p:cNvSpPr>
            <p:nvPr/>
          </p:nvSpPr>
          <p:spPr bwMode="auto">
            <a:xfrm>
              <a:off x="1155700" y="5240338"/>
              <a:ext cx="450850" cy="452438"/>
            </a:xfrm>
            <a:custGeom>
              <a:avLst/>
              <a:gdLst>
                <a:gd name="T0" fmla="*/ 60 w 120"/>
                <a:gd name="T1" fmla="*/ 0 h 120"/>
                <a:gd name="T2" fmla="*/ 0 w 120"/>
                <a:gd name="T3" fmla="*/ 60 h 120"/>
                <a:gd name="T4" fmla="*/ 60 w 120"/>
                <a:gd name="T5" fmla="*/ 120 h 120"/>
                <a:gd name="T6" fmla="*/ 120 w 120"/>
                <a:gd name="T7" fmla="*/ 60 h 120"/>
                <a:gd name="T8" fmla="*/ 60 w 120"/>
                <a:gd name="T9" fmla="*/ 0 h 120"/>
                <a:gd name="T10" fmla="*/ 60 w 120"/>
                <a:gd name="T11" fmla="*/ 112 h 120"/>
                <a:gd name="T12" fmla="*/ 8 w 120"/>
                <a:gd name="T13" fmla="*/ 60 h 120"/>
                <a:gd name="T14" fmla="*/ 60 w 120"/>
                <a:gd name="T15" fmla="*/ 8 h 120"/>
                <a:gd name="T16" fmla="*/ 112 w 120"/>
                <a:gd name="T17" fmla="*/ 60 h 120"/>
                <a:gd name="T18" fmla="*/ 60 w 120"/>
                <a:gd name="T19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60" y="0"/>
                  </a:moveTo>
                  <a:cubicBezTo>
                    <a:pt x="27" y="0"/>
                    <a:pt x="0" y="27"/>
                    <a:pt x="0" y="60"/>
                  </a:cubicBezTo>
                  <a:cubicBezTo>
                    <a:pt x="0" y="93"/>
                    <a:pt x="27" y="120"/>
                    <a:pt x="60" y="120"/>
                  </a:cubicBezTo>
                  <a:cubicBezTo>
                    <a:pt x="94" y="120"/>
                    <a:pt x="120" y="93"/>
                    <a:pt x="120" y="60"/>
                  </a:cubicBezTo>
                  <a:cubicBezTo>
                    <a:pt x="120" y="27"/>
                    <a:pt x="94" y="0"/>
                    <a:pt x="60" y="0"/>
                  </a:cubicBezTo>
                  <a:moveTo>
                    <a:pt x="60" y="112"/>
                  </a:moveTo>
                  <a:cubicBezTo>
                    <a:pt x="32" y="112"/>
                    <a:pt x="8" y="88"/>
                    <a:pt x="8" y="60"/>
                  </a:cubicBezTo>
                  <a:cubicBezTo>
                    <a:pt x="8" y="31"/>
                    <a:pt x="32" y="8"/>
                    <a:pt x="60" y="8"/>
                  </a:cubicBezTo>
                  <a:cubicBezTo>
                    <a:pt x="89" y="8"/>
                    <a:pt x="112" y="31"/>
                    <a:pt x="112" y="60"/>
                  </a:cubicBezTo>
                  <a:cubicBezTo>
                    <a:pt x="112" y="88"/>
                    <a:pt x="89" y="112"/>
                    <a:pt x="60" y="11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3" name="Rectangle 63"/>
            <p:cNvSpPr>
              <a:spLocks noChangeArrowheads="1"/>
            </p:cNvSpPr>
            <p:nvPr/>
          </p:nvSpPr>
          <p:spPr bwMode="auto">
            <a:xfrm>
              <a:off x="1366838" y="5014913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4" name="Rectangle 64"/>
            <p:cNvSpPr>
              <a:spLocks noChangeArrowheads="1"/>
            </p:cNvSpPr>
            <p:nvPr/>
          </p:nvSpPr>
          <p:spPr bwMode="auto">
            <a:xfrm>
              <a:off x="1366838" y="5737225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5" name="Rectangle 65"/>
            <p:cNvSpPr>
              <a:spLocks noChangeArrowheads="1"/>
            </p:cNvSpPr>
            <p:nvPr/>
          </p:nvSpPr>
          <p:spPr bwMode="auto">
            <a:xfrm>
              <a:off x="930275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6" name="Rectangle 66"/>
            <p:cNvSpPr>
              <a:spLocks noChangeArrowheads="1"/>
            </p:cNvSpPr>
            <p:nvPr/>
          </p:nvSpPr>
          <p:spPr bwMode="auto">
            <a:xfrm>
              <a:off x="1651000" y="5451475"/>
              <a:ext cx="180975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7" name="Freeform 67"/>
            <p:cNvSpPr/>
            <p:nvPr/>
          </p:nvSpPr>
          <p:spPr bwMode="auto">
            <a:xfrm>
              <a:off x="1565275" y="5135563"/>
              <a:ext cx="146050" cy="146050"/>
            </a:xfrm>
            <a:custGeom>
              <a:avLst/>
              <a:gdLst>
                <a:gd name="T0" fmla="*/ 92 w 92"/>
                <a:gd name="T1" fmla="*/ 12 h 92"/>
                <a:gd name="T2" fmla="*/ 78 w 92"/>
                <a:gd name="T3" fmla="*/ 0 h 92"/>
                <a:gd name="T4" fmla="*/ 0 w 92"/>
                <a:gd name="T5" fmla="*/ 78 h 92"/>
                <a:gd name="T6" fmla="*/ 14 w 92"/>
                <a:gd name="T7" fmla="*/ 92 h 92"/>
                <a:gd name="T8" fmla="*/ 92 w 92"/>
                <a:gd name="T9" fmla="*/ 1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2">
                  <a:moveTo>
                    <a:pt x="92" y="12"/>
                  </a:moveTo>
                  <a:lnTo>
                    <a:pt x="78" y="0"/>
                  </a:lnTo>
                  <a:lnTo>
                    <a:pt x="0" y="78"/>
                  </a:lnTo>
                  <a:lnTo>
                    <a:pt x="14" y="92"/>
                  </a:lnTo>
                  <a:lnTo>
                    <a:pt x="9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8" name="Freeform 68"/>
            <p:cNvSpPr/>
            <p:nvPr/>
          </p:nvSpPr>
          <p:spPr bwMode="auto">
            <a:xfrm>
              <a:off x="1054100" y="5646738"/>
              <a:ext cx="147638" cy="147638"/>
            </a:xfrm>
            <a:custGeom>
              <a:avLst/>
              <a:gdLst>
                <a:gd name="T0" fmla="*/ 0 w 93"/>
                <a:gd name="T1" fmla="*/ 78 h 93"/>
                <a:gd name="T2" fmla="*/ 12 w 93"/>
                <a:gd name="T3" fmla="*/ 93 h 93"/>
                <a:gd name="T4" fmla="*/ 93 w 93"/>
                <a:gd name="T5" fmla="*/ 14 h 93"/>
                <a:gd name="T6" fmla="*/ 79 w 93"/>
                <a:gd name="T7" fmla="*/ 0 h 93"/>
                <a:gd name="T8" fmla="*/ 0 w 93"/>
                <a:gd name="T9" fmla="*/ 7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3">
                  <a:moveTo>
                    <a:pt x="0" y="78"/>
                  </a:moveTo>
                  <a:lnTo>
                    <a:pt x="12" y="93"/>
                  </a:lnTo>
                  <a:lnTo>
                    <a:pt x="93" y="14"/>
                  </a:lnTo>
                  <a:lnTo>
                    <a:pt x="79" y="0"/>
                  </a:lnTo>
                  <a:lnTo>
                    <a:pt x="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9" name="Freeform 69"/>
            <p:cNvSpPr/>
            <p:nvPr/>
          </p:nvSpPr>
          <p:spPr bwMode="auto">
            <a:xfrm>
              <a:off x="1054100" y="5135563"/>
              <a:ext cx="147638" cy="146050"/>
            </a:xfrm>
            <a:custGeom>
              <a:avLst/>
              <a:gdLst>
                <a:gd name="T0" fmla="*/ 93 w 93"/>
                <a:gd name="T1" fmla="*/ 78 h 92"/>
                <a:gd name="T2" fmla="*/ 12 w 93"/>
                <a:gd name="T3" fmla="*/ 0 h 92"/>
                <a:gd name="T4" fmla="*/ 0 w 93"/>
                <a:gd name="T5" fmla="*/ 12 h 92"/>
                <a:gd name="T6" fmla="*/ 79 w 93"/>
                <a:gd name="T7" fmla="*/ 92 h 92"/>
                <a:gd name="T8" fmla="*/ 93 w 93"/>
                <a:gd name="T9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92">
                  <a:moveTo>
                    <a:pt x="93" y="78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79" y="92"/>
                  </a:lnTo>
                  <a:lnTo>
                    <a:pt x="93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0" name="Freeform 70"/>
            <p:cNvSpPr/>
            <p:nvPr/>
          </p:nvSpPr>
          <p:spPr bwMode="auto">
            <a:xfrm>
              <a:off x="1565275" y="5646738"/>
              <a:ext cx="146050" cy="147638"/>
            </a:xfrm>
            <a:custGeom>
              <a:avLst/>
              <a:gdLst>
                <a:gd name="T0" fmla="*/ 0 w 92"/>
                <a:gd name="T1" fmla="*/ 14 h 93"/>
                <a:gd name="T2" fmla="*/ 78 w 92"/>
                <a:gd name="T3" fmla="*/ 93 h 93"/>
                <a:gd name="T4" fmla="*/ 92 w 92"/>
                <a:gd name="T5" fmla="*/ 78 h 93"/>
                <a:gd name="T6" fmla="*/ 14 w 92"/>
                <a:gd name="T7" fmla="*/ 0 h 93"/>
                <a:gd name="T8" fmla="*/ 0 w 92"/>
                <a:gd name="T9" fmla="*/ 1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" h="93">
                  <a:moveTo>
                    <a:pt x="0" y="14"/>
                  </a:moveTo>
                  <a:lnTo>
                    <a:pt x="78" y="93"/>
                  </a:lnTo>
                  <a:lnTo>
                    <a:pt x="92" y="78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1" name="Freeform 71"/>
          <p:cNvSpPr>
            <a:spLocks noEditPoints="1"/>
          </p:cNvSpPr>
          <p:nvPr/>
        </p:nvSpPr>
        <p:spPr bwMode="auto">
          <a:xfrm>
            <a:off x="3250593" y="4954161"/>
            <a:ext cx="690336" cy="690336"/>
          </a:xfrm>
          <a:custGeom>
            <a:avLst/>
            <a:gdLst>
              <a:gd name="T0" fmla="*/ 133130 w 200"/>
              <a:gd name="T1" fmla="*/ 42033 h 199"/>
              <a:gd name="T2" fmla="*/ 108477 w 200"/>
              <a:gd name="T3" fmla="*/ 145879 h 199"/>
              <a:gd name="T4" fmla="*/ 342687 w 200"/>
              <a:gd name="T5" fmla="*/ 380768 h 199"/>
              <a:gd name="T6" fmla="*/ 451164 w 200"/>
              <a:gd name="T7" fmla="*/ 353571 h 199"/>
              <a:gd name="T8" fmla="*/ 249003 w 200"/>
              <a:gd name="T9" fmla="*/ 472252 h 199"/>
              <a:gd name="T10" fmla="*/ 19723 w 200"/>
              <a:gd name="T11" fmla="*/ 242307 h 199"/>
              <a:gd name="T12" fmla="*/ 133130 w 200"/>
              <a:gd name="T13" fmla="*/ 42033 h 199"/>
              <a:gd name="T14" fmla="*/ 187369 w 200"/>
              <a:gd name="T15" fmla="*/ 0 h 199"/>
              <a:gd name="T16" fmla="*/ 0 w 200"/>
              <a:gd name="T17" fmla="*/ 242307 h 199"/>
              <a:gd name="T18" fmla="*/ 249003 w 200"/>
              <a:gd name="T19" fmla="*/ 492032 h 199"/>
              <a:gd name="T20" fmla="*/ 493075 w 200"/>
              <a:gd name="T21" fmla="*/ 299175 h 199"/>
              <a:gd name="T22" fmla="*/ 342687 w 200"/>
              <a:gd name="T23" fmla="*/ 360988 h 199"/>
              <a:gd name="T24" fmla="*/ 128200 w 200"/>
              <a:gd name="T25" fmla="*/ 145879 h 199"/>
              <a:gd name="T26" fmla="*/ 187369 w 200"/>
              <a:gd name="T27" fmla="*/ 0 h 199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00" h="199">
                <a:moveTo>
                  <a:pt x="54" y="17"/>
                </a:moveTo>
                <a:cubicBezTo>
                  <a:pt x="47" y="30"/>
                  <a:pt x="44" y="44"/>
                  <a:pt x="44" y="59"/>
                </a:cubicBezTo>
                <a:cubicBezTo>
                  <a:pt x="44" y="111"/>
                  <a:pt x="87" y="154"/>
                  <a:pt x="139" y="154"/>
                </a:cubicBezTo>
                <a:cubicBezTo>
                  <a:pt x="154" y="154"/>
                  <a:pt x="169" y="150"/>
                  <a:pt x="183" y="143"/>
                </a:cubicBezTo>
                <a:cubicBezTo>
                  <a:pt x="166" y="172"/>
                  <a:pt x="136" y="191"/>
                  <a:pt x="101" y="191"/>
                </a:cubicBezTo>
                <a:cubicBezTo>
                  <a:pt x="50" y="191"/>
                  <a:pt x="8" y="149"/>
                  <a:pt x="8" y="98"/>
                </a:cubicBezTo>
                <a:cubicBezTo>
                  <a:pt x="8" y="64"/>
                  <a:pt x="26" y="34"/>
                  <a:pt x="54" y="17"/>
                </a:cubicBezTo>
                <a:moveTo>
                  <a:pt x="76" y="0"/>
                </a:moveTo>
                <a:cubicBezTo>
                  <a:pt x="32" y="11"/>
                  <a:pt x="0" y="50"/>
                  <a:pt x="0" y="98"/>
                </a:cubicBezTo>
                <a:cubicBezTo>
                  <a:pt x="0" y="154"/>
                  <a:pt x="45" y="199"/>
                  <a:pt x="101" y="199"/>
                </a:cubicBezTo>
                <a:cubicBezTo>
                  <a:pt x="149" y="199"/>
                  <a:pt x="189" y="166"/>
                  <a:pt x="200" y="121"/>
                </a:cubicBezTo>
                <a:cubicBezTo>
                  <a:pt x="184" y="136"/>
                  <a:pt x="163" y="146"/>
                  <a:pt x="139" y="146"/>
                </a:cubicBezTo>
                <a:cubicBezTo>
                  <a:pt x="91" y="146"/>
                  <a:pt x="52" y="107"/>
                  <a:pt x="52" y="59"/>
                </a:cubicBezTo>
                <a:cubicBezTo>
                  <a:pt x="52" y="36"/>
                  <a:pt x="61" y="15"/>
                  <a:pt x="7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2" name="组合 191"/>
          <p:cNvGrpSpPr/>
          <p:nvPr/>
        </p:nvGrpSpPr>
        <p:grpSpPr>
          <a:xfrm>
            <a:off x="4446479" y="4933645"/>
            <a:ext cx="663884" cy="665347"/>
            <a:chOff x="3730625" y="5105400"/>
            <a:chExt cx="720725" cy="722313"/>
          </a:xfrm>
          <a:solidFill>
            <a:schemeClr val="bg1"/>
          </a:solidFill>
        </p:grpSpPr>
        <p:sp>
          <p:nvSpPr>
            <p:cNvPr id="193" name="Freeform 72"/>
            <p:cNvSpPr>
              <a:spLocks noEditPoints="1"/>
            </p:cNvSpPr>
            <p:nvPr/>
          </p:nvSpPr>
          <p:spPr bwMode="auto">
            <a:xfrm>
              <a:off x="3730625" y="5105400"/>
              <a:ext cx="720725" cy="722313"/>
            </a:xfrm>
            <a:custGeom>
              <a:avLst/>
              <a:gdLst>
                <a:gd name="T0" fmla="*/ 0 w 454"/>
                <a:gd name="T1" fmla="*/ 455 h 455"/>
                <a:gd name="T2" fmla="*/ 454 w 454"/>
                <a:gd name="T3" fmla="*/ 455 h 455"/>
                <a:gd name="T4" fmla="*/ 454 w 454"/>
                <a:gd name="T5" fmla="*/ 0 h 455"/>
                <a:gd name="T6" fmla="*/ 0 w 454"/>
                <a:gd name="T7" fmla="*/ 0 h 455"/>
                <a:gd name="T8" fmla="*/ 0 w 454"/>
                <a:gd name="T9" fmla="*/ 455 h 455"/>
                <a:gd name="T10" fmla="*/ 435 w 454"/>
                <a:gd name="T11" fmla="*/ 104 h 455"/>
                <a:gd name="T12" fmla="*/ 19 w 454"/>
                <a:gd name="T13" fmla="*/ 104 h 455"/>
                <a:gd name="T14" fmla="*/ 19 w 454"/>
                <a:gd name="T15" fmla="*/ 19 h 455"/>
                <a:gd name="T16" fmla="*/ 435 w 454"/>
                <a:gd name="T17" fmla="*/ 19 h 455"/>
                <a:gd name="T18" fmla="*/ 435 w 454"/>
                <a:gd name="T19" fmla="*/ 104 h 455"/>
                <a:gd name="T20" fmla="*/ 19 w 454"/>
                <a:gd name="T21" fmla="*/ 123 h 455"/>
                <a:gd name="T22" fmla="*/ 435 w 454"/>
                <a:gd name="T23" fmla="*/ 123 h 455"/>
                <a:gd name="T24" fmla="*/ 435 w 454"/>
                <a:gd name="T25" fmla="*/ 436 h 455"/>
                <a:gd name="T26" fmla="*/ 19 w 454"/>
                <a:gd name="T27" fmla="*/ 436 h 455"/>
                <a:gd name="T28" fmla="*/ 19 w 454"/>
                <a:gd name="T29" fmla="*/ 123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4" h="455">
                  <a:moveTo>
                    <a:pt x="0" y="455"/>
                  </a:moveTo>
                  <a:lnTo>
                    <a:pt x="454" y="455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5"/>
                  </a:lnTo>
                  <a:close/>
                  <a:moveTo>
                    <a:pt x="435" y="104"/>
                  </a:moveTo>
                  <a:lnTo>
                    <a:pt x="19" y="104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104"/>
                  </a:lnTo>
                  <a:close/>
                  <a:moveTo>
                    <a:pt x="19" y="123"/>
                  </a:moveTo>
                  <a:lnTo>
                    <a:pt x="435" y="123"/>
                  </a:lnTo>
                  <a:lnTo>
                    <a:pt x="435" y="436"/>
                  </a:lnTo>
                  <a:lnTo>
                    <a:pt x="19" y="436"/>
                  </a:lnTo>
                  <a:lnTo>
                    <a:pt x="19" y="1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4" name="Rectangle 73"/>
            <p:cNvSpPr>
              <a:spLocks noChangeArrowheads="1"/>
            </p:cNvSpPr>
            <p:nvPr/>
          </p:nvSpPr>
          <p:spPr bwMode="auto">
            <a:xfrm>
              <a:off x="3956050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5" name="Rectangle 74"/>
            <p:cNvSpPr>
              <a:spLocks noChangeArrowheads="1"/>
            </p:cNvSpPr>
            <p:nvPr/>
          </p:nvSpPr>
          <p:spPr bwMode="auto">
            <a:xfrm>
              <a:off x="4181475" y="5181600"/>
              <a:ext cx="46038" cy="444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6" name="Freeform 75"/>
            <p:cNvSpPr/>
            <p:nvPr/>
          </p:nvSpPr>
          <p:spPr bwMode="auto">
            <a:xfrm>
              <a:off x="3925888" y="5402263"/>
              <a:ext cx="90488" cy="236538"/>
            </a:xfrm>
            <a:custGeom>
              <a:avLst/>
              <a:gdLst>
                <a:gd name="T0" fmla="*/ 17 w 24"/>
                <a:gd name="T1" fmla="*/ 1 h 63"/>
                <a:gd name="T2" fmla="*/ 1 w 24"/>
                <a:gd name="T3" fmla="*/ 11 h 63"/>
                <a:gd name="T4" fmla="*/ 0 w 24"/>
                <a:gd name="T5" fmla="*/ 11 h 63"/>
                <a:gd name="T6" fmla="*/ 0 w 24"/>
                <a:gd name="T7" fmla="*/ 18 h 63"/>
                <a:gd name="T8" fmla="*/ 16 w 24"/>
                <a:gd name="T9" fmla="*/ 18 h 63"/>
                <a:gd name="T10" fmla="*/ 16 w 24"/>
                <a:gd name="T11" fmla="*/ 63 h 63"/>
                <a:gd name="T12" fmla="*/ 24 w 24"/>
                <a:gd name="T13" fmla="*/ 63 h 63"/>
                <a:gd name="T14" fmla="*/ 24 w 24"/>
                <a:gd name="T15" fmla="*/ 0 h 63"/>
                <a:gd name="T16" fmla="*/ 17 w 24"/>
                <a:gd name="T17" fmla="*/ 0 h 63"/>
                <a:gd name="T18" fmla="*/ 17 w 24"/>
                <a:gd name="T1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63">
                  <a:moveTo>
                    <a:pt x="17" y="1"/>
                  </a:moveTo>
                  <a:cubicBezTo>
                    <a:pt x="15" y="11"/>
                    <a:pt x="1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24" y="63"/>
                    <a:pt x="24" y="63"/>
                    <a:pt x="24" y="63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7" y="0"/>
                    <a:pt x="17" y="0"/>
                  </a:cubicBezTo>
                  <a:lnTo>
                    <a:pt x="1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7" name="Freeform 76"/>
            <p:cNvSpPr/>
            <p:nvPr/>
          </p:nvSpPr>
          <p:spPr bwMode="auto">
            <a:xfrm>
              <a:off x="4084638" y="5407025"/>
              <a:ext cx="165100" cy="236538"/>
            </a:xfrm>
            <a:custGeom>
              <a:avLst/>
              <a:gdLst>
                <a:gd name="T0" fmla="*/ 22 w 44"/>
                <a:gd name="T1" fmla="*/ 19 h 63"/>
                <a:gd name="T2" fmla="*/ 12 w 44"/>
                <a:gd name="T3" fmla="*/ 22 h 63"/>
                <a:gd name="T4" fmla="*/ 14 w 44"/>
                <a:gd name="T5" fmla="*/ 8 h 63"/>
                <a:gd name="T6" fmla="*/ 41 w 44"/>
                <a:gd name="T7" fmla="*/ 8 h 63"/>
                <a:gd name="T8" fmla="*/ 41 w 44"/>
                <a:gd name="T9" fmla="*/ 0 h 63"/>
                <a:gd name="T10" fmla="*/ 8 w 44"/>
                <a:gd name="T11" fmla="*/ 0 h 63"/>
                <a:gd name="T12" fmla="*/ 2 w 44"/>
                <a:gd name="T13" fmla="*/ 34 h 63"/>
                <a:gd name="T14" fmla="*/ 9 w 44"/>
                <a:gd name="T15" fmla="*/ 34 h 63"/>
                <a:gd name="T16" fmla="*/ 9 w 44"/>
                <a:gd name="T17" fmla="*/ 33 h 63"/>
                <a:gd name="T18" fmla="*/ 21 w 44"/>
                <a:gd name="T19" fmla="*/ 26 h 63"/>
                <a:gd name="T20" fmla="*/ 35 w 44"/>
                <a:gd name="T21" fmla="*/ 40 h 63"/>
                <a:gd name="T22" fmla="*/ 22 w 44"/>
                <a:gd name="T23" fmla="*/ 55 h 63"/>
                <a:gd name="T24" fmla="*/ 9 w 44"/>
                <a:gd name="T25" fmla="*/ 43 h 63"/>
                <a:gd name="T26" fmla="*/ 9 w 44"/>
                <a:gd name="T27" fmla="*/ 41 h 63"/>
                <a:gd name="T28" fmla="*/ 0 w 44"/>
                <a:gd name="T29" fmla="*/ 41 h 63"/>
                <a:gd name="T30" fmla="*/ 0 w 44"/>
                <a:gd name="T31" fmla="*/ 43 h 63"/>
                <a:gd name="T32" fmla="*/ 21 w 44"/>
                <a:gd name="T33" fmla="*/ 63 h 63"/>
                <a:gd name="T34" fmla="*/ 44 w 44"/>
                <a:gd name="T35" fmla="*/ 41 h 63"/>
                <a:gd name="T36" fmla="*/ 22 w 44"/>
                <a:gd name="T37" fmla="*/ 19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63">
                  <a:moveTo>
                    <a:pt x="22" y="19"/>
                  </a:moveTo>
                  <a:cubicBezTo>
                    <a:pt x="18" y="19"/>
                    <a:pt x="15" y="20"/>
                    <a:pt x="12" y="22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12" y="29"/>
                    <a:pt x="17" y="26"/>
                    <a:pt x="21" y="26"/>
                  </a:cubicBezTo>
                  <a:cubicBezTo>
                    <a:pt x="29" y="26"/>
                    <a:pt x="35" y="32"/>
                    <a:pt x="35" y="40"/>
                  </a:cubicBezTo>
                  <a:cubicBezTo>
                    <a:pt x="35" y="48"/>
                    <a:pt x="31" y="55"/>
                    <a:pt x="22" y="55"/>
                  </a:cubicBezTo>
                  <a:cubicBezTo>
                    <a:pt x="14" y="55"/>
                    <a:pt x="9" y="50"/>
                    <a:pt x="9" y="43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55"/>
                    <a:pt x="9" y="63"/>
                    <a:pt x="21" y="63"/>
                  </a:cubicBezTo>
                  <a:cubicBezTo>
                    <a:pt x="34" y="63"/>
                    <a:pt x="44" y="53"/>
                    <a:pt x="44" y="41"/>
                  </a:cubicBezTo>
                  <a:cubicBezTo>
                    <a:pt x="44" y="28"/>
                    <a:pt x="35" y="19"/>
                    <a:pt x="22" y="1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98" name="Freeform 77"/>
          <p:cNvSpPr>
            <a:spLocks noEditPoints="1"/>
          </p:cNvSpPr>
          <p:nvPr/>
        </p:nvSpPr>
        <p:spPr bwMode="auto">
          <a:xfrm>
            <a:off x="5671224" y="4891808"/>
            <a:ext cx="690336" cy="692562"/>
          </a:xfrm>
          <a:custGeom>
            <a:avLst/>
            <a:gdLst>
              <a:gd name="T0" fmla="*/ 276122 w 200"/>
              <a:gd name="T1" fmla="*/ 51773 h 200"/>
              <a:gd name="T2" fmla="*/ 290914 w 200"/>
              <a:gd name="T3" fmla="*/ 71496 h 200"/>
              <a:gd name="T4" fmla="*/ 352549 w 200"/>
              <a:gd name="T5" fmla="*/ 98615 h 200"/>
              <a:gd name="T6" fmla="*/ 387064 w 200"/>
              <a:gd name="T7" fmla="*/ 64100 h 200"/>
              <a:gd name="T8" fmla="*/ 404322 w 200"/>
              <a:gd name="T9" fmla="*/ 130665 h 200"/>
              <a:gd name="T10" fmla="*/ 401856 w 200"/>
              <a:gd name="T11" fmla="*/ 152853 h 200"/>
              <a:gd name="T12" fmla="*/ 424045 w 200"/>
              <a:gd name="T13" fmla="*/ 216953 h 200"/>
              <a:gd name="T14" fmla="*/ 473352 w 200"/>
              <a:gd name="T15" fmla="*/ 216953 h 200"/>
              <a:gd name="T16" fmla="*/ 436371 w 200"/>
              <a:gd name="T17" fmla="*/ 276122 h 200"/>
              <a:gd name="T18" fmla="*/ 419114 w 200"/>
              <a:gd name="T19" fmla="*/ 288449 h 200"/>
              <a:gd name="T20" fmla="*/ 391995 w 200"/>
              <a:gd name="T21" fmla="*/ 347618 h 200"/>
              <a:gd name="T22" fmla="*/ 428975 w 200"/>
              <a:gd name="T23" fmla="*/ 384599 h 200"/>
              <a:gd name="T24" fmla="*/ 359945 w 200"/>
              <a:gd name="T25" fmla="*/ 399391 h 200"/>
              <a:gd name="T26" fmla="*/ 335291 w 200"/>
              <a:gd name="T27" fmla="*/ 396925 h 200"/>
              <a:gd name="T28" fmla="*/ 276122 w 200"/>
              <a:gd name="T29" fmla="*/ 416648 h 200"/>
              <a:gd name="T30" fmla="*/ 276122 w 200"/>
              <a:gd name="T31" fmla="*/ 473352 h 200"/>
              <a:gd name="T32" fmla="*/ 216953 w 200"/>
              <a:gd name="T33" fmla="*/ 433906 h 200"/>
              <a:gd name="T34" fmla="*/ 202161 w 200"/>
              <a:gd name="T35" fmla="*/ 414183 h 200"/>
              <a:gd name="T36" fmla="*/ 145457 w 200"/>
              <a:gd name="T37" fmla="*/ 389529 h 200"/>
              <a:gd name="T38" fmla="*/ 108477 w 200"/>
              <a:gd name="T39" fmla="*/ 426510 h 200"/>
              <a:gd name="T40" fmla="*/ 93684 w 200"/>
              <a:gd name="T41" fmla="*/ 357479 h 200"/>
              <a:gd name="T42" fmla="*/ 96150 w 200"/>
              <a:gd name="T43" fmla="*/ 332826 h 200"/>
              <a:gd name="T44" fmla="*/ 71496 w 200"/>
              <a:gd name="T45" fmla="*/ 276122 h 200"/>
              <a:gd name="T46" fmla="*/ 19723 w 200"/>
              <a:gd name="T47" fmla="*/ 276122 h 200"/>
              <a:gd name="T48" fmla="*/ 56704 w 200"/>
              <a:gd name="T49" fmla="*/ 216953 h 200"/>
              <a:gd name="T50" fmla="*/ 73961 w 200"/>
              <a:gd name="T51" fmla="*/ 199695 h 200"/>
              <a:gd name="T52" fmla="*/ 101080 w 200"/>
              <a:gd name="T53" fmla="*/ 140526 h 200"/>
              <a:gd name="T54" fmla="*/ 66565 w 200"/>
              <a:gd name="T55" fmla="*/ 106011 h 200"/>
              <a:gd name="T56" fmla="*/ 130665 w 200"/>
              <a:gd name="T57" fmla="*/ 88754 h 200"/>
              <a:gd name="T58" fmla="*/ 155319 w 200"/>
              <a:gd name="T59" fmla="*/ 91219 h 200"/>
              <a:gd name="T60" fmla="*/ 216953 w 200"/>
              <a:gd name="T61" fmla="*/ 66565 h 200"/>
              <a:gd name="T62" fmla="*/ 216953 w 200"/>
              <a:gd name="T63" fmla="*/ 19723 h 200"/>
              <a:gd name="T64" fmla="*/ 246538 w 200"/>
              <a:gd name="T65" fmla="*/ 335291 h 200"/>
              <a:gd name="T66" fmla="*/ 246538 w 200"/>
              <a:gd name="T67" fmla="*/ 157784 h 200"/>
              <a:gd name="T68" fmla="*/ 246538 w 200"/>
              <a:gd name="T69" fmla="*/ 335291 h 200"/>
              <a:gd name="T70" fmla="*/ 197230 w 200"/>
              <a:gd name="T71" fmla="*/ 0 h 200"/>
              <a:gd name="T72" fmla="*/ 145457 w 200"/>
              <a:gd name="T73" fmla="*/ 73961 h 200"/>
              <a:gd name="T74" fmla="*/ 39446 w 200"/>
              <a:gd name="T75" fmla="*/ 106011 h 200"/>
              <a:gd name="T76" fmla="*/ 56704 w 200"/>
              <a:gd name="T77" fmla="*/ 197230 h 200"/>
              <a:gd name="T78" fmla="*/ 0 w 200"/>
              <a:gd name="T79" fmla="*/ 295845 h 200"/>
              <a:gd name="T80" fmla="*/ 78892 w 200"/>
              <a:gd name="T81" fmla="*/ 345153 h 200"/>
              <a:gd name="T82" fmla="*/ 108477 w 200"/>
              <a:gd name="T83" fmla="*/ 453629 h 200"/>
              <a:gd name="T84" fmla="*/ 197230 w 200"/>
              <a:gd name="T85" fmla="*/ 433906 h 200"/>
              <a:gd name="T86" fmla="*/ 295845 w 200"/>
              <a:gd name="T87" fmla="*/ 493075 h 200"/>
              <a:gd name="T88" fmla="*/ 345153 w 200"/>
              <a:gd name="T89" fmla="*/ 414183 h 200"/>
              <a:gd name="T90" fmla="*/ 456094 w 200"/>
              <a:gd name="T91" fmla="*/ 384599 h 200"/>
              <a:gd name="T92" fmla="*/ 436371 w 200"/>
              <a:gd name="T93" fmla="*/ 295845 h 200"/>
              <a:gd name="T94" fmla="*/ 493075 w 200"/>
              <a:gd name="T95" fmla="*/ 197230 h 200"/>
              <a:gd name="T96" fmla="*/ 419114 w 200"/>
              <a:gd name="T97" fmla="*/ 142992 h 200"/>
              <a:gd name="T98" fmla="*/ 387064 w 200"/>
              <a:gd name="T99" fmla="*/ 36981 h 200"/>
              <a:gd name="T100" fmla="*/ 295845 w 200"/>
              <a:gd name="T101" fmla="*/ 51773 h 200"/>
              <a:gd name="T102" fmla="*/ 246538 w 200"/>
              <a:gd name="T103" fmla="*/ 315568 h 200"/>
              <a:gd name="T104" fmla="*/ 246538 w 200"/>
              <a:gd name="T105" fmla="*/ 177507 h 200"/>
              <a:gd name="T106" fmla="*/ 246538 w 200"/>
              <a:gd name="T107" fmla="*/ 315568 h 20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00" h="200">
                <a:moveTo>
                  <a:pt x="112" y="8"/>
                </a:moveTo>
                <a:cubicBezTo>
                  <a:pt x="112" y="21"/>
                  <a:pt x="112" y="21"/>
                  <a:pt x="112" y="21"/>
                </a:cubicBezTo>
                <a:cubicBezTo>
                  <a:pt x="112" y="27"/>
                  <a:pt x="112" y="27"/>
                  <a:pt x="112" y="27"/>
                </a:cubicBezTo>
                <a:cubicBezTo>
                  <a:pt x="118" y="29"/>
                  <a:pt x="118" y="29"/>
                  <a:pt x="118" y="29"/>
                </a:cubicBezTo>
                <a:cubicBezTo>
                  <a:pt x="125" y="30"/>
                  <a:pt x="132" y="33"/>
                  <a:pt x="138" y="37"/>
                </a:cubicBezTo>
                <a:cubicBezTo>
                  <a:pt x="143" y="40"/>
                  <a:pt x="143" y="40"/>
                  <a:pt x="143" y="40"/>
                </a:cubicBezTo>
                <a:cubicBezTo>
                  <a:pt x="147" y="36"/>
                  <a:pt x="147" y="36"/>
                  <a:pt x="147" y="36"/>
                </a:cubicBezTo>
                <a:cubicBezTo>
                  <a:pt x="157" y="26"/>
                  <a:pt x="157" y="26"/>
                  <a:pt x="157" y="26"/>
                </a:cubicBezTo>
                <a:cubicBezTo>
                  <a:pt x="174" y="43"/>
                  <a:pt x="174" y="43"/>
                  <a:pt x="174" y="43"/>
                </a:cubicBezTo>
                <a:cubicBezTo>
                  <a:pt x="164" y="53"/>
                  <a:pt x="164" y="53"/>
                  <a:pt x="164" y="53"/>
                </a:cubicBezTo>
                <a:cubicBezTo>
                  <a:pt x="160" y="57"/>
                  <a:pt x="160" y="57"/>
                  <a:pt x="160" y="57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6" y="68"/>
                  <a:pt x="169" y="75"/>
                  <a:pt x="170" y="81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78" y="88"/>
                  <a:pt x="178" y="88"/>
                  <a:pt x="178" y="88"/>
                </a:cubicBezTo>
                <a:cubicBezTo>
                  <a:pt x="192" y="88"/>
                  <a:pt x="192" y="88"/>
                  <a:pt x="192" y="88"/>
                </a:cubicBezTo>
                <a:cubicBezTo>
                  <a:pt x="192" y="112"/>
                  <a:pt x="192" y="112"/>
                  <a:pt x="192" y="112"/>
                </a:cubicBezTo>
                <a:cubicBezTo>
                  <a:pt x="177" y="112"/>
                  <a:pt x="177" y="112"/>
                  <a:pt x="177" y="112"/>
                </a:cubicBezTo>
                <a:cubicBezTo>
                  <a:pt x="171" y="112"/>
                  <a:pt x="171" y="112"/>
                  <a:pt x="171" y="112"/>
                </a:cubicBezTo>
                <a:cubicBezTo>
                  <a:pt x="170" y="117"/>
                  <a:pt x="170" y="117"/>
                  <a:pt x="170" y="117"/>
                </a:cubicBezTo>
                <a:cubicBezTo>
                  <a:pt x="168" y="124"/>
                  <a:pt x="165" y="130"/>
                  <a:pt x="162" y="135"/>
                </a:cubicBezTo>
                <a:cubicBezTo>
                  <a:pt x="159" y="141"/>
                  <a:pt x="159" y="141"/>
                  <a:pt x="159" y="141"/>
                </a:cubicBezTo>
                <a:cubicBezTo>
                  <a:pt x="163" y="145"/>
                  <a:pt x="163" y="145"/>
                  <a:pt x="163" y="145"/>
                </a:cubicBezTo>
                <a:cubicBezTo>
                  <a:pt x="174" y="156"/>
                  <a:pt x="174" y="156"/>
                  <a:pt x="174" y="156"/>
                </a:cubicBezTo>
                <a:cubicBezTo>
                  <a:pt x="157" y="173"/>
                  <a:pt x="157" y="173"/>
                  <a:pt x="157" y="173"/>
                </a:cubicBezTo>
                <a:cubicBezTo>
                  <a:pt x="146" y="162"/>
                  <a:pt x="146" y="162"/>
                  <a:pt x="146" y="162"/>
                </a:cubicBezTo>
                <a:cubicBezTo>
                  <a:pt x="142" y="158"/>
                  <a:pt x="142" y="158"/>
                  <a:pt x="142" y="158"/>
                </a:cubicBezTo>
                <a:cubicBezTo>
                  <a:pt x="136" y="161"/>
                  <a:pt x="136" y="161"/>
                  <a:pt x="136" y="161"/>
                </a:cubicBezTo>
                <a:cubicBezTo>
                  <a:pt x="131" y="164"/>
                  <a:pt x="125" y="166"/>
                  <a:pt x="118" y="168"/>
                </a:cubicBezTo>
                <a:cubicBezTo>
                  <a:pt x="112" y="169"/>
                  <a:pt x="112" y="169"/>
                  <a:pt x="112" y="169"/>
                </a:cubicBezTo>
                <a:cubicBezTo>
                  <a:pt x="112" y="176"/>
                  <a:pt x="112" y="176"/>
                  <a:pt x="112" y="176"/>
                </a:cubicBezTo>
                <a:cubicBezTo>
                  <a:pt x="112" y="192"/>
                  <a:pt x="112" y="192"/>
                  <a:pt x="112" y="192"/>
                </a:cubicBezTo>
                <a:cubicBezTo>
                  <a:pt x="88" y="192"/>
                  <a:pt x="88" y="192"/>
                  <a:pt x="88" y="192"/>
                </a:cubicBezTo>
                <a:cubicBezTo>
                  <a:pt x="88" y="176"/>
                  <a:pt x="88" y="176"/>
                  <a:pt x="88" y="176"/>
                </a:cubicBezTo>
                <a:cubicBezTo>
                  <a:pt x="88" y="169"/>
                  <a:pt x="88" y="169"/>
                  <a:pt x="88" y="169"/>
                </a:cubicBezTo>
                <a:cubicBezTo>
                  <a:pt x="82" y="168"/>
                  <a:pt x="82" y="168"/>
                  <a:pt x="82" y="168"/>
                </a:cubicBezTo>
                <a:cubicBezTo>
                  <a:pt x="76" y="166"/>
                  <a:pt x="70" y="164"/>
                  <a:pt x="65" y="161"/>
                </a:cubicBezTo>
                <a:cubicBezTo>
                  <a:pt x="59" y="158"/>
                  <a:pt x="59" y="158"/>
                  <a:pt x="59" y="158"/>
                </a:cubicBezTo>
                <a:cubicBezTo>
                  <a:pt x="55" y="162"/>
                  <a:pt x="55" y="162"/>
                  <a:pt x="55" y="162"/>
                </a:cubicBezTo>
                <a:cubicBezTo>
                  <a:pt x="44" y="173"/>
                  <a:pt x="44" y="173"/>
                  <a:pt x="44" y="173"/>
                </a:cubicBezTo>
                <a:cubicBezTo>
                  <a:pt x="27" y="156"/>
                  <a:pt x="27" y="156"/>
                  <a:pt x="27" y="156"/>
                </a:cubicBezTo>
                <a:cubicBezTo>
                  <a:pt x="38" y="145"/>
                  <a:pt x="38" y="145"/>
                  <a:pt x="38" y="145"/>
                </a:cubicBezTo>
                <a:cubicBezTo>
                  <a:pt x="42" y="141"/>
                  <a:pt x="42" y="141"/>
                  <a:pt x="42" y="141"/>
                </a:cubicBezTo>
                <a:cubicBezTo>
                  <a:pt x="39" y="135"/>
                  <a:pt x="39" y="135"/>
                  <a:pt x="39" y="135"/>
                </a:cubicBezTo>
                <a:cubicBezTo>
                  <a:pt x="35" y="130"/>
                  <a:pt x="33" y="124"/>
                  <a:pt x="31" y="117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3" y="112"/>
                  <a:pt x="23" y="112"/>
                  <a:pt x="23" y="112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88"/>
                  <a:pt x="8" y="88"/>
                  <a:pt x="8" y="88"/>
                </a:cubicBezTo>
                <a:cubicBezTo>
                  <a:pt x="23" y="88"/>
                  <a:pt x="23" y="88"/>
                  <a:pt x="23" y="88"/>
                </a:cubicBezTo>
                <a:cubicBezTo>
                  <a:pt x="29" y="88"/>
                  <a:pt x="29" y="88"/>
                  <a:pt x="29" y="88"/>
                </a:cubicBezTo>
                <a:cubicBezTo>
                  <a:pt x="30" y="81"/>
                  <a:pt x="30" y="81"/>
                  <a:pt x="30" y="81"/>
                </a:cubicBezTo>
                <a:cubicBezTo>
                  <a:pt x="32" y="75"/>
                  <a:pt x="35" y="68"/>
                  <a:pt x="38" y="62"/>
                </a:cubicBezTo>
                <a:cubicBezTo>
                  <a:pt x="41" y="57"/>
                  <a:pt x="41" y="57"/>
                  <a:pt x="41" y="57"/>
                </a:cubicBezTo>
                <a:cubicBezTo>
                  <a:pt x="37" y="53"/>
                  <a:pt x="37" y="53"/>
                  <a:pt x="37" y="53"/>
                </a:cubicBezTo>
                <a:cubicBezTo>
                  <a:pt x="27" y="43"/>
                  <a:pt x="27" y="43"/>
                  <a:pt x="27" y="43"/>
                </a:cubicBezTo>
                <a:cubicBezTo>
                  <a:pt x="44" y="26"/>
                  <a:pt x="44" y="26"/>
                  <a:pt x="44" y="26"/>
                </a:cubicBezTo>
                <a:cubicBezTo>
                  <a:pt x="53" y="36"/>
                  <a:pt x="53" y="36"/>
                  <a:pt x="53" y="36"/>
                </a:cubicBezTo>
                <a:cubicBezTo>
                  <a:pt x="58" y="40"/>
                  <a:pt x="58" y="40"/>
                  <a:pt x="58" y="40"/>
                </a:cubicBezTo>
                <a:cubicBezTo>
                  <a:pt x="63" y="37"/>
                  <a:pt x="63" y="37"/>
                  <a:pt x="63" y="37"/>
                </a:cubicBezTo>
                <a:cubicBezTo>
                  <a:pt x="69" y="33"/>
                  <a:pt x="76" y="30"/>
                  <a:pt x="82" y="29"/>
                </a:cubicBezTo>
                <a:cubicBezTo>
                  <a:pt x="88" y="27"/>
                  <a:pt x="88" y="27"/>
                  <a:pt x="88" y="27"/>
                </a:cubicBezTo>
                <a:cubicBezTo>
                  <a:pt x="88" y="21"/>
                  <a:pt x="88" y="21"/>
                  <a:pt x="88" y="21"/>
                </a:cubicBezTo>
                <a:cubicBezTo>
                  <a:pt x="88" y="8"/>
                  <a:pt x="88" y="8"/>
                  <a:pt x="88" y="8"/>
                </a:cubicBezTo>
                <a:cubicBezTo>
                  <a:pt x="112" y="8"/>
                  <a:pt x="112" y="8"/>
                  <a:pt x="112" y="8"/>
                </a:cubicBezTo>
                <a:moveTo>
                  <a:pt x="100" y="136"/>
                </a:moveTo>
                <a:cubicBezTo>
                  <a:pt x="120" y="136"/>
                  <a:pt x="136" y="119"/>
                  <a:pt x="136" y="100"/>
                </a:cubicBezTo>
                <a:cubicBezTo>
                  <a:pt x="136" y="80"/>
                  <a:pt x="120" y="64"/>
                  <a:pt x="100" y="64"/>
                </a:cubicBezTo>
                <a:cubicBezTo>
                  <a:pt x="81" y="64"/>
                  <a:pt x="64" y="80"/>
                  <a:pt x="64" y="100"/>
                </a:cubicBezTo>
                <a:cubicBezTo>
                  <a:pt x="64" y="119"/>
                  <a:pt x="81" y="136"/>
                  <a:pt x="100" y="136"/>
                </a:cubicBezTo>
                <a:moveTo>
                  <a:pt x="120" y="0"/>
                </a:moveTo>
                <a:cubicBezTo>
                  <a:pt x="80" y="0"/>
                  <a:pt x="80" y="0"/>
                  <a:pt x="80" y="0"/>
                </a:cubicBezTo>
                <a:cubicBezTo>
                  <a:pt x="80" y="21"/>
                  <a:pt x="80" y="21"/>
                  <a:pt x="80" y="21"/>
                </a:cubicBezTo>
                <a:cubicBezTo>
                  <a:pt x="73" y="23"/>
                  <a:pt x="66" y="26"/>
                  <a:pt x="59" y="30"/>
                </a:cubicBezTo>
                <a:cubicBezTo>
                  <a:pt x="44" y="15"/>
                  <a:pt x="44" y="15"/>
                  <a:pt x="44" y="15"/>
                </a:cubicBezTo>
                <a:cubicBezTo>
                  <a:pt x="16" y="43"/>
                  <a:pt x="16" y="43"/>
                  <a:pt x="16" y="43"/>
                </a:cubicBezTo>
                <a:cubicBezTo>
                  <a:pt x="31" y="58"/>
                  <a:pt x="31" y="58"/>
                  <a:pt x="31" y="58"/>
                </a:cubicBezTo>
                <a:cubicBezTo>
                  <a:pt x="27" y="65"/>
                  <a:pt x="25" y="72"/>
                  <a:pt x="23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5" y="127"/>
                  <a:pt x="28" y="133"/>
                  <a:pt x="32" y="140"/>
                </a:cubicBezTo>
                <a:cubicBezTo>
                  <a:pt x="16" y="156"/>
                  <a:pt x="16" y="156"/>
                  <a:pt x="16" y="156"/>
                </a:cubicBezTo>
                <a:cubicBezTo>
                  <a:pt x="44" y="184"/>
                  <a:pt x="44" y="184"/>
                  <a:pt x="44" y="184"/>
                </a:cubicBezTo>
                <a:cubicBezTo>
                  <a:pt x="61" y="168"/>
                  <a:pt x="61" y="168"/>
                  <a:pt x="61" y="168"/>
                </a:cubicBezTo>
                <a:cubicBezTo>
                  <a:pt x="67" y="171"/>
                  <a:pt x="73" y="174"/>
                  <a:pt x="80" y="176"/>
                </a:cubicBezTo>
                <a:cubicBezTo>
                  <a:pt x="80" y="200"/>
                  <a:pt x="80" y="200"/>
                  <a:pt x="80" y="200"/>
                </a:cubicBezTo>
                <a:cubicBezTo>
                  <a:pt x="120" y="200"/>
                  <a:pt x="120" y="200"/>
                  <a:pt x="120" y="200"/>
                </a:cubicBezTo>
                <a:cubicBezTo>
                  <a:pt x="120" y="176"/>
                  <a:pt x="120" y="176"/>
                  <a:pt x="120" y="176"/>
                </a:cubicBezTo>
                <a:cubicBezTo>
                  <a:pt x="127" y="174"/>
                  <a:pt x="134" y="171"/>
                  <a:pt x="140" y="168"/>
                </a:cubicBezTo>
                <a:cubicBezTo>
                  <a:pt x="157" y="184"/>
                  <a:pt x="157" y="184"/>
                  <a:pt x="157" y="184"/>
                </a:cubicBezTo>
                <a:cubicBezTo>
                  <a:pt x="185" y="156"/>
                  <a:pt x="185" y="156"/>
                  <a:pt x="185" y="156"/>
                </a:cubicBezTo>
                <a:cubicBezTo>
                  <a:pt x="169" y="140"/>
                  <a:pt x="169" y="140"/>
                  <a:pt x="169" y="140"/>
                </a:cubicBezTo>
                <a:cubicBezTo>
                  <a:pt x="173" y="133"/>
                  <a:pt x="175" y="127"/>
                  <a:pt x="177" y="120"/>
                </a:cubicBezTo>
                <a:cubicBezTo>
                  <a:pt x="200" y="120"/>
                  <a:pt x="200" y="120"/>
                  <a:pt x="200" y="120"/>
                </a:cubicBezTo>
                <a:cubicBezTo>
                  <a:pt x="200" y="80"/>
                  <a:pt x="200" y="80"/>
                  <a:pt x="200" y="80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76" y="72"/>
                  <a:pt x="174" y="65"/>
                  <a:pt x="170" y="58"/>
                </a:cubicBezTo>
                <a:cubicBezTo>
                  <a:pt x="185" y="43"/>
                  <a:pt x="185" y="43"/>
                  <a:pt x="185" y="43"/>
                </a:cubicBezTo>
                <a:cubicBezTo>
                  <a:pt x="157" y="15"/>
                  <a:pt x="157" y="15"/>
                  <a:pt x="157" y="15"/>
                </a:cubicBezTo>
                <a:cubicBezTo>
                  <a:pt x="142" y="30"/>
                  <a:pt x="142" y="30"/>
                  <a:pt x="142" y="30"/>
                </a:cubicBezTo>
                <a:cubicBezTo>
                  <a:pt x="135" y="26"/>
                  <a:pt x="128" y="23"/>
                  <a:pt x="120" y="21"/>
                </a:cubicBezTo>
                <a:lnTo>
                  <a:pt x="120" y="0"/>
                </a:lnTo>
                <a:close/>
                <a:moveTo>
                  <a:pt x="100" y="128"/>
                </a:moveTo>
                <a:cubicBezTo>
                  <a:pt x="85" y="128"/>
                  <a:pt x="72" y="115"/>
                  <a:pt x="72" y="100"/>
                </a:cubicBezTo>
                <a:cubicBezTo>
                  <a:pt x="72" y="84"/>
                  <a:pt x="85" y="72"/>
                  <a:pt x="100" y="72"/>
                </a:cubicBezTo>
                <a:cubicBezTo>
                  <a:pt x="116" y="72"/>
                  <a:pt x="128" y="84"/>
                  <a:pt x="128" y="100"/>
                </a:cubicBezTo>
                <a:cubicBezTo>
                  <a:pt x="128" y="115"/>
                  <a:pt x="116" y="128"/>
                  <a:pt x="100" y="1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9" name="Freeform 78"/>
          <p:cNvSpPr>
            <a:spLocks noEditPoints="1"/>
          </p:cNvSpPr>
          <p:nvPr/>
        </p:nvSpPr>
        <p:spPr bwMode="auto">
          <a:xfrm>
            <a:off x="7011811" y="4809412"/>
            <a:ext cx="554495" cy="830631"/>
          </a:xfrm>
          <a:custGeom>
            <a:avLst/>
            <a:gdLst>
              <a:gd name="T0" fmla="*/ 197022 w 160"/>
              <a:gd name="T1" fmla="*/ 19737 h 240"/>
              <a:gd name="T2" fmla="*/ 374341 w 160"/>
              <a:gd name="T3" fmla="*/ 197369 h 240"/>
              <a:gd name="T4" fmla="*/ 352176 w 160"/>
              <a:gd name="T5" fmla="*/ 286185 h 240"/>
              <a:gd name="T6" fmla="*/ 197022 w 160"/>
              <a:gd name="T7" fmla="*/ 552632 h 240"/>
              <a:gd name="T8" fmla="*/ 44330 w 160"/>
              <a:gd name="T9" fmla="*/ 286185 h 240"/>
              <a:gd name="T10" fmla="*/ 19702 w 160"/>
              <a:gd name="T11" fmla="*/ 197369 h 240"/>
              <a:gd name="T12" fmla="*/ 197022 w 160"/>
              <a:gd name="T13" fmla="*/ 19737 h 240"/>
              <a:gd name="T14" fmla="*/ 197022 w 160"/>
              <a:gd name="T15" fmla="*/ 266448 h 240"/>
              <a:gd name="T16" fmla="*/ 265979 w 160"/>
              <a:gd name="T17" fmla="*/ 197369 h 240"/>
              <a:gd name="T18" fmla="*/ 197022 w 160"/>
              <a:gd name="T19" fmla="*/ 128290 h 240"/>
              <a:gd name="T20" fmla="*/ 128064 w 160"/>
              <a:gd name="T21" fmla="*/ 197369 h 240"/>
              <a:gd name="T22" fmla="*/ 197022 w 160"/>
              <a:gd name="T23" fmla="*/ 266448 h 240"/>
              <a:gd name="T24" fmla="*/ 197022 w 160"/>
              <a:gd name="T25" fmla="*/ 0 h 240"/>
              <a:gd name="T26" fmla="*/ 0 w 160"/>
              <a:gd name="T27" fmla="*/ 197369 h 240"/>
              <a:gd name="T28" fmla="*/ 27090 w 160"/>
              <a:gd name="T29" fmla="*/ 296053 h 240"/>
              <a:gd name="T30" fmla="*/ 197022 w 160"/>
              <a:gd name="T31" fmla="*/ 592106 h 240"/>
              <a:gd name="T32" fmla="*/ 369415 w 160"/>
              <a:gd name="T33" fmla="*/ 296053 h 240"/>
              <a:gd name="T34" fmla="*/ 394043 w 160"/>
              <a:gd name="T35" fmla="*/ 197369 h 240"/>
              <a:gd name="T36" fmla="*/ 197022 w 160"/>
              <a:gd name="T37" fmla="*/ 0 h 240"/>
              <a:gd name="T38" fmla="*/ 197022 w 160"/>
              <a:gd name="T39" fmla="*/ 246711 h 240"/>
              <a:gd name="T40" fmla="*/ 147766 w 160"/>
              <a:gd name="T41" fmla="*/ 197369 h 240"/>
              <a:gd name="T42" fmla="*/ 197022 w 160"/>
              <a:gd name="T43" fmla="*/ 148027 h 240"/>
              <a:gd name="T44" fmla="*/ 246277 w 160"/>
              <a:gd name="T45" fmla="*/ 197369 h 240"/>
              <a:gd name="T46" fmla="*/ 197022 w 160"/>
              <a:gd name="T47" fmla="*/ 246711 h 24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60" h="240">
                <a:moveTo>
                  <a:pt x="80" y="8"/>
                </a:moveTo>
                <a:cubicBezTo>
                  <a:pt x="120" y="8"/>
                  <a:pt x="152" y="40"/>
                  <a:pt x="152" y="80"/>
                </a:cubicBezTo>
                <a:cubicBezTo>
                  <a:pt x="152" y="92"/>
                  <a:pt x="149" y="105"/>
                  <a:pt x="143" y="116"/>
                </a:cubicBezTo>
                <a:cubicBezTo>
                  <a:pt x="80" y="224"/>
                  <a:pt x="80" y="224"/>
                  <a:pt x="80" y="224"/>
                </a:cubicBezTo>
                <a:cubicBezTo>
                  <a:pt x="18" y="116"/>
                  <a:pt x="18" y="116"/>
                  <a:pt x="18" y="116"/>
                </a:cubicBezTo>
                <a:cubicBezTo>
                  <a:pt x="12" y="105"/>
                  <a:pt x="8" y="92"/>
                  <a:pt x="8" y="80"/>
                </a:cubicBezTo>
                <a:cubicBezTo>
                  <a:pt x="8" y="40"/>
                  <a:pt x="41" y="8"/>
                  <a:pt x="80" y="8"/>
                </a:cubicBezTo>
                <a:moveTo>
                  <a:pt x="80" y="108"/>
                </a:moveTo>
                <a:cubicBezTo>
                  <a:pt x="96" y="108"/>
                  <a:pt x="108" y="95"/>
                  <a:pt x="108" y="80"/>
                </a:cubicBezTo>
                <a:cubicBezTo>
                  <a:pt x="108" y="64"/>
                  <a:pt x="96" y="52"/>
                  <a:pt x="80" y="52"/>
                </a:cubicBezTo>
                <a:cubicBezTo>
                  <a:pt x="65" y="52"/>
                  <a:pt x="52" y="64"/>
                  <a:pt x="52" y="80"/>
                </a:cubicBezTo>
                <a:cubicBezTo>
                  <a:pt x="52" y="95"/>
                  <a:pt x="65" y="108"/>
                  <a:pt x="80" y="108"/>
                </a:cubicBezTo>
                <a:moveTo>
                  <a:pt x="80" y="0"/>
                </a:moveTo>
                <a:cubicBezTo>
                  <a:pt x="36" y="0"/>
                  <a:pt x="0" y="35"/>
                  <a:pt x="0" y="80"/>
                </a:cubicBezTo>
                <a:cubicBezTo>
                  <a:pt x="0" y="94"/>
                  <a:pt x="4" y="108"/>
                  <a:pt x="11" y="120"/>
                </a:cubicBezTo>
                <a:cubicBezTo>
                  <a:pt x="80" y="240"/>
                  <a:pt x="80" y="240"/>
                  <a:pt x="80" y="240"/>
                </a:cubicBezTo>
                <a:cubicBezTo>
                  <a:pt x="150" y="120"/>
                  <a:pt x="150" y="120"/>
                  <a:pt x="150" y="120"/>
                </a:cubicBezTo>
                <a:cubicBezTo>
                  <a:pt x="157" y="108"/>
                  <a:pt x="160" y="94"/>
                  <a:pt x="160" y="80"/>
                </a:cubicBezTo>
                <a:cubicBezTo>
                  <a:pt x="160" y="35"/>
                  <a:pt x="125" y="0"/>
                  <a:pt x="80" y="0"/>
                </a:cubicBezTo>
                <a:moveTo>
                  <a:pt x="80" y="100"/>
                </a:moveTo>
                <a:cubicBezTo>
                  <a:pt x="69" y="100"/>
                  <a:pt x="60" y="91"/>
                  <a:pt x="60" y="80"/>
                </a:cubicBezTo>
                <a:cubicBezTo>
                  <a:pt x="60" y="69"/>
                  <a:pt x="69" y="60"/>
                  <a:pt x="80" y="60"/>
                </a:cubicBezTo>
                <a:cubicBezTo>
                  <a:pt x="91" y="60"/>
                  <a:pt x="100" y="69"/>
                  <a:pt x="100" y="80"/>
                </a:cubicBezTo>
                <a:cubicBezTo>
                  <a:pt x="100" y="91"/>
                  <a:pt x="91" y="100"/>
                  <a:pt x="80" y="10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00" name="Freeform 79"/>
          <p:cNvSpPr>
            <a:spLocks noEditPoints="1"/>
          </p:cNvSpPr>
          <p:nvPr/>
        </p:nvSpPr>
        <p:spPr bwMode="auto">
          <a:xfrm>
            <a:off x="8160887" y="4938572"/>
            <a:ext cx="663613" cy="594580"/>
          </a:xfrm>
          <a:custGeom>
            <a:avLst/>
            <a:gdLst>
              <a:gd name="T0" fmla="*/ 305435 w 454"/>
              <a:gd name="T1" fmla="*/ 48995 h 407"/>
              <a:gd name="T2" fmla="*/ 305435 w 454"/>
              <a:gd name="T3" fmla="*/ 0 h 407"/>
              <a:gd name="T4" fmla="*/ 167833 w 454"/>
              <a:gd name="T5" fmla="*/ 0 h 407"/>
              <a:gd name="T6" fmla="*/ 167833 w 454"/>
              <a:gd name="T7" fmla="*/ 48995 h 407"/>
              <a:gd name="T8" fmla="*/ 0 w 454"/>
              <a:gd name="T9" fmla="*/ 48995 h 407"/>
              <a:gd name="T10" fmla="*/ 0 w 454"/>
              <a:gd name="T11" fmla="*/ 424274 h 407"/>
              <a:gd name="T12" fmla="*/ 473268 w 454"/>
              <a:gd name="T13" fmla="*/ 424274 h 407"/>
              <a:gd name="T14" fmla="*/ 473268 w 454"/>
              <a:gd name="T15" fmla="*/ 48995 h 407"/>
              <a:gd name="T16" fmla="*/ 305435 w 454"/>
              <a:gd name="T17" fmla="*/ 48995 h 407"/>
              <a:gd name="T18" fmla="*/ 187639 w 454"/>
              <a:gd name="T19" fmla="*/ 18764 h 407"/>
              <a:gd name="T20" fmla="*/ 285629 w 454"/>
              <a:gd name="T21" fmla="*/ 18764 h 407"/>
              <a:gd name="T22" fmla="*/ 285629 w 454"/>
              <a:gd name="T23" fmla="*/ 48995 h 407"/>
              <a:gd name="T24" fmla="*/ 187639 w 454"/>
              <a:gd name="T25" fmla="*/ 48995 h 407"/>
              <a:gd name="T26" fmla="*/ 187639 w 454"/>
              <a:gd name="T27" fmla="*/ 18764 h 407"/>
              <a:gd name="T28" fmla="*/ 167833 w 454"/>
              <a:gd name="T29" fmla="*/ 68801 h 407"/>
              <a:gd name="T30" fmla="*/ 305435 w 454"/>
              <a:gd name="T31" fmla="*/ 68801 h 407"/>
              <a:gd name="T32" fmla="*/ 453462 w 454"/>
              <a:gd name="T33" fmla="*/ 68801 h 407"/>
              <a:gd name="T34" fmla="*/ 453462 w 454"/>
              <a:gd name="T35" fmla="*/ 226210 h 407"/>
              <a:gd name="T36" fmla="*/ 305435 w 454"/>
              <a:gd name="T37" fmla="*/ 226210 h 407"/>
              <a:gd name="T38" fmla="*/ 305435 w 454"/>
              <a:gd name="T39" fmla="*/ 187640 h 407"/>
              <a:gd name="T40" fmla="*/ 167833 w 454"/>
              <a:gd name="T41" fmla="*/ 187640 h 407"/>
              <a:gd name="T42" fmla="*/ 167833 w 454"/>
              <a:gd name="T43" fmla="*/ 226210 h 407"/>
              <a:gd name="T44" fmla="*/ 19806 w 454"/>
              <a:gd name="T45" fmla="*/ 226210 h 407"/>
              <a:gd name="T46" fmla="*/ 19806 w 454"/>
              <a:gd name="T47" fmla="*/ 68801 h 407"/>
              <a:gd name="T48" fmla="*/ 167833 w 454"/>
              <a:gd name="T49" fmla="*/ 68801 h 407"/>
              <a:gd name="T50" fmla="*/ 285629 w 454"/>
              <a:gd name="T51" fmla="*/ 265823 h 407"/>
              <a:gd name="T52" fmla="*/ 187639 w 454"/>
              <a:gd name="T53" fmla="*/ 265823 h 407"/>
              <a:gd name="T54" fmla="*/ 187639 w 454"/>
              <a:gd name="T55" fmla="*/ 206404 h 407"/>
              <a:gd name="T56" fmla="*/ 285629 w 454"/>
              <a:gd name="T57" fmla="*/ 206404 h 407"/>
              <a:gd name="T58" fmla="*/ 285629 w 454"/>
              <a:gd name="T59" fmla="*/ 265823 h 407"/>
              <a:gd name="T60" fmla="*/ 19806 w 454"/>
              <a:gd name="T61" fmla="*/ 404468 h 407"/>
              <a:gd name="T62" fmla="*/ 19806 w 454"/>
              <a:gd name="T63" fmla="*/ 246016 h 407"/>
              <a:gd name="T64" fmla="*/ 167833 w 454"/>
              <a:gd name="T65" fmla="*/ 246016 h 407"/>
              <a:gd name="T66" fmla="*/ 167833 w 454"/>
              <a:gd name="T67" fmla="*/ 285629 h 407"/>
              <a:gd name="T68" fmla="*/ 305435 w 454"/>
              <a:gd name="T69" fmla="*/ 285629 h 407"/>
              <a:gd name="T70" fmla="*/ 305435 w 454"/>
              <a:gd name="T71" fmla="*/ 246016 h 407"/>
              <a:gd name="T72" fmla="*/ 453462 w 454"/>
              <a:gd name="T73" fmla="*/ 246016 h 407"/>
              <a:gd name="T74" fmla="*/ 453462 w 454"/>
              <a:gd name="T75" fmla="*/ 404468 h 407"/>
              <a:gd name="T76" fmla="*/ 19806 w 454"/>
              <a:gd name="T77" fmla="*/ 404468 h 40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54" h="407">
                <a:moveTo>
                  <a:pt x="293" y="47"/>
                </a:moveTo>
                <a:lnTo>
                  <a:pt x="293" y="0"/>
                </a:lnTo>
                <a:lnTo>
                  <a:pt x="161" y="0"/>
                </a:lnTo>
                <a:lnTo>
                  <a:pt x="161" y="47"/>
                </a:lnTo>
                <a:lnTo>
                  <a:pt x="0" y="47"/>
                </a:lnTo>
                <a:lnTo>
                  <a:pt x="0" y="407"/>
                </a:lnTo>
                <a:lnTo>
                  <a:pt x="454" y="407"/>
                </a:lnTo>
                <a:lnTo>
                  <a:pt x="454" y="47"/>
                </a:lnTo>
                <a:lnTo>
                  <a:pt x="293" y="47"/>
                </a:lnTo>
                <a:close/>
                <a:moveTo>
                  <a:pt x="180" y="18"/>
                </a:moveTo>
                <a:lnTo>
                  <a:pt x="274" y="18"/>
                </a:lnTo>
                <a:lnTo>
                  <a:pt x="274" y="47"/>
                </a:lnTo>
                <a:lnTo>
                  <a:pt x="180" y="47"/>
                </a:lnTo>
                <a:lnTo>
                  <a:pt x="180" y="18"/>
                </a:lnTo>
                <a:close/>
                <a:moveTo>
                  <a:pt x="161" y="66"/>
                </a:moveTo>
                <a:lnTo>
                  <a:pt x="293" y="66"/>
                </a:lnTo>
                <a:lnTo>
                  <a:pt x="435" y="66"/>
                </a:lnTo>
                <a:lnTo>
                  <a:pt x="435" y="217"/>
                </a:lnTo>
                <a:lnTo>
                  <a:pt x="293" y="217"/>
                </a:lnTo>
                <a:lnTo>
                  <a:pt x="293" y="180"/>
                </a:lnTo>
                <a:lnTo>
                  <a:pt x="161" y="180"/>
                </a:lnTo>
                <a:lnTo>
                  <a:pt x="161" y="217"/>
                </a:lnTo>
                <a:lnTo>
                  <a:pt x="19" y="217"/>
                </a:lnTo>
                <a:lnTo>
                  <a:pt x="19" y="66"/>
                </a:lnTo>
                <a:lnTo>
                  <a:pt x="161" y="66"/>
                </a:lnTo>
                <a:close/>
                <a:moveTo>
                  <a:pt x="274" y="255"/>
                </a:moveTo>
                <a:lnTo>
                  <a:pt x="180" y="255"/>
                </a:lnTo>
                <a:lnTo>
                  <a:pt x="180" y="198"/>
                </a:lnTo>
                <a:lnTo>
                  <a:pt x="274" y="198"/>
                </a:lnTo>
                <a:lnTo>
                  <a:pt x="274" y="255"/>
                </a:lnTo>
                <a:close/>
                <a:moveTo>
                  <a:pt x="19" y="388"/>
                </a:moveTo>
                <a:lnTo>
                  <a:pt x="19" y="236"/>
                </a:lnTo>
                <a:lnTo>
                  <a:pt x="161" y="236"/>
                </a:lnTo>
                <a:lnTo>
                  <a:pt x="161" y="274"/>
                </a:lnTo>
                <a:lnTo>
                  <a:pt x="293" y="274"/>
                </a:lnTo>
                <a:lnTo>
                  <a:pt x="293" y="236"/>
                </a:lnTo>
                <a:lnTo>
                  <a:pt x="435" y="236"/>
                </a:lnTo>
                <a:lnTo>
                  <a:pt x="435" y="388"/>
                </a:lnTo>
                <a:lnTo>
                  <a:pt x="19" y="3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201" name="组合 200"/>
          <p:cNvGrpSpPr/>
          <p:nvPr/>
        </p:nvGrpSpPr>
        <p:grpSpPr>
          <a:xfrm>
            <a:off x="9422690" y="4920484"/>
            <a:ext cx="663884" cy="663884"/>
            <a:chOff x="9132888" y="5091113"/>
            <a:chExt cx="720725" cy="720725"/>
          </a:xfrm>
          <a:solidFill>
            <a:schemeClr val="bg1"/>
          </a:solidFill>
        </p:grpSpPr>
        <p:sp>
          <p:nvSpPr>
            <p:cNvPr id="202" name="Freeform 80"/>
            <p:cNvSpPr>
              <a:spLocks noEditPoints="1"/>
            </p:cNvSpPr>
            <p:nvPr/>
          </p:nvSpPr>
          <p:spPr bwMode="auto">
            <a:xfrm>
              <a:off x="9132888" y="5091113"/>
              <a:ext cx="720725" cy="720725"/>
            </a:xfrm>
            <a:custGeom>
              <a:avLst/>
              <a:gdLst>
                <a:gd name="T0" fmla="*/ 0 w 454"/>
                <a:gd name="T1" fmla="*/ 454 h 454"/>
                <a:gd name="T2" fmla="*/ 454 w 454"/>
                <a:gd name="T3" fmla="*/ 454 h 454"/>
                <a:gd name="T4" fmla="*/ 454 w 454"/>
                <a:gd name="T5" fmla="*/ 0 h 454"/>
                <a:gd name="T6" fmla="*/ 0 w 454"/>
                <a:gd name="T7" fmla="*/ 0 h 454"/>
                <a:gd name="T8" fmla="*/ 0 w 454"/>
                <a:gd name="T9" fmla="*/ 454 h 454"/>
                <a:gd name="T10" fmla="*/ 435 w 454"/>
                <a:gd name="T11" fmla="*/ 435 h 454"/>
                <a:gd name="T12" fmla="*/ 19 w 454"/>
                <a:gd name="T13" fmla="*/ 435 h 454"/>
                <a:gd name="T14" fmla="*/ 19 w 454"/>
                <a:gd name="T15" fmla="*/ 19 h 454"/>
                <a:gd name="T16" fmla="*/ 435 w 454"/>
                <a:gd name="T17" fmla="*/ 19 h 454"/>
                <a:gd name="T18" fmla="*/ 435 w 454"/>
                <a:gd name="T19" fmla="*/ 435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454">
                  <a:moveTo>
                    <a:pt x="0" y="454"/>
                  </a:moveTo>
                  <a:lnTo>
                    <a:pt x="454" y="454"/>
                  </a:lnTo>
                  <a:lnTo>
                    <a:pt x="454" y="0"/>
                  </a:lnTo>
                  <a:lnTo>
                    <a:pt x="0" y="0"/>
                  </a:lnTo>
                  <a:lnTo>
                    <a:pt x="0" y="454"/>
                  </a:lnTo>
                  <a:close/>
                  <a:moveTo>
                    <a:pt x="435" y="435"/>
                  </a:moveTo>
                  <a:lnTo>
                    <a:pt x="19" y="435"/>
                  </a:lnTo>
                  <a:lnTo>
                    <a:pt x="19" y="19"/>
                  </a:lnTo>
                  <a:lnTo>
                    <a:pt x="435" y="19"/>
                  </a:lnTo>
                  <a:lnTo>
                    <a:pt x="435" y="4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3" name="Freeform 81"/>
            <p:cNvSpPr/>
            <p:nvPr/>
          </p:nvSpPr>
          <p:spPr bwMode="auto">
            <a:xfrm>
              <a:off x="9267825" y="5240338"/>
              <a:ext cx="450850" cy="331788"/>
            </a:xfrm>
            <a:custGeom>
              <a:avLst/>
              <a:gdLst>
                <a:gd name="T0" fmla="*/ 8 w 120"/>
                <a:gd name="T1" fmla="*/ 36 h 88"/>
                <a:gd name="T2" fmla="*/ 60 w 120"/>
                <a:gd name="T3" fmla="*/ 88 h 88"/>
                <a:gd name="T4" fmla="*/ 112 w 120"/>
                <a:gd name="T5" fmla="*/ 36 h 88"/>
                <a:gd name="T6" fmla="*/ 112 w 120"/>
                <a:gd name="T7" fmla="*/ 8 h 88"/>
                <a:gd name="T8" fmla="*/ 120 w 120"/>
                <a:gd name="T9" fmla="*/ 8 h 88"/>
                <a:gd name="T10" fmla="*/ 120 w 120"/>
                <a:gd name="T11" fmla="*/ 0 h 88"/>
                <a:gd name="T12" fmla="*/ 96 w 120"/>
                <a:gd name="T13" fmla="*/ 0 h 88"/>
                <a:gd name="T14" fmla="*/ 96 w 120"/>
                <a:gd name="T15" fmla="*/ 8 h 88"/>
                <a:gd name="T16" fmla="*/ 104 w 120"/>
                <a:gd name="T17" fmla="*/ 8 h 88"/>
                <a:gd name="T18" fmla="*/ 104 w 120"/>
                <a:gd name="T19" fmla="*/ 36 h 88"/>
                <a:gd name="T20" fmla="*/ 60 w 120"/>
                <a:gd name="T21" fmla="*/ 80 h 88"/>
                <a:gd name="T22" fmla="*/ 16 w 120"/>
                <a:gd name="T23" fmla="*/ 36 h 88"/>
                <a:gd name="T24" fmla="*/ 16 w 120"/>
                <a:gd name="T25" fmla="*/ 8 h 88"/>
                <a:gd name="T26" fmla="*/ 24 w 120"/>
                <a:gd name="T27" fmla="*/ 8 h 88"/>
                <a:gd name="T28" fmla="*/ 24 w 120"/>
                <a:gd name="T29" fmla="*/ 0 h 88"/>
                <a:gd name="T30" fmla="*/ 0 w 120"/>
                <a:gd name="T31" fmla="*/ 0 h 88"/>
                <a:gd name="T32" fmla="*/ 0 w 120"/>
                <a:gd name="T33" fmla="*/ 8 h 88"/>
                <a:gd name="T34" fmla="*/ 8 w 120"/>
                <a:gd name="T35" fmla="*/ 8 h 88"/>
                <a:gd name="T36" fmla="*/ 8 w 120"/>
                <a:gd name="T37" fmla="*/ 3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0" h="88">
                  <a:moveTo>
                    <a:pt x="8" y="36"/>
                  </a:moveTo>
                  <a:cubicBezTo>
                    <a:pt x="8" y="64"/>
                    <a:pt x="31" y="88"/>
                    <a:pt x="60" y="88"/>
                  </a:cubicBezTo>
                  <a:cubicBezTo>
                    <a:pt x="89" y="88"/>
                    <a:pt x="112" y="64"/>
                    <a:pt x="112" y="36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60"/>
                    <a:pt x="84" y="80"/>
                    <a:pt x="60" y="80"/>
                  </a:cubicBezTo>
                  <a:cubicBezTo>
                    <a:pt x="36" y="80"/>
                    <a:pt x="16" y="60"/>
                    <a:pt x="16" y="3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8" y="8"/>
                    <a:pt x="8" y="8"/>
                    <a:pt x="8" y="8"/>
                  </a:cubicBezTo>
                  <a:lnTo>
                    <a:pt x="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04" name="组合 203"/>
          <p:cNvGrpSpPr/>
          <p:nvPr/>
        </p:nvGrpSpPr>
        <p:grpSpPr>
          <a:xfrm>
            <a:off x="10709514" y="4847369"/>
            <a:ext cx="636101" cy="747235"/>
            <a:chOff x="10529888" y="5011738"/>
            <a:chExt cx="690563" cy="811212"/>
          </a:xfrm>
          <a:solidFill>
            <a:schemeClr val="bg1"/>
          </a:solidFill>
        </p:grpSpPr>
        <p:sp>
          <p:nvSpPr>
            <p:cNvPr id="205" name="Freeform 82"/>
            <p:cNvSpPr>
              <a:spLocks noEditPoints="1"/>
            </p:cNvSpPr>
            <p:nvPr/>
          </p:nvSpPr>
          <p:spPr bwMode="auto">
            <a:xfrm>
              <a:off x="10529888" y="5281613"/>
              <a:ext cx="690563" cy="512763"/>
            </a:xfrm>
            <a:custGeom>
              <a:avLst/>
              <a:gdLst>
                <a:gd name="T0" fmla="*/ 151 w 184"/>
                <a:gd name="T1" fmla="*/ 64 h 136"/>
                <a:gd name="T2" fmla="*/ 184 w 184"/>
                <a:gd name="T3" fmla="*/ 64 h 136"/>
                <a:gd name="T4" fmla="*/ 184 w 184"/>
                <a:gd name="T5" fmla="*/ 0 h 136"/>
                <a:gd name="T6" fmla="*/ 152 w 184"/>
                <a:gd name="T7" fmla="*/ 0 h 136"/>
                <a:gd name="T8" fmla="*/ 144 w 184"/>
                <a:gd name="T9" fmla="*/ 0 h 136"/>
                <a:gd name="T10" fmla="*/ 0 w 184"/>
                <a:gd name="T11" fmla="*/ 0 h 136"/>
                <a:gd name="T12" fmla="*/ 0 w 184"/>
                <a:gd name="T13" fmla="*/ 60 h 136"/>
                <a:gd name="T14" fmla="*/ 76 w 184"/>
                <a:gd name="T15" fmla="*/ 136 h 136"/>
                <a:gd name="T16" fmla="*/ 151 w 184"/>
                <a:gd name="T17" fmla="*/ 64 h 136"/>
                <a:gd name="T18" fmla="*/ 152 w 184"/>
                <a:gd name="T19" fmla="*/ 8 h 136"/>
                <a:gd name="T20" fmla="*/ 176 w 184"/>
                <a:gd name="T21" fmla="*/ 8 h 136"/>
                <a:gd name="T22" fmla="*/ 176 w 184"/>
                <a:gd name="T23" fmla="*/ 56 h 136"/>
                <a:gd name="T24" fmla="*/ 152 w 184"/>
                <a:gd name="T25" fmla="*/ 56 h 136"/>
                <a:gd name="T26" fmla="*/ 152 w 184"/>
                <a:gd name="T27" fmla="*/ 8 h 136"/>
                <a:gd name="T28" fmla="*/ 76 w 184"/>
                <a:gd name="T29" fmla="*/ 128 h 136"/>
                <a:gd name="T30" fmla="*/ 8 w 184"/>
                <a:gd name="T31" fmla="*/ 60 h 136"/>
                <a:gd name="T32" fmla="*/ 8 w 184"/>
                <a:gd name="T33" fmla="*/ 8 h 136"/>
                <a:gd name="T34" fmla="*/ 144 w 184"/>
                <a:gd name="T35" fmla="*/ 8 h 136"/>
                <a:gd name="T36" fmla="*/ 144 w 184"/>
                <a:gd name="T37" fmla="*/ 60 h 136"/>
                <a:gd name="T38" fmla="*/ 76 w 184"/>
                <a:gd name="T39" fmla="*/ 128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4" h="136">
                  <a:moveTo>
                    <a:pt x="151" y="64"/>
                  </a:moveTo>
                  <a:cubicBezTo>
                    <a:pt x="184" y="64"/>
                    <a:pt x="184" y="64"/>
                    <a:pt x="184" y="64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02"/>
                    <a:pt x="34" y="136"/>
                    <a:pt x="76" y="136"/>
                  </a:cubicBezTo>
                  <a:cubicBezTo>
                    <a:pt x="116" y="136"/>
                    <a:pt x="149" y="104"/>
                    <a:pt x="151" y="64"/>
                  </a:cubicBezTo>
                  <a:moveTo>
                    <a:pt x="152" y="8"/>
                  </a:moveTo>
                  <a:cubicBezTo>
                    <a:pt x="176" y="8"/>
                    <a:pt x="176" y="8"/>
                    <a:pt x="176" y="8"/>
                  </a:cubicBezTo>
                  <a:cubicBezTo>
                    <a:pt x="176" y="56"/>
                    <a:pt x="176" y="56"/>
                    <a:pt x="176" y="56"/>
                  </a:cubicBezTo>
                  <a:cubicBezTo>
                    <a:pt x="152" y="56"/>
                    <a:pt x="152" y="56"/>
                    <a:pt x="152" y="56"/>
                  </a:cubicBezTo>
                  <a:lnTo>
                    <a:pt x="152" y="8"/>
                  </a:lnTo>
                  <a:close/>
                  <a:moveTo>
                    <a:pt x="76" y="128"/>
                  </a:moveTo>
                  <a:cubicBezTo>
                    <a:pt x="38" y="128"/>
                    <a:pt x="8" y="97"/>
                    <a:pt x="8" y="6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44" y="97"/>
                    <a:pt x="113" y="128"/>
                    <a:pt x="76" y="1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6" name="Freeform 83"/>
            <p:cNvSpPr/>
            <p:nvPr/>
          </p:nvSpPr>
          <p:spPr bwMode="auto">
            <a:xfrm>
              <a:off x="10529888" y="5794375"/>
              <a:ext cx="569913" cy="28575"/>
            </a:xfrm>
            <a:custGeom>
              <a:avLst/>
              <a:gdLst>
                <a:gd name="T0" fmla="*/ 0 w 359"/>
                <a:gd name="T1" fmla="*/ 18 h 18"/>
                <a:gd name="T2" fmla="*/ 359 w 359"/>
                <a:gd name="T3" fmla="*/ 18 h 18"/>
                <a:gd name="T4" fmla="*/ 359 w 359"/>
                <a:gd name="T5" fmla="*/ 0 h 18"/>
                <a:gd name="T6" fmla="*/ 179 w 359"/>
                <a:gd name="T7" fmla="*/ 0 h 18"/>
                <a:gd name="T8" fmla="*/ 0 w 359"/>
                <a:gd name="T9" fmla="*/ 0 h 18"/>
                <a:gd name="T10" fmla="*/ 0 w 359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18">
                  <a:moveTo>
                    <a:pt x="0" y="18"/>
                  </a:moveTo>
                  <a:lnTo>
                    <a:pt x="359" y="18"/>
                  </a:lnTo>
                  <a:lnTo>
                    <a:pt x="359" y="0"/>
                  </a:lnTo>
                  <a:lnTo>
                    <a:pt x="179" y="0"/>
                  </a:lnTo>
                  <a:lnTo>
                    <a:pt x="0" y="0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7" name="Rectangle 84"/>
            <p:cNvSpPr>
              <a:spLocks noChangeArrowheads="1"/>
            </p:cNvSpPr>
            <p:nvPr/>
          </p:nvSpPr>
          <p:spPr bwMode="auto">
            <a:xfrm>
              <a:off x="10679113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8" name="Rectangle 85"/>
            <p:cNvSpPr>
              <a:spLocks noChangeArrowheads="1"/>
            </p:cNvSpPr>
            <p:nvPr/>
          </p:nvSpPr>
          <p:spPr bwMode="auto">
            <a:xfrm>
              <a:off x="10918825" y="5056188"/>
              <a:ext cx="3016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9" name="Rectangle 86"/>
            <p:cNvSpPr>
              <a:spLocks noChangeArrowheads="1"/>
            </p:cNvSpPr>
            <p:nvPr/>
          </p:nvSpPr>
          <p:spPr bwMode="auto">
            <a:xfrm>
              <a:off x="10799763" y="5011738"/>
              <a:ext cx="30163" cy="180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文本框 3"/>
          <p:cNvSpPr txBox="1">
            <a:spLocks noChangeArrowheads="1"/>
          </p:cNvSpPr>
          <p:nvPr/>
        </p:nvSpPr>
        <p:spPr bwMode="auto">
          <a:xfrm>
            <a:off x="458980" y="1261093"/>
            <a:ext cx="923330" cy="4964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800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赠送可编辑图标</a:t>
            </a:r>
            <a:endParaRPr lang="zh-CN" altLang="en-US" sz="4800" dirty="0">
              <a:solidFill>
                <a:schemeClr val="bg1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1804851" y="1261093"/>
            <a:ext cx="9482041" cy="4444637"/>
            <a:chOff x="1752600" y="1028700"/>
            <a:chExt cx="6780213" cy="3178175"/>
          </a:xfrm>
          <a:solidFill>
            <a:schemeClr val="bg1"/>
          </a:solidFill>
        </p:grpSpPr>
        <p:sp>
          <p:nvSpPr>
            <p:cNvPr id="106" name="Freeform 5"/>
            <p:cNvSpPr>
              <a:spLocks noEditPoints="1"/>
            </p:cNvSpPr>
            <p:nvPr/>
          </p:nvSpPr>
          <p:spPr bwMode="auto">
            <a:xfrm>
              <a:off x="2722563" y="1028700"/>
              <a:ext cx="434975" cy="515938"/>
            </a:xfrm>
            <a:custGeom>
              <a:avLst/>
              <a:gdLst>
                <a:gd name="T0" fmla="*/ 436154 w 417"/>
                <a:gd name="T1" fmla="*/ 99364 h 493"/>
                <a:gd name="T2" fmla="*/ 336790 w 417"/>
                <a:gd name="T3" fmla="*/ 0 h 493"/>
                <a:gd name="T4" fmla="*/ 119236 w 417"/>
                <a:gd name="T5" fmla="*/ 0 h 493"/>
                <a:gd name="T6" fmla="*/ 119236 w 417"/>
                <a:gd name="T7" fmla="*/ 79491 h 493"/>
                <a:gd name="T8" fmla="*/ 0 w 417"/>
                <a:gd name="T9" fmla="*/ 79491 h 493"/>
                <a:gd name="T10" fmla="*/ 0 w 417"/>
                <a:gd name="T11" fmla="*/ 515645 h 493"/>
                <a:gd name="T12" fmla="*/ 316918 w 417"/>
                <a:gd name="T13" fmla="*/ 515645 h 493"/>
                <a:gd name="T14" fmla="*/ 316918 w 417"/>
                <a:gd name="T15" fmla="*/ 436154 h 493"/>
                <a:gd name="T16" fmla="*/ 436154 w 417"/>
                <a:gd name="T17" fmla="*/ 436154 h 493"/>
                <a:gd name="T18" fmla="*/ 436154 w 417"/>
                <a:gd name="T19" fmla="*/ 99364 h 493"/>
                <a:gd name="T20" fmla="*/ 336790 w 417"/>
                <a:gd name="T21" fmla="*/ 30332 h 493"/>
                <a:gd name="T22" fmla="*/ 408960 w 417"/>
                <a:gd name="T23" fmla="*/ 99364 h 493"/>
                <a:gd name="T24" fmla="*/ 336790 w 417"/>
                <a:gd name="T25" fmla="*/ 99364 h 493"/>
                <a:gd name="T26" fmla="*/ 336790 w 417"/>
                <a:gd name="T27" fmla="*/ 30332 h 493"/>
                <a:gd name="T28" fmla="*/ 19873 w 417"/>
                <a:gd name="T29" fmla="*/ 495772 h 493"/>
                <a:gd name="T30" fmla="*/ 19873 w 417"/>
                <a:gd name="T31" fmla="*/ 99364 h 493"/>
                <a:gd name="T32" fmla="*/ 198727 w 417"/>
                <a:gd name="T33" fmla="*/ 99364 h 493"/>
                <a:gd name="T34" fmla="*/ 198727 w 417"/>
                <a:gd name="T35" fmla="*/ 198727 h 493"/>
                <a:gd name="T36" fmla="*/ 297045 w 417"/>
                <a:gd name="T37" fmla="*/ 198727 h 493"/>
                <a:gd name="T38" fmla="*/ 297045 w 417"/>
                <a:gd name="T39" fmla="*/ 495772 h 493"/>
                <a:gd name="T40" fmla="*/ 19873 w 417"/>
                <a:gd name="T41" fmla="*/ 495772 h 493"/>
                <a:gd name="T42" fmla="*/ 218600 w 417"/>
                <a:gd name="T43" fmla="*/ 109823 h 493"/>
                <a:gd name="T44" fmla="*/ 289723 w 417"/>
                <a:gd name="T45" fmla="*/ 178855 h 493"/>
                <a:gd name="T46" fmla="*/ 218600 w 417"/>
                <a:gd name="T47" fmla="*/ 178855 h 493"/>
                <a:gd name="T48" fmla="*/ 218600 w 417"/>
                <a:gd name="T49" fmla="*/ 109823 h 493"/>
                <a:gd name="T50" fmla="*/ 316918 w 417"/>
                <a:gd name="T51" fmla="*/ 416281 h 493"/>
                <a:gd name="T52" fmla="*/ 316918 w 417"/>
                <a:gd name="T53" fmla="*/ 178855 h 493"/>
                <a:gd name="T54" fmla="*/ 218600 w 417"/>
                <a:gd name="T55" fmla="*/ 79491 h 493"/>
                <a:gd name="T56" fmla="*/ 139109 w 417"/>
                <a:gd name="T57" fmla="*/ 79491 h 493"/>
                <a:gd name="T58" fmla="*/ 139109 w 417"/>
                <a:gd name="T59" fmla="*/ 19873 h 493"/>
                <a:gd name="T60" fmla="*/ 316918 w 417"/>
                <a:gd name="T61" fmla="*/ 19873 h 493"/>
                <a:gd name="T62" fmla="*/ 316918 w 417"/>
                <a:gd name="T63" fmla="*/ 119236 h 493"/>
                <a:gd name="T64" fmla="*/ 416281 w 417"/>
                <a:gd name="T65" fmla="*/ 119236 h 493"/>
                <a:gd name="T66" fmla="*/ 416281 w 417"/>
                <a:gd name="T67" fmla="*/ 416281 h 493"/>
                <a:gd name="T68" fmla="*/ 316918 w 417"/>
                <a:gd name="T69" fmla="*/ 416281 h 49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417" h="493">
                  <a:moveTo>
                    <a:pt x="417" y="95"/>
                  </a:moveTo>
                  <a:lnTo>
                    <a:pt x="322" y="0"/>
                  </a:lnTo>
                  <a:lnTo>
                    <a:pt x="114" y="0"/>
                  </a:lnTo>
                  <a:lnTo>
                    <a:pt x="114" y="76"/>
                  </a:lnTo>
                  <a:lnTo>
                    <a:pt x="0" y="76"/>
                  </a:lnTo>
                  <a:lnTo>
                    <a:pt x="0" y="493"/>
                  </a:lnTo>
                  <a:lnTo>
                    <a:pt x="303" y="493"/>
                  </a:lnTo>
                  <a:lnTo>
                    <a:pt x="303" y="417"/>
                  </a:lnTo>
                  <a:lnTo>
                    <a:pt x="417" y="417"/>
                  </a:lnTo>
                  <a:lnTo>
                    <a:pt x="417" y="95"/>
                  </a:lnTo>
                  <a:close/>
                  <a:moveTo>
                    <a:pt x="322" y="29"/>
                  </a:moveTo>
                  <a:lnTo>
                    <a:pt x="391" y="95"/>
                  </a:lnTo>
                  <a:lnTo>
                    <a:pt x="322" y="95"/>
                  </a:lnTo>
                  <a:lnTo>
                    <a:pt x="322" y="29"/>
                  </a:lnTo>
                  <a:close/>
                  <a:moveTo>
                    <a:pt x="19" y="474"/>
                  </a:moveTo>
                  <a:lnTo>
                    <a:pt x="19" y="95"/>
                  </a:lnTo>
                  <a:lnTo>
                    <a:pt x="190" y="95"/>
                  </a:lnTo>
                  <a:lnTo>
                    <a:pt x="190" y="190"/>
                  </a:lnTo>
                  <a:lnTo>
                    <a:pt x="284" y="190"/>
                  </a:lnTo>
                  <a:lnTo>
                    <a:pt x="284" y="474"/>
                  </a:lnTo>
                  <a:lnTo>
                    <a:pt x="19" y="474"/>
                  </a:lnTo>
                  <a:close/>
                  <a:moveTo>
                    <a:pt x="209" y="105"/>
                  </a:moveTo>
                  <a:lnTo>
                    <a:pt x="277" y="171"/>
                  </a:lnTo>
                  <a:lnTo>
                    <a:pt x="209" y="171"/>
                  </a:lnTo>
                  <a:lnTo>
                    <a:pt x="209" y="105"/>
                  </a:lnTo>
                  <a:close/>
                  <a:moveTo>
                    <a:pt x="303" y="398"/>
                  </a:moveTo>
                  <a:lnTo>
                    <a:pt x="303" y="171"/>
                  </a:lnTo>
                  <a:lnTo>
                    <a:pt x="209" y="76"/>
                  </a:lnTo>
                  <a:lnTo>
                    <a:pt x="133" y="76"/>
                  </a:lnTo>
                  <a:lnTo>
                    <a:pt x="133" y="19"/>
                  </a:lnTo>
                  <a:lnTo>
                    <a:pt x="303" y="19"/>
                  </a:lnTo>
                  <a:lnTo>
                    <a:pt x="303" y="114"/>
                  </a:lnTo>
                  <a:lnTo>
                    <a:pt x="398" y="114"/>
                  </a:lnTo>
                  <a:lnTo>
                    <a:pt x="398" y="398"/>
                  </a:lnTo>
                  <a:lnTo>
                    <a:pt x="303" y="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3633049" y="1059624"/>
              <a:ext cx="395362" cy="474853"/>
              <a:chOff x="3806825" y="1065213"/>
              <a:chExt cx="600075" cy="720725"/>
            </a:xfrm>
            <a:grpFill/>
          </p:grpSpPr>
          <p:sp>
            <p:nvSpPr>
              <p:cNvPr id="285" name="Freeform 6"/>
              <p:cNvSpPr/>
              <p:nvPr/>
            </p:nvSpPr>
            <p:spPr bwMode="auto">
              <a:xfrm>
                <a:off x="3956050" y="1065213"/>
                <a:ext cx="304800" cy="533400"/>
              </a:xfrm>
              <a:custGeom>
                <a:avLst/>
                <a:gdLst>
                  <a:gd name="T0" fmla="*/ 12 w 192"/>
                  <a:gd name="T1" fmla="*/ 225 h 336"/>
                  <a:gd name="T2" fmla="*/ 0 w 192"/>
                  <a:gd name="T3" fmla="*/ 239 h 336"/>
                  <a:gd name="T4" fmla="*/ 95 w 192"/>
                  <a:gd name="T5" fmla="*/ 336 h 336"/>
                  <a:gd name="T6" fmla="*/ 192 w 192"/>
                  <a:gd name="T7" fmla="*/ 239 h 336"/>
                  <a:gd name="T8" fmla="*/ 178 w 192"/>
                  <a:gd name="T9" fmla="*/ 225 h 336"/>
                  <a:gd name="T10" fmla="*/ 104 w 192"/>
                  <a:gd name="T11" fmla="*/ 298 h 336"/>
                  <a:gd name="T12" fmla="*/ 104 w 192"/>
                  <a:gd name="T13" fmla="*/ 0 h 336"/>
                  <a:gd name="T14" fmla="*/ 85 w 192"/>
                  <a:gd name="T15" fmla="*/ 0 h 336"/>
                  <a:gd name="T16" fmla="*/ 85 w 192"/>
                  <a:gd name="T17" fmla="*/ 298 h 336"/>
                  <a:gd name="T18" fmla="*/ 12 w 192"/>
                  <a:gd name="T19" fmla="*/ 225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336">
                    <a:moveTo>
                      <a:pt x="12" y="225"/>
                    </a:moveTo>
                    <a:lnTo>
                      <a:pt x="0" y="239"/>
                    </a:lnTo>
                    <a:lnTo>
                      <a:pt x="95" y="336"/>
                    </a:lnTo>
                    <a:lnTo>
                      <a:pt x="192" y="239"/>
                    </a:lnTo>
                    <a:lnTo>
                      <a:pt x="178" y="225"/>
                    </a:lnTo>
                    <a:lnTo>
                      <a:pt x="104" y="298"/>
                    </a:lnTo>
                    <a:lnTo>
                      <a:pt x="104" y="0"/>
                    </a:lnTo>
                    <a:lnTo>
                      <a:pt x="85" y="0"/>
                    </a:lnTo>
                    <a:lnTo>
                      <a:pt x="85" y="298"/>
                    </a:lnTo>
                    <a:lnTo>
                      <a:pt x="12" y="2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6" name="Freeform 7"/>
              <p:cNvSpPr/>
              <p:nvPr/>
            </p:nvSpPr>
            <p:spPr bwMode="auto">
              <a:xfrm>
                <a:off x="3806825" y="1216025"/>
                <a:ext cx="600075" cy="569913"/>
              </a:xfrm>
              <a:custGeom>
                <a:avLst/>
                <a:gdLst>
                  <a:gd name="T0" fmla="*/ 236 w 378"/>
                  <a:gd name="T1" fmla="*/ 0 h 359"/>
                  <a:gd name="T2" fmla="*/ 236 w 378"/>
                  <a:gd name="T3" fmla="*/ 19 h 359"/>
                  <a:gd name="T4" fmla="*/ 359 w 378"/>
                  <a:gd name="T5" fmla="*/ 19 h 359"/>
                  <a:gd name="T6" fmla="*/ 359 w 378"/>
                  <a:gd name="T7" fmla="*/ 341 h 359"/>
                  <a:gd name="T8" fmla="*/ 19 w 378"/>
                  <a:gd name="T9" fmla="*/ 341 h 359"/>
                  <a:gd name="T10" fmla="*/ 19 w 378"/>
                  <a:gd name="T11" fmla="*/ 19 h 359"/>
                  <a:gd name="T12" fmla="*/ 141 w 378"/>
                  <a:gd name="T13" fmla="*/ 19 h 359"/>
                  <a:gd name="T14" fmla="*/ 141 w 378"/>
                  <a:gd name="T15" fmla="*/ 0 h 359"/>
                  <a:gd name="T16" fmla="*/ 0 w 378"/>
                  <a:gd name="T17" fmla="*/ 0 h 359"/>
                  <a:gd name="T18" fmla="*/ 0 w 378"/>
                  <a:gd name="T19" fmla="*/ 359 h 359"/>
                  <a:gd name="T20" fmla="*/ 378 w 378"/>
                  <a:gd name="T21" fmla="*/ 359 h 359"/>
                  <a:gd name="T22" fmla="*/ 378 w 378"/>
                  <a:gd name="T23" fmla="*/ 0 h 359"/>
                  <a:gd name="T24" fmla="*/ 236 w 378"/>
                  <a:gd name="T25" fmla="*/ 0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8" h="359">
                    <a:moveTo>
                      <a:pt x="236" y="0"/>
                    </a:moveTo>
                    <a:lnTo>
                      <a:pt x="236" y="19"/>
                    </a:lnTo>
                    <a:lnTo>
                      <a:pt x="359" y="19"/>
                    </a:lnTo>
                    <a:lnTo>
                      <a:pt x="359" y="341"/>
                    </a:lnTo>
                    <a:lnTo>
                      <a:pt x="19" y="341"/>
                    </a:lnTo>
                    <a:lnTo>
                      <a:pt x="19" y="19"/>
                    </a:lnTo>
                    <a:lnTo>
                      <a:pt x="141" y="19"/>
                    </a:lnTo>
                    <a:lnTo>
                      <a:pt x="141" y="0"/>
                    </a:lnTo>
                    <a:lnTo>
                      <a:pt x="0" y="0"/>
                    </a:lnTo>
                    <a:lnTo>
                      <a:pt x="0" y="359"/>
                    </a:lnTo>
                    <a:lnTo>
                      <a:pt x="378" y="359"/>
                    </a:lnTo>
                    <a:lnTo>
                      <a:pt x="378" y="0"/>
                    </a:lnTo>
                    <a:lnTo>
                      <a:pt x="2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523137" y="1049165"/>
              <a:ext cx="395362" cy="475898"/>
              <a:chOff x="5157788" y="1049338"/>
              <a:chExt cx="600075" cy="722312"/>
            </a:xfrm>
            <a:grpFill/>
          </p:grpSpPr>
          <p:sp>
            <p:nvSpPr>
              <p:cNvPr id="283" name="Freeform 8"/>
              <p:cNvSpPr/>
              <p:nvPr/>
            </p:nvSpPr>
            <p:spPr bwMode="auto">
              <a:xfrm>
                <a:off x="5307013" y="1238250"/>
                <a:ext cx="304800" cy="533400"/>
              </a:xfrm>
              <a:custGeom>
                <a:avLst/>
                <a:gdLst>
                  <a:gd name="T0" fmla="*/ 178 w 192"/>
                  <a:gd name="T1" fmla="*/ 111 h 336"/>
                  <a:gd name="T2" fmla="*/ 192 w 192"/>
                  <a:gd name="T3" fmla="*/ 97 h 336"/>
                  <a:gd name="T4" fmla="*/ 95 w 192"/>
                  <a:gd name="T5" fmla="*/ 0 h 336"/>
                  <a:gd name="T6" fmla="*/ 0 w 192"/>
                  <a:gd name="T7" fmla="*/ 97 h 336"/>
                  <a:gd name="T8" fmla="*/ 12 w 192"/>
                  <a:gd name="T9" fmla="*/ 111 h 336"/>
                  <a:gd name="T10" fmla="*/ 86 w 192"/>
                  <a:gd name="T11" fmla="*/ 38 h 336"/>
                  <a:gd name="T12" fmla="*/ 86 w 192"/>
                  <a:gd name="T13" fmla="*/ 336 h 336"/>
                  <a:gd name="T14" fmla="*/ 105 w 192"/>
                  <a:gd name="T15" fmla="*/ 336 h 336"/>
                  <a:gd name="T16" fmla="*/ 105 w 192"/>
                  <a:gd name="T17" fmla="*/ 38 h 336"/>
                  <a:gd name="T18" fmla="*/ 178 w 192"/>
                  <a:gd name="T19" fmla="*/ 111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336">
                    <a:moveTo>
                      <a:pt x="178" y="111"/>
                    </a:moveTo>
                    <a:lnTo>
                      <a:pt x="192" y="97"/>
                    </a:lnTo>
                    <a:lnTo>
                      <a:pt x="95" y="0"/>
                    </a:lnTo>
                    <a:lnTo>
                      <a:pt x="0" y="97"/>
                    </a:lnTo>
                    <a:lnTo>
                      <a:pt x="12" y="111"/>
                    </a:lnTo>
                    <a:lnTo>
                      <a:pt x="86" y="38"/>
                    </a:lnTo>
                    <a:lnTo>
                      <a:pt x="86" y="336"/>
                    </a:lnTo>
                    <a:lnTo>
                      <a:pt x="105" y="336"/>
                    </a:lnTo>
                    <a:lnTo>
                      <a:pt x="105" y="38"/>
                    </a:lnTo>
                    <a:lnTo>
                      <a:pt x="178" y="1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4" name="Freeform 9"/>
              <p:cNvSpPr/>
              <p:nvPr/>
            </p:nvSpPr>
            <p:spPr bwMode="auto">
              <a:xfrm>
                <a:off x="5157788" y="1049338"/>
                <a:ext cx="600075" cy="571500"/>
              </a:xfrm>
              <a:custGeom>
                <a:avLst/>
                <a:gdLst>
                  <a:gd name="T0" fmla="*/ 142 w 378"/>
                  <a:gd name="T1" fmla="*/ 360 h 360"/>
                  <a:gd name="T2" fmla="*/ 142 w 378"/>
                  <a:gd name="T3" fmla="*/ 341 h 360"/>
                  <a:gd name="T4" fmla="*/ 19 w 378"/>
                  <a:gd name="T5" fmla="*/ 341 h 360"/>
                  <a:gd name="T6" fmla="*/ 19 w 378"/>
                  <a:gd name="T7" fmla="*/ 19 h 360"/>
                  <a:gd name="T8" fmla="*/ 359 w 378"/>
                  <a:gd name="T9" fmla="*/ 19 h 360"/>
                  <a:gd name="T10" fmla="*/ 359 w 378"/>
                  <a:gd name="T11" fmla="*/ 341 h 360"/>
                  <a:gd name="T12" fmla="*/ 236 w 378"/>
                  <a:gd name="T13" fmla="*/ 341 h 360"/>
                  <a:gd name="T14" fmla="*/ 236 w 378"/>
                  <a:gd name="T15" fmla="*/ 360 h 360"/>
                  <a:gd name="T16" fmla="*/ 378 w 378"/>
                  <a:gd name="T17" fmla="*/ 360 h 360"/>
                  <a:gd name="T18" fmla="*/ 378 w 378"/>
                  <a:gd name="T19" fmla="*/ 0 h 360"/>
                  <a:gd name="T20" fmla="*/ 0 w 378"/>
                  <a:gd name="T21" fmla="*/ 0 h 360"/>
                  <a:gd name="T22" fmla="*/ 0 w 378"/>
                  <a:gd name="T23" fmla="*/ 360 h 360"/>
                  <a:gd name="T24" fmla="*/ 142 w 378"/>
                  <a:gd name="T25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8" h="360">
                    <a:moveTo>
                      <a:pt x="142" y="360"/>
                    </a:moveTo>
                    <a:lnTo>
                      <a:pt x="142" y="341"/>
                    </a:lnTo>
                    <a:lnTo>
                      <a:pt x="19" y="341"/>
                    </a:lnTo>
                    <a:lnTo>
                      <a:pt x="19" y="19"/>
                    </a:lnTo>
                    <a:lnTo>
                      <a:pt x="359" y="19"/>
                    </a:lnTo>
                    <a:lnTo>
                      <a:pt x="359" y="341"/>
                    </a:lnTo>
                    <a:lnTo>
                      <a:pt x="236" y="341"/>
                    </a:lnTo>
                    <a:lnTo>
                      <a:pt x="236" y="360"/>
                    </a:lnTo>
                    <a:lnTo>
                      <a:pt x="378" y="360"/>
                    </a:lnTo>
                    <a:lnTo>
                      <a:pt x="378" y="0"/>
                    </a:lnTo>
                    <a:lnTo>
                      <a:pt x="0" y="0"/>
                    </a:lnTo>
                    <a:lnTo>
                      <a:pt x="0" y="360"/>
                    </a:lnTo>
                    <a:lnTo>
                      <a:pt x="142" y="3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11" name="Freeform 10"/>
            <p:cNvSpPr>
              <a:spLocks noEditPoints="1"/>
            </p:cNvSpPr>
            <p:nvPr/>
          </p:nvSpPr>
          <p:spPr bwMode="auto">
            <a:xfrm>
              <a:off x="7127875" y="1933575"/>
              <a:ext cx="533400" cy="506413"/>
            </a:xfrm>
            <a:custGeom>
              <a:avLst/>
              <a:gdLst>
                <a:gd name="T0" fmla="*/ 328423 w 511"/>
                <a:gd name="T1" fmla="*/ 192452 h 483"/>
                <a:gd name="T2" fmla="*/ 266713 w 511"/>
                <a:gd name="T3" fmla="*/ 0 h 483"/>
                <a:gd name="T4" fmla="*/ 202911 w 511"/>
                <a:gd name="T5" fmla="*/ 192452 h 483"/>
                <a:gd name="T6" fmla="*/ 0 w 511"/>
                <a:gd name="T7" fmla="*/ 192452 h 483"/>
                <a:gd name="T8" fmla="*/ 163166 w 511"/>
                <a:gd name="T9" fmla="*/ 311688 h 483"/>
                <a:gd name="T10" fmla="*/ 101456 w 511"/>
                <a:gd name="T11" fmla="*/ 505186 h 483"/>
                <a:gd name="T12" fmla="*/ 266713 w 511"/>
                <a:gd name="T13" fmla="*/ 383858 h 483"/>
                <a:gd name="T14" fmla="*/ 429879 w 511"/>
                <a:gd name="T15" fmla="*/ 505186 h 483"/>
                <a:gd name="T16" fmla="*/ 368169 w 511"/>
                <a:gd name="T17" fmla="*/ 311688 h 483"/>
                <a:gd name="T18" fmla="*/ 534472 w 511"/>
                <a:gd name="T19" fmla="*/ 192452 h 483"/>
                <a:gd name="T20" fmla="*/ 328423 w 511"/>
                <a:gd name="T21" fmla="*/ 192452 h 483"/>
                <a:gd name="T22" fmla="*/ 348296 w 511"/>
                <a:gd name="T23" fmla="*/ 316918 h 483"/>
                <a:gd name="T24" fmla="*/ 393271 w 511"/>
                <a:gd name="T25" fmla="*/ 452889 h 483"/>
                <a:gd name="T26" fmla="*/ 277172 w 511"/>
                <a:gd name="T27" fmla="*/ 368169 h 483"/>
                <a:gd name="T28" fmla="*/ 266713 w 511"/>
                <a:gd name="T29" fmla="*/ 358755 h 483"/>
                <a:gd name="T30" fmla="*/ 254162 w 511"/>
                <a:gd name="T31" fmla="*/ 368169 h 483"/>
                <a:gd name="T32" fmla="*/ 138063 w 511"/>
                <a:gd name="T33" fmla="*/ 452889 h 483"/>
                <a:gd name="T34" fmla="*/ 183038 w 511"/>
                <a:gd name="T35" fmla="*/ 316918 h 483"/>
                <a:gd name="T36" fmla="*/ 188268 w 511"/>
                <a:gd name="T37" fmla="*/ 304367 h 483"/>
                <a:gd name="T38" fmla="*/ 175717 w 511"/>
                <a:gd name="T39" fmla="*/ 293907 h 483"/>
                <a:gd name="T40" fmla="*/ 59618 w 511"/>
                <a:gd name="T41" fmla="*/ 212325 h 483"/>
                <a:gd name="T42" fmla="*/ 202911 w 511"/>
                <a:gd name="T43" fmla="*/ 212325 h 483"/>
                <a:gd name="T44" fmla="*/ 217554 w 511"/>
                <a:gd name="T45" fmla="*/ 212325 h 483"/>
                <a:gd name="T46" fmla="*/ 222784 w 511"/>
                <a:gd name="T47" fmla="*/ 197681 h 483"/>
                <a:gd name="T48" fmla="*/ 266713 w 511"/>
                <a:gd name="T49" fmla="*/ 61710 h 483"/>
                <a:gd name="T50" fmla="*/ 308550 w 511"/>
                <a:gd name="T51" fmla="*/ 197681 h 483"/>
                <a:gd name="T52" fmla="*/ 313780 w 511"/>
                <a:gd name="T53" fmla="*/ 212325 h 483"/>
                <a:gd name="T54" fmla="*/ 328423 w 511"/>
                <a:gd name="T55" fmla="*/ 212325 h 483"/>
                <a:gd name="T56" fmla="*/ 472762 w 511"/>
                <a:gd name="T57" fmla="*/ 212325 h 483"/>
                <a:gd name="T58" fmla="*/ 355617 w 511"/>
                <a:gd name="T59" fmla="*/ 293907 h 483"/>
                <a:gd name="T60" fmla="*/ 344112 w 511"/>
                <a:gd name="T61" fmla="*/ 304367 h 483"/>
                <a:gd name="T62" fmla="*/ 348296 w 511"/>
                <a:gd name="T63" fmla="*/ 316918 h 48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11" h="483">
                  <a:moveTo>
                    <a:pt x="314" y="184"/>
                  </a:moveTo>
                  <a:lnTo>
                    <a:pt x="255" y="0"/>
                  </a:lnTo>
                  <a:lnTo>
                    <a:pt x="194" y="184"/>
                  </a:lnTo>
                  <a:lnTo>
                    <a:pt x="0" y="184"/>
                  </a:lnTo>
                  <a:lnTo>
                    <a:pt x="156" y="298"/>
                  </a:lnTo>
                  <a:lnTo>
                    <a:pt x="97" y="483"/>
                  </a:lnTo>
                  <a:lnTo>
                    <a:pt x="255" y="367"/>
                  </a:lnTo>
                  <a:lnTo>
                    <a:pt x="411" y="483"/>
                  </a:lnTo>
                  <a:lnTo>
                    <a:pt x="352" y="298"/>
                  </a:lnTo>
                  <a:lnTo>
                    <a:pt x="511" y="184"/>
                  </a:lnTo>
                  <a:lnTo>
                    <a:pt x="314" y="184"/>
                  </a:lnTo>
                  <a:close/>
                  <a:moveTo>
                    <a:pt x="333" y="303"/>
                  </a:moveTo>
                  <a:lnTo>
                    <a:pt x="376" y="433"/>
                  </a:lnTo>
                  <a:lnTo>
                    <a:pt x="265" y="352"/>
                  </a:lnTo>
                  <a:lnTo>
                    <a:pt x="255" y="343"/>
                  </a:lnTo>
                  <a:lnTo>
                    <a:pt x="243" y="352"/>
                  </a:lnTo>
                  <a:lnTo>
                    <a:pt x="132" y="433"/>
                  </a:lnTo>
                  <a:lnTo>
                    <a:pt x="175" y="303"/>
                  </a:lnTo>
                  <a:lnTo>
                    <a:pt x="180" y="291"/>
                  </a:lnTo>
                  <a:lnTo>
                    <a:pt x="168" y="281"/>
                  </a:lnTo>
                  <a:lnTo>
                    <a:pt x="57" y="203"/>
                  </a:lnTo>
                  <a:lnTo>
                    <a:pt x="194" y="203"/>
                  </a:lnTo>
                  <a:lnTo>
                    <a:pt x="208" y="203"/>
                  </a:lnTo>
                  <a:lnTo>
                    <a:pt x="213" y="189"/>
                  </a:lnTo>
                  <a:lnTo>
                    <a:pt x="255" y="59"/>
                  </a:lnTo>
                  <a:lnTo>
                    <a:pt x="295" y="189"/>
                  </a:lnTo>
                  <a:lnTo>
                    <a:pt x="300" y="203"/>
                  </a:lnTo>
                  <a:lnTo>
                    <a:pt x="314" y="203"/>
                  </a:lnTo>
                  <a:lnTo>
                    <a:pt x="452" y="203"/>
                  </a:lnTo>
                  <a:lnTo>
                    <a:pt x="340" y="281"/>
                  </a:lnTo>
                  <a:lnTo>
                    <a:pt x="329" y="291"/>
                  </a:lnTo>
                  <a:lnTo>
                    <a:pt x="333" y="30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2" name="Freeform 11"/>
            <p:cNvSpPr>
              <a:spLocks noEditPoints="1"/>
            </p:cNvSpPr>
            <p:nvPr/>
          </p:nvSpPr>
          <p:spPr bwMode="auto">
            <a:xfrm>
              <a:off x="5364163" y="1058863"/>
              <a:ext cx="495300" cy="457200"/>
            </a:xfrm>
            <a:custGeom>
              <a:avLst/>
              <a:gdLst>
                <a:gd name="T0" fmla="*/ 455148 w 200"/>
                <a:gd name="T1" fmla="*/ 0 h 184"/>
                <a:gd name="T2" fmla="*/ 277047 w 200"/>
                <a:gd name="T3" fmla="*/ 0 h 184"/>
                <a:gd name="T4" fmla="*/ 247363 w 200"/>
                <a:gd name="T5" fmla="*/ 14870 h 184"/>
                <a:gd name="T6" fmla="*/ 217679 w 200"/>
                <a:gd name="T7" fmla="*/ 0 h 184"/>
                <a:gd name="T8" fmla="*/ 39578 w 200"/>
                <a:gd name="T9" fmla="*/ 0 h 184"/>
                <a:gd name="T10" fmla="*/ 0 w 200"/>
                <a:gd name="T11" fmla="*/ 39654 h 184"/>
                <a:gd name="T12" fmla="*/ 0 w 200"/>
                <a:gd name="T13" fmla="*/ 376717 h 184"/>
                <a:gd name="T14" fmla="*/ 39578 w 200"/>
                <a:gd name="T15" fmla="*/ 416372 h 184"/>
                <a:gd name="T16" fmla="*/ 217679 w 200"/>
                <a:gd name="T17" fmla="*/ 416372 h 184"/>
                <a:gd name="T18" fmla="*/ 220153 w 200"/>
                <a:gd name="T19" fmla="*/ 416372 h 184"/>
                <a:gd name="T20" fmla="*/ 237468 w 200"/>
                <a:gd name="T21" fmla="*/ 436199 h 184"/>
                <a:gd name="T22" fmla="*/ 237468 w 200"/>
                <a:gd name="T23" fmla="*/ 456026 h 184"/>
                <a:gd name="T24" fmla="*/ 257258 w 200"/>
                <a:gd name="T25" fmla="*/ 456026 h 184"/>
                <a:gd name="T26" fmla="*/ 257258 w 200"/>
                <a:gd name="T27" fmla="*/ 446112 h 184"/>
                <a:gd name="T28" fmla="*/ 259731 w 200"/>
                <a:gd name="T29" fmla="*/ 446112 h 184"/>
                <a:gd name="T30" fmla="*/ 259731 w 200"/>
                <a:gd name="T31" fmla="*/ 436199 h 184"/>
                <a:gd name="T32" fmla="*/ 277047 w 200"/>
                <a:gd name="T33" fmla="*/ 416372 h 184"/>
                <a:gd name="T34" fmla="*/ 277047 w 200"/>
                <a:gd name="T35" fmla="*/ 416372 h 184"/>
                <a:gd name="T36" fmla="*/ 455148 w 200"/>
                <a:gd name="T37" fmla="*/ 416372 h 184"/>
                <a:gd name="T38" fmla="*/ 494726 w 200"/>
                <a:gd name="T39" fmla="*/ 376717 h 184"/>
                <a:gd name="T40" fmla="*/ 494726 w 200"/>
                <a:gd name="T41" fmla="*/ 39654 h 184"/>
                <a:gd name="T42" fmla="*/ 455148 w 200"/>
                <a:gd name="T43" fmla="*/ 0 h 184"/>
                <a:gd name="T44" fmla="*/ 19789 w 200"/>
                <a:gd name="T45" fmla="*/ 376717 h 184"/>
                <a:gd name="T46" fmla="*/ 19789 w 200"/>
                <a:gd name="T47" fmla="*/ 39654 h 184"/>
                <a:gd name="T48" fmla="*/ 39578 w 200"/>
                <a:gd name="T49" fmla="*/ 19827 h 184"/>
                <a:gd name="T50" fmla="*/ 217679 w 200"/>
                <a:gd name="T51" fmla="*/ 19827 h 184"/>
                <a:gd name="T52" fmla="*/ 237468 w 200"/>
                <a:gd name="T53" fmla="*/ 39654 h 184"/>
                <a:gd name="T54" fmla="*/ 237468 w 200"/>
                <a:gd name="T55" fmla="*/ 376717 h 184"/>
                <a:gd name="T56" fmla="*/ 217679 w 200"/>
                <a:gd name="T57" fmla="*/ 396544 h 184"/>
                <a:gd name="T58" fmla="*/ 39578 w 200"/>
                <a:gd name="T59" fmla="*/ 396544 h 184"/>
                <a:gd name="T60" fmla="*/ 19789 w 200"/>
                <a:gd name="T61" fmla="*/ 376717 h 184"/>
                <a:gd name="T62" fmla="*/ 474937 w 200"/>
                <a:gd name="T63" fmla="*/ 376717 h 184"/>
                <a:gd name="T64" fmla="*/ 455148 w 200"/>
                <a:gd name="T65" fmla="*/ 396544 h 184"/>
                <a:gd name="T66" fmla="*/ 277047 w 200"/>
                <a:gd name="T67" fmla="*/ 396544 h 184"/>
                <a:gd name="T68" fmla="*/ 257258 w 200"/>
                <a:gd name="T69" fmla="*/ 376717 h 184"/>
                <a:gd name="T70" fmla="*/ 257258 w 200"/>
                <a:gd name="T71" fmla="*/ 369282 h 184"/>
                <a:gd name="T72" fmla="*/ 257258 w 200"/>
                <a:gd name="T73" fmla="*/ 39654 h 184"/>
                <a:gd name="T74" fmla="*/ 277047 w 200"/>
                <a:gd name="T75" fmla="*/ 19827 h 184"/>
                <a:gd name="T76" fmla="*/ 455148 w 200"/>
                <a:gd name="T77" fmla="*/ 19827 h 184"/>
                <a:gd name="T78" fmla="*/ 474937 w 200"/>
                <a:gd name="T79" fmla="*/ 39654 h 184"/>
                <a:gd name="T80" fmla="*/ 474937 w 200"/>
                <a:gd name="T81" fmla="*/ 376717 h 18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184">
                  <a:moveTo>
                    <a:pt x="184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108" y="0"/>
                    <a:pt x="103" y="3"/>
                    <a:pt x="100" y="6"/>
                  </a:cubicBezTo>
                  <a:cubicBezTo>
                    <a:pt x="98" y="3"/>
                    <a:pt x="93" y="0"/>
                    <a:pt x="8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8"/>
                    <a:pt x="0" y="16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61"/>
                    <a:pt x="8" y="168"/>
                    <a:pt x="16" y="168"/>
                  </a:cubicBezTo>
                  <a:cubicBezTo>
                    <a:pt x="88" y="168"/>
                    <a:pt x="88" y="168"/>
                    <a:pt x="88" y="168"/>
                  </a:cubicBezTo>
                  <a:cubicBezTo>
                    <a:pt x="89" y="168"/>
                    <a:pt x="89" y="168"/>
                    <a:pt x="89" y="168"/>
                  </a:cubicBezTo>
                  <a:cubicBezTo>
                    <a:pt x="93" y="168"/>
                    <a:pt x="96" y="172"/>
                    <a:pt x="96" y="176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04" y="184"/>
                    <a:pt x="104" y="184"/>
                    <a:pt x="104" y="184"/>
                  </a:cubicBezTo>
                  <a:cubicBezTo>
                    <a:pt x="104" y="180"/>
                    <a:pt x="104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5" y="172"/>
                    <a:pt x="108" y="169"/>
                    <a:pt x="112" y="168"/>
                  </a:cubicBezTo>
                  <a:cubicBezTo>
                    <a:pt x="112" y="168"/>
                    <a:pt x="112" y="168"/>
                    <a:pt x="112" y="168"/>
                  </a:cubicBezTo>
                  <a:cubicBezTo>
                    <a:pt x="184" y="168"/>
                    <a:pt x="184" y="168"/>
                    <a:pt x="184" y="168"/>
                  </a:cubicBezTo>
                  <a:cubicBezTo>
                    <a:pt x="193" y="168"/>
                    <a:pt x="200" y="161"/>
                    <a:pt x="200" y="152"/>
                  </a:cubicBezTo>
                  <a:cubicBezTo>
                    <a:pt x="200" y="16"/>
                    <a:pt x="200" y="16"/>
                    <a:pt x="200" y="16"/>
                  </a:cubicBezTo>
                  <a:cubicBezTo>
                    <a:pt x="200" y="8"/>
                    <a:pt x="193" y="0"/>
                    <a:pt x="184" y="0"/>
                  </a:cubicBezTo>
                  <a:close/>
                  <a:moveTo>
                    <a:pt x="8" y="152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93" y="8"/>
                    <a:pt x="96" y="12"/>
                    <a:pt x="96" y="16"/>
                  </a:cubicBezTo>
                  <a:cubicBezTo>
                    <a:pt x="96" y="152"/>
                    <a:pt x="96" y="152"/>
                    <a:pt x="96" y="152"/>
                  </a:cubicBezTo>
                  <a:cubicBezTo>
                    <a:pt x="96" y="157"/>
                    <a:pt x="93" y="160"/>
                    <a:pt x="88" y="160"/>
                  </a:cubicBezTo>
                  <a:cubicBezTo>
                    <a:pt x="16" y="160"/>
                    <a:pt x="16" y="160"/>
                    <a:pt x="16" y="160"/>
                  </a:cubicBezTo>
                  <a:cubicBezTo>
                    <a:pt x="12" y="160"/>
                    <a:pt x="8" y="157"/>
                    <a:pt x="8" y="152"/>
                  </a:cubicBezTo>
                  <a:close/>
                  <a:moveTo>
                    <a:pt x="192" y="152"/>
                  </a:moveTo>
                  <a:cubicBezTo>
                    <a:pt x="192" y="157"/>
                    <a:pt x="189" y="160"/>
                    <a:pt x="184" y="160"/>
                  </a:cubicBezTo>
                  <a:cubicBezTo>
                    <a:pt x="112" y="160"/>
                    <a:pt x="112" y="160"/>
                    <a:pt x="112" y="160"/>
                  </a:cubicBezTo>
                  <a:cubicBezTo>
                    <a:pt x="108" y="160"/>
                    <a:pt x="104" y="157"/>
                    <a:pt x="104" y="152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2"/>
                    <a:pt x="108" y="8"/>
                    <a:pt x="112" y="8"/>
                  </a:cubicBezTo>
                  <a:cubicBezTo>
                    <a:pt x="184" y="8"/>
                    <a:pt x="184" y="8"/>
                    <a:pt x="184" y="8"/>
                  </a:cubicBezTo>
                  <a:cubicBezTo>
                    <a:pt x="189" y="8"/>
                    <a:pt x="192" y="12"/>
                    <a:pt x="192" y="16"/>
                  </a:cubicBezTo>
                  <a:lnTo>
                    <a:pt x="192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3" name="组合 212"/>
            <p:cNvGrpSpPr/>
            <p:nvPr/>
          </p:nvGrpSpPr>
          <p:grpSpPr>
            <a:xfrm>
              <a:off x="5314907" y="2010375"/>
              <a:ext cx="593044" cy="356663"/>
              <a:chOff x="6359525" y="2508250"/>
              <a:chExt cx="900113" cy="541338"/>
            </a:xfrm>
            <a:grpFill/>
          </p:grpSpPr>
          <p:sp>
            <p:nvSpPr>
              <p:cNvPr id="280" name="Freeform 12"/>
              <p:cNvSpPr>
                <a:spLocks noEditPoints="1"/>
              </p:cNvSpPr>
              <p:nvPr/>
            </p:nvSpPr>
            <p:spPr bwMode="auto">
              <a:xfrm>
                <a:off x="6359525" y="2508250"/>
                <a:ext cx="900113" cy="541338"/>
              </a:xfrm>
              <a:custGeom>
                <a:avLst/>
                <a:gdLst>
                  <a:gd name="T0" fmla="*/ 120 w 240"/>
                  <a:gd name="T1" fmla="*/ 0 h 144"/>
                  <a:gd name="T2" fmla="*/ 0 w 240"/>
                  <a:gd name="T3" fmla="*/ 72 h 144"/>
                  <a:gd name="T4" fmla="*/ 120 w 240"/>
                  <a:gd name="T5" fmla="*/ 144 h 144"/>
                  <a:gd name="T6" fmla="*/ 240 w 240"/>
                  <a:gd name="T7" fmla="*/ 73 h 144"/>
                  <a:gd name="T8" fmla="*/ 120 w 240"/>
                  <a:gd name="T9" fmla="*/ 0 h 144"/>
                  <a:gd name="T10" fmla="*/ 120 w 240"/>
                  <a:gd name="T11" fmla="*/ 136 h 144"/>
                  <a:gd name="T12" fmla="*/ 11 w 240"/>
                  <a:gd name="T13" fmla="*/ 72 h 144"/>
                  <a:gd name="T14" fmla="*/ 120 w 240"/>
                  <a:gd name="T15" fmla="*/ 8 h 144"/>
                  <a:gd name="T16" fmla="*/ 230 w 240"/>
                  <a:gd name="T17" fmla="*/ 73 h 144"/>
                  <a:gd name="T18" fmla="*/ 120 w 240"/>
                  <a:gd name="T19" fmla="*/ 136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40" h="144">
                    <a:moveTo>
                      <a:pt x="120" y="0"/>
                    </a:moveTo>
                    <a:cubicBezTo>
                      <a:pt x="77" y="0"/>
                      <a:pt x="42" y="28"/>
                      <a:pt x="0" y="72"/>
                    </a:cubicBezTo>
                    <a:cubicBezTo>
                      <a:pt x="37" y="110"/>
                      <a:pt x="67" y="144"/>
                      <a:pt x="120" y="144"/>
                    </a:cubicBezTo>
                    <a:cubicBezTo>
                      <a:pt x="174" y="144"/>
                      <a:pt x="213" y="101"/>
                      <a:pt x="240" y="73"/>
                    </a:cubicBezTo>
                    <a:cubicBezTo>
                      <a:pt x="213" y="40"/>
                      <a:pt x="173" y="0"/>
                      <a:pt x="120" y="0"/>
                    </a:cubicBezTo>
                    <a:close/>
                    <a:moveTo>
                      <a:pt x="120" y="136"/>
                    </a:moveTo>
                    <a:cubicBezTo>
                      <a:pt x="73" y="136"/>
                      <a:pt x="44" y="107"/>
                      <a:pt x="11" y="72"/>
                    </a:cubicBezTo>
                    <a:cubicBezTo>
                      <a:pt x="50" y="31"/>
                      <a:pt x="81" y="8"/>
                      <a:pt x="120" y="8"/>
                    </a:cubicBezTo>
                    <a:cubicBezTo>
                      <a:pt x="167" y="8"/>
                      <a:pt x="203" y="41"/>
                      <a:pt x="230" y="73"/>
                    </a:cubicBezTo>
                    <a:cubicBezTo>
                      <a:pt x="203" y="100"/>
                      <a:pt x="167" y="136"/>
                      <a:pt x="120" y="1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1" name="Freeform 13"/>
              <p:cNvSpPr>
                <a:spLocks noEditPoints="1"/>
              </p:cNvSpPr>
              <p:nvPr/>
            </p:nvSpPr>
            <p:spPr bwMode="auto">
              <a:xfrm>
                <a:off x="6629400" y="2598738"/>
                <a:ext cx="360363" cy="360363"/>
              </a:xfrm>
              <a:custGeom>
                <a:avLst/>
                <a:gdLst>
                  <a:gd name="T0" fmla="*/ 48 w 96"/>
                  <a:gd name="T1" fmla="*/ 0 h 96"/>
                  <a:gd name="T2" fmla="*/ 0 w 96"/>
                  <a:gd name="T3" fmla="*/ 48 h 96"/>
                  <a:gd name="T4" fmla="*/ 48 w 96"/>
                  <a:gd name="T5" fmla="*/ 96 h 96"/>
                  <a:gd name="T6" fmla="*/ 96 w 96"/>
                  <a:gd name="T7" fmla="*/ 48 h 96"/>
                  <a:gd name="T8" fmla="*/ 48 w 96"/>
                  <a:gd name="T9" fmla="*/ 0 h 96"/>
                  <a:gd name="T10" fmla="*/ 48 w 96"/>
                  <a:gd name="T11" fmla="*/ 88 h 96"/>
                  <a:gd name="T12" fmla="*/ 8 w 96"/>
                  <a:gd name="T13" fmla="*/ 48 h 96"/>
                  <a:gd name="T14" fmla="*/ 48 w 96"/>
                  <a:gd name="T15" fmla="*/ 8 h 96"/>
                  <a:gd name="T16" fmla="*/ 88 w 96"/>
                  <a:gd name="T17" fmla="*/ 48 h 96"/>
                  <a:gd name="T18" fmla="*/ 48 w 96"/>
                  <a:gd name="T19" fmla="*/ 88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6" h="96">
                    <a:moveTo>
                      <a:pt x="48" y="0"/>
                    </a:moveTo>
                    <a:cubicBezTo>
                      <a:pt x="22" y="0"/>
                      <a:pt x="0" y="22"/>
                      <a:pt x="0" y="48"/>
                    </a:cubicBezTo>
                    <a:cubicBezTo>
                      <a:pt x="0" y="75"/>
                      <a:pt x="22" y="96"/>
                      <a:pt x="48" y="96"/>
                    </a:cubicBezTo>
                    <a:cubicBezTo>
                      <a:pt x="75" y="96"/>
                      <a:pt x="96" y="75"/>
                      <a:pt x="96" y="48"/>
                    </a:cubicBezTo>
                    <a:cubicBezTo>
                      <a:pt x="96" y="22"/>
                      <a:pt x="75" y="0"/>
                      <a:pt x="48" y="0"/>
                    </a:cubicBezTo>
                    <a:close/>
                    <a:moveTo>
                      <a:pt x="48" y="88"/>
                    </a:moveTo>
                    <a:cubicBezTo>
                      <a:pt x="26" y="88"/>
                      <a:pt x="8" y="70"/>
                      <a:pt x="8" y="48"/>
                    </a:cubicBezTo>
                    <a:cubicBezTo>
                      <a:pt x="8" y="26"/>
                      <a:pt x="26" y="8"/>
                      <a:pt x="48" y="8"/>
                    </a:cubicBezTo>
                    <a:cubicBezTo>
                      <a:pt x="70" y="8"/>
                      <a:pt x="88" y="26"/>
                      <a:pt x="88" y="48"/>
                    </a:cubicBezTo>
                    <a:cubicBezTo>
                      <a:pt x="88" y="70"/>
                      <a:pt x="70" y="88"/>
                      <a:pt x="48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82" name="Freeform 14"/>
              <p:cNvSpPr>
                <a:spLocks noEditPoints="1"/>
              </p:cNvSpPr>
              <p:nvPr/>
            </p:nvSpPr>
            <p:spPr bwMode="auto">
              <a:xfrm>
                <a:off x="6704013" y="2673350"/>
                <a:ext cx="211138" cy="211138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48 h 56"/>
                  <a:gd name="T12" fmla="*/ 8 w 56"/>
                  <a:gd name="T13" fmla="*/ 28 h 56"/>
                  <a:gd name="T14" fmla="*/ 28 w 56"/>
                  <a:gd name="T15" fmla="*/ 8 h 56"/>
                  <a:gd name="T16" fmla="*/ 48 w 56"/>
                  <a:gd name="T17" fmla="*/ 28 h 56"/>
                  <a:gd name="T18" fmla="*/ 28 w 56"/>
                  <a:gd name="T19" fmla="*/ 48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44"/>
                      <a:pt x="13" y="56"/>
                      <a:pt x="28" y="56"/>
                    </a:cubicBezTo>
                    <a:cubicBezTo>
                      <a:pt x="44" y="56"/>
                      <a:pt x="56" y="44"/>
                      <a:pt x="56" y="28"/>
                    </a:cubicBezTo>
                    <a:cubicBezTo>
                      <a:pt x="56" y="13"/>
                      <a:pt x="44" y="0"/>
                      <a:pt x="28" y="0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39"/>
                      <a:pt x="8" y="28"/>
                    </a:cubicBezTo>
                    <a:cubicBezTo>
                      <a:pt x="8" y="17"/>
                      <a:pt x="17" y="8"/>
                      <a:pt x="28" y="8"/>
                    </a:cubicBezTo>
                    <a:cubicBezTo>
                      <a:pt x="39" y="8"/>
                      <a:pt x="48" y="17"/>
                      <a:pt x="48" y="28"/>
                    </a:cubicBezTo>
                    <a:cubicBezTo>
                      <a:pt x="48" y="39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14" name="Freeform 15"/>
            <p:cNvSpPr>
              <a:spLocks noEditPoints="1"/>
            </p:cNvSpPr>
            <p:nvPr/>
          </p:nvSpPr>
          <p:spPr bwMode="auto">
            <a:xfrm>
              <a:off x="1811338" y="1949450"/>
              <a:ext cx="476250" cy="474663"/>
            </a:xfrm>
            <a:custGeom>
              <a:avLst/>
              <a:gdLst>
                <a:gd name="T0" fmla="*/ 237427 w 192"/>
                <a:gd name="T1" fmla="*/ 0 h 192"/>
                <a:gd name="T2" fmla="*/ 0 w 192"/>
                <a:gd name="T3" fmla="*/ 237427 h 192"/>
                <a:gd name="T4" fmla="*/ 237427 w 192"/>
                <a:gd name="T5" fmla="*/ 474853 h 192"/>
                <a:gd name="T6" fmla="*/ 474853 w 192"/>
                <a:gd name="T7" fmla="*/ 237427 h 192"/>
                <a:gd name="T8" fmla="*/ 237427 w 192"/>
                <a:gd name="T9" fmla="*/ 0 h 192"/>
                <a:gd name="T10" fmla="*/ 237427 w 192"/>
                <a:gd name="T11" fmla="*/ 19786 h 192"/>
                <a:gd name="T12" fmla="*/ 455067 w 192"/>
                <a:gd name="T13" fmla="*/ 237427 h 192"/>
                <a:gd name="T14" fmla="*/ 405604 w 192"/>
                <a:gd name="T15" fmla="*/ 375925 h 192"/>
                <a:gd name="T16" fmla="*/ 301730 w 192"/>
                <a:gd name="T17" fmla="*/ 338827 h 192"/>
                <a:gd name="T18" fmla="*/ 299256 w 192"/>
                <a:gd name="T19" fmla="*/ 326461 h 192"/>
                <a:gd name="T20" fmla="*/ 306676 w 192"/>
                <a:gd name="T21" fmla="*/ 299256 h 192"/>
                <a:gd name="T22" fmla="*/ 316569 w 192"/>
                <a:gd name="T23" fmla="*/ 264632 h 192"/>
                <a:gd name="T24" fmla="*/ 331408 w 192"/>
                <a:gd name="T25" fmla="*/ 227534 h 192"/>
                <a:gd name="T26" fmla="*/ 331408 w 192"/>
                <a:gd name="T27" fmla="*/ 195382 h 192"/>
                <a:gd name="T28" fmla="*/ 331408 w 192"/>
                <a:gd name="T29" fmla="*/ 192909 h 192"/>
                <a:gd name="T30" fmla="*/ 333881 w 192"/>
                <a:gd name="T31" fmla="*/ 148392 h 192"/>
                <a:gd name="T32" fmla="*/ 316569 w 192"/>
                <a:gd name="T33" fmla="*/ 89035 h 192"/>
                <a:gd name="T34" fmla="*/ 249792 w 192"/>
                <a:gd name="T35" fmla="*/ 59357 h 192"/>
                <a:gd name="T36" fmla="*/ 230007 w 192"/>
                <a:gd name="T37" fmla="*/ 59357 h 192"/>
                <a:gd name="T38" fmla="*/ 163231 w 192"/>
                <a:gd name="T39" fmla="*/ 89035 h 192"/>
                <a:gd name="T40" fmla="*/ 145918 w 192"/>
                <a:gd name="T41" fmla="*/ 148392 h 192"/>
                <a:gd name="T42" fmla="*/ 150865 w 192"/>
                <a:gd name="T43" fmla="*/ 192909 h 192"/>
                <a:gd name="T44" fmla="*/ 148392 w 192"/>
                <a:gd name="T45" fmla="*/ 195382 h 192"/>
                <a:gd name="T46" fmla="*/ 148392 w 192"/>
                <a:gd name="T47" fmla="*/ 227534 h 192"/>
                <a:gd name="T48" fmla="*/ 165704 w 192"/>
                <a:gd name="T49" fmla="*/ 264632 h 192"/>
                <a:gd name="T50" fmla="*/ 175597 w 192"/>
                <a:gd name="T51" fmla="*/ 299256 h 192"/>
                <a:gd name="T52" fmla="*/ 180543 w 192"/>
                <a:gd name="T53" fmla="*/ 326461 h 192"/>
                <a:gd name="T54" fmla="*/ 175597 w 192"/>
                <a:gd name="T55" fmla="*/ 338827 h 192"/>
                <a:gd name="T56" fmla="*/ 71723 w 192"/>
                <a:gd name="T57" fmla="*/ 375925 h 192"/>
                <a:gd name="T58" fmla="*/ 19786 w 192"/>
                <a:gd name="T59" fmla="*/ 237427 h 192"/>
                <a:gd name="T60" fmla="*/ 237427 w 192"/>
                <a:gd name="T61" fmla="*/ 19786 h 192"/>
                <a:gd name="T62" fmla="*/ 86562 w 192"/>
                <a:gd name="T63" fmla="*/ 393238 h 192"/>
                <a:gd name="T64" fmla="*/ 183016 w 192"/>
                <a:gd name="T65" fmla="*/ 358613 h 192"/>
                <a:gd name="T66" fmla="*/ 200329 w 192"/>
                <a:gd name="T67" fmla="*/ 326461 h 192"/>
                <a:gd name="T68" fmla="*/ 192909 w 192"/>
                <a:gd name="T69" fmla="*/ 291837 h 192"/>
                <a:gd name="T70" fmla="*/ 183016 w 192"/>
                <a:gd name="T71" fmla="*/ 259685 h 192"/>
                <a:gd name="T72" fmla="*/ 180543 w 192"/>
                <a:gd name="T73" fmla="*/ 252266 h 192"/>
                <a:gd name="T74" fmla="*/ 168177 w 192"/>
                <a:gd name="T75" fmla="*/ 222587 h 192"/>
                <a:gd name="T76" fmla="*/ 168177 w 192"/>
                <a:gd name="T77" fmla="*/ 202802 h 192"/>
                <a:gd name="T78" fmla="*/ 170650 w 192"/>
                <a:gd name="T79" fmla="*/ 197855 h 192"/>
                <a:gd name="T80" fmla="*/ 165704 w 192"/>
                <a:gd name="T81" fmla="*/ 145918 h 192"/>
                <a:gd name="T82" fmla="*/ 180543 w 192"/>
                <a:gd name="T83" fmla="*/ 101401 h 192"/>
                <a:gd name="T84" fmla="*/ 230007 w 192"/>
                <a:gd name="T85" fmla="*/ 79142 h 192"/>
                <a:gd name="T86" fmla="*/ 249792 w 192"/>
                <a:gd name="T87" fmla="*/ 79142 h 192"/>
                <a:gd name="T88" fmla="*/ 301730 w 192"/>
                <a:gd name="T89" fmla="*/ 101401 h 192"/>
                <a:gd name="T90" fmla="*/ 314095 w 192"/>
                <a:gd name="T91" fmla="*/ 145918 h 192"/>
                <a:gd name="T92" fmla="*/ 311622 w 192"/>
                <a:gd name="T93" fmla="*/ 197855 h 192"/>
                <a:gd name="T94" fmla="*/ 311622 w 192"/>
                <a:gd name="T95" fmla="*/ 202802 h 192"/>
                <a:gd name="T96" fmla="*/ 311622 w 192"/>
                <a:gd name="T97" fmla="*/ 222587 h 192"/>
                <a:gd name="T98" fmla="*/ 299256 w 192"/>
                <a:gd name="T99" fmla="*/ 252266 h 192"/>
                <a:gd name="T100" fmla="*/ 296783 w 192"/>
                <a:gd name="T101" fmla="*/ 259685 h 192"/>
                <a:gd name="T102" fmla="*/ 286890 w 192"/>
                <a:gd name="T103" fmla="*/ 291837 h 192"/>
                <a:gd name="T104" fmla="*/ 279471 w 192"/>
                <a:gd name="T105" fmla="*/ 326461 h 192"/>
                <a:gd name="T106" fmla="*/ 294310 w 192"/>
                <a:gd name="T107" fmla="*/ 358613 h 192"/>
                <a:gd name="T108" fmla="*/ 390764 w 192"/>
                <a:gd name="T109" fmla="*/ 390764 h 192"/>
                <a:gd name="T110" fmla="*/ 237427 w 192"/>
                <a:gd name="T111" fmla="*/ 455067 h 192"/>
                <a:gd name="T112" fmla="*/ 86562 w 192"/>
                <a:gd name="T113" fmla="*/ 393238 h 19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92" h="192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9"/>
                    <a:pt x="43" y="192"/>
                    <a:pt x="96" y="192"/>
                  </a:cubicBezTo>
                  <a:cubicBezTo>
                    <a:pt x="149" y="192"/>
                    <a:pt x="192" y="149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96" y="8"/>
                  </a:moveTo>
                  <a:cubicBezTo>
                    <a:pt x="145" y="8"/>
                    <a:pt x="184" y="47"/>
                    <a:pt x="184" y="96"/>
                  </a:cubicBezTo>
                  <a:cubicBezTo>
                    <a:pt x="184" y="117"/>
                    <a:pt x="177" y="137"/>
                    <a:pt x="164" y="152"/>
                  </a:cubicBezTo>
                  <a:cubicBezTo>
                    <a:pt x="155" y="148"/>
                    <a:pt x="135" y="141"/>
                    <a:pt x="122" y="137"/>
                  </a:cubicBezTo>
                  <a:cubicBezTo>
                    <a:pt x="121" y="137"/>
                    <a:pt x="121" y="137"/>
                    <a:pt x="121" y="132"/>
                  </a:cubicBezTo>
                  <a:cubicBezTo>
                    <a:pt x="121" y="128"/>
                    <a:pt x="122" y="125"/>
                    <a:pt x="124" y="121"/>
                  </a:cubicBezTo>
                  <a:cubicBezTo>
                    <a:pt x="125" y="118"/>
                    <a:pt x="127" y="112"/>
                    <a:pt x="128" y="107"/>
                  </a:cubicBezTo>
                  <a:cubicBezTo>
                    <a:pt x="130" y="105"/>
                    <a:pt x="132" y="100"/>
                    <a:pt x="134" y="92"/>
                  </a:cubicBezTo>
                  <a:cubicBezTo>
                    <a:pt x="136" y="84"/>
                    <a:pt x="135" y="81"/>
                    <a:pt x="134" y="79"/>
                  </a:cubicBezTo>
                  <a:cubicBezTo>
                    <a:pt x="134" y="79"/>
                    <a:pt x="134" y="78"/>
                    <a:pt x="134" y="78"/>
                  </a:cubicBezTo>
                  <a:cubicBezTo>
                    <a:pt x="133" y="76"/>
                    <a:pt x="134" y="67"/>
                    <a:pt x="135" y="60"/>
                  </a:cubicBezTo>
                  <a:cubicBezTo>
                    <a:pt x="136" y="55"/>
                    <a:pt x="135" y="45"/>
                    <a:pt x="128" y="36"/>
                  </a:cubicBezTo>
                  <a:cubicBezTo>
                    <a:pt x="124" y="31"/>
                    <a:pt x="116" y="24"/>
                    <a:pt x="101" y="24"/>
                  </a:cubicBezTo>
                  <a:cubicBezTo>
                    <a:pt x="93" y="24"/>
                    <a:pt x="93" y="24"/>
                    <a:pt x="93" y="24"/>
                  </a:cubicBezTo>
                  <a:cubicBezTo>
                    <a:pt x="79" y="24"/>
                    <a:pt x="70" y="31"/>
                    <a:pt x="66" y="36"/>
                  </a:cubicBezTo>
                  <a:cubicBezTo>
                    <a:pt x="60" y="45"/>
                    <a:pt x="58" y="55"/>
                    <a:pt x="59" y="60"/>
                  </a:cubicBezTo>
                  <a:cubicBezTo>
                    <a:pt x="61" y="67"/>
                    <a:pt x="61" y="76"/>
                    <a:pt x="61" y="78"/>
                  </a:cubicBezTo>
                  <a:cubicBezTo>
                    <a:pt x="61" y="78"/>
                    <a:pt x="61" y="79"/>
                    <a:pt x="60" y="79"/>
                  </a:cubicBezTo>
                  <a:cubicBezTo>
                    <a:pt x="60" y="81"/>
                    <a:pt x="59" y="84"/>
                    <a:pt x="60" y="92"/>
                  </a:cubicBezTo>
                  <a:cubicBezTo>
                    <a:pt x="62" y="100"/>
                    <a:pt x="65" y="105"/>
                    <a:pt x="67" y="107"/>
                  </a:cubicBezTo>
                  <a:cubicBezTo>
                    <a:pt x="67" y="112"/>
                    <a:pt x="69" y="118"/>
                    <a:pt x="71" y="121"/>
                  </a:cubicBezTo>
                  <a:cubicBezTo>
                    <a:pt x="72" y="124"/>
                    <a:pt x="73" y="127"/>
                    <a:pt x="73" y="132"/>
                  </a:cubicBezTo>
                  <a:cubicBezTo>
                    <a:pt x="73" y="137"/>
                    <a:pt x="72" y="137"/>
                    <a:pt x="71" y="137"/>
                  </a:cubicBezTo>
                  <a:cubicBezTo>
                    <a:pt x="58" y="141"/>
                    <a:pt x="37" y="149"/>
                    <a:pt x="29" y="152"/>
                  </a:cubicBezTo>
                  <a:cubicBezTo>
                    <a:pt x="16" y="137"/>
                    <a:pt x="8" y="117"/>
                    <a:pt x="8" y="96"/>
                  </a:cubicBezTo>
                  <a:cubicBezTo>
                    <a:pt x="8" y="47"/>
                    <a:pt x="48" y="8"/>
                    <a:pt x="96" y="8"/>
                  </a:cubicBezTo>
                  <a:close/>
                  <a:moveTo>
                    <a:pt x="35" y="159"/>
                  </a:moveTo>
                  <a:cubicBezTo>
                    <a:pt x="44" y="155"/>
                    <a:pt x="62" y="148"/>
                    <a:pt x="74" y="145"/>
                  </a:cubicBezTo>
                  <a:cubicBezTo>
                    <a:pt x="81" y="143"/>
                    <a:pt x="81" y="137"/>
                    <a:pt x="81" y="132"/>
                  </a:cubicBezTo>
                  <a:cubicBezTo>
                    <a:pt x="81" y="129"/>
                    <a:pt x="80" y="123"/>
                    <a:pt x="78" y="118"/>
                  </a:cubicBezTo>
                  <a:cubicBezTo>
                    <a:pt x="77" y="115"/>
                    <a:pt x="75" y="109"/>
                    <a:pt x="74" y="105"/>
                  </a:cubicBezTo>
                  <a:cubicBezTo>
                    <a:pt x="74" y="104"/>
                    <a:pt x="74" y="103"/>
                    <a:pt x="73" y="102"/>
                  </a:cubicBezTo>
                  <a:cubicBezTo>
                    <a:pt x="72" y="101"/>
                    <a:pt x="70" y="97"/>
                    <a:pt x="68" y="90"/>
                  </a:cubicBezTo>
                  <a:cubicBezTo>
                    <a:pt x="67" y="84"/>
                    <a:pt x="67" y="83"/>
                    <a:pt x="68" y="82"/>
                  </a:cubicBezTo>
                  <a:cubicBezTo>
                    <a:pt x="68" y="81"/>
                    <a:pt x="68" y="81"/>
                    <a:pt x="69" y="80"/>
                  </a:cubicBezTo>
                  <a:cubicBezTo>
                    <a:pt x="69" y="77"/>
                    <a:pt x="68" y="65"/>
                    <a:pt x="67" y="59"/>
                  </a:cubicBezTo>
                  <a:cubicBezTo>
                    <a:pt x="67" y="56"/>
                    <a:pt x="67" y="48"/>
                    <a:pt x="73" y="41"/>
                  </a:cubicBezTo>
                  <a:cubicBezTo>
                    <a:pt x="77" y="35"/>
                    <a:pt x="84" y="32"/>
                    <a:pt x="93" y="32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10" y="32"/>
                    <a:pt x="117" y="35"/>
                    <a:pt x="122" y="41"/>
                  </a:cubicBezTo>
                  <a:cubicBezTo>
                    <a:pt x="127" y="48"/>
                    <a:pt x="128" y="56"/>
                    <a:pt x="127" y="59"/>
                  </a:cubicBezTo>
                  <a:cubicBezTo>
                    <a:pt x="126" y="65"/>
                    <a:pt x="125" y="77"/>
                    <a:pt x="126" y="80"/>
                  </a:cubicBezTo>
                  <a:cubicBezTo>
                    <a:pt x="126" y="81"/>
                    <a:pt x="126" y="81"/>
                    <a:pt x="126" y="82"/>
                  </a:cubicBezTo>
                  <a:cubicBezTo>
                    <a:pt x="127" y="83"/>
                    <a:pt x="127" y="84"/>
                    <a:pt x="126" y="90"/>
                  </a:cubicBezTo>
                  <a:cubicBezTo>
                    <a:pt x="125" y="97"/>
                    <a:pt x="123" y="101"/>
                    <a:pt x="121" y="102"/>
                  </a:cubicBezTo>
                  <a:cubicBezTo>
                    <a:pt x="121" y="103"/>
                    <a:pt x="120" y="104"/>
                    <a:pt x="120" y="105"/>
                  </a:cubicBezTo>
                  <a:cubicBezTo>
                    <a:pt x="120" y="109"/>
                    <a:pt x="118" y="115"/>
                    <a:pt x="116" y="118"/>
                  </a:cubicBezTo>
                  <a:cubicBezTo>
                    <a:pt x="115" y="122"/>
                    <a:pt x="113" y="127"/>
                    <a:pt x="113" y="132"/>
                  </a:cubicBezTo>
                  <a:cubicBezTo>
                    <a:pt x="113" y="137"/>
                    <a:pt x="113" y="143"/>
                    <a:pt x="119" y="145"/>
                  </a:cubicBezTo>
                  <a:cubicBezTo>
                    <a:pt x="131" y="148"/>
                    <a:pt x="149" y="154"/>
                    <a:pt x="158" y="158"/>
                  </a:cubicBezTo>
                  <a:cubicBezTo>
                    <a:pt x="142" y="174"/>
                    <a:pt x="121" y="184"/>
                    <a:pt x="96" y="184"/>
                  </a:cubicBezTo>
                  <a:cubicBezTo>
                    <a:pt x="73" y="184"/>
                    <a:pt x="51" y="174"/>
                    <a:pt x="35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" name="Freeform 16"/>
            <p:cNvSpPr>
              <a:spLocks noEditPoints="1"/>
            </p:cNvSpPr>
            <p:nvPr/>
          </p:nvSpPr>
          <p:spPr bwMode="auto">
            <a:xfrm>
              <a:off x="1803400" y="2830513"/>
              <a:ext cx="493713" cy="495300"/>
            </a:xfrm>
            <a:custGeom>
              <a:avLst/>
              <a:gdLst>
                <a:gd name="T0" fmla="*/ 247363 w 200"/>
                <a:gd name="T1" fmla="*/ 0 h 200"/>
                <a:gd name="T2" fmla="*/ 247363 w 200"/>
                <a:gd name="T3" fmla="*/ 0 h 200"/>
                <a:gd name="T4" fmla="*/ 247363 w 200"/>
                <a:gd name="T5" fmla="*/ 494726 h 200"/>
                <a:gd name="T6" fmla="*/ 247363 w 200"/>
                <a:gd name="T7" fmla="*/ 494726 h 200"/>
                <a:gd name="T8" fmla="*/ 494726 w 200"/>
                <a:gd name="T9" fmla="*/ 247363 h 200"/>
                <a:gd name="T10" fmla="*/ 257258 w 200"/>
                <a:gd name="T11" fmla="*/ 145944 h 200"/>
                <a:gd name="T12" fmla="*/ 346308 w 200"/>
                <a:gd name="T13" fmla="*/ 237468 h 200"/>
                <a:gd name="T14" fmla="*/ 257258 w 200"/>
                <a:gd name="T15" fmla="*/ 145944 h 200"/>
                <a:gd name="T16" fmla="*/ 257258 w 200"/>
                <a:gd name="T17" fmla="*/ 19789 h 200"/>
                <a:gd name="T18" fmla="*/ 257258 w 200"/>
                <a:gd name="T19" fmla="*/ 126155 h 200"/>
                <a:gd name="T20" fmla="*/ 237468 w 200"/>
                <a:gd name="T21" fmla="*/ 126155 h 200"/>
                <a:gd name="T22" fmla="*/ 237468 w 200"/>
                <a:gd name="T23" fmla="*/ 19789 h 200"/>
                <a:gd name="T24" fmla="*/ 237468 w 200"/>
                <a:gd name="T25" fmla="*/ 237468 h 200"/>
                <a:gd name="T26" fmla="*/ 160786 w 200"/>
                <a:gd name="T27" fmla="*/ 136050 h 200"/>
                <a:gd name="T28" fmla="*/ 128629 w 200"/>
                <a:gd name="T29" fmla="*/ 237468 h 200"/>
                <a:gd name="T30" fmla="*/ 71735 w 200"/>
                <a:gd name="T31" fmla="*/ 101419 h 200"/>
                <a:gd name="T32" fmla="*/ 128629 w 200"/>
                <a:gd name="T33" fmla="*/ 237468 h 200"/>
                <a:gd name="T34" fmla="*/ 143471 w 200"/>
                <a:gd name="T35" fmla="*/ 361150 h 200"/>
                <a:gd name="T36" fmla="*/ 22263 w 200"/>
                <a:gd name="T37" fmla="*/ 257258 h 200"/>
                <a:gd name="T38" fmla="*/ 148418 w 200"/>
                <a:gd name="T39" fmla="*/ 257258 h 200"/>
                <a:gd name="T40" fmla="*/ 237468 w 200"/>
                <a:gd name="T41" fmla="*/ 346308 h 200"/>
                <a:gd name="T42" fmla="*/ 148418 w 200"/>
                <a:gd name="T43" fmla="*/ 257258 h 200"/>
                <a:gd name="T44" fmla="*/ 237468 w 200"/>
                <a:gd name="T45" fmla="*/ 472463 h 200"/>
                <a:gd name="T46" fmla="*/ 237468 w 200"/>
                <a:gd name="T47" fmla="*/ 366097 h 200"/>
                <a:gd name="T48" fmla="*/ 257258 w 200"/>
                <a:gd name="T49" fmla="*/ 366097 h 200"/>
                <a:gd name="T50" fmla="*/ 257258 w 200"/>
                <a:gd name="T51" fmla="*/ 472463 h 200"/>
                <a:gd name="T52" fmla="*/ 257258 w 200"/>
                <a:gd name="T53" fmla="*/ 257258 h 200"/>
                <a:gd name="T54" fmla="*/ 333940 w 200"/>
                <a:gd name="T55" fmla="*/ 356203 h 200"/>
                <a:gd name="T56" fmla="*/ 366097 w 200"/>
                <a:gd name="T57" fmla="*/ 257258 h 200"/>
                <a:gd name="T58" fmla="*/ 425464 w 200"/>
                <a:gd name="T59" fmla="*/ 390834 h 200"/>
                <a:gd name="T60" fmla="*/ 366097 w 200"/>
                <a:gd name="T61" fmla="*/ 257258 h 200"/>
                <a:gd name="T62" fmla="*/ 353729 w 200"/>
                <a:gd name="T63" fmla="*/ 131102 h 200"/>
                <a:gd name="T64" fmla="*/ 474937 w 200"/>
                <a:gd name="T65" fmla="*/ 237468 h 200"/>
                <a:gd name="T66" fmla="*/ 410623 w 200"/>
                <a:gd name="T67" fmla="*/ 86577 h 200"/>
                <a:gd name="T68" fmla="*/ 301783 w 200"/>
                <a:gd name="T69" fmla="*/ 24736 h 200"/>
                <a:gd name="T70" fmla="*/ 195417 w 200"/>
                <a:gd name="T71" fmla="*/ 24736 h 200"/>
                <a:gd name="T72" fmla="*/ 86577 w 200"/>
                <a:gd name="T73" fmla="*/ 86577 h 200"/>
                <a:gd name="T74" fmla="*/ 86577 w 200"/>
                <a:gd name="T75" fmla="*/ 405675 h 200"/>
                <a:gd name="T76" fmla="*/ 195417 w 200"/>
                <a:gd name="T77" fmla="*/ 467516 h 200"/>
                <a:gd name="T78" fmla="*/ 301783 w 200"/>
                <a:gd name="T79" fmla="*/ 467516 h 200"/>
                <a:gd name="T80" fmla="*/ 410623 w 200"/>
                <a:gd name="T81" fmla="*/ 405675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00">
                  <a:moveTo>
                    <a:pt x="100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4"/>
                    <a:pt x="0" y="100"/>
                  </a:cubicBezTo>
                  <a:cubicBezTo>
                    <a:pt x="0" y="155"/>
                    <a:pt x="45" y="199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00" y="200"/>
                    <a:pt x="100" y="200"/>
                    <a:pt x="100" y="200"/>
                  </a:cubicBezTo>
                  <a:cubicBezTo>
                    <a:pt x="156" y="200"/>
                    <a:pt x="200" y="155"/>
                    <a:pt x="200" y="100"/>
                  </a:cubicBezTo>
                  <a:cubicBezTo>
                    <a:pt x="200" y="44"/>
                    <a:pt x="156" y="0"/>
                    <a:pt x="100" y="0"/>
                  </a:cubicBezTo>
                  <a:close/>
                  <a:moveTo>
                    <a:pt x="104" y="59"/>
                  </a:moveTo>
                  <a:cubicBezTo>
                    <a:pt x="115" y="59"/>
                    <a:pt x="125" y="58"/>
                    <a:pt x="135" y="55"/>
                  </a:cubicBezTo>
                  <a:cubicBezTo>
                    <a:pt x="138" y="67"/>
                    <a:pt x="140" y="81"/>
                    <a:pt x="140" y="96"/>
                  </a:cubicBezTo>
                  <a:cubicBezTo>
                    <a:pt x="104" y="96"/>
                    <a:pt x="104" y="96"/>
                    <a:pt x="104" y="96"/>
                  </a:cubicBezTo>
                  <a:lnTo>
                    <a:pt x="104" y="59"/>
                  </a:lnTo>
                  <a:close/>
                  <a:moveTo>
                    <a:pt x="104" y="51"/>
                  </a:moveTo>
                  <a:cubicBezTo>
                    <a:pt x="104" y="8"/>
                    <a:pt x="104" y="8"/>
                    <a:pt x="104" y="8"/>
                  </a:cubicBezTo>
                  <a:cubicBezTo>
                    <a:pt x="115" y="11"/>
                    <a:pt x="126" y="26"/>
                    <a:pt x="133" y="48"/>
                  </a:cubicBezTo>
                  <a:cubicBezTo>
                    <a:pt x="124" y="50"/>
                    <a:pt x="114" y="51"/>
                    <a:pt x="104" y="51"/>
                  </a:cubicBezTo>
                  <a:close/>
                  <a:moveTo>
                    <a:pt x="96" y="8"/>
                  </a:moveTo>
                  <a:cubicBezTo>
                    <a:pt x="96" y="51"/>
                    <a:pt x="96" y="51"/>
                    <a:pt x="96" y="51"/>
                  </a:cubicBezTo>
                  <a:cubicBezTo>
                    <a:pt x="87" y="51"/>
                    <a:pt x="77" y="50"/>
                    <a:pt x="68" y="48"/>
                  </a:cubicBezTo>
                  <a:cubicBezTo>
                    <a:pt x="75" y="25"/>
                    <a:pt x="86" y="11"/>
                    <a:pt x="96" y="8"/>
                  </a:cubicBezTo>
                  <a:close/>
                  <a:moveTo>
                    <a:pt x="96" y="59"/>
                  </a:moveTo>
                  <a:cubicBezTo>
                    <a:pt x="96" y="96"/>
                    <a:pt x="96" y="96"/>
                    <a:pt x="96" y="9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60" y="81"/>
                    <a:pt x="62" y="67"/>
                    <a:pt x="65" y="55"/>
                  </a:cubicBezTo>
                  <a:cubicBezTo>
                    <a:pt x="75" y="58"/>
                    <a:pt x="86" y="59"/>
                    <a:pt x="96" y="59"/>
                  </a:cubicBezTo>
                  <a:close/>
                  <a:moveTo>
                    <a:pt x="52" y="96"/>
                  </a:moveTo>
                  <a:cubicBezTo>
                    <a:pt x="9" y="96"/>
                    <a:pt x="9" y="96"/>
                    <a:pt x="9" y="96"/>
                  </a:cubicBezTo>
                  <a:cubicBezTo>
                    <a:pt x="9" y="75"/>
                    <a:pt x="17" y="56"/>
                    <a:pt x="29" y="41"/>
                  </a:cubicBezTo>
                  <a:cubicBezTo>
                    <a:pt x="38" y="46"/>
                    <a:pt x="48" y="50"/>
                    <a:pt x="58" y="53"/>
                  </a:cubicBezTo>
                  <a:cubicBezTo>
                    <a:pt x="54" y="66"/>
                    <a:pt x="52" y="80"/>
                    <a:pt x="52" y="96"/>
                  </a:cubicBezTo>
                  <a:close/>
                  <a:moveTo>
                    <a:pt x="52" y="104"/>
                  </a:moveTo>
                  <a:cubicBezTo>
                    <a:pt x="52" y="119"/>
                    <a:pt x="54" y="133"/>
                    <a:pt x="58" y="146"/>
                  </a:cubicBezTo>
                  <a:cubicBezTo>
                    <a:pt x="48" y="149"/>
                    <a:pt x="38" y="153"/>
                    <a:pt x="29" y="158"/>
                  </a:cubicBezTo>
                  <a:cubicBezTo>
                    <a:pt x="17" y="143"/>
                    <a:pt x="9" y="124"/>
                    <a:pt x="9" y="104"/>
                  </a:cubicBezTo>
                  <a:lnTo>
                    <a:pt x="52" y="104"/>
                  </a:lnTo>
                  <a:close/>
                  <a:moveTo>
                    <a:pt x="60" y="104"/>
                  </a:moveTo>
                  <a:cubicBezTo>
                    <a:pt x="96" y="104"/>
                    <a:pt x="96" y="104"/>
                    <a:pt x="96" y="104"/>
                  </a:cubicBezTo>
                  <a:cubicBezTo>
                    <a:pt x="96" y="140"/>
                    <a:pt x="96" y="140"/>
                    <a:pt x="96" y="140"/>
                  </a:cubicBezTo>
                  <a:cubicBezTo>
                    <a:pt x="86" y="140"/>
                    <a:pt x="75" y="141"/>
                    <a:pt x="65" y="144"/>
                  </a:cubicBezTo>
                  <a:cubicBezTo>
                    <a:pt x="62" y="132"/>
                    <a:pt x="60" y="119"/>
                    <a:pt x="60" y="104"/>
                  </a:cubicBezTo>
                  <a:close/>
                  <a:moveTo>
                    <a:pt x="96" y="148"/>
                  </a:moveTo>
                  <a:cubicBezTo>
                    <a:pt x="96" y="191"/>
                    <a:pt x="96" y="191"/>
                    <a:pt x="96" y="191"/>
                  </a:cubicBezTo>
                  <a:cubicBezTo>
                    <a:pt x="86" y="188"/>
                    <a:pt x="75" y="174"/>
                    <a:pt x="68" y="152"/>
                  </a:cubicBezTo>
                  <a:cubicBezTo>
                    <a:pt x="77" y="149"/>
                    <a:pt x="86" y="148"/>
                    <a:pt x="96" y="148"/>
                  </a:cubicBezTo>
                  <a:close/>
                  <a:moveTo>
                    <a:pt x="104" y="191"/>
                  </a:moveTo>
                  <a:cubicBezTo>
                    <a:pt x="104" y="148"/>
                    <a:pt x="104" y="148"/>
                    <a:pt x="104" y="148"/>
                  </a:cubicBezTo>
                  <a:cubicBezTo>
                    <a:pt x="114" y="148"/>
                    <a:pt x="124" y="149"/>
                    <a:pt x="133" y="152"/>
                  </a:cubicBezTo>
                  <a:cubicBezTo>
                    <a:pt x="126" y="174"/>
                    <a:pt x="115" y="188"/>
                    <a:pt x="104" y="191"/>
                  </a:cubicBezTo>
                  <a:close/>
                  <a:moveTo>
                    <a:pt x="104" y="140"/>
                  </a:moveTo>
                  <a:cubicBezTo>
                    <a:pt x="104" y="104"/>
                    <a:pt x="104" y="104"/>
                    <a:pt x="104" y="104"/>
                  </a:cubicBezTo>
                  <a:cubicBezTo>
                    <a:pt x="140" y="104"/>
                    <a:pt x="140" y="104"/>
                    <a:pt x="140" y="104"/>
                  </a:cubicBezTo>
                  <a:cubicBezTo>
                    <a:pt x="140" y="118"/>
                    <a:pt x="138" y="132"/>
                    <a:pt x="135" y="144"/>
                  </a:cubicBezTo>
                  <a:cubicBezTo>
                    <a:pt x="125" y="141"/>
                    <a:pt x="115" y="140"/>
                    <a:pt x="104" y="140"/>
                  </a:cubicBezTo>
                  <a:close/>
                  <a:moveTo>
                    <a:pt x="148" y="104"/>
                  </a:moveTo>
                  <a:cubicBezTo>
                    <a:pt x="192" y="104"/>
                    <a:pt x="192" y="104"/>
                    <a:pt x="192" y="104"/>
                  </a:cubicBezTo>
                  <a:cubicBezTo>
                    <a:pt x="191" y="124"/>
                    <a:pt x="184" y="143"/>
                    <a:pt x="172" y="158"/>
                  </a:cubicBezTo>
                  <a:cubicBezTo>
                    <a:pt x="163" y="153"/>
                    <a:pt x="153" y="149"/>
                    <a:pt x="143" y="146"/>
                  </a:cubicBezTo>
                  <a:cubicBezTo>
                    <a:pt x="146" y="133"/>
                    <a:pt x="148" y="119"/>
                    <a:pt x="148" y="104"/>
                  </a:cubicBezTo>
                  <a:close/>
                  <a:moveTo>
                    <a:pt x="148" y="96"/>
                  </a:moveTo>
                  <a:cubicBezTo>
                    <a:pt x="148" y="80"/>
                    <a:pt x="146" y="66"/>
                    <a:pt x="143" y="53"/>
                  </a:cubicBezTo>
                  <a:cubicBezTo>
                    <a:pt x="153" y="50"/>
                    <a:pt x="163" y="46"/>
                    <a:pt x="172" y="41"/>
                  </a:cubicBezTo>
                  <a:cubicBezTo>
                    <a:pt x="184" y="56"/>
                    <a:pt x="191" y="75"/>
                    <a:pt x="192" y="96"/>
                  </a:cubicBezTo>
                  <a:lnTo>
                    <a:pt x="148" y="96"/>
                  </a:lnTo>
                  <a:close/>
                  <a:moveTo>
                    <a:pt x="166" y="35"/>
                  </a:moveTo>
                  <a:cubicBezTo>
                    <a:pt x="158" y="39"/>
                    <a:pt x="150" y="43"/>
                    <a:pt x="141" y="46"/>
                  </a:cubicBezTo>
                  <a:cubicBezTo>
                    <a:pt x="136" y="30"/>
                    <a:pt x="130" y="18"/>
                    <a:pt x="122" y="10"/>
                  </a:cubicBezTo>
                  <a:cubicBezTo>
                    <a:pt x="139" y="14"/>
                    <a:pt x="154" y="23"/>
                    <a:pt x="166" y="35"/>
                  </a:cubicBezTo>
                  <a:close/>
                  <a:moveTo>
                    <a:pt x="79" y="10"/>
                  </a:moveTo>
                  <a:cubicBezTo>
                    <a:pt x="71" y="18"/>
                    <a:pt x="64" y="31"/>
                    <a:pt x="60" y="45"/>
                  </a:cubicBezTo>
                  <a:cubicBezTo>
                    <a:pt x="51" y="43"/>
                    <a:pt x="43" y="39"/>
                    <a:pt x="35" y="35"/>
                  </a:cubicBezTo>
                  <a:cubicBezTo>
                    <a:pt x="47" y="23"/>
                    <a:pt x="62" y="14"/>
                    <a:pt x="79" y="10"/>
                  </a:cubicBezTo>
                  <a:close/>
                  <a:moveTo>
                    <a:pt x="35" y="164"/>
                  </a:moveTo>
                  <a:cubicBezTo>
                    <a:pt x="43" y="160"/>
                    <a:pt x="51" y="156"/>
                    <a:pt x="60" y="154"/>
                  </a:cubicBezTo>
                  <a:cubicBezTo>
                    <a:pt x="64" y="169"/>
                    <a:pt x="71" y="181"/>
                    <a:pt x="79" y="189"/>
                  </a:cubicBezTo>
                  <a:cubicBezTo>
                    <a:pt x="62" y="185"/>
                    <a:pt x="47" y="176"/>
                    <a:pt x="35" y="164"/>
                  </a:cubicBezTo>
                  <a:close/>
                  <a:moveTo>
                    <a:pt x="122" y="189"/>
                  </a:moveTo>
                  <a:cubicBezTo>
                    <a:pt x="130" y="181"/>
                    <a:pt x="136" y="169"/>
                    <a:pt x="141" y="154"/>
                  </a:cubicBezTo>
                  <a:cubicBezTo>
                    <a:pt x="150" y="156"/>
                    <a:pt x="158" y="160"/>
                    <a:pt x="166" y="164"/>
                  </a:cubicBezTo>
                  <a:cubicBezTo>
                    <a:pt x="154" y="176"/>
                    <a:pt x="139" y="185"/>
                    <a:pt x="122" y="1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16" name="组合 215"/>
            <p:cNvGrpSpPr/>
            <p:nvPr/>
          </p:nvGrpSpPr>
          <p:grpSpPr>
            <a:xfrm>
              <a:off x="2692757" y="2830386"/>
              <a:ext cx="494726" cy="494726"/>
              <a:chOff x="2379663" y="3752850"/>
              <a:chExt cx="750888" cy="750888"/>
            </a:xfrm>
            <a:grpFill/>
          </p:grpSpPr>
          <p:sp>
            <p:nvSpPr>
              <p:cNvPr id="276" name="Freeform 17"/>
              <p:cNvSpPr>
                <a:spLocks noEditPoints="1"/>
              </p:cNvSpPr>
              <p:nvPr/>
            </p:nvSpPr>
            <p:spPr bwMode="auto">
              <a:xfrm>
                <a:off x="2424113" y="3843338"/>
                <a:ext cx="661988" cy="660400"/>
              </a:xfrm>
              <a:custGeom>
                <a:avLst/>
                <a:gdLst>
                  <a:gd name="T0" fmla="*/ 88 w 176"/>
                  <a:gd name="T1" fmla="*/ 0 h 176"/>
                  <a:gd name="T2" fmla="*/ 0 w 176"/>
                  <a:gd name="T3" fmla="*/ 88 h 176"/>
                  <a:gd name="T4" fmla="*/ 22 w 176"/>
                  <a:gd name="T5" fmla="*/ 145 h 176"/>
                  <a:gd name="T6" fmla="*/ 1 w 176"/>
                  <a:gd name="T7" fmla="*/ 171 h 176"/>
                  <a:gd name="T8" fmla="*/ 8 w 176"/>
                  <a:gd name="T9" fmla="*/ 176 h 176"/>
                  <a:gd name="T10" fmla="*/ 27 w 176"/>
                  <a:gd name="T11" fmla="*/ 151 h 176"/>
                  <a:gd name="T12" fmla="*/ 88 w 176"/>
                  <a:gd name="T13" fmla="*/ 176 h 176"/>
                  <a:gd name="T14" fmla="*/ 149 w 176"/>
                  <a:gd name="T15" fmla="*/ 151 h 176"/>
                  <a:gd name="T16" fmla="*/ 169 w 176"/>
                  <a:gd name="T17" fmla="*/ 176 h 176"/>
                  <a:gd name="T18" fmla="*/ 176 w 176"/>
                  <a:gd name="T19" fmla="*/ 171 h 176"/>
                  <a:gd name="T20" fmla="*/ 155 w 176"/>
                  <a:gd name="T21" fmla="*/ 145 h 176"/>
                  <a:gd name="T22" fmla="*/ 176 w 176"/>
                  <a:gd name="T23" fmla="*/ 88 h 176"/>
                  <a:gd name="T24" fmla="*/ 88 w 176"/>
                  <a:gd name="T25" fmla="*/ 0 h 176"/>
                  <a:gd name="T26" fmla="*/ 88 w 176"/>
                  <a:gd name="T27" fmla="*/ 168 h 176"/>
                  <a:gd name="T28" fmla="*/ 8 w 176"/>
                  <a:gd name="T29" fmla="*/ 88 h 176"/>
                  <a:gd name="T30" fmla="*/ 88 w 176"/>
                  <a:gd name="T31" fmla="*/ 8 h 176"/>
                  <a:gd name="T32" fmla="*/ 168 w 176"/>
                  <a:gd name="T33" fmla="*/ 88 h 176"/>
                  <a:gd name="T34" fmla="*/ 88 w 176"/>
                  <a:gd name="T35" fmla="*/ 168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6" h="176">
                    <a:moveTo>
                      <a:pt x="88" y="0"/>
                    </a:moveTo>
                    <a:cubicBezTo>
                      <a:pt x="40" y="0"/>
                      <a:pt x="0" y="39"/>
                      <a:pt x="0" y="88"/>
                    </a:cubicBezTo>
                    <a:cubicBezTo>
                      <a:pt x="0" y="110"/>
                      <a:pt x="9" y="130"/>
                      <a:pt x="22" y="145"/>
                    </a:cubicBezTo>
                    <a:cubicBezTo>
                      <a:pt x="1" y="171"/>
                      <a:pt x="1" y="171"/>
                      <a:pt x="1" y="171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27" y="151"/>
                      <a:pt x="27" y="151"/>
                      <a:pt x="27" y="151"/>
                    </a:cubicBezTo>
                    <a:cubicBezTo>
                      <a:pt x="43" y="166"/>
                      <a:pt x="65" y="176"/>
                      <a:pt x="88" y="176"/>
                    </a:cubicBezTo>
                    <a:cubicBezTo>
                      <a:pt x="112" y="176"/>
                      <a:pt x="134" y="166"/>
                      <a:pt x="149" y="151"/>
                    </a:cubicBezTo>
                    <a:cubicBezTo>
                      <a:pt x="169" y="176"/>
                      <a:pt x="169" y="176"/>
                      <a:pt x="169" y="176"/>
                    </a:cubicBezTo>
                    <a:cubicBezTo>
                      <a:pt x="176" y="171"/>
                      <a:pt x="176" y="171"/>
                      <a:pt x="176" y="171"/>
                    </a:cubicBezTo>
                    <a:cubicBezTo>
                      <a:pt x="155" y="145"/>
                      <a:pt x="155" y="145"/>
                      <a:pt x="155" y="145"/>
                    </a:cubicBezTo>
                    <a:cubicBezTo>
                      <a:pt x="168" y="130"/>
                      <a:pt x="176" y="110"/>
                      <a:pt x="176" y="88"/>
                    </a:cubicBezTo>
                    <a:cubicBezTo>
                      <a:pt x="176" y="39"/>
                      <a:pt x="137" y="0"/>
                      <a:pt x="88" y="0"/>
                    </a:cubicBezTo>
                    <a:close/>
                    <a:moveTo>
                      <a:pt x="88" y="168"/>
                    </a:moveTo>
                    <a:cubicBezTo>
                      <a:pt x="44" y="168"/>
                      <a:pt x="8" y="132"/>
                      <a:pt x="8" y="88"/>
                    </a:cubicBezTo>
                    <a:cubicBezTo>
                      <a:pt x="8" y="44"/>
                      <a:pt x="44" y="8"/>
                      <a:pt x="88" y="8"/>
                    </a:cubicBezTo>
                    <a:cubicBezTo>
                      <a:pt x="132" y="8"/>
                      <a:pt x="168" y="44"/>
                      <a:pt x="168" y="88"/>
                    </a:cubicBezTo>
                    <a:cubicBezTo>
                      <a:pt x="168" y="132"/>
                      <a:pt x="132" y="168"/>
                      <a:pt x="88" y="16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7" name="Freeform 18"/>
              <p:cNvSpPr>
                <a:spLocks noEditPoints="1"/>
              </p:cNvSpPr>
              <p:nvPr/>
            </p:nvSpPr>
            <p:spPr bwMode="auto">
              <a:xfrm>
                <a:off x="2379663" y="3752850"/>
                <a:ext cx="239713" cy="239713"/>
              </a:xfrm>
              <a:custGeom>
                <a:avLst/>
                <a:gdLst>
                  <a:gd name="T0" fmla="*/ 64 w 64"/>
                  <a:gd name="T1" fmla="*/ 0 h 64"/>
                  <a:gd name="T2" fmla="*/ 40 w 64"/>
                  <a:gd name="T3" fmla="*/ 0 h 64"/>
                  <a:gd name="T4" fmla="*/ 0 w 64"/>
                  <a:gd name="T5" fmla="*/ 40 h 64"/>
                  <a:gd name="T6" fmla="*/ 0 w 64"/>
                  <a:gd name="T7" fmla="*/ 64 h 64"/>
                  <a:gd name="T8" fmla="*/ 12 w 64"/>
                  <a:gd name="T9" fmla="*/ 64 h 64"/>
                  <a:gd name="T10" fmla="*/ 64 w 64"/>
                  <a:gd name="T11" fmla="*/ 11 h 64"/>
                  <a:gd name="T12" fmla="*/ 64 w 64"/>
                  <a:gd name="T13" fmla="*/ 0 h 64"/>
                  <a:gd name="T14" fmla="*/ 56 w 64"/>
                  <a:gd name="T15" fmla="*/ 8 h 64"/>
                  <a:gd name="T16" fmla="*/ 8 w 64"/>
                  <a:gd name="T17" fmla="*/ 56 h 64"/>
                  <a:gd name="T18" fmla="*/ 8 w 64"/>
                  <a:gd name="T19" fmla="*/ 56 h 64"/>
                  <a:gd name="T20" fmla="*/ 8 w 64"/>
                  <a:gd name="T21" fmla="*/ 40 h 64"/>
                  <a:gd name="T22" fmla="*/ 40 w 64"/>
                  <a:gd name="T23" fmla="*/ 8 h 64"/>
                  <a:gd name="T24" fmla="*/ 56 w 64"/>
                  <a:gd name="T25" fmla="*/ 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4" h="64">
                    <a:moveTo>
                      <a:pt x="64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12" y="64"/>
                      <a:pt x="12" y="64"/>
                      <a:pt x="12" y="64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0"/>
                    </a:lnTo>
                    <a:close/>
                    <a:moveTo>
                      <a:pt x="56" y="8"/>
                    </a:moveTo>
                    <a:cubicBezTo>
                      <a:pt x="8" y="56"/>
                      <a:pt x="8" y="56"/>
                      <a:pt x="8" y="56"/>
                    </a:cubicBezTo>
                    <a:cubicBezTo>
                      <a:pt x="8" y="56"/>
                      <a:pt x="8" y="56"/>
                      <a:pt x="8" y="56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22"/>
                      <a:pt x="23" y="8"/>
                      <a:pt x="40" y="8"/>
                    </a:cubicBezTo>
                    <a:cubicBezTo>
                      <a:pt x="56" y="8"/>
                      <a:pt x="56" y="8"/>
                      <a:pt x="56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8" name="Freeform 19"/>
              <p:cNvSpPr>
                <a:spLocks noEditPoints="1"/>
              </p:cNvSpPr>
              <p:nvPr/>
            </p:nvSpPr>
            <p:spPr bwMode="auto">
              <a:xfrm>
                <a:off x="2894013" y="3752850"/>
                <a:ext cx="236538" cy="239713"/>
              </a:xfrm>
              <a:custGeom>
                <a:avLst/>
                <a:gdLst>
                  <a:gd name="T0" fmla="*/ 23 w 63"/>
                  <a:gd name="T1" fmla="*/ 0 h 64"/>
                  <a:gd name="T2" fmla="*/ 0 w 63"/>
                  <a:gd name="T3" fmla="*/ 0 h 64"/>
                  <a:gd name="T4" fmla="*/ 0 w 63"/>
                  <a:gd name="T5" fmla="*/ 11 h 64"/>
                  <a:gd name="T6" fmla="*/ 52 w 63"/>
                  <a:gd name="T7" fmla="*/ 64 h 64"/>
                  <a:gd name="T8" fmla="*/ 63 w 63"/>
                  <a:gd name="T9" fmla="*/ 64 h 64"/>
                  <a:gd name="T10" fmla="*/ 63 w 63"/>
                  <a:gd name="T11" fmla="*/ 40 h 64"/>
                  <a:gd name="T12" fmla="*/ 23 w 63"/>
                  <a:gd name="T13" fmla="*/ 0 h 64"/>
                  <a:gd name="T14" fmla="*/ 55 w 63"/>
                  <a:gd name="T15" fmla="*/ 56 h 64"/>
                  <a:gd name="T16" fmla="*/ 55 w 63"/>
                  <a:gd name="T17" fmla="*/ 56 h 64"/>
                  <a:gd name="T18" fmla="*/ 8 w 63"/>
                  <a:gd name="T19" fmla="*/ 8 h 64"/>
                  <a:gd name="T20" fmla="*/ 8 w 63"/>
                  <a:gd name="T21" fmla="*/ 8 h 64"/>
                  <a:gd name="T22" fmla="*/ 23 w 63"/>
                  <a:gd name="T23" fmla="*/ 8 h 64"/>
                  <a:gd name="T24" fmla="*/ 55 w 63"/>
                  <a:gd name="T25" fmla="*/ 40 h 64"/>
                  <a:gd name="T26" fmla="*/ 55 w 63"/>
                  <a:gd name="T27" fmla="*/ 56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64">
                    <a:moveTo>
                      <a:pt x="2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52" y="64"/>
                      <a:pt x="52" y="64"/>
                      <a:pt x="52" y="64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3" y="40"/>
                      <a:pt x="63" y="40"/>
                      <a:pt x="63" y="40"/>
                    </a:cubicBezTo>
                    <a:cubicBezTo>
                      <a:pt x="63" y="18"/>
                      <a:pt x="46" y="0"/>
                      <a:pt x="23" y="0"/>
                    </a:cubicBezTo>
                    <a:close/>
                    <a:moveTo>
                      <a:pt x="55" y="56"/>
                    </a:moveTo>
                    <a:cubicBezTo>
                      <a:pt x="55" y="56"/>
                      <a:pt x="55" y="56"/>
                      <a:pt x="55" y="56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41" y="8"/>
                      <a:pt x="55" y="22"/>
                      <a:pt x="55" y="40"/>
                    </a:cubicBezTo>
                    <a:lnTo>
                      <a:pt x="55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9" name="Freeform 20"/>
              <p:cNvSpPr/>
              <p:nvPr/>
            </p:nvSpPr>
            <p:spPr bwMode="auto">
              <a:xfrm>
                <a:off x="2574925" y="3932238"/>
                <a:ext cx="195263" cy="271463"/>
              </a:xfrm>
              <a:custGeom>
                <a:avLst/>
                <a:gdLst>
                  <a:gd name="T0" fmla="*/ 104 w 123"/>
                  <a:gd name="T1" fmla="*/ 152 h 171"/>
                  <a:gd name="T2" fmla="*/ 0 w 123"/>
                  <a:gd name="T3" fmla="*/ 152 h 171"/>
                  <a:gd name="T4" fmla="*/ 0 w 123"/>
                  <a:gd name="T5" fmla="*/ 171 h 171"/>
                  <a:gd name="T6" fmla="*/ 123 w 123"/>
                  <a:gd name="T7" fmla="*/ 171 h 171"/>
                  <a:gd name="T8" fmla="*/ 123 w 123"/>
                  <a:gd name="T9" fmla="*/ 0 h 171"/>
                  <a:gd name="T10" fmla="*/ 104 w 123"/>
                  <a:gd name="T11" fmla="*/ 0 h 171"/>
                  <a:gd name="T12" fmla="*/ 104 w 123"/>
                  <a:gd name="T13" fmla="*/ 15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71">
                    <a:moveTo>
                      <a:pt x="104" y="152"/>
                    </a:moveTo>
                    <a:lnTo>
                      <a:pt x="0" y="152"/>
                    </a:lnTo>
                    <a:lnTo>
                      <a:pt x="0" y="171"/>
                    </a:lnTo>
                    <a:lnTo>
                      <a:pt x="123" y="171"/>
                    </a:lnTo>
                    <a:lnTo>
                      <a:pt x="123" y="0"/>
                    </a:lnTo>
                    <a:lnTo>
                      <a:pt x="104" y="0"/>
                    </a:lnTo>
                    <a:lnTo>
                      <a:pt x="104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7" name="组合 216"/>
            <p:cNvGrpSpPr/>
            <p:nvPr/>
          </p:nvGrpSpPr>
          <p:grpSpPr>
            <a:xfrm>
              <a:off x="3602717" y="2830386"/>
              <a:ext cx="454981" cy="494726"/>
              <a:chOff x="3760788" y="3752850"/>
              <a:chExt cx="690563" cy="750888"/>
            </a:xfrm>
            <a:grpFill/>
          </p:grpSpPr>
          <p:sp>
            <p:nvSpPr>
              <p:cNvPr id="274" name="Freeform 21"/>
              <p:cNvSpPr>
                <a:spLocks noEditPoints="1"/>
              </p:cNvSpPr>
              <p:nvPr/>
            </p:nvSpPr>
            <p:spPr bwMode="auto">
              <a:xfrm>
                <a:off x="3760788" y="3752850"/>
                <a:ext cx="690563" cy="750888"/>
              </a:xfrm>
              <a:custGeom>
                <a:avLst/>
                <a:gdLst>
                  <a:gd name="T0" fmla="*/ 160 w 184"/>
                  <a:gd name="T1" fmla="*/ 45 h 200"/>
                  <a:gd name="T2" fmla="*/ 167 w 184"/>
                  <a:gd name="T3" fmla="*/ 39 h 200"/>
                  <a:gd name="T4" fmla="*/ 174 w 184"/>
                  <a:gd name="T5" fmla="*/ 46 h 200"/>
                  <a:gd name="T6" fmla="*/ 182 w 184"/>
                  <a:gd name="T7" fmla="*/ 37 h 200"/>
                  <a:gd name="T8" fmla="*/ 163 w 184"/>
                  <a:gd name="T9" fmla="*/ 18 h 200"/>
                  <a:gd name="T10" fmla="*/ 155 w 184"/>
                  <a:gd name="T11" fmla="*/ 26 h 200"/>
                  <a:gd name="T12" fmla="*/ 161 w 184"/>
                  <a:gd name="T13" fmla="*/ 33 h 200"/>
                  <a:gd name="T14" fmla="*/ 155 w 184"/>
                  <a:gd name="T15" fmla="*/ 40 h 200"/>
                  <a:gd name="T16" fmla="*/ 98 w 184"/>
                  <a:gd name="T17" fmla="*/ 16 h 200"/>
                  <a:gd name="T18" fmla="*/ 98 w 184"/>
                  <a:gd name="T19" fmla="*/ 0 h 200"/>
                  <a:gd name="T20" fmla="*/ 86 w 184"/>
                  <a:gd name="T21" fmla="*/ 0 h 200"/>
                  <a:gd name="T22" fmla="*/ 86 w 184"/>
                  <a:gd name="T23" fmla="*/ 16 h 200"/>
                  <a:gd name="T24" fmla="*/ 0 w 184"/>
                  <a:gd name="T25" fmla="*/ 108 h 200"/>
                  <a:gd name="T26" fmla="*/ 92 w 184"/>
                  <a:gd name="T27" fmla="*/ 200 h 200"/>
                  <a:gd name="T28" fmla="*/ 184 w 184"/>
                  <a:gd name="T29" fmla="*/ 108 h 200"/>
                  <a:gd name="T30" fmla="*/ 160 w 184"/>
                  <a:gd name="T31" fmla="*/ 45 h 200"/>
                  <a:gd name="T32" fmla="*/ 92 w 184"/>
                  <a:gd name="T33" fmla="*/ 192 h 200"/>
                  <a:gd name="T34" fmla="*/ 8 w 184"/>
                  <a:gd name="T35" fmla="*/ 108 h 200"/>
                  <a:gd name="T36" fmla="*/ 92 w 184"/>
                  <a:gd name="T37" fmla="*/ 24 h 200"/>
                  <a:gd name="T38" fmla="*/ 176 w 184"/>
                  <a:gd name="T39" fmla="*/ 108 h 200"/>
                  <a:gd name="T40" fmla="*/ 92 w 184"/>
                  <a:gd name="T41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4" h="200">
                    <a:moveTo>
                      <a:pt x="160" y="45"/>
                    </a:moveTo>
                    <a:cubicBezTo>
                      <a:pt x="167" y="39"/>
                      <a:pt x="167" y="39"/>
                      <a:pt x="167" y="39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82" y="37"/>
                      <a:pt x="182" y="37"/>
                      <a:pt x="182" y="37"/>
                    </a:cubicBezTo>
                    <a:cubicBezTo>
                      <a:pt x="163" y="18"/>
                      <a:pt x="163" y="18"/>
                      <a:pt x="163" y="18"/>
                    </a:cubicBezTo>
                    <a:cubicBezTo>
                      <a:pt x="155" y="26"/>
                      <a:pt x="155" y="26"/>
                      <a:pt x="155" y="26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55" y="40"/>
                      <a:pt x="155" y="40"/>
                      <a:pt x="155" y="40"/>
                    </a:cubicBezTo>
                    <a:cubicBezTo>
                      <a:pt x="140" y="26"/>
                      <a:pt x="120" y="17"/>
                      <a:pt x="98" y="16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6" y="16"/>
                      <a:pt x="86" y="16"/>
                      <a:pt x="86" y="16"/>
                    </a:cubicBezTo>
                    <a:cubicBezTo>
                      <a:pt x="38" y="19"/>
                      <a:pt x="0" y="59"/>
                      <a:pt x="0" y="108"/>
                    </a:cubicBezTo>
                    <a:cubicBezTo>
                      <a:pt x="0" y="158"/>
                      <a:pt x="42" y="200"/>
                      <a:pt x="92" y="200"/>
                    </a:cubicBezTo>
                    <a:cubicBezTo>
                      <a:pt x="143" y="200"/>
                      <a:pt x="184" y="158"/>
                      <a:pt x="184" y="108"/>
                    </a:cubicBezTo>
                    <a:cubicBezTo>
                      <a:pt x="184" y="84"/>
                      <a:pt x="175" y="62"/>
                      <a:pt x="160" y="45"/>
                    </a:cubicBezTo>
                    <a:close/>
                    <a:moveTo>
                      <a:pt x="92" y="192"/>
                    </a:moveTo>
                    <a:cubicBezTo>
                      <a:pt x="46" y="192"/>
                      <a:pt x="8" y="154"/>
                      <a:pt x="8" y="108"/>
                    </a:cubicBezTo>
                    <a:cubicBezTo>
                      <a:pt x="8" y="61"/>
                      <a:pt x="46" y="24"/>
                      <a:pt x="92" y="24"/>
                    </a:cubicBezTo>
                    <a:cubicBezTo>
                      <a:pt x="139" y="24"/>
                      <a:pt x="176" y="61"/>
                      <a:pt x="176" y="108"/>
                    </a:cubicBezTo>
                    <a:cubicBezTo>
                      <a:pt x="176" y="154"/>
                      <a:pt x="139" y="192"/>
                      <a:pt x="92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5" name="Freeform 22"/>
              <p:cNvSpPr/>
              <p:nvPr/>
            </p:nvSpPr>
            <p:spPr bwMode="auto">
              <a:xfrm>
                <a:off x="4060825" y="3917950"/>
                <a:ext cx="90488" cy="346075"/>
              </a:xfrm>
              <a:custGeom>
                <a:avLst/>
                <a:gdLst>
                  <a:gd name="T0" fmla="*/ 16 w 24"/>
                  <a:gd name="T1" fmla="*/ 52 h 92"/>
                  <a:gd name="T2" fmla="*/ 16 w 24"/>
                  <a:gd name="T3" fmla="*/ 0 h 92"/>
                  <a:gd name="T4" fmla="*/ 8 w 24"/>
                  <a:gd name="T5" fmla="*/ 0 h 92"/>
                  <a:gd name="T6" fmla="*/ 8 w 24"/>
                  <a:gd name="T7" fmla="*/ 52 h 92"/>
                  <a:gd name="T8" fmla="*/ 0 w 24"/>
                  <a:gd name="T9" fmla="*/ 64 h 92"/>
                  <a:gd name="T10" fmla="*/ 8 w 24"/>
                  <a:gd name="T11" fmla="*/ 75 h 92"/>
                  <a:gd name="T12" fmla="*/ 8 w 24"/>
                  <a:gd name="T13" fmla="*/ 92 h 92"/>
                  <a:gd name="T14" fmla="*/ 16 w 24"/>
                  <a:gd name="T15" fmla="*/ 92 h 92"/>
                  <a:gd name="T16" fmla="*/ 16 w 24"/>
                  <a:gd name="T17" fmla="*/ 75 h 92"/>
                  <a:gd name="T18" fmla="*/ 24 w 24"/>
                  <a:gd name="T19" fmla="*/ 64 h 92"/>
                  <a:gd name="T20" fmla="*/ 16 w 24"/>
                  <a:gd name="T21" fmla="*/ 5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4" h="92">
                    <a:moveTo>
                      <a:pt x="16" y="52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52"/>
                      <a:pt x="8" y="52"/>
                      <a:pt x="8" y="52"/>
                    </a:cubicBezTo>
                    <a:cubicBezTo>
                      <a:pt x="4" y="54"/>
                      <a:pt x="0" y="58"/>
                      <a:pt x="0" y="64"/>
                    </a:cubicBezTo>
                    <a:cubicBezTo>
                      <a:pt x="0" y="69"/>
                      <a:pt x="4" y="73"/>
                      <a:pt x="8" y="75"/>
                    </a:cubicBezTo>
                    <a:cubicBezTo>
                      <a:pt x="8" y="92"/>
                      <a:pt x="8" y="92"/>
                      <a:pt x="8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6" y="75"/>
                      <a:pt x="16" y="75"/>
                      <a:pt x="16" y="75"/>
                    </a:cubicBezTo>
                    <a:cubicBezTo>
                      <a:pt x="21" y="73"/>
                      <a:pt x="24" y="69"/>
                      <a:pt x="24" y="64"/>
                    </a:cubicBezTo>
                    <a:cubicBezTo>
                      <a:pt x="24" y="58"/>
                      <a:pt x="21" y="54"/>
                      <a:pt x="16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8" name="组合 217"/>
            <p:cNvGrpSpPr/>
            <p:nvPr/>
          </p:nvGrpSpPr>
          <p:grpSpPr>
            <a:xfrm>
              <a:off x="4473978" y="2830386"/>
              <a:ext cx="494726" cy="494726"/>
              <a:chOff x="5083175" y="3752850"/>
              <a:chExt cx="750888" cy="750888"/>
            </a:xfrm>
            <a:grpFill/>
          </p:grpSpPr>
          <p:sp>
            <p:nvSpPr>
              <p:cNvPr id="272" name="Freeform 23"/>
              <p:cNvSpPr/>
              <p:nvPr/>
            </p:nvSpPr>
            <p:spPr bwMode="auto">
              <a:xfrm>
                <a:off x="5278438" y="3948113"/>
                <a:ext cx="223838" cy="225425"/>
              </a:xfrm>
              <a:custGeom>
                <a:avLst/>
                <a:gdLst>
                  <a:gd name="T0" fmla="*/ 39 w 60"/>
                  <a:gd name="T1" fmla="*/ 55 h 60"/>
                  <a:gd name="T2" fmla="*/ 39 w 60"/>
                  <a:gd name="T3" fmla="*/ 55 h 60"/>
                  <a:gd name="T4" fmla="*/ 48 w 60"/>
                  <a:gd name="T5" fmla="*/ 60 h 60"/>
                  <a:gd name="T6" fmla="*/ 60 w 60"/>
                  <a:gd name="T7" fmla="*/ 48 h 60"/>
                  <a:gd name="T8" fmla="*/ 56 w 60"/>
                  <a:gd name="T9" fmla="*/ 39 h 60"/>
                  <a:gd name="T10" fmla="*/ 55 w 60"/>
                  <a:gd name="T11" fmla="*/ 38 h 60"/>
                  <a:gd name="T12" fmla="*/ 7 w 60"/>
                  <a:gd name="T13" fmla="*/ 1 h 60"/>
                  <a:gd name="T14" fmla="*/ 2 w 60"/>
                  <a:gd name="T15" fmla="*/ 1 h 60"/>
                  <a:gd name="T16" fmla="*/ 1 w 60"/>
                  <a:gd name="T17" fmla="*/ 6 h 60"/>
                  <a:gd name="T18" fmla="*/ 39 w 60"/>
                  <a:gd name="T19" fmla="*/ 55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9" y="55"/>
                    </a:moveTo>
                    <a:cubicBezTo>
                      <a:pt x="39" y="55"/>
                      <a:pt x="39" y="55"/>
                      <a:pt x="39" y="55"/>
                    </a:cubicBezTo>
                    <a:cubicBezTo>
                      <a:pt x="41" y="58"/>
                      <a:pt x="45" y="60"/>
                      <a:pt x="48" y="60"/>
                    </a:cubicBezTo>
                    <a:cubicBezTo>
                      <a:pt x="55" y="60"/>
                      <a:pt x="60" y="54"/>
                      <a:pt x="60" y="48"/>
                    </a:cubicBezTo>
                    <a:cubicBezTo>
                      <a:pt x="60" y="44"/>
                      <a:pt x="59" y="41"/>
                      <a:pt x="56" y="39"/>
                    </a:cubicBezTo>
                    <a:cubicBezTo>
                      <a:pt x="56" y="38"/>
                      <a:pt x="56" y="38"/>
                      <a:pt x="55" y="38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0"/>
                      <a:pt x="3" y="0"/>
                      <a:pt x="2" y="1"/>
                    </a:cubicBezTo>
                    <a:cubicBezTo>
                      <a:pt x="0" y="2"/>
                      <a:pt x="0" y="5"/>
                      <a:pt x="1" y="6"/>
                    </a:cubicBezTo>
                    <a:lnTo>
                      <a:pt x="39" y="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3" name="Freeform 24"/>
              <p:cNvSpPr/>
              <p:nvPr/>
            </p:nvSpPr>
            <p:spPr bwMode="auto">
              <a:xfrm>
                <a:off x="5083175" y="3752850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97 w 200"/>
                  <a:gd name="T3" fmla="*/ 0 h 200"/>
                  <a:gd name="T4" fmla="*/ 97 w 200"/>
                  <a:gd name="T5" fmla="*/ 4 h 200"/>
                  <a:gd name="T6" fmla="*/ 96 w 200"/>
                  <a:gd name="T7" fmla="*/ 4 h 200"/>
                  <a:gd name="T8" fmla="*/ 96 w 200"/>
                  <a:gd name="T9" fmla="*/ 48 h 200"/>
                  <a:gd name="T10" fmla="*/ 104 w 200"/>
                  <a:gd name="T11" fmla="*/ 48 h 200"/>
                  <a:gd name="T12" fmla="*/ 104 w 200"/>
                  <a:gd name="T13" fmla="*/ 8 h 200"/>
                  <a:gd name="T14" fmla="*/ 192 w 200"/>
                  <a:gd name="T15" fmla="*/ 100 h 200"/>
                  <a:gd name="T16" fmla="*/ 100 w 200"/>
                  <a:gd name="T17" fmla="*/ 192 h 200"/>
                  <a:gd name="T18" fmla="*/ 8 w 200"/>
                  <a:gd name="T19" fmla="*/ 100 h 200"/>
                  <a:gd name="T20" fmla="*/ 35 w 200"/>
                  <a:gd name="T21" fmla="*/ 35 h 200"/>
                  <a:gd name="T22" fmla="*/ 30 w 200"/>
                  <a:gd name="T23" fmla="*/ 29 h 200"/>
                  <a:gd name="T24" fmla="*/ 0 w 200"/>
                  <a:gd name="T25" fmla="*/ 100 h 200"/>
                  <a:gd name="T26" fmla="*/ 100 w 200"/>
                  <a:gd name="T27" fmla="*/ 200 h 200"/>
                  <a:gd name="T28" fmla="*/ 200 w 200"/>
                  <a:gd name="T29" fmla="*/ 100 h 200"/>
                  <a:gd name="T30" fmla="*/ 100 w 200"/>
                  <a:gd name="T31" fmla="*/ 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99" y="0"/>
                      <a:pt x="98" y="0"/>
                      <a:pt x="97" y="0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104" y="48"/>
                      <a:pt x="104" y="48"/>
                      <a:pt x="104" y="4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53" y="10"/>
                      <a:pt x="192" y="50"/>
                      <a:pt x="192" y="100"/>
                    </a:cubicBezTo>
                    <a:cubicBezTo>
                      <a:pt x="192" y="150"/>
                      <a:pt x="151" y="192"/>
                      <a:pt x="100" y="192"/>
                    </a:cubicBezTo>
                    <a:cubicBezTo>
                      <a:pt x="50" y="192"/>
                      <a:pt x="8" y="150"/>
                      <a:pt x="8" y="100"/>
                    </a:cubicBezTo>
                    <a:cubicBezTo>
                      <a:pt x="8" y="74"/>
                      <a:pt x="19" y="51"/>
                      <a:pt x="35" y="35"/>
                    </a:cubicBezTo>
                    <a:cubicBezTo>
                      <a:pt x="30" y="29"/>
                      <a:pt x="30" y="29"/>
                      <a:pt x="30" y="29"/>
                    </a:cubicBezTo>
                    <a:cubicBezTo>
                      <a:pt x="12" y="47"/>
                      <a:pt x="0" y="72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4"/>
                      <a:pt x="156" y="0"/>
                      <a:pt x="10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19" name="组合 218"/>
            <p:cNvGrpSpPr/>
            <p:nvPr/>
          </p:nvGrpSpPr>
          <p:grpSpPr>
            <a:xfrm>
              <a:off x="5373479" y="2839800"/>
              <a:ext cx="474853" cy="475899"/>
              <a:chOff x="6448425" y="3767138"/>
              <a:chExt cx="720725" cy="722313"/>
            </a:xfrm>
            <a:grpFill/>
          </p:grpSpPr>
          <p:sp>
            <p:nvSpPr>
              <p:cNvPr id="270" name="Freeform 25"/>
              <p:cNvSpPr>
                <a:spLocks noEditPoints="1"/>
              </p:cNvSpPr>
              <p:nvPr/>
            </p:nvSpPr>
            <p:spPr bwMode="auto">
              <a:xfrm>
                <a:off x="6448425" y="3767138"/>
                <a:ext cx="720725" cy="722313"/>
              </a:xfrm>
              <a:custGeom>
                <a:avLst/>
                <a:gdLst>
                  <a:gd name="T0" fmla="*/ 96 w 192"/>
                  <a:gd name="T1" fmla="*/ 0 h 192"/>
                  <a:gd name="T2" fmla="*/ 0 w 192"/>
                  <a:gd name="T3" fmla="*/ 96 h 192"/>
                  <a:gd name="T4" fmla="*/ 96 w 192"/>
                  <a:gd name="T5" fmla="*/ 192 h 192"/>
                  <a:gd name="T6" fmla="*/ 192 w 192"/>
                  <a:gd name="T7" fmla="*/ 96 h 192"/>
                  <a:gd name="T8" fmla="*/ 96 w 192"/>
                  <a:gd name="T9" fmla="*/ 0 h 192"/>
                  <a:gd name="T10" fmla="*/ 96 w 192"/>
                  <a:gd name="T11" fmla="*/ 184 h 192"/>
                  <a:gd name="T12" fmla="*/ 8 w 192"/>
                  <a:gd name="T13" fmla="*/ 96 h 192"/>
                  <a:gd name="T14" fmla="*/ 96 w 192"/>
                  <a:gd name="T15" fmla="*/ 8 h 192"/>
                  <a:gd name="T16" fmla="*/ 184 w 192"/>
                  <a:gd name="T17" fmla="*/ 96 h 192"/>
                  <a:gd name="T18" fmla="*/ 96 w 192"/>
                  <a:gd name="T19" fmla="*/ 18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2" h="192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9"/>
                      <a:pt x="43" y="192"/>
                      <a:pt x="96" y="192"/>
                    </a:cubicBezTo>
                    <a:cubicBezTo>
                      <a:pt x="149" y="192"/>
                      <a:pt x="192" y="149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96" y="184"/>
                    </a:moveTo>
                    <a:cubicBezTo>
                      <a:pt x="48" y="184"/>
                      <a:pt x="8" y="144"/>
                      <a:pt x="8" y="96"/>
                    </a:cubicBezTo>
                    <a:cubicBezTo>
                      <a:pt x="8" y="47"/>
                      <a:pt x="48" y="8"/>
                      <a:pt x="96" y="8"/>
                    </a:cubicBezTo>
                    <a:cubicBezTo>
                      <a:pt x="145" y="8"/>
                      <a:pt x="184" y="47"/>
                      <a:pt x="184" y="96"/>
                    </a:cubicBezTo>
                    <a:cubicBezTo>
                      <a:pt x="184" y="144"/>
                      <a:pt x="145" y="184"/>
                      <a:pt x="96" y="1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71" name="Freeform 26"/>
              <p:cNvSpPr/>
              <p:nvPr/>
            </p:nvSpPr>
            <p:spPr bwMode="auto">
              <a:xfrm>
                <a:off x="6629400" y="3887788"/>
                <a:ext cx="209550" cy="300038"/>
              </a:xfrm>
              <a:custGeom>
                <a:avLst/>
                <a:gdLst>
                  <a:gd name="T0" fmla="*/ 113 w 132"/>
                  <a:gd name="T1" fmla="*/ 170 h 189"/>
                  <a:gd name="T2" fmla="*/ 0 w 132"/>
                  <a:gd name="T3" fmla="*/ 170 h 189"/>
                  <a:gd name="T4" fmla="*/ 0 w 132"/>
                  <a:gd name="T5" fmla="*/ 189 h 189"/>
                  <a:gd name="T6" fmla="*/ 132 w 132"/>
                  <a:gd name="T7" fmla="*/ 189 h 189"/>
                  <a:gd name="T8" fmla="*/ 132 w 132"/>
                  <a:gd name="T9" fmla="*/ 0 h 189"/>
                  <a:gd name="T10" fmla="*/ 113 w 132"/>
                  <a:gd name="T11" fmla="*/ 0 h 189"/>
                  <a:gd name="T12" fmla="*/ 113 w 132"/>
                  <a:gd name="T13" fmla="*/ 17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" h="189">
                    <a:moveTo>
                      <a:pt x="113" y="170"/>
                    </a:moveTo>
                    <a:lnTo>
                      <a:pt x="0" y="170"/>
                    </a:lnTo>
                    <a:lnTo>
                      <a:pt x="0" y="189"/>
                    </a:lnTo>
                    <a:lnTo>
                      <a:pt x="132" y="189"/>
                    </a:lnTo>
                    <a:lnTo>
                      <a:pt x="132" y="0"/>
                    </a:lnTo>
                    <a:lnTo>
                      <a:pt x="113" y="0"/>
                    </a:lnTo>
                    <a:lnTo>
                      <a:pt x="113" y="1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0" name="Freeform 27"/>
            <p:cNvSpPr>
              <a:spLocks noEditPoints="1"/>
            </p:cNvSpPr>
            <p:nvPr/>
          </p:nvSpPr>
          <p:spPr bwMode="auto">
            <a:xfrm>
              <a:off x="6269038" y="1946275"/>
              <a:ext cx="466725" cy="468313"/>
            </a:xfrm>
            <a:custGeom>
              <a:avLst/>
              <a:gdLst>
                <a:gd name="T0" fmla="*/ 467532 w 189"/>
                <a:gd name="T1" fmla="*/ 443785 h 189"/>
                <a:gd name="T2" fmla="*/ 331478 w 189"/>
                <a:gd name="T3" fmla="*/ 309905 h 189"/>
                <a:gd name="T4" fmla="*/ 376005 w 189"/>
                <a:gd name="T5" fmla="*/ 188422 h 189"/>
                <a:gd name="T6" fmla="*/ 188002 w 189"/>
                <a:gd name="T7" fmla="*/ 0 h 189"/>
                <a:gd name="T8" fmla="*/ 0 w 189"/>
                <a:gd name="T9" fmla="*/ 188422 h 189"/>
                <a:gd name="T10" fmla="*/ 188002 w 189"/>
                <a:gd name="T11" fmla="*/ 376845 h 189"/>
                <a:gd name="T12" fmla="*/ 309214 w 189"/>
                <a:gd name="T13" fmla="*/ 334698 h 189"/>
                <a:gd name="T14" fmla="*/ 442795 w 189"/>
                <a:gd name="T15" fmla="*/ 468577 h 189"/>
                <a:gd name="T16" fmla="*/ 467532 w 189"/>
                <a:gd name="T17" fmla="*/ 443785 h 189"/>
                <a:gd name="T18" fmla="*/ 19790 w 189"/>
                <a:gd name="T19" fmla="*/ 188422 h 189"/>
                <a:gd name="T20" fmla="*/ 188002 w 189"/>
                <a:gd name="T21" fmla="*/ 19834 h 189"/>
                <a:gd name="T22" fmla="*/ 356215 w 189"/>
                <a:gd name="T23" fmla="*/ 188422 h 189"/>
                <a:gd name="T24" fmla="*/ 188002 w 189"/>
                <a:gd name="T25" fmla="*/ 357011 h 189"/>
                <a:gd name="T26" fmla="*/ 19790 w 189"/>
                <a:gd name="T27" fmla="*/ 188422 h 18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89" h="189">
                  <a:moveTo>
                    <a:pt x="189" y="179"/>
                  </a:moveTo>
                  <a:cubicBezTo>
                    <a:pt x="134" y="125"/>
                    <a:pt x="134" y="125"/>
                    <a:pt x="134" y="125"/>
                  </a:cubicBezTo>
                  <a:cubicBezTo>
                    <a:pt x="145" y="112"/>
                    <a:pt x="152" y="95"/>
                    <a:pt x="152" y="76"/>
                  </a:cubicBezTo>
                  <a:cubicBezTo>
                    <a:pt x="152" y="34"/>
                    <a:pt x="118" y="0"/>
                    <a:pt x="76" y="0"/>
                  </a:cubicBezTo>
                  <a:cubicBezTo>
                    <a:pt x="34" y="0"/>
                    <a:pt x="0" y="34"/>
                    <a:pt x="0" y="76"/>
                  </a:cubicBezTo>
                  <a:cubicBezTo>
                    <a:pt x="0" y="118"/>
                    <a:pt x="34" y="152"/>
                    <a:pt x="76" y="152"/>
                  </a:cubicBezTo>
                  <a:cubicBezTo>
                    <a:pt x="94" y="152"/>
                    <a:pt x="111" y="146"/>
                    <a:pt x="125" y="135"/>
                  </a:cubicBezTo>
                  <a:cubicBezTo>
                    <a:pt x="179" y="189"/>
                    <a:pt x="179" y="189"/>
                    <a:pt x="179" y="189"/>
                  </a:cubicBezTo>
                  <a:lnTo>
                    <a:pt x="189" y="179"/>
                  </a:lnTo>
                  <a:close/>
                  <a:moveTo>
                    <a:pt x="8" y="76"/>
                  </a:moveTo>
                  <a:cubicBezTo>
                    <a:pt x="8" y="39"/>
                    <a:pt x="38" y="8"/>
                    <a:pt x="76" y="8"/>
                  </a:cubicBezTo>
                  <a:cubicBezTo>
                    <a:pt x="113" y="8"/>
                    <a:pt x="144" y="39"/>
                    <a:pt x="144" y="76"/>
                  </a:cubicBezTo>
                  <a:cubicBezTo>
                    <a:pt x="144" y="114"/>
                    <a:pt x="113" y="144"/>
                    <a:pt x="76" y="144"/>
                  </a:cubicBezTo>
                  <a:cubicBezTo>
                    <a:pt x="38" y="144"/>
                    <a:pt x="8" y="114"/>
                    <a:pt x="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1" name="组合 220"/>
            <p:cNvGrpSpPr/>
            <p:nvPr/>
          </p:nvGrpSpPr>
          <p:grpSpPr>
            <a:xfrm>
              <a:off x="6313772" y="2830386"/>
              <a:ext cx="375490" cy="494726"/>
              <a:chOff x="7875588" y="3752850"/>
              <a:chExt cx="569913" cy="750888"/>
            </a:xfrm>
            <a:grpFill/>
          </p:grpSpPr>
          <p:sp>
            <p:nvSpPr>
              <p:cNvPr id="266" name="Freeform 28"/>
              <p:cNvSpPr>
                <a:spLocks noEditPoints="1"/>
              </p:cNvSpPr>
              <p:nvPr/>
            </p:nvSpPr>
            <p:spPr bwMode="auto">
              <a:xfrm>
                <a:off x="7875588" y="3752850"/>
                <a:ext cx="569913" cy="750888"/>
              </a:xfrm>
              <a:custGeom>
                <a:avLst/>
                <a:gdLst>
                  <a:gd name="T0" fmla="*/ 152 w 152"/>
                  <a:gd name="T1" fmla="*/ 24 h 200"/>
                  <a:gd name="T2" fmla="*/ 112 w 152"/>
                  <a:gd name="T3" fmla="*/ 24 h 200"/>
                  <a:gd name="T4" fmla="*/ 112 w 152"/>
                  <a:gd name="T5" fmla="*/ 16 h 200"/>
                  <a:gd name="T6" fmla="*/ 96 w 152"/>
                  <a:gd name="T7" fmla="*/ 0 h 200"/>
                  <a:gd name="T8" fmla="*/ 56 w 152"/>
                  <a:gd name="T9" fmla="*/ 0 h 200"/>
                  <a:gd name="T10" fmla="*/ 40 w 152"/>
                  <a:gd name="T11" fmla="*/ 16 h 200"/>
                  <a:gd name="T12" fmla="*/ 40 w 152"/>
                  <a:gd name="T13" fmla="*/ 24 h 200"/>
                  <a:gd name="T14" fmla="*/ 0 w 152"/>
                  <a:gd name="T15" fmla="*/ 24 h 200"/>
                  <a:gd name="T16" fmla="*/ 0 w 152"/>
                  <a:gd name="T17" fmla="*/ 32 h 200"/>
                  <a:gd name="T18" fmla="*/ 9 w 152"/>
                  <a:gd name="T19" fmla="*/ 32 h 200"/>
                  <a:gd name="T20" fmla="*/ 17 w 152"/>
                  <a:gd name="T21" fmla="*/ 184 h 200"/>
                  <a:gd name="T22" fmla="*/ 33 w 152"/>
                  <a:gd name="T23" fmla="*/ 200 h 200"/>
                  <a:gd name="T24" fmla="*/ 121 w 152"/>
                  <a:gd name="T25" fmla="*/ 200 h 200"/>
                  <a:gd name="T26" fmla="*/ 137 w 152"/>
                  <a:gd name="T27" fmla="*/ 184 h 200"/>
                  <a:gd name="T28" fmla="*/ 145 w 152"/>
                  <a:gd name="T29" fmla="*/ 32 h 200"/>
                  <a:gd name="T30" fmla="*/ 152 w 152"/>
                  <a:gd name="T31" fmla="*/ 32 h 200"/>
                  <a:gd name="T32" fmla="*/ 152 w 152"/>
                  <a:gd name="T33" fmla="*/ 24 h 200"/>
                  <a:gd name="T34" fmla="*/ 48 w 152"/>
                  <a:gd name="T35" fmla="*/ 16 h 200"/>
                  <a:gd name="T36" fmla="*/ 56 w 152"/>
                  <a:gd name="T37" fmla="*/ 8 h 200"/>
                  <a:gd name="T38" fmla="*/ 96 w 152"/>
                  <a:gd name="T39" fmla="*/ 8 h 200"/>
                  <a:gd name="T40" fmla="*/ 104 w 152"/>
                  <a:gd name="T41" fmla="*/ 16 h 200"/>
                  <a:gd name="T42" fmla="*/ 104 w 152"/>
                  <a:gd name="T43" fmla="*/ 24 h 200"/>
                  <a:gd name="T44" fmla="*/ 48 w 152"/>
                  <a:gd name="T45" fmla="*/ 24 h 200"/>
                  <a:gd name="T46" fmla="*/ 48 w 152"/>
                  <a:gd name="T47" fmla="*/ 16 h 200"/>
                  <a:gd name="T48" fmla="*/ 129 w 152"/>
                  <a:gd name="T49" fmla="*/ 183 h 200"/>
                  <a:gd name="T50" fmla="*/ 129 w 152"/>
                  <a:gd name="T51" fmla="*/ 183 h 200"/>
                  <a:gd name="T52" fmla="*/ 129 w 152"/>
                  <a:gd name="T53" fmla="*/ 184 h 200"/>
                  <a:gd name="T54" fmla="*/ 121 w 152"/>
                  <a:gd name="T55" fmla="*/ 192 h 200"/>
                  <a:gd name="T56" fmla="*/ 33 w 152"/>
                  <a:gd name="T57" fmla="*/ 192 h 200"/>
                  <a:gd name="T58" fmla="*/ 25 w 152"/>
                  <a:gd name="T59" fmla="*/ 184 h 200"/>
                  <a:gd name="T60" fmla="*/ 25 w 152"/>
                  <a:gd name="T61" fmla="*/ 183 h 200"/>
                  <a:gd name="T62" fmla="*/ 25 w 152"/>
                  <a:gd name="T63" fmla="*/ 183 h 200"/>
                  <a:gd name="T64" fmla="*/ 17 w 152"/>
                  <a:gd name="T65" fmla="*/ 32 h 200"/>
                  <a:gd name="T66" fmla="*/ 137 w 152"/>
                  <a:gd name="T67" fmla="*/ 32 h 200"/>
                  <a:gd name="T68" fmla="*/ 129 w 152"/>
                  <a:gd name="T69" fmla="*/ 183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2" h="200">
                    <a:moveTo>
                      <a:pt x="152" y="24"/>
                    </a:moveTo>
                    <a:cubicBezTo>
                      <a:pt x="112" y="24"/>
                      <a:pt x="112" y="24"/>
                      <a:pt x="112" y="24"/>
                    </a:cubicBezTo>
                    <a:cubicBezTo>
                      <a:pt x="112" y="16"/>
                      <a:pt x="112" y="16"/>
                      <a:pt x="112" y="16"/>
                    </a:cubicBezTo>
                    <a:cubicBezTo>
                      <a:pt x="112" y="7"/>
                      <a:pt x="105" y="0"/>
                      <a:pt x="96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48" y="0"/>
                      <a:pt x="40" y="7"/>
                      <a:pt x="40" y="16"/>
                    </a:cubicBezTo>
                    <a:cubicBezTo>
                      <a:pt x="40" y="24"/>
                      <a:pt x="40" y="24"/>
                      <a:pt x="40" y="24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9" y="32"/>
                      <a:pt x="9" y="32"/>
                      <a:pt x="9" y="32"/>
                    </a:cubicBezTo>
                    <a:cubicBezTo>
                      <a:pt x="17" y="184"/>
                      <a:pt x="17" y="184"/>
                      <a:pt x="17" y="184"/>
                    </a:cubicBezTo>
                    <a:cubicBezTo>
                      <a:pt x="17" y="192"/>
                      <a:pt x="24" y="200"/>
                      <a:pt x="33" y="200"/>
                    </a:cubicBezTo>
                    <a:cubicBezTo>
                      <a:pt x="121" y="200"/>
                      <a:pt x="121" y="200"/>
                      <a:pt x="121" y="200"/>
                    </a:cubicBezTo>
                    <a:cubicBezTo>
                      <a:pt x="130" y="200"/>
                      <a:pt x="137" y="192"/>
                      <a:pt x="137" y="184"/>
                    </a:cubicBezTo>
                    <a:cubicBezTo>
                      <a:pt x="145" y="32"/>
                      <a:pt x="145" y="32"/>
                      <a:pt x="145" y="32"/>
                    </a:cubicBezTo>
                    <a:cubicBezTo>
                      <a:pt x="152" y="32"/>
                      <a:pt x="152" y="32"/>
                      <a:pt x="152" y="32"/>
                    </a:cubicBezTo>
                    <a:lnTo>
                      <a:pt x="152" y="24"/>
                    </a:lnTo>
                    <a:close/>
                    <a:moveTo>
                      <a:pt x="48" y="16"/>
                    </a:moveTo>
                    <a:cubicBezTo>
                      <a:pt x="48" y="11"/>
                      <a:pt x="52" y="8"/>
                      <a:pt x="5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101" y="8"/>
                      <a:pt x="104" y="11"/>
                      <a:pt x="104" y="16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48" y="24"/>
                      <a:pt x="48" y="24"/>
                      <a:pt x="48" y="24"/>
                    </a:cubicBezTo>
                    <a:lnTo>
                      <a:pt x="48" y="16"/>
                    </a:lnTo>
                    <a:close/>
                    <a:moveTo>
                      <a:pt x="129" y="183"/>
                    </a:moveTo>
                    <a:cubicBezTo>
                      <a:pt x="129" y="183"/>
                      <a:pt x="129" y="183"/>
                      <a:pt x="129" y="183"/>
                    </a:cubicBezTo>
                    <a:cubicBezTo>
                      <a:pt x="129" y="184"/>
                      <a:pt x="129" y="184"/>
                      <a:pt x="129" y="184"/>
                    </a:cubicBezTo>
                    <a:cubicBezTo>
                      <a:pt x="129" y="188"/>
                      <a:pt x="125" y="192"/>
                      <a:pt x="121" y="192"/>
                    </a:cubicBezTo>
                    <a:cubicBezTo>
                      <a:pt x="33" y="192"/>
                      <a:pt x="33" y="192"/>
                      <a:pt x="33" y="192"/>
                    </a:cubicBezTo>
                    <a:cubicBezTo>
                      <a:pt x="28" y="192"/>
                      <a:pt x="25" y="188"/>
                      <a:pt x="25" y="184"/>
                    </a:cubicBezTo>
                    <a:cubicBezTo>
                      <a:pt x="25" y="183"/>
                      <a:pt x="25" y="183"/>
                      <a:pt x="25" y="183"/>
                    </a:cubicBezTo>
                    <a:cubicBezTo>
                      <a:pt x="25" y="183"/>
                      <a:pt x="25" y="183"/>
                      <a:pt x="25" y="183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37" y="32"/>
                      <a:pt x="137" y="32"/>
                      <a:pt x="137" y="32"/>
                    </a:cubicBezTo>
                    <a:lnTo>
                      <a:pt x="129" y="18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7" name="Rectangle 29"/>
              <p:cNvSpPr>
                <a:spLocks noChangeArrowheads="1"/>
              </p:cNvSpPr>
              <p:nvPr/>
            </p:nvSpPr>
            <p:spPr bwMode="auto">
              <a:xfrm>
                <a:off x="8145463" y="3932238"/>
                <a:ext cx="30163" cy="4810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8" name="Freeform 30"/>
              <p:cNvSpPr/>
              <p:nvPr/>
            </p:nvSpPr>
            <p:spPr bwMode="auto">
              <a:xfrm>
                <a:off x="8024813" y="3932238"/>
                <a:ext cx="65088" cy="481013"/>
              </a:xfrm>
              <a:custGeom>
                <a:avLst/>
                <a:gdLst>
                  <a:gd name="T0" fmla="*/ 41 w 41"/>
                  <a:gd name="T1" fmla="*/ 301 h 303"/>
                  <a:gd name="T2" fmla="*/ 19 w 41"/>
                  <a:gd name="T3" fmla="*/ 0 h 303"/>
                  <a:gd name="T4" fmla="*/ 0 w 41"/>
                  <a:gd name="T5" fmla="*/ 0 h 303"/>
                  <a:gd name="T6" fmla="*/ 22 w 41"/>
                  <a:gd name="T7" fmla="*/ 303 h 303"/>
                  <a:gd name="T8" fmla="*/ 41 w 41"/>
                  <a:gd name="T9" fmla="*/ 301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303">
                    <a:moveTo>
                      <a:pt x="41" y="301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22" y="303"/>
                    </a:lnTo>
                    <a:lnTo>
                      <a:pt x="41" y="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9" name="Freeform 31"/>
              <p:cNvSpPr/>
              <p:nvPr/>
            </p:nvSpPr>
            <p:spPr bwMode="auto">
              <a:xfrm>
                <a:off x="8235950" y="3929063"/>
                <a:ext cx="60325" cy="484188"/>
              </a:xfrm>
              <a:custGeom>
                <a:avLst/>
                <a:gdLst>
                  <a:gd name="T0" fmla="*/ 38 w 38"/>
                  <a:gd name="T1" fmla="*/ 2 h 305"/>
                  <a:gd name="T2" fmla="*/ 21 w 38"/>
                  <a:gd name="T3" fmla="*/ 0 h 305"/>
                  <a:gd name="T4" fmla="*/ 0 w 38"/>
                  <a:gd name="T5" fmla="*/ 303 h 305"/>
                  <a:gd name="T6" fmla="*/ 19 w 38"/>
                  <a:gd name="T7" fmla="*/ 305 h 305"/>
                  <a:gd name="T8" fmla="*/ 38 w 38"/>
                  <a:gd name="T9" fmla="*/ 2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305">
                    <a:moveTo>
                      <a:pt x="38" y="2"/>
                    </a:moveTo>
                    <a:lnTo>
                      <a:pt x="21" y="0"/>
                    </a:lnTo>
                    <a:lnTo>
                      <a:pt x="0" y="303"/>
                    </a:lnTo>
                    <a:lnTo>
                      <a:pt x="19" y="305"/>
                    </a:lnTo>
                    <a:lnTo>
                      <a:pt x="38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2" name="Freeform 32"/>
            <p:cNvSpPr>
              <a:spLocks noEditPoints="1"/>
            </p:cNvSpPr>
            <p:nvPr/>
          </p:nvSpPr>
          <p:spPr bwMode="auto">
            <a:xfrm>
              <a:off x="6254750" y="1127125"/>
              <a:ext cx="493713" cy="336550"/>
            </a:xfrm>
            <a:custGeom>
              <a:avLst/>
              <a:gdLst>
                <a:gd name="T0" fmla="*/ 388360 w 200"/>
                <a:gd name="T1" fmla="*/ 0 h 136"/>
                <a:gd name="T2" fmla="*/ 108840 w 200"/>
                <a:gd name="T3" fmla="*/ 0 h 136"/>
                <a:gd name="T4" fmla="*/ 0 w 200"/>
                <a:gd name="T5" fmla="*/ 118867 h 136"/>
                <a:gd name="T6" fmla="*/ 0 w 200"/>
                <a:gd name="T7" fmla="*/ 336790 h 136"/>
                <a:gd name="T8" fmla="*/ 494726 w 200"/>
                <a:gd name="T9" fmla="*/ 336790 h 136"/>
                <a:gd name="T10" fmla="*/ 494726 w 200"/>
                <a:gd name="T11" fmla="*/ 118867 h 136"/>
                <a:gd name="T12" fmla="*/ 388360 w 200"/>
                <a:gd name="T13" fmla="*/ 0 h 136"/>
                <a:gd name="T14" fmla="*/ 118734 w 200"/>
                <a:gd name="T15" fmla="*/ 19811 h 136"/>
                <a:gd name="T16" fmla="*/ 378465 w 200"/>
                <a:gd name="T17" fmla="*/ 19811 h 136"/>
                <a:gd name="T18" fmla="*/ 469990 w 200"/>
                <a:gd name="T19" fmla="*/ 118867 h 136"/>
                <a:gd name="T20" fmla="*/ 316625 w 200"/>
                <a:gd name="T21" fmla="*/ 118867 h 136"/>
                <a:gd name="T22" fmla="*/ 247363 w 200"/>
                <a:gd name="T23" fmla="*/ 185730 h 136"/>
                <a:gd name="T24" fmla="*/ 178101 w 200"/>
                <a:gd name="T25" fmla="*/ 118867 h 136"/>
                <a:gd name="T26" fmla="*/ 27210 w 200"/>
                <a:gd name="T27" fmla="*/ 118867 h 136"/>
                <a:gd name="T28" fmla="*/ 118734 w 200"/>
                <a:gd name="T29" fmla="*/ 19811 h 136"/>
                <a:gd name="T30" fmla="*/ 474937 w 200"/>
                <a:gd name="T31" fmla="*/ 316979 h 136"/>
                <a:gd name="T32" fmla="*/ 19789 w 200"/>
                <a:gd name="T33" fmla="*/ 316979 h 136"/>
                <a:gd name="T34" fmla="*/ 19789 w 200"/>
                <a:gd name="T35" fmla="*/ 138678 h 136"/>
                <a:gd name="T36" fmla="*/ 160786 w 200"/>
                <a:gd name="T37" fmla="*/ 138678 h 136"/>
                <a:gd name="T38" fmla="*/ 247363 w 200"/>
                <a:gd name="T39" fmla="*/ 205541 h 136"/>
                <a:gd name="T40" fmla="*/ 333940 w 200"/>
                <a:gd name="T41" fmla="*/ 138678 h 136"/>
                <a:gd name="T42" fmla="*/ 474937 w 200"/>
                <a:gd name="T43" fmla="*/ 138678 h 136"/>
                <a:gd name="T44" fmla="*/ 474937 w 200"/>
                <a:gd name="T45" fmla="*/ 316979 h 1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0" h="136">
                  <a:moveTo>
                    <a:pt x="157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200" y="48"/>
                    <a:pt x="200" y="48"/>
                    <a:pt x="200" y="48"/>
                  </a:cubicBezTo>
                  <a:lnTo>
                    <a:pt x="157" y="0"/>
                  </a:lnTo>
                  <a:close/>
                  <a:moveTo>
                    <a:pt x="48" y="8"/>
                  </a:moveTo>
                  <a:cubicBezTo>
                    <a:pt x="153" y="8"/>
                    <a:pt x="153" y="8"/>
                    <a:pt x="153" y="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63"/>
                    <a:pt x="115" y="75"/>
                    <a:pt x="100" y="75"/>
                  </a:cubicBezTo>
                  <a:cubicBezTo>
                    <a:pt x="85" y="75"/>
                    <a:pt x="72" y="63"/>
                    <a:pt x="72" y="48"/>
                  </a:cubicBezTo>
                  <a:cubicBezTo>
                    <a:pt x="11" y="48"/>
                    <a:pt x="11" y="48"/>
                    <a:pt x="11" y="48"/>
                  </a:cubicBezTo>
                  <a:lnTo>
                    <a:pt x="48" y="8"/>
                  </a:lnTo>
                  <a:close/>
                  <a:moveTo>
                    <a:pt x="192" y="128"/>
                  </a:moveTo>
                  <a:cubicBezTo>
                    <a:pt x="8" y="128"/>
                    <a:pt x="8" y="128"/>
                    <a:pt x="8" y="128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9" y="71"/>
                    <a:pt x="84" y="83"/>
                    <a:pt x="100" y="83"/>
                  </a:cubicBezTo>
                  <a:cubicBezTo>
                    <a:pt x="117" y="83"/>
                    <a:pt x="132" y="71"/>
                    <a:pt x="135" y="56"/>
                  </a:cubicBezTo>
                  <a:cubicBezTo>
                    <a:pt x="192" y="56"/>
                    <a:pt x="192" y="56"/>
                    <a:pt x="192" y="56"/>
                  </a:cubicBezTo>
                  <a:lnTo>
                    <a:pt x="192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3" name="组合 222"/>
            <p:cNvGrpSpPr/>
            <p:nvPr/>
          </p:nvGrpSpPr>
          <p:grpSpPr>
            <a:xfrm>
              <a:off x="7154701" y="1072175"/>
              <a:ext cx="474853" cy="445567"/>
              <a:chOff x="9151938" y="1084263"/>
              <a:chExt cx="720725" cy="676275"/>
            </a:xfrm>
            <a:grpFill/>
          </p:grpSpPr>
          <p:sp>
            <p:nvSpPr>
              <p:cNvPr id="264" name="Freeform 33"/>
              <p:cNvSpPr>
                <a:spLocks noEditPoints="1"/>
              </p:cNvSpPr>
              <p:nvPr/>
            </p:nvSpPr>
            <p:spPr bwMode="auto">
              <a:xfrm>
                <a:off x="9151938" y="1084263"/>
                <a:ext cx="720725" cy="676275"/>
              </a:xfrm>
              <a:custGeom>
                <a:avLst/>
                <a:gdLst>
                  <a:gd name="T0" fmla="*/ 454 w 454"/>
                  <a:gd name="T1" fmla="*/ 0 h 426"/>
                  <a:gd name="T2" fmla="*/ 0 w 454"/>
                  <a:gd name="T3" fmla="*/ 0 h 426"/>
                  <a:gd name="T4" fmla="*/ 0 w 454"/>
                  <a:gd name="T5" fmla="*/ 123 h 426"/>
                  <a:gd name="T6" fmla="*/ 19 w 454"/>
                  <a:gd name="T7" fmla="*/ 123 h 426"/>
                  <a:gd name="T8" fmla="*/ 19 w 454"/>
                  <a:gd name="T9" fmla="*/ 426 h 426"/>
                  <a:gd name="T10" fmla="*/ 435 w 454"/>
                  <a:gd name="T11" fmla="*/ 426 h 426"/>
                  <a:gd name="T12" fmla="*/ 435 w 454"/>
                  <a:gd name="T13" fmla="*/ 123 h 426"/>
                  <a:gd name="T14" fmla="*/ 454 w 454"/>
                  <a:gd name="T15" fmla="*/ 123 h 426"/>
                  <a:gd name="T16" fmla="*/ 454 w 454"/>
                  <a:gd name="T17" fmla="*/ 0 h 426"/>
                  <a:gd name="T18" fmla="*/ 416 w 454"/>
                  <a:gd name="T19" fmla="*/ 407 h 426"/>
                  <a:gd name="T20" fmla="*/ 38 w 454"/>
                  <a:gd name="T21" fmla="*/ 407 h 426"/>
                  <a:gd name="T22" fmla="*/ 38 w 454"/>
                  <a:gd name="T23" fmla="*/ 123 h 426"/>
                  <a:gd name="T24" fmla="*/ 416 w 454"/>
                  <a:gd name="T25" fmla="*/ 123 h 426"/>
                  <a:gd name="T26" fmla="*/ 416 w 454"/>
                  <a:gd name="T27" fmla="*/ 407 h 426"/>
                  <a:gd name="T28" fmla="*/ 435 w 454"/>
                  <a:gd name="T29" fmla="*/ 104 h 426"/>
                  <a:gd name="T30" fmla="*/ 19 w 454"/>
                  <a:gd name="T31" fmla="*/ 104 h 426"/>
                  <a:gd name="T32" fmla="*/ 19 w 454"/>
                  <a:gd name="T33" fmla="*/ 104 h 426"/>
                  <a:gd name="T34" fmla="*/ 19 w 454"/>
                  <a:gd name="T35" fmla="*/ 19 h 426"/>
                  <a:gd name="T36" fmla="*/ 435 w 454"/>
                  <a:gd name="T37" fmla="*/ 19 h 426"/>
                  <a:gd name="T38" fmla="*/ 435 w 454"/>
                  <a:gd name="T39" fmla="*/ 10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54" h="426">
                    <a:moveTo>
                      <a:pt x="454" y="0"/>
                    </a:moveTo>
                    <a:lnTo>
                      <a:pt x="0" y="0"/>
                    </a:lnTo>
                    <a:lnTo>
                      <a:pt x="0" y="123"/>
                    </a:lnTo>
                    <a:lnTo>
                      <a:pt x="19" y="123"/>
                    </a:lnTo>
                    <a:lnTo>
                      <a:pt x="19" y="426"/>
                    </a:lnTo>
                    <a:lnTo>
                      <a:pt x="435" y="426"/>
                    </a:lnTo>
                    <a:lnTo>
                      <a:pt x="435" y="123"/>
                    </a:lnTo>
                    <a:lnTo>
                      <a:pt x="454" y="123"/>
                    </a:lnTo>
                    <a:lnTo>
                      <a:pt x="454" y="0"/>
                    </a:lnTo>
                    <a:close/>
                    <a:moveTo>
                      <a:pt x="416" y="407"/>
                    </a:moveTo>
                    <a:lnTo>
                      <a:pt x="38" y="407"/>
                    </a:lnTo>
                    <a:lnTo>
                      <a:pt x="38" y="123"/>
                    </a:lnTo>
                    <a:lnTo>
                      <a:pt x="416" y="123"/>
                    </a:lnTo>
                    <a:lnTo>
                      <a:pt x="416" y="407"/>
                    </a:lnTo>
                    <a:close/>
                    <a:moveTo>
                      <a:pt x="435" y="104"/>
                    </a:moveTo>
                    <a:lnTo>
                      <a:pt x="19" y="104"/>
                    </a:lnTo>
                    <a:lnTo>
                      <a:pt x="19" y="104"/>
                    </a:lnTo>
                    <a:lnTo>
                      <a:pt x="19" y="19"/>
                    </a:lnTo>
                    <a:lnTo>
                      <a:pt x="435" y="19"/>
                    </a:lnTo>
                    <a:lnTo>
                      <a:pt x="435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5" name="Freeform 34"/>
              <p:cNvSpPr>
                <a:spLocks noEditPoints="1"/>
              </p:cNvSpPr>
              <p:nvPr/>
            </p:nvSpPr>
            <p:spPr bwMode="auto">
              <a:xfrm>
                <a:off x="9350375" y="1354138"/>
                <a:ext cx="330200" cy="120650"/>
              </a:xfrm>
              <a:custGeom>
                <a:avLst/>
                <a:gdLst>
                  <a:gd name="T0" fmla="*/ 15 w 88"/>
                  <a:gd name="T1" fmla="*/ 32 h 32"/>
                  <a:gd name="T2" fmla="*/ 73 w 88"/>
                  <a:gd name="T3" fmla="*/ 32 h 32"/>
                  <a:gd name="T4" fmla="*/ 88 w 88"/>
                  <a:gd name="T5" fmla="*/ 17 h 32"/>
                  <a:gd name="T6" fmla="*/ 88 w 88"/>
                  <a:gd name="T7" fmla="*/ 14 h 32"/>
                  <a:gd name="T8" fmla="*/ 73 w 88"/>
                  <a:gd name="T9" fmla="*/ 0 h 32"/>
                  <a:gd name="T10" fmla="*/ 15 w 88"/>
                  <a:gd name="T11" fmla="*/ 0 h 32"/>
                  <a:gd name="T12" fmla="*/ 0 w 88"/>
                  <a:gd name="T13" fmla="*/ 14 h 32"/>
                  <a:gd name="T14" fmla="*/ 0 w 88"/>
                  <a:gd name="T15" fmla="*/ 17 h 32"/>
                  <a:gd name="T16" fmla="*/ 15 w 88"/>
                  <a:gd name="T17" fmla="*/ 32 h 32"/>
                  <a:gd name="T18" fmla="*/ 8 w 88"/>
                  <a:gd name="T19" fmla="*/ 14 h 32"/>
                  <a:gd name="T20" fmla="*/ 15 w 88"/>
                  <a:gd name="T21" fmla="*/ 8 h 32"/>
                  <a:gd name="T22" fmla="*/ 73 w 88"/>
                  <a:gd name="T23" fmla="*/ 8 h 32"/>
                  <a:gd name="T24" fmla="*/ 80 w 88"/>
                  <a:gd name="T25" fmla="*/ 14 h 32"/>
                  <a:gd name="T26" fmla="*/ 80 w 88"/>
                  <a:gd name="T27" fmla="*/ 17 h 32"/>
                  <a:gd name="T28" fmla="*/ 73 w 88"/>
                  <a:gd name="T29" fmla="*/ 24 h 32"/>
                  <a:gd name="T30" fmla="*/ 15 w 88"/>
                  <a:gd name="T31" fmla="*/ 24 h 32"/>
                  <a:gd name="T32" fmla="*/ 8 w 88"/>
                  <a:gd name="T33" fmla="*/ 17 h 32"/>
                  <a:gd name="T34" fmla="*/ 8 w 88"/>
                  <a:gd name="T35" fmla="*/ 14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8" h="32">
                    <a:moveTo>
                      <a:pt x="15" y="32"/>
                    </a:moveTo>
                    <a:cubicBezTo>
                      <a:pt x="73" y="32"/>
                      <a:pt x="73" y="32"/>
                      <a:pt x="73" y="32"/>
                    </a:cubicBezTo>
                    <a:cubicBezTo>
                      <a:pt x="81" y="32"/>
                      <a:pt x="88" y="25"/>
                      <a:pt x="88" y="17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6"/>
                      <a:pt x="81" y="0"/>
                      <a:pt x="73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5"/>
                      <a:pt x="6" y="32"/>
                      <a:pt x="15" y="32"/>
                    </a:cubicBezTo>
                    <a:close/>
                    <a:moveTo>
                      <a:pt x="8" y="14"/>
                    </a:moveTo>
                    <a:cubicBezTo>
                      <a:pt x="8" y="11"/>
                      <a:pt x="11" y="8"/>
                      <a:pt x="15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6" y="8"/>
                      <a:pt x="80" y="11"/>
                      <a:pt x="80" y="14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0" y="21"/>
                      <a:pt x="76" y="24"/>
                      <a:pt x="73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1" y="24"/>
                      <a:pt x="8" y="21"/>
                      <a:pt x="8" y="17"/>
                    </a:cubicBezTo>
                    <a:lnTo>
                      <a:pt x="8" y="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4" name="Freeform 35"/>
            <p:cNvSpPr>
              <a:spLocks noEditPoints="1"/>
            </p:cNvSpPr>
            <p:nvPr/>
          </p:nvSpPr>
          <p:spPr bwMode="auto">
            <a:xfrm>
              <a:off x="1876425" y="1049338"/>
              <a:ext cx="346075" cy="476250"/>
            </a:xfrm>
            <a:custGeom>
              <a:avLst/>
              <a:gdLst>
                <a:gd name="T0" fmla="*/ 346204 w 331"/>
                <a:gd name="T1" fmla="*/ 168395 h 455"/>
                <a:gd name="T2" fmla="*/ 177809 w 331"/>
                <a:gd name="T3" fmla="*/ 0 h 455"/>
                <a:gd name="T4" fmla="*/ 165257 w 331"/>
                <a:gd name="T5" fmla="*/ 0 h 455"/>
                <a:gd name="T6" fmla="*/ 157936 w 331"/>
                <a:gd name="T7" fmla="*/ 0 h 455"/>
                <a:gd name="T8" fmla="*/ 0 w 331"/>
                <a:gd name="T9" fmla="*/ 0 h 455"/>
                <a:gd name="T10" fmla="*/ 0 w 331"/>
                <a:gd name="T11" fmla="*/ 475899 h 455"/>
                <a:gd name="T12" fmla="*/ 346204 w 331"/>
                <a:gd name="T13" fmla="*/ 475899 h 455"/>
                <a:gd name="T14" fmla="*/ 346204 w 331"/>
                <a:gd name="T15" fmla="*/ 168395 h 455"/>
                <a:gd name="T16" fmla="*/ 346204 w 331"/>
                <a:gd name="T17" fmla="*/ 168395 h 455"/>
                <a:gd name="T18" fmla="*/ 177809 w 331"/>
                <a:gd name="T19" fmla="*/ 30332 h 455"/>
                <a:gd name="T20" fmla="*/ 308550 w 331"/>
                <a:gd name="T21" fmla="*/ 158982 h 455"/>
                <a:gd name="T22" fmla="*/ 177809 w 331"/>
                <a:gd name="T23" fmla="*/ 158982 h 455"/>
                <a:gd name="T24" fmla="*/ 177809 w 331"/>
                <a:gd name="T25" fmla="*/ 30332 h 455"/>
                <a:gd name="T26" fmla="*/ 19873 w 331"/>
                <a:gd name="T27" fmla="*/ 456026 h 455"/>
                <a:gd name="T28" fmla="*/ 19873 w 331"/>
                <a:gd name="T29" fmla="*/ 19873 h 455"/>
                <a:gd name="T30" fmla="*/ 157936 w 331"/>
                <a:gd name="T31" fmla="*/ 19873 h 455"/>
                <a:gd name="T32" fmla="*/ 157936 w 331"/>
                <a:gd name="T33" fmla="*/ 178854 h 455"/>
                <a:gd name="T34" fmla="*/ 326331 w 331"/>
                <a:gd name="T35" fmla="*/ 178854 h 455"/>
                <a:gd name="T36" fmla="*/ 326331 w 331"/>
                <a:gd name="T37" fmla="*/ 456026 h 455"/>
                <a:gd name="T38" fmla="*/ 19873 w 331"/>
                <a:gd name="T39" fmla="*/ 456026 h 45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331" h="455">
                  <a:moveTo>
                    <a:pt x="331" y="161"/>
                  </a:moveTo>
                  <a:lnTo>
                    <a:pt x="170" y="0"/>
                  </a:lnTo>
                  <a:lnTo>
                    <a:pt x="158" y="0"/>
                  </a:lnTo>
                  <a:lnTo>
                    <a:pt x="151" y="0"/>
                  </a:lnTo>
                  <a:lnTo>
                    <a:pt x="0" y="0"/>
                  </a:lnTo>
                  <a:lnTo>
                    <a:pt x="0" y="455"/>
                  </a:lnTo>
                  <a:lnTo>
                    <a:pt x="331" y="455"/>
                  </a:lnTo>
                  <a:lnTo>
                    <a:pt x="331" y="161"/>
                  </a:lnTo>
                  <a:close/>
                  <a:moveTo>
                    <a:pt x="170" y="29"/>
                  </a:moveTo>
                  <a:lnTo>
                    <a:pt x="295" y="152"/>
                  </a:lnTo>
                  <a:lnTo>
                    <a:pt x="170" y="152"/>
                  </a:lnTo>
                  <a:lnTo>
                    <a:pt x="170" y="29"/>
                  </a:lnTo>
                  <a:close/>
                  <a:moveTo>
                    <a:pt x="19" y="436"/>
                  </a:moveTo>
                  <a:lnTo>
                    <a:pt x="19" y="19"/>
                  </a:lnTo>
                  <a:lnTo>
                    <a:pt x="151" y="19"/>
                  </a:lnTo>
                  <a:lnTo>
                    <a:pt x="151" y="171"/>
                  </a:lnTo>
                  <a:lnTo>
                    <a:pt x="312" y="171"/>
                  </a:lnTo>
                  <a:lnTo>
                    <a:pt x="312" y="436"/>
                  </a:lnTo>
                  <a:lnTo>
                    <a:pt x="19" y="4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" name="Freeform 36"/>
            <p:cNvSpPr>
              <a:spLocks noEditPoints="1"/>
            </p:cNvSpPr>
            <p:nvPr/>
          </p:nvSpPr>
          <p:spPr bwMode="auto">
            <a:xfrm>
              <a:off x="1752600" y="3781425"/>
              <a:ext cx="593725" cy="376238"/>
            </a:xfrm>
            <a:custGeom>
              <a:avLst/>
              <a:gdLst>
                <a:gd name="T0" fmla="*/ 334175 w 240"/>
                <a:gd name="T1" fmla="*/ 19818 h 152"/>
                <a:gd name="T2" fmla="*/ 467845 w 240"/>
                <a:gd name="T3" fmla="*/ 153587 h 152"/>
                <a:gd name="T4" fmla="*/ 467845 w 240"/>
                <a:gd name="T5" fmla="*/ 153587 h 152"/>
                <a:gd name="T6" fmla="*/ 467845 w 240"/>
                <a:gd name="T7" fmla="*/ 156064 h 152"/>
                <a:gd name="T8" fmla="*/ 465370 w 240"/>
                <a:gd name="T9" fmla="*/ 178359 h 152"/>
                <a:gd name="T10" fmla="*/ 487648 w 240"/>
                <a:gd name="T11" fmla="*/ 178359 h 152"/>
                <a:gd name="T12" fmla="*/ 574286 w 240"/>
                <a:gd name="T13" fmla="*/ 267538 h 152"/>
                <a:gd name="T14" fmla="*/ 487648 w 240"/>
                <a:gd name="T15" fmla="*/ 356717 h 152"/>
                <a:gd name="T16" fmla="*/ 482697 w 240"/>
                <a:gd name="T17" fmla="*/ 356717 h 152"/>
                <a:gd name="T18" fmla="*/ 118818 w 240"/>
                <a:gd name="T19" fmla="*/ 356717 h 152"/>
                <a:gd name="T20" fmla="*/ 19803 w 240"/>
                <a:gd name="T21" fmla="*/ 257629 h 152"/>
                <a:gd name="T22" fmla="*/ 86638 w 240"/>
                <a:gd name="T23" fmla="*/ 163495 h 152"/>
                <a:gd name="T24" fmla="*/ 99015 w 240"/>
                <a:gd name="T25" fmla="*/ 158541 h 152"/>
                <a:gd name="T26" fmla="*/ 101490 w 240"/>
                <a:gd name="T27" fmla="*/ 148632 h 152"/>
                <a:gd name="T28" fmla="*/ 158424 w 240"/>
                <a:gd name="T29" fmla="*/ 99088 h 152"/>
                <a:gd name="T30" fmla="*/ 185653 w 240"/>
                <a:gd name="T31" fmla="*/ 104043 h 152"/>
                <a:gd name="T32" fmla="*/ 202980 w 240"/>
                <a:gd name="T33" fmla="*/ 113951 h 152"/>
                <a:gd name="T34" fmla="*/ 212882 w 240"/>
                <a:gd name="T35" fmla="*/ 94134 h 152"/>
                <a:gd name="T36" fmla="*/ 334175 w 240"/>
                <a:gd name="T37" fmla="*/ 19818 h 152"/>
                <a:gd name="T38" fmla="*/ 334175 w 240"/>
                <a:gd name="T39" fmla="*/ 0 h 152"/>
                <a:gd name="T40" fmla="*/ 195554 w 240"/>
                <a:gd name="T41" fmla="*/ 86702 h 152"/>
                <a:gd name="T42" fmla="*/ 158424 w 240"/>
                <a:gd name="T43" fmla="*/ 79271 h 152"/>
                <a:gd name="T44" fmla="*/ 81687 w 240"/>
                <a:gd name="T45" fmla="*/ 143678 h 152"/>
                <a:gd name="T46" fmla="*/ 0 w 240"/>
                <a:gd name="T47" fmla="*/ 257629 h 152"/>
                <a:gd name="T48" fmla="*/ 118818 w 240"/>
                <a:gd name="T49" fmla="*/ 376535 h 152"/>
                <a:gd name="T50" fmla="*/ 487648 w 240"/>
                <a:gd name="T51" fmla="*/ 376535 h 152"/>
                <a:gd name="T52" fmla="*/ 487648 w 240"/>
                <a:gd name="T53" fmla="*/ 376535 h 152"/>
                <a:gd name="T54" fmla="*/ 594089 w 240"/>
                <a:gd name="T55" fmla="*/ 267538 h 152"/>
                <a:gd name="T56" fmla="*/ 487648 w 240"/>
                <a:gd name="T57" fmla="*/ 158541 h 152"/>
                <a:gd name="T58" fmla="*/ 487648 w 240"/>
                <a:gd name="T59" fmla="*/ 153587 h 152"/>
                <a:gd name="T60" fmla="*/ 334175 w 240"/>
                <a:gd name="T61" fmla="*/ 0 h 15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40" h="152">
                  <a:moveTo>
                    <a:pt x="135" y="8"/>
                  </a:moveTo>
                  <a:cubicBezTo>
                    <a:pt x="164" y="8"/>
                    <a:pt x="189" y="32"/>
                    <a:pt x="189" y="62"/>
                  </a:cubicBezTo>
                  <a:cubicBezTo>
                    <a:pt x="189" y="62"/>
                    <a:pt x="189" y="62"/>
                    <a:pt x="189" y="62"/>
                  </a:cubicBezTo>
                  <a:cubicBezTo>
                    <a:pt x="189" y="63"/>
                    <a:pt x="189" y="63"/>
                    <a:pt x="189" y="63"/>
                  </a:cubicBezTo>
                  <a:cubicBezTo>
                    <a:pt x="188" y="72"/>
                    <a:pt x="188" y="72"/>
                    <a:pt x="188" y="72"/>
                  </a:cubicBezTo>
                  <a:cubicBezTo>
                    <a:pt x="197" y="72"/>
                    <a:pt x="197" y="72"/>
                    <a:pt x="197" y="72"/>
                  </a:cubicBezTo>
                  <a:cubicBezTo>
                    <a:pt x="216" y="72"/>
                    <a:pt x="232" y="88"/>
                    <a:pt x="232" y="108"/>
                  </a:cubicBezTo>
                  <a:cubicBezTo>
                    <a:pt x="232" y="127"/>
                    <a:pt x="216" y="143"/>
                    <a:pt x="197" y="144"/>
                  </a:cubicBezTo>
                  <a:cubicBezTo>
                    <a:pt x="195" y="144"/>
                    <a:pt x="195" y="144"/>
                    <a:pt x="195" y="144"/>
                  </a:cubicBezTo>
                  <a:cubicBezTo>
                    <a:pt x="48" y="144"/>
                    <a:pt x="48" y="144"/>
                    <a:pt x="48" y="144"/>
                  </a:cubicBezTo>
                  <a:cubicBezTo>
                    <a:pt x="26" y="144"/>
                    <a:pt x="8" y="126"/>
                    <a:pt x="8" y="104"/>
                  </a:cubicBezTo>
                  <a:cubicBezTo>
                    <a:pt x="8" y="86"/>
                    <a:pt x="19" y="71"/>
                    <a:pt x="35" y="66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41" y="60"/>
                    <a:pt x="41" y="60"/>
                    <a:pt x="41" y="60"/>
                  </a:cubicBezTo>
                  <a:cubicBezTo>
                    <a:pt x="43" y="48"/>
                    <a:pt x="53" y="40"/>
                    <a:pt x="64" y="40"/>
                  </a:cubicBezTo>
                  <a:cubicBezTo>
                    <a:pt x="68" y="40"/>
                    <a:pt x="72" y="40"/>
                    <a:pt x="75" y="42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5" y="20"/>
                    <a:pt x="114" y="8"/>
                    <a:pt x="135" y="8"/>
                  </a:cubicBezTo>
                  <a:moveTo>
                    <a:pt x="135" y="0"/>
                  </a:moveTo>
                  <a:cubicBezTo>
                    <a:pt x="110" y="0"/>
                    <a:pt x="89" y="14"/>
                    <a:pt x="79" y="35"/>
                  </a:cubicBezTo>
                  <a:cubicBezTo>
                    <a:pt x="74" y="33"/>
                    <a:pt x="70" y="32"/>
                    <a:pt x="64" y="32"/>
                  </a:cubicBezTo>
                  <a:cubicBezTo>
                    <a:pt x="49" y="32"/>
                    <a:pt x="35" y="43"/>
                    <a:pt x="33" y="58"/>
                  </a:cubicBezTo>
                  <a:cubicBezTo>
                    <a:pt x="14" y="65"/>
                    <a:pt x="0" y="82"/>
                    <a:pt x="0" y="104"/>
                  </a:cubicBezTo>
                  <a:cubicBezTo>
                    <a:pt x="0" y="130"/>
                    <a:pt x="22" y="152"/>
                    <a:pt x="48" y="152"/>
                  </a:cubicBezTo>
                  <a:cubicBezTo>
                    <a:pt x="197" y="152"/>
                    <a:pt x="197" y="152"/>
                    <a:pt x="197" y="152"/>
                  </a:cubicBezTo>
                  <a:cubicBezTo>
                    <a:pt x="197" y="152"/>
                    <a:pt x="197" y="152"/>
                    <a:pt x="197" y="152"/>
                  </a:cubicBezTo>
                  <a:cubicBezTo>
                    <a:pt x="221" y="151"/>
                    <a:pt x="240" y="132"/>
                    <a:pt x="240" y="108"/>
                  </a:cubicBezTo>
                  <a:cubicBezTo>
                    <a:pt x="240" y="83"/>
                    <a:pt x="221" y="64"/>
                    <a:pt x="197" y="64"/>
                  </a:cubicBezTo>
                  <a:cubicBezTo>
                    <a:pt x="197" y="63"/>
                    <a:pt x="197" y="62"/>
                    <a:pt x="197" y="62"/>
                  </a:cubicBezTo>
                  <a:cubicBezTo>
                    <a:pt x="197" y="27"/>
                    <a:pt x="169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6" name="Freeform 37"/>
            <p:cNvSpPr>
              <a:spLocks noEditPoints="1"/>
            </p:cNvSpPr>
            <p:nvPr/>
          </p:nvSpPr>
          <p:spPr bwMode="auto">
            <a:xfrm>
              <a:off x="4464050" y="3751263"/>
              <a:ext cx="533400" cy="434975"/>
            </a:xfrm>
            <a:custGeom>
              <a:avLst/>
              <a:gdLst>
                <a:gd name="T0" fmla="*/ 465440 w 511"/>
                <a:gd name="T1" fmla="*/ 79491 h 417"/>
                <a:gd name="T2" fmla="*/ 465440 w 511"/>
                <a:gd name="T3" fmla="*/ 0 h 417"/>
                <a:gd name="T4" fmla="*/ 0 w 511"/>
                <a:gd name="T5" fmla="*/ 0 h 417"/>
                <a:gd name="T6" fmla="*/ 0 w 511"/>
                <a:gd name="T7" fmla="*/ 356663 h 417"/>
                <a:gd name="T8" fmla="*/ 69032 w 511"/>
                <a:gd name="T9" fmla="*/ 356663 h 417"/>
                <a:gd name="T10" fmla="*/ 69032 w 511"/>
                <a:gd name="T11" fmla="*/ 436154 h 417"/>
                <a:gd name="T12" fmla="*/ 534472 w 511"/>
                <a:gd name="T13" fmla="*/ 436154 h 417"/>
                <a:gd name="T14" fmla="*/ 534472 w 511"/>
                <a:gd name="T15" fmla="*/ 79491 h 417"/>
                <a:gd name="T16" fmla="*/ 465440 w 511"/>
                <a:gd name="T17" fmla="*/ 79491 h 417"/>
                <a:gd name="T18" fmla="*/ 19873 w 511"/>
                <a:gd name="T19" fmla="*/ 336790 h 417"/>
                <a:gd name="T20" fmla="*/ 19873 w 511"/>
                <a:gd name="T21" fmla="*/ 19873 h 417"/>
                <a:gd name="T22" fmla="*/ 445568 w 511"/>
                <a:gd name="T23" fmla="*/ 19873 h 417"/>
                <a:gd name="T24" fmla="*/ 445568 w 511"/>
                <a:gd name="T25" fmla="*/ 79491 h 417"/>
                <a:gd name="T26" fmla="*/ 69032 w 511"/>
                <a:gd name="T27" fmla="*/ 79491 h 417"/>
                <a:gd name="T28" fmla="*/ 69032 w 511"/>
                <a:gd name="T29" fmla="*/ 336790 h 417"/>
                <a:gd name="T30" fmla="*/ 19873 w 511"/>
                <a:gd name="T31" fmla="*/ 336790 h 417"/>
                <a:gd name="T32" fmla="*/ 514599 w 511"/>
                <a:gd name="T33" fmla="*/ 416281 h 417"/>
                <a:gd name="T34" fmla="*/ 88904 w 511"/>
                <a:gd name="T35" fmla="*/ 416281 h 417"/>
                <a:gd name="T36" fmla="*/ 88904 w 511"/>
                <a:gd name="T37" fmla="*/ 99364 h 417"/>
                <a:gd name="T38" fmla="*/ 514599 w 511"/>
                <a:gd name="T39" fmla="*/ 99364 h 417"/>
                <a:gd name="T40" fmla="*/ 514599 w 511"/>
                <a:gd name="T41" fmla="*/ 416281 h 41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511" h="417">
                  <a:moveTo>
                    <a:pt x="445" y="76"/>
                  </a:moveTo>
                  <a:lnTo>
                    <a:pt x="445" y="0"/>
                  </a:lnTo>
                  <a:lnTo>
                    <a:pt x="0" y="0"/>
                  </a:lnTo>
                  <a:lnTo>
                    <a:pt x="0" y="341"/>
                  </a:lnTo>
                  <a:lnTo>
                    <a:pt x="66" y="341"/>
                  </a:lnTo>
                  <a:lnTo>
                    <a:pt x="66" y="417"/>
                  </a:lnTo>
                  <a:lnTo>
                    <a:pt x="511" y="417"/>
                  </a:lnTo>
                  <a:lnTo>
                    <a:pt x="511" y="76"/>
                  </a:lnTo>
                  <a:lnTo>
                    <a:pt x="445" y="76"/>
                  </a:lnTo>
                  <a:close/>
                  <a:moveTo>
                    <a:pt x="19" y="322"/>
                  </a:moveTo>
                  <a:lnTo>
                    <a:pt x="19" y="19"/>
                  </a:lnTo>
                  <a:lnTo>
                    <a:pt x="426" y="19"/>
                  </a:lnTo>
                  <a:lnTo>
                    <a:pt x="426" y="76"/>
                  </a:lnTo>
                  <a:lnTo>
                    <a:pt x="66" y="76"/>
                  </a:lnTo>
                  <a:lnTo>
                    <a:pt x="66" y="322"/>
                  </a:lnTo>
                  <a:lnTo>
                    <a:pt x="19" y="322"/>
                  </a:lnTo>
                  <a:close/>
                  <a:moveTo>
                    <a:pt x="492" y="398"/>
                  </a:moveTo>
                  <a:lnTo>
                    <a:pt x="85" y="398"/>
                  </a:lnTo>
                  <a:lnTo>
                    <a:pt x="85" y="95"/>
                  </a:lnTo>
                  <a:lnTo>
                    <a:pt x="492" y="95"/>
                  </a:lnTo>
                  <a:lnTo>
                    <a:pt x="492" y="3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27" name="组合 226"/>
            <p:cNvGrpSpPr/>
            <p:nvPr/>
          </p:nvGrpSpPr>
          <p:grpSpPr>
            <a:xfrm>
              <a:off x="2647782" y="3770679"/>
              <a:ext cx="594089" cy="376535"/>
              <a:chOff x="2311400" y="5180013"/>
              <a:chExt cx="901700" cy="571500"/>
            </a:xfrm>
            <a:grpFill/>
          </p:grpSpPr>
          <p:sp>
            <p:nvSpPr>
              <p:cNvPr id="262" name="Freeform 38"/>
              <p:cNvSpPr>
                <a:spLocks noEditPoints="1"/>
              </p:cNvSpPr>
              <p:nvPr/>
            </p:nvSpPr>
            <p:spPr bwMode="auto">
              <a:xfrm>
                <a:off x="2311400" y="5180013"/>
                <a:ext cx="901700" cy="571500"/>
              </a:xfrm>
              <a:custGeom>
                <a:avLst/>
                <a:gdLst>
                  <a:gd name="T0" fmla="*/ 196 w 240"/>
                  <a:gd name="T1" fmla="*/ 64 h 152"/>
                  <a:gd name="T2" fmla="*/ 196 w 240"/>
                  <a:gd name="T3" fmla="*/ 62 h 152"/>
                  <a:gd name="T4" fmla="*/ 134 w 240"/>
                  <a:gd name="T5" fmla="*/ 0 h 152"/>
                  <a:gd name="T6" fmla="*/ 78 w 240"/>
                  <a:gd name="T7" fmla="*/ 35 h 152"/>
                  <a:gd name="T8" fmla="*/ 64 w 240"/>
                  <a:gd name="T9" fmla="*/ 32 h 152"/>
                  <a:gd name="T10" fmla="*/ 32 w 240"/>
                  <a:gd name="T11" fmla="*/ 58 h 152"/>
                  <a:gd name="T12" fmla="*/ 0 w 240"/>
                  <a:gd name="T13" fmla="*/ 104 h 152"/>
                  <a:gd name="T14" fmla="*/ 48 w 240"/>
                  <a:gd name="T15" fmla="*/ 152 h 152"/>
                  <a:gd name="T16" fmla="*/ 196 w 240"/>
                  <a:gd name="T17" fmla="*/ 152 h 152"/>
                  <a:gd name="T18" fmla="*/ 196 w 240"/>
                  <a:gd name="T19" fmla="*/ 152 h 152"/>
                  <a:gd name="T20" fmla="*/ 240 w 240"/>
                  <a:gd name="T21" fmla="*/ 108 h 152"/>
                  <a:gd name="T22" fmla="*/ 196 w 240"/>
                  <a:gd name="T23" fmla="*/ 64 h 152"/>
                  <a:gd name="T24" fmla="*/ 196 w 240"/>
                  <a:gd name="T25" fmla="*/ 144 h 152"/>
                  <a:gd name="T26" fmla="*/ 194 w 240"/>
                  <a:gd name="T27" fmla="*/ 144 h 152"/>
                  <a:gd name="T28" fmla="*/ 48 w 240"/>
                  <a:gd name="T29" fmla="*/ 144 h 152"/>
                  <a:gd name="T30" fmla="*/ 8 w 240"/>
                  <a:gd name="T31" fmla="*/ 104 h 152"/>
                  <a:gd name="T32" fmla="*/ 35 w 240"/>
                  <a:gd name="T33" fmla="*/ 66 h 152"/>
                  <a:gd name="T34" fmla="*/ 39 w 240"/>
                  <a:gd name="T35" fmla="*/ 64 h 152"/>
                  <a:gd name="T36" fmla="*/ 40 w 240"/>
                  <a:gd name="T37" fmla="*/ 60 h 152"/>
                  <a:gd name="T38" fmla="*/ 64 w 240"/>
                  <a:gd name="T39" fmla="*/ 40 h 152"/>
                  <a:gd name="T40" fmla="*/ 74 w 240"/>
                  <a:gd name="T41" fmla="*/ 42 h 152"/>
                  <a:gd name="T42" fmla="*/ 82 w 240"/>
                  <a:gd name="T43" fmla="*/ 46 h 152"/>
                  <a:gd name="T44" fmla="*/ 85 w 240"/>
                  <a:gd name="T45" fmla="*/ 38 h 152"/>
                  <a:gd name="T46" fmla="*/ 134 w 240"/>
                  <a:gd name="T47" fmla="*/ 8 h 152"/>
                  <a:gd name="T48" fmla="*/ 188 w 240"/>
                  <a:gd name="T49" fmla="*/ 62 h 152"/>
                  <a:gd name="T50" fmla="*/ 188 w 240"/>
                  <a:gd name="T51" fmla="*/ 62 h 152"/>
                  <a:gd name="T52" fmla="*/ 188 w 240"/>
                  <a:gd name="T53" fmla="*/ 63 h 152"/>
                  <a:gd name="T54" fmla="*/ 188 w 240"/>
                  <a:gd name="T55" fmla="*/ 72 h 152"/>
                  <a:gd name="T56" fmla="*/ 196 w 240"/>
                  <a:gd name="T57" fmla="*/ 72 h 152"/>
                  <a:gd name="T58" fmla="*/ 232 w 240"/>
                  <a:gd name="T59" fmla="*/ 108 h 152"/>
                  <a:gd name="T60" fmla="*/ 196 w 240"/>
                  <a:gd name="T61" fmla="*/ 144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40" h="152">
                    <a:moveTo>
                      <a:pt x="196" y="64"/>
                    </a:moveTo>
                    <a:cubicBezTo>
                      <a:pt x="196" y="63"/>
                      <a:pt x="196" y="62"/>
                      <a:pt x="196" y="62"/>
                    </a:cubicBezTo>
                    <a:cubicBezTo>
                      <a:pt x="196" y="27"/>
                      <a:pt x="168" y="0"/>
                      <a:pt x="134" y="0"/>
                    </a:cubicBezTo>
                    <a:cubicBezTo>
                      <a:pt x="109" y="0"/>
                      <a:pt x="88" y="14"/>
                      <a:pt x="78" y="35"/>
                    </a:cubicBezTo>
                    <a:cubicBezTo>
                      <a:pt x="74" y="33"/>
                      <a:pt x="69" y="32"/>
                      <a:pt x="64" y="32"/>
                    </a:cubicBezTo>
                    <a:cubicBezTo>
                      <a:pt x="48" y="32"/>
                      <a:pt x="35" y="43"/>
                      <a:pt x="32" y="58"/>
                    </a:cubicBezTo>
                    <a:cubicBezTo>
                      <a:pt x="13" y="65"/>
                      <a:pt x="0" y="82"/>
                      <a:pt x="0" y="104"/>
                    </a:cubicBezTo>
                    <a:cubicBezTo>
                      <a:pt x="0" y="130"/>
                      <a:pt x="21" y="152"/>
                      <a:pt x="48" y="152"/>
                    </a:cubicBezTo>
                    <a:cubicBezTo>
                      <a:pt x="196" y="152"/>
                      <a:pt x="196" y="152"/>
                      <a:pt x="196" y="152"/>
                    </a:cubicBezTo>
                    <a:cubicBezTo>
                      <a:pt x="196" y="152"/>
                      <a:pt x="196" y="152"/>
                      <a:pt x="196" y="152"/>
                    </a:cubicBezTo>
                    <a:cubicBezTo>
                      <a:pt x="220" y="151"/>
                      <a:pt x="240" y="132"/>
                      <a:pt x="240" y="108"/>
                    </a:cubicBezTo>
                    <a:cubicBezTo>
                      <a:pt x="240" y="83"/>
                      <a:pt x="220" y="64"/>
                      <a:pt x="196" y="64"/>
                    </a:cubicBezTo>
                    <a:close/>
                    <a:moveTo>
                      <a:pt x="196" y="144"/>
                    </a:moveTo>
                    <a:cubicBezTo>
                      <a:pt x="194" y="144"/>
                      <a:pt x="194" y="144"/>
                      <a:pt x="194" y="144"/>
                    </a:cubicBezTo>
                    <a:cubicBezTo>
                      <a:pt x="48" y="144"/>
                      <a:pt x="48" y="144"/>
                      <a:pt x="48" y="144"/>
                    </a:cubicBezTo>
                    <a:cubicBezTo>
                      <a:pt x="26" y="144"/>
                      <a:pt x="8" y="126"/>
                      <a:pt x="8" y="104"/>
                    </a:cubicBezTo>
                    <a:cubicBezTo>
                      <a:pt x="8" y="86"/>
                      <a:pt x="18" y="71"/>
                      <a:pt x="35" y="66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2" y="48"/>
                      <a:pt x="52" y="40"/>
                      <a:pt x="64" y="40"/>
                    </a:cubicBezTo>
                    <a:cubicBezTo>
                      <a:pt x="67" y="40"/>
                      <a:pt x="71" y="40"/>
                      <a:pt x="74" y="42"/>
                    </a:cubicBezTo>
                    <a:cubicBezTo>
                      <a:pt x="82" y="46"/>
                      <a:pt x="82" y="46"/>
                      <a:pt x="82" y="46"/>
                    </a:cubicBezTo>
                    <a:cubicBezTo>
                      <a:pt x="85" y="38"/>
                      <a:pt x="85" y="38"/>
                      <a:pt x="85" y="38"/>
                    </a:cubicBezTo>
                    <a:cubicBezTo>
                      <a:pt x="94" y="20"/>
                      <a:pt x="113" y="8"/>
                      <a:pt x="134" y="8"/>
                    </a:cubicBezTo>
                    <a:cubicBezTo>
                      <a:pt x="164" y="8"/>
                      <a:pt x="188" y="32"/>
                      <a:pt x="188" y="62"/>
                    </a:cubicBezTo>
                    <a:cubicBezTo>
                      <a:pt x="188" y="62"/>
                      <a:pt x="188" y="62"/>
                      <a:pt x="188" y="62"/>
                    </a:cubicBezTo>
                    <a:cubicBezTo>
                      <a:pt x="188" y="63"/>
                      <a:pt x="188" y="63"/>
                      <a:pt x="188" y="63"/>
                    </a:cubicBezTo>
                    <a:cubicBezTo>
                      <a:pt x="188" y="72"/>
                      <a:pt x="188" y="72"/>
                      <a:pt x="188" y="72"/>
                    </a:cubicBezTo>
                    <a:cubicBezTo>
                      <a:pt x="196" y="72"/>
                      <a:pt x="196" y="72"/>
                      <a:pt x="196" y="72"/>
                    </a:cubicBezTo>
                    <a:cubicBezTo>
                      <a:pt x="215" y="72"/>
                      <a:pt x="232" y="88"/>
                      <a:pt x="232" y="108"/>
                    </a:cubicBezTo>
                    <a:cubicBezTo>
                      <a:pt x="232" y="127"/>
                      <a:pt x="216" y="143"/>
                      <a:pt x="19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3" name="Freeform 39"/>
              <p:cNvSpPr/>
              <p:nvPr/>
            </p:nvSpPr>
            <p:spPr bwMode="auto">
              <a:xfrm>
                <a:off x="2627313" y="5330825"/>
                <a:ext cx="269875" cy="315913"/>
              </a:xfrm>
              <a:custGeom>
                <a:avLst/>
                <a:gdLst>
                  <a:gd name="T0" fmla="*/ 36 w 72"/>
                  <a:gd name="T1" fmla="*/ 76 h 84"/>
                  <a:gd name="T2" fmla="*/ 8 w 72"/>
                  <a:gd name="T3" fmla="*/ 48 h 84"/>
                  <a:gd name="T4" fmla="*/ 36 w 72"/>
                  <a:gd name="T5" fmla="*/ 20 h 84"/>
                  <a:gd name="T6" fmla="*/ 36 w 72"/>
                  <a:gd name="T7" fmla="*/ 34 h 84"/>
                  <a:gd name="T8" fmla="*/ 66 w 72"/>
                  <a:gd name="T9" fmla="*/ 17 h 84"/>
                  <a:gd name="T10" fmla="*/ 36 w 72"/>
                  <a:gd name="T11" fmla="*/ 0 h 84"/>
                  <a:gd name="T12" fmla="*/ 36 w 72"/>
                  <a:gd name="T13" fmla="*/ 12 h 84"/>
                  <a:gd name="T14" fmla="*/ 0 w 72"/>
                  <a:gd name="T15" fmla="*/ 48 h 84"/>
                  <a:gd name="T16" fmla="*/ 36 w 72"/>
                  <a:gd name="T17" fmla="*/ 84 h 84"/>
                  <a:gd name="T18" fmla="*/ 72 w 72"/>
                  <a:gd name="T19" fmla="*/ 48 h 84"/>
                  <a:gd name="T20" fmla="*/ 64 w 72"/>
                  <a:gd name="T21" fmla="*/ 48 h 84"/>
                  <a:gd name="T22" fmla="*/ 36 w 72"/>
                  <a:gd name="T23" fmla="*/ 7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2" h="84">
                    <a:moveTo>
                      <a:pt x="36" y="76"/>
                    </a:moveTo>
                    <a:cubicBezTo>
                      <a:pt x="20" y="76"/>
                      <a:pt x="8" y="63"/>
                      <a:pt x="8" y="48"/>
                    </a:cubicBezTo>
                    <a:cubicBezTo>
                      <a:pt x="8" y="32"/>
                      <a:pt x="20" y="20"/>
                      <a:pt x="36" y="20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16" y="12"/>
                      <a:pt x="0" y="28"/>
                      <a:pt x="0" y="48"/>
                    </a:cubicBezTo>
                    <a:cubicBezTo>
                      <a:pt x="0" y="67"/>
                      <a:pt x="16" y="84"/>
                      <a:pt x="36" y="84"/>
                    </a:cubicBezTo>
                    <a:cubicBezTo>
                      <a:pt x="55" y="84"/>
                      <a:pt x="72" y="67"/>
                      <a:pt x="72" y="48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4" y="63"/>
                      <a:pt x="51" y="76"/>
                      <a:pt x="3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28" name="Freeform 40"/>
            <p:cNvSpPr>
              <a:spLocks noEditPoints="1"/>
            </p:cNvSpPr>
            <p:nvPr/>
          </p:nvSpPr>
          <p:spPr bwMode="auto">
            <a:xfrm>
              <a:off x="5364163" y="3711575"/>
              <a:ext cx="495300" cy="495300"/>
            </a:xfrm>
            <a:custGeom>
              <a:avLst/>
              <a:gdLst>
                <a:gd name="T0" fmla="*/ 179900 w 473"/>
                <a:gd name="T1" fmla="*/ 316918 h 473"/>
                <a:gd name="T2" fmla="*/ 269851 w 473"/>
                <a:gd name="T3" fmla="*/ 494726 h 473"/>
                <a:gd name="T4" fmla="*/ 494726 w 473"/>
                <a:gd name="T5" fmla="*/ 0 h 473"/>
                <a:gd name="T6" fmla="*/ 0 w 473"/>
                <a:gd name="T7" fmla="*/ 237427 h 473"/>
                <a:gd name="T8" fmla="*/ 179900 w 473"/>
                <a:gd name="T9" fmla="*/ 316918 h 473"/>
                <a:gd name="T10" fmla="*/ 185130 w 473"/>
                <a:gd name="T11" fmla="*/ 297045 h 473"/>
                <a:gd name="T12" fmla="*/ 49159 w 473"/>
                <a:gd name="T13" fmla="*/ 234289 h 473"/>
                <a:gd name="T14" fmla="*/ 427786 w 473"/>
                <a:gd name="T15" fmla="*/ 54388 h 473"/>
                <a:gd name="T16" fmla="*/ 185130 w 473"/>
                <a:gd name="T17" fmla="*/ 297045 h 473"/>
                <a:gd name="T18" fmla="*/ 269851 w 473"/>
                <a:gd name="T19" fmla="*/ 447659 h 473"/>
                <a:gd name="T20" fmla="*/ 199773 w 473"/>
                <a:gd name="T21" fmla="*/ 309596 h 473"/>
                <a:gd name="T22" fmla="*/ 442429 w 473"/>
                <a:gd name="T23" fmla="*/ 63802 h 473"/>
                <a:gd name="T24" fmla="*/ 269851 w 473"/>
                <a:gd name="T25" fmla="*/ 447659 h 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73" h="473">
                  <a:moveTo>
                    <a:pt x="172" y="303"/>
                  </a:moveTo>
                  <a:lnTo>
                    <a:pt x="258" y="473"/>
                  </a:lnTo>
                  <a:lnTo>
                    <a:pt x="473" y="0"/>
                  </a:lnTo>
                  <a:lnTo>
                    <a:pt x="0" y="227"/>
                  </a:lnTo>
                  <a:lnTo>
                    <a:pt x="172" y="303"/>
                  </a:lnTo>
                  <a:close/>
                  <a:moveTo>
                    <a:pt x="177" y="284"/>
                  </a:moveTo>
                  <a:lnTo>
                    <a:pt x="47" y="224"/>
                  </a:lnTo>
                  <a:lnTo>
                    <a:pt x="409" y="52"/>
                  </a:lnTo>
                  <a:lnTo>
                    <a:pt x="177" y="284"/>
                  </a:lnTo>
                  <a:close/>
                  <a:moveTo>
                    <a:pt x="258" y="428"/>
                  </a:moveTo>
                  <a:lnTo>
                    <a:pt x="191" y="296"/>
                  </a:lnTo>
                  <a:lnTo>
                    <a:pt x="423" y="61"/>
                  </a:lnTo>
                  <a:lnTo>
                    <a:pt x="258" y="4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9" name="Freeform 41"/>
            <p:cNvSpPr>
              <a:spLocks noEditPoints="1"/>
            </p:cNvSpPr>
            <p:nvPr/>
          </p:nvSpPr>
          <p:spPr bwMode="auto">
            <a:xfrm>
              <a:off x="8045450" y="1092200"/>
              <a:ext cx="474663" cy="406400"/>
            </a:xfrm>
            <a:custGeom>
              <a:avLst/>
              <a:gdLst>
                <a:gd name="T0" fmla="*/ 435282 w 192"/>
                <a:gd name="T1" fmla="*/ 49490 h 164"/>
                <a:gd name="T2" fmla="*/ 178070 w 192"/>
                <a:gd name="T3" fmla="*/ 49490 h 164"/>
                <a:gd name="T4" fmla="*/ 178070 w 192"/>
                <a:gd name="T5" fmla="*/ 39592 h 164"/>
                <a:gd name="T6" fmla="*/ 138499 w 192"/>
                <a:gd name="T7" fmla="*/ 0 h 164"/>
                <a:gd name="T8" fmla="*/ 39571 w 192"/>
                <a:gd name="T9" fmla="*/ 0 h 164"/>
                <a:gd name="T10" fmla="*/ 0 w 192"/>
                <a:gd name="T11" fmla="*/ 39592 h 164"/>
                <a:gd name="T12" fmla="*/ 0 w 192"/>
                <a:gd name="T13" fmla="*/ 89083 h 164"/>
                <a:gd name="T14" fmla="*/ 0 w 192"/>
                <a:gd name="T15" fmla="*/ 158369 h 164"/>
                <a:gd name="T16" fmla="*/ 0 w 192"/>
                <a:gd name="T17" fmla="*/ 366229 h 164"/>
                <a:gd name="T18" fmla="*/ 39571 w 192"/>
                <a:gd name="T19" fmla="*/ 405821 h 164"/>
                <a:gd name="T20" fmla="*/ 435282 w 192"/>
                <a:gd name="T21" fmla="*/ 405821 h 164"/>
                <a:gd name="T22" fmla="*/ 474853 w 192"/>
                <a:gd name="T23" fmla="*/ 366229 h 164"/>
                <a:gd name="T24" fmla="*/ 474853 w 192"/>
                <a:gd name="T25" fmla="*/ 89083 h 164"/>
                <a:gd name="T26" fmla="*/ 435282 w 192"/>
                <a:gd name="T27" fmla="*/ 49490 h 164"/>
                <a:gd name="T28" fmla="*/ 19786 w 192"/>
                <a:gd name="T29" fmla="*/ 39592 h 164"/>
                <a:gd name="T30" fmla="*/ 39571 w 192"/>
                <a:gd name="T31" fmla="*/ 19796 h 164"/>
                <a:gd name="T32" fmla="*/ 138499 w 192"/>
                <a:gd name="T33" fmla="*/ 19796 h 164"/>
                <a:gd name="T34" fmla="*/ 158284 w 192"/>
                <a:gd name="T35" fmla="*/ 39592 h 164"/>
                <a:gd name="T36" fmla="*/ 158284 w 192"/>
                <a:gd name="T37" fmla="*/ 49490 h 164"/>
                <a:gd name="T38" fmla="*/ 158284 w 192"/>
                <a:gd name="T39" fmla="*/ 69287 h 164"/>
                <a:gd name="T40" fmla="*/ 178070 w 192"/>
                <a:gd name="T41" fmla="*/ 69287 h 164"/>
                <a:gd name="T42" fmla="*/ 435282 w 192"/>
                <a:gd name="T43" fmla="*/ 69287 h 164"/>
                <a:gd name="T44" fmla="*/ 455067 w 192"/>
                <a:gd name="T45" fmla="*/ 89083 h 164"/>
                <a:gd name="T46" fmla="*/ 455067 w 192"/>
                <a:gd name="T47" fmla="*/ 108879 h 164"/>
                <a:gd name="T48" fmla="*/ 19786 w 192"/>
                <a:gd name="T49" fmla="*/ 108879 h 164"/>
                <a:gd name="T50" fmla="*/ 19786 w 192"/>
                <a:gd name="T51" fmla="*/ 89083 h 164"/>
                <a:gd name="T52" fmla="*/ 19786 w 192"/>
                <a:gd name="T53" fmla="*/ 39592 h 164"/>
                <a:gd name="T54" fmla="*/ 435282 w 192"/>
                <a:gd name="T55" fmla="*/ 386025 h 164"/>
                <a:gd name="T56" fmla="*/ 39571 w 192"/>
                <a:gd name="T57" fmla="*/ 386025 h 164"/>
                <a:gd name="T58" fmla="*/ 19786 w 192"/>
                <a:gd name="T59" fmla="*/ 366229 h 164"/>
                <a:gd name="T60" fmla="*/ 19786 w 192"/>
                <a:gd name="T61" fmla="*/ 158369 h 164"/>
                <a:gd name="T62" fmla="*/ 19786 w 192"/>
                <a:gd name="T63" fmla="*/ 128675 h 164"/>
                <a:gd name="T64" fmla="*/ 455067 w 192"/>
                <a:gd name="T65" fmla="*/ 128675 h 164"/>
                <a:gd name="T66" fmla="*/ 455067 w 192"/>
                <a:gd name="T67" fmla="*/ 366229 h 164"/>
                <a:gd name="T68" fmla="*/ 435282 w 192"/>
                <a:gd name="T69" fmla="*/ 386025 h 16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164">
                  <a:moveTo>
                    <a:pt x="176" y="20"/>
                  </a:moveTo>
                  <a:cubicBezTo>
                    <a:pt x="72" y="20"/>
                    <a:pt x="72" y="20"/>
                    <a:pt x="72" y="20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2" y="7"/>
                    <a:pt x="65" y="0"/>
                    <a:pt x="5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8" y="0"/>
                    <a:pt x="0" y="7"/>
                    <a:pt x="0" y="1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156"/>
                    <a:pt x="8" y="164"/>
                    <a:pt x="16" y="164"/>
                  </a:cubicBezTo>
                  <a:cubicBezTo>
                    <a:pt x="176" y="164"/>
                    <a:pt x="176" y="164"/>
                    <a:pt x="176" y="164"/>
                  </a:cubicBezTo>
                  <a:cubicBezTo>
                    <a:pt x="185" y="164"/>
                    <a:pt x="192" y="156"/>
                    <a:pt x="192" y="148"/>
                  </a:cubicBezTo>
                  <a:cubicBezTo>
                    <a:pt x="192" y="36"/>
                    <a:pt x="192" y="36"/>
                    <a:pt x="192" y="36"/>
                  </a:cubicBezTo>
                  <a:cubicBezTo>
                    <a:pt x="192" y="27"/>
                    <a:pt x="185" y="20"/>
                    <a:pt x="176" y="20"/>
                  </a:cubicBezTo>
                  <a:close/>
                  <a:moveTo>
                    <a:pt x="8" y="16"/>
                  </a:moveTo>
                  <a:cubicBezTo>
                    <a:pt x="8" y="11"/>
                    <a:pt x="12" y="8"/>
                    <a:pt x="16" y="8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61" y="8"/>
                    <a:pt x="64" y="11"/>
                    <a:pt x="64" y="16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176" y="28"/>
                    <a:pt x="176" y="28"/>
                    <a:pt x="176" y="28"/>
                  </a:cubicBezTo>
                  <a:cubicBezTo>
                    <a:pt x="181" y="28"/>
                    <a:pt x="184" y="31"/>
                    <a:pt x="184" y="36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6"/>
                    <a:pt x="8" y="36"/>
                    <a:pt x="8" y="36"/>
                  </a:cubicBezTo>
                  <a:lnTo>
                    <a:pt x="8" y="16"/>
                  </a:lnTo>
                  <a:close/>
                  <a:moveTo>
                    <a:pt x="176" y="156"/>
                  </a:moveTo>
                  <a:cubicBezTo>
                    <a:pt x="16" y="156"/>
                    <a:pt x="16" y="156"/>
                    <a:pt x="16" y="156"/>
                  </a:cubicBezTo>
                  <a:cubicBezTo>
                    <a:pt x="12" y="156"/>
                    <a:pt x="8" y="152"/>
                    <a:pt x="8" y="148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148"/>
                    <a:pt x="184" y="148"/>
                    <a:pt x="184" y="148"/>
                  </a:cubicBezTo>
                  <a:cubicBezTo>
                    <a:pt x="184" y="152"/>
                    <a:pt x="181" y="156"/>
                    <a:pt x="176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0" name="Freeform 42"/>
            <p:cNvSpPr>
              <a:spLocks noEditPoints="1"/>
            </p:cNvSpPr>
            <p:nvPr/>
          </p:nvSpPr>
          <p:spPr bwMode="auto">
            <a:xfrm>
              <a:off x="2692400" y="2028825"/>
              <a:ext cx="495300" cy="315913"/>
            </a:xfrm>
            <a:custGeom>
              <a:avLst/>
              <a:gdLst>
                <a:gd name="T0" fmla="*/ 474937 w 200"/>
                <a:gd name="T1" fmla="*/ 0 h 128"/>
                <a:gd name="T2" fmla="*/ 22263 w 200"/>
                <a:gd name="T3" fmla="*/ 0 h 128"/>
                <a:gd name="T4" fmla="*/ 17315 w 200"/>
                <a:gd name="T5" fmla="*/ 0 h 128"/>
                <a:gd name="T6" fmla="*/ 7421 w 200"/>
                <a:gd name="T7" fmla="*/ 0 h 128"/>
                <a:gd name="T8" fmla="*/ 0 w 200"/>
                <a:gd name="T9" fmla="*/ 0 h 128"/>
                <a:gd name="T10" fmla="*/ 0 w 200"/>
                <a:gd name="T11" fmla="*/ 316918 h 128"/>
                <a:gd name="T12" fmla="*/ 494726 w 200"/>
                <a:gd name="T13" fmla="*/ 316918 h 128"/>
                <a:gd name="T14" fmla="*/ 494726 w 200"/>
                <a:gd name="T15" fmla="*/ 0 h 128"/>
                <a:gd name="T16" fmla="*/ 479884 w 200"/>
                <a:gd name="T17" fmla="*/ 0 h 128"/>
                <a:gd name="T18" fmla="*/ 474937 w 200"/>
                <a:gd name="T19" fmla="*/ 0 h 128"/>
                <a:gd name="T20" fmla="*/ 455148 w 200"/>
                <a:gd name="T21" fmla="*/ 19807 h 128"/>
                <a:gd name="T22" fmla="*/ 264678 w 200"/>
                <a:gd name="T23" fmla="*/ 210453 h 128"/>
                <a:gd name="T24" fmla="*/ 232521 w 200"/>
                <a:gd name="T25" fmla="*/ 210453 h 128"/>
                <a:gd name="T26" fmla="*/ 42052 w 200"/>
                <a:gd name="T27" fmla="*/ 19807 h 128"/>
                <a:gd name="T28" fmla="*/ 455148 w 200"/>
                <a:gd name="T29" fmla="*/ 19807 h 128"/>
                <a:gd name="T30" fmla="*/ 19789 w 200"/>
                <a:gd name="T31" fmla="*/ 27235 h 128"/>
                <a:gd name="T32" fmla="*/ 148418 w 200"/>
                <a:gd name="T33" fmla="*/ 155983 h 128"/>
                <a:gd name="T34" fmla="*/ 19789 w 200"/>
                <a:gd name="T35" fmla="*/ 284731 h 128"/>
                <a:gd name="T36" fmla="*/ 19789 w 200"/>
                <a:gd name="T37" fmla="*/ 27235 h 128"/>
                <a:gd name="T38" fmla="*/ 37104 w 200"/>
                <a:gd name="T39" fmla="*/ 297111 h 128"/>
                <a:gd name="T40" fmla="*/ 163260 w 200"/>
                <a:gd name="T41" fmla="*/ 168363 h 128"/>
                <a:gd name="T42" fmla="*/ 217679 w 200"/>
                <a:gd name="T43" fmla="*/ 225309 h 128"/>
                <a:gd name="T44" fmla="*/ 247363 w 200"/>
                <a:gd name="T45" fmla="*/ 237689 h 128"/>
                <a:gd name="T46" fmla="*/ 279520 w 200"/>
                <a:gd name="T47" fmla="*/ 225309 h 128"/>
                <a:gd name="T48" fmla="*/ 333940 w 200"/>
                <a:gd name="T49" fmla="*/ 168363 h 128"/>
                <a:gd name="T50" fmla="*/ 460095 w 200"/>
                <a:gd name="T51" fmla="*/ 297111 h 128"/>
                <a:gd name="T52" fmla="*/ 37104 w 200"/>
                <a:gd name="T53" fmla="*/ 297111 h 128"/>
                <a:gd name="T54" fmla="*/ 474937 w 200"/>
                <a:gd name="T55" fmla="*/ 284731 h 128"/>
                <a:gd name="T56" fmla="*/ 346308 w 200"/>
                <a:gd name="T57" fmla="*/ 155983 h 128"/>
                <a:gd name="T58" fmla="*/ 474937 w 200"/>
                <a:gd name="T59" fmla="*/ 27235 h 128"/>
                <a:gd name="T60" fmla="*/ 474937 w 200"/>
                <a:gd name="T61" fmla="*/ 284731 h 12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00" h="128">
                  <a:moveTo>
                    <a:pt x="192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00" y="128"/>
                    <a:pt x="200" y="128"/>
                    <a:pt x="200" y="128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194" y="0"/>
                    <a:pt x="194" y="0"/>
                    <a:pt x="194" y="0"/>
                  </a:cubicBezTo>
                  <a:lnTo>
                    <a:pt x="192" y="0"/>
                  </a:lnTo>
                  <a:close/>
                  <a:moveTo>
                    <a:pt x="184" y="8"/>
                  </a:moveTo>
                  <a:cubicBezTo>
                    <a:pt x="107" y="85"/>
                    <a:pt x="107" y="85"/>
                    <a:pt x="107" y="85"/>
                  </a:cubicBezTo>
                  <a:cubicBezTo>
                    <a:pt x="104" y="88"/>
                    <a:pt x="97" y="88"/>
                    <a:pt x="94" y="85"/>
                  </a:cubicBezTo>
                  <a:cubicBezTo>
                    <a:pt x="17" y="8"/>
                    <a:pt x="17" y="8"/>
                    <a:pt x="17" y="8"/>
                  </a:cubicBezTo>
                  <a:lnTo>
                    <a:pt x="184" y="8"/>
                  </a:lnTo>
                  <a:close/>
                  <a:moveTo>
                    <a:pt x="8" y="11"/>
                  </a:moveTo>
                  <a:cubicBezTo>
                    <a:pt x="60" y="63"/>
                    <a:pt x="60" y="63"/>
                    <a:pt x="60" y="63"/>
                  </a:cubicBezTo>
                  <a:cubicBezTo>
                    <a:pt x="8" y="115"/>
                    <a:pt x="8" y="115"/>
                    <a:pt x="8" y="115"/>
                  </a:cubicBezTo>
                  <a:lnTo>
                    <a:pt x="8" y="11"/>
                  </a:lnTo>
                  <a:close/>
                  <a:moveTo>
                    <a:pt x="15" y="120"/>
                  </a:moveTo>
                  <a:cubicBezTo>
                    <a:pt x="66" y="68"/>
                    <a:pt x="66" y="68"/>
                    <a:pt x="66" y="68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91" y="94"/>
                    <a:pt x="96" y="96"/>
                    <a:pt x="100" y="96"/>
                  </a:cubicBezTo>
                  <a:cubicBezTo>
                    <a:pt x="105" y="96"/>
                    <a:pt x="109" y="94"/>
                    <a:pt x="113" y="91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86" y="120"/>
                    <a:pt x="186" y="120"/>
                    <a:pt x="186" y="120"/>
                  </a:cubicBezTo>
                  <a:lnTo>
                    <a:pt x="15" y="120"/>
                  </a:lnTo>
                  <a:close/>
                  <a:moveTo>
                    <a:pt x="192" y="115"/>
                  </a:moveTo>
                  <a:cubicBezTo>
                    <a:pt x="140" y="63"/>
                    <a:pt x="140" y="63"/>
                    <a:pt x="140" y="63"/>
                  </a:cubicBezTo>
                  <a:cubicBezTo>
                    <a:pt x="192" y="11"/>
                    <a:pt x="192" y="11"/>
                    <a:pt x="192" y="11"/>
                  </a:cubicBezTo>
                  <a:lnTo>
                    <a:pt x="192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1" name="组合 230"/>
            <p:cNvGrpSpPr/>
            <p:nvPr/>
          </p:nvGrpSpPr>
          <p:grpSpPr>
            <a:xfrm>
              <a:off x="3582844" y="3770679"/>
              <a:ext cx="494726" cy="376535"/>
              <a:chOff x="3730625" y="5180013"/>
              <a:chExt cx="750888" cy="571500"/>
            </a:xfrm>
            <a:grpFill/>
          </p:grpSpPr>
          <p:sp>
            <p:nvSpPr>
              <p:cNvPr id="259" name="Freeform 43"/>
              <p:cNvSpPr>
                <a:spLocks noEditPoints="1"/>
              </p:cNvSpPr>
              <p:nvPr/>
            </p:nvSpPr>
            <p:spPr bwMode="auto">
              <a:xfrm>
                <a:off x="3730625" y="5180013"/>
                <a:ext cx="750888" cy="571500"/>
              </a:xfrm>
              <a:custGeom>
                <a:avLst/>
                <a:gdLst>
                  <a:gd name="T0" fmla="*/ 184 w 200"/>
                  <a:gd name="T1" fmla="*/ 24 h 152"/>
                  <a:gd name="T2" fmla="*/ 151 w 200"/>
                  <a:gd name="T3" fmla="*/ 24 h 152"/>
                  <a:gd name="T4" fmla="*/ 132 w 200"/>
                  <a:gd name="T5" fmla="*/ 4 h 152"/>
                  <a:gd name="T6" fmla="*/ 132 w 200"/>
                  <a:gd name="T7" fmla="*/ 4 h 152"/>
                  <a:gd name="T8" fmla="*/ 132 w 200"/>
                  <a:gd name="T9" fmla="*/ 4 h 152"/>
                  <a:gd name="T10" fmla="*/ 132 w 200"/>
                  <a:gd name="T11" fmla="*/ 4 h 152"/>
                  <a:gd name="T12" fmla="*/ 121 w 200"/>
                  <a:gd name="T13" fmla="*/ 0 h 152"/>
                  <a:gd name="T14" fmla="*/ 81 w 200"/>
                  <a:gd name="T15" fmla="*/ 0 h 152"/>
                  <a:gd name="T16" fmla="*/ 69 w 200"/>
                  <a:gd name="T17" fmla="*/ 5 h 152"/>
                  <a:gd name="T18" fmla="*/ 69 w 200"/>
                  <a:gd name="T19" fmla="*/ 5 h 152"/>
                  <a:gd name="T20" fmla="*/ 50 w 200"/>
                  <a:gd name="T21" fmla="*/ 24 h 152"/>
                  <a:gd name="T22" fmla="*/ 16 w 200"/>
                  <a:gd name="T23" fmla="*/ 24 h 152"/>
                  <a:gd name="T24" fmla="*/ 0 w 200"/>
                  <a:gd name="T25" fmla="*/ 40 h 152"/>
                  <a:gd name="T26" fmla="*/ 0 w 200"/>
                  <a:gd name="T27" fmla="*/ 136 h 152"/>
                  <a:gd name="T28" fmla="*/ 16 w 200"/>
                  <a:gd name="T29" fmla="*/ 152 h 152"/>
                  <a:gd name="T30" fmla="*/ 184 w 200"/>
                  <a:gd name="T31" fmla="*/ 152 h 152"/>
                  <a:gd name="T32" fmla="*/ 200 w 200"/>
                  <a:gd name="T33" fmla="*/ 136 h 152"/>
                  <a:gd name="T34" fmla="*/ 200 w 200"/>
                  <a:gd name="T35" fmla="*/ 40 h 152"/>
                  <a:gd name="T36" fmla="*/ 184 w 200"/>
                  <a:gd name="T37" fmla="*/ 24 h 152"/>
                  <a:gd name="T38" fmla="*/ 192 w 200"/>
                  <a:gd name="T39" fmla="*/ 136 h 152"/>
                  <a:gd name="T40" fmla="*/ 184 w 200"/>
                  <a:gd name="T41" fmla="*/ 144 h 152"/>
                  <a:gd name="T42" fmla="*/ 16 w 200"/>
                  <a:gd name="T43" fmla="*/ 144 h 152"/>
                  <a:gd name="T44" fmla="*/ 8 w 200"/>
                  <a:gd name="T45" fmla="*/ 136 h 152"/>
                  <a:gd name="T46" fmla="*/ 8 w 200"/>
                  <a:gd name="T47" fmla="*/ 40 h 152"/>
                  <a:gd name="T48" fmla="*/ 16 w 200"/>
                  <a:gd name="T49" fmla="*/ 32 h 152"/>
                  <a:gd name="T50" fmla="*/ 50 w 200"/>
                  <a:gd name="T51" fmla="*/ 32 h 152"/>
                  <a:gd name="T52" fmla="*/ 54 w 200"/>
                  <a:gd name="T53" fmla="*/ 32 h 152"/>
                  <a:gd name="T54" fmla="*/ 56 w 200"/>
                  <a:gd name="T55" fmla="*/ 29 h 152"/>
                  <a:gd name="T56" fmla="*/ 66 w 200"/>
                  <a:gd name="T57" fmla="*/ 20 h 152"/>
                  <a:gd name="T58" fmla="*/ 66 w 200"/>
                  <a:gd name="T59" fmla="*/ 20 h 152"/>
                  <a:gd name="T60" fmla="*/ 75 w 200"/>
                  <a:gd name="T61" fmla="*/ 10 h 152"/>
                  <a:gd name="T62" fmla="*/ 81 w 200"/>
                  <a:gd name="T63" fmla="*/ 8 h 152"/>
                  <a:gd name="T64" fmla="*/ 121 w 200"/>
                  <a:gd name="T65" fmla="*/ 8 h 152"/>
                  <a:gd name="T66" fmla="*/ 126 w 200"/>
                  <a:gd name="T67" fmla="*/ 10 h 152"/>
                  <a:gd name="T68" fmla="*/ 146 w 200"/>
                  <a:gd name="T69" fmla="*/ 29 h 152"/>
                  <a:gd name="T70" fmla="*/ 148 w 200"/>
                  <a:gd name="T71" fmla="*/ 32 h 152"/>
                  <a:gd name="T72" fmla="*/ 151 w 200"/>
                  <a:gd name="T73" fmla="*/ 32 h 152"/>
                  <a:gd name="T74" fmla="*/ 184 w 200"/>
                  <a:gd name="T75" fmla="*/ 32 h 152"/>
                  <a:gd name="T76" fmla="*/ 192 w 200"/>
                  <a:gd name="T77" fmla="*/ 40 h 152"/>
                  <a:gd name="T78" fmla="*/ 192 w 200"/>
                  <a:gd name="T79" fmla="*/ 136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00" h="152">
                    <a:moveTo>
                      <a:pt x="184" y="24"/>
                    </a:moveTo>
                    <a:cubicBezTo>
                      <a:pt x="151" y="24"/>
                      <a:pt x="151" y="24"/>
                      <a:pt x="151" y="2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32" y="4"/>
                      <a:pt x="132" y="4"/>
                      <a:pt x="132" y="4"/>
                    </a:cubicBezTo>
                    <a:cubicBezTo>
                      <a:pt x="129" y="1"/>
                      <a:pt x="125" y="0"/>
                      <a:pt x="121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6" y="0"/>
                      <a:pt x="72" y="2"/>
                      <a:pt x="69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8" y="24"/>
                      <a:pt x="0" y="31"/>
                      <a:pt x="0" y="4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0" y="144"/>
                      <a:pt x="8" y="152"/>
                      <a:pt x="16" y="152"/>
                    </a:cubicBezTo>
                    <a:cubicBezTo>
                      <a:pt x="184" y="152"/>
                      <a:pt x="184" y="152"/>
                      <a:pt x="184" y="152"/>
                    </a:cubicBezTo>
                    <a:cubicBezTo>
                      <a:pt x="193" y="152"/>
                      <a:pt x="200" y="144"/>
                      <a:pt x="200" y="136"/>
                    </a:cubicBezTo>
                    <a:cubicBezTo>
                      <a:pt x="200" y="40"/>
                      <a:pt x="200" y="40"/>
                      <a:pt x="200" y="40"/>
                    </a:cubicBezTo>
                    <a:cubicBezTo>
                      <a:pt x="200" y="31"/>
                      <a:pt x="193" y="24"/>
                      <a:pt x="184" y="24"/>
                    </a:cubicBezTo>
                    <a:close/>
                    <a:moveTo>
                      <a:pt x="192" y="136"/>
                    </a:moveTo>
                    <a:cubicBezTo>
                      <a:pt x="192" y="140"/>
                      <a:pt x="189" y="144"/>
                      <a:pt x="184" y="144"/>
                    </a:cubicBezTo>
                    <a:cubicBezTo>
                      <a:pt x="16" y="144"/>
                      <a:pt x="16" y="144"/>
                      <a:pt x="16" y="144"/>
                    </a:cubicBezTo>
                    <a:cubicBezTo>
                      <a:pt x="12" y="144"/>
                      <a:pt x="8" y="140"/>
                      <a:pt x="8" y="136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8" y="35"/>
                      <a:pt x="12" y="32"/>
                      <a:pt x="16" y="32"/>
                    </a:cubicBezTo>
                    <a:cubicBezTo>
                      <a:pt x="50" y="32"/>
                      <a:pt x="50" y="32"/>
                      <a:pt x="50" y="32"/>
                    </a:cubicBezTo>
                    <a:cubicBezTo>
                      <a:pt x="54" y="32"/>
                      <a:pt x="54" y="32"/>
                      <a:pt x="54" y="32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66" y="20"/>
                      <a:pt x="66" y="20"/>
                      <a:pt x="66" y="2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9"/>
                      <a:pt x="79" y="8"/>
                      <a:pt x="81" y="8"/>
                    </a:cubicBezTo>
                    <a:cubicBezTo>
                      <a:pt x="121" y="8"/>
                      <a:pt x="121" y="8"/>
                      <a:pt x="121" y="8"/>
                    </a:cubicBezTo>
                    <a:cubicBezTo>
                      <a:pt x="123" y="8"/>
                      <a:pt x="125" y="8"/>
                      <a:pt x="126" y="10"/>
                    </a:cubicBezTo>
                    <a:cubicBezTo>
                      <a:pt x="146" y="29"/>
                      <a:pt x="146" y="29"/>
                      <a:pt x="146" y="29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51" y="32"/>
                      <a:pt x="151" y="32"/>
                      <a:pt x="151" y="32"/>
                    </a:cubicBezTo>
                    <a:cubicBezTo>
                      <a:pt x="184" y="32"/>
                      <a:pt x="184" y="32"/>
                      <a:pt x="184" y="32"/>
                    </a:cubicBezTo>
                    <a:cubicBezTo>
                      <a:pt x="189" y="32"/>
                      <a:pt x="192" y="35"/>
                      <a:pt x="192" y="40"/>
                    </a:cubicBezTo>
                    <a:lnTo>
                      <a:pt x="192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0" name="Freeform 44"/>
              <p:cNvSpPr>
                <a:spLocks noEditPoints="1"/>
              </p:cNvSpPr>
              <p:nvPr/>
            </p:nvSpPr>
            <p:spPr bwMode="auto">
              <a:xfrm>
                <a:off x="3911600" y="5300663"/>
                <a:ext cx="390525" cy="390525"/>
              </a:xfrm>
              <a:custGeom>
                <a:avLst/>
                <a:gdLst>
                  <a:gd name="T0" fmla="*/ 52 w 104"/>
                  <a:gd name="T1" fmla="*/ 0 h 104"/>
                  <a:gd name="T2" fmla="*/ 0 w 104"/>
                  <a:gd name="T3" fmla="*/ 52 h 104"/>
                  <a:gd name="T4" fmla="*/ 52 w 104"/>
                  <a:gd name="T5" fmla="*/ 104 h 104"/>
                  <a:gd name="T6" fmla="*/ 104 w 104"/>
                  <a:gd name="T7" fmla="*/ 52 h 104"/>
                  <a:gd name="T8" fmla="*/ 52 w 104"/>
                  <a:gd name="T9" fmla="*/ 0 h 104"/>
                  <a:gd name="T10" fmla="*/ 52 w 104"/>
                  <a:gd name="T11" fmla="*/ 96 h 104"/>
                  <a:gd name="T12" fmla="*/ 8 w 104"/>
                  <a:gd name="T13" fmla="*/ 52 h 104"/>
                  <a:gd name="T14" fmla="*/ 52 w 104"/>
                  <a:gd name="T15" fmla="*/ 8 h 104"/>
                  <a:gd name="T16" fmla="*/ 96 w 104"/>
                  <a:gd name="T17" fmla="*/ 52 h 104"/>
                  <a:gd name="T18" fmla="*/ 52 w 104"/>
                  <a:gd name="T19" fmla="*/ 96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0"/>
                    </a:moveTo>
                    <a:cubicBezTo>
                      <a:pt x="24" y="0"/>
                      <a:pt x="0" y="23"/>
                      <a:pt x="0" y="52"/>
                    </a:cubicBezTo>
                    <a:cubicBezTo>
                      <a:pt x="0" y="80"/>
                      <a:pt x="24" y="104"/>
                      <a:pt x="52" y="104"/>
                    </a:cubicBezTo>
                    <a:cubicBezTo>
                      <a:pt x="81" y="104"/>
                      <a:pt x="104" y="80"/>
                      <a:pt x="104" y="52"/>
                    </a:cubicBezTo>
                    <a:cubicBezTo>
                      <a:pt x="104" y="23"/>
                      <a:pt x="81" y="0"/>
                      <a:pt x="52" y="0"/>
                    </a:cubicBezTo>
                    <a:close/>
                    <a:moveTo>
                      <a:pt x="52" y="96"/>
                    </a:moveTo>
                    <a:cubicBezTo>
                      <a:pt x="28" y="96"/>
                      <a:pt x="8" y="76"/>
                      <a:pt x="8" y="52"/>
                    </a:cubicBezTo>
                    <a:cubicBezTo>
                      <a:pt x="8" y="27"/>
                      <a:pt x="28" y="8"/>
                      <a:pt x="52" y="8"/>
                    </a:cubicBezTo>
                    <a:cubicBezTo>
                      <a:pt x="77" y="8"/>
                      <a:pt x="96" y="27"/>
                      <a:pt x="96" y="52"/>
                    </a:cubicBezTo>
                    <a:cubicBezTo>
                      <a:pt x="96" y="76"/>
                      <a:pt x="77" y="96"/>
                      <a:pt x="52" y="9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61" name="Freeform 45"/>
              <p:cNvSpPr>
                <a:spLocks noEditPoints="1"/>
              </p:cNvSpPr>
              <p:nvPr/>
            </p:nvSpPr>
            <p:spPr bwMode="auto">
              <a:xfrm>
                <a:off x="3971925" y="5360988"/>
                <a:ext cx="269875" cy="269875"/>
              </a:xfrm>
              <a:custGeom>
                <a:avLst/>
                <a:gdLst>
                  <a:gd name="T0" fmla="*/ 36 w 72"/>
                  <a:gd name="T1" fmla="*/ 0 h 72"/>
                  <a:gd name="T2" fmla="*/ 0 w 72"/>
                  <a:gd name="T3" fmla="*/ 36 h 72"/>
                  <a:gd name="T4" fmla="*/ 36 w 72"/>
                  <a:gd name="T5" fmla="*/ 72 h 72"/>
                  <a:gd name="T6" fmla="*/ 72 w 72"/>
                  <a:gd name="T7" fmla="*/ 36 h 72"/>
                  <a:gd name="T8" fmla="*/ 36 w 72"/>
                  <a:gd name="T9" fmla="*/ 0 h 72"/>
                  <a:gd name="T10" fmla="*/ 36 w 72"/>
                  <a:gd name="T11" fmla="*/ 64 h 72"/>
                  <a:gd name="T12" fmla="*/ 8 w 72"/>
                  <a:gd name="T13" fmla="*/ 36 h 72"/>
                  <a:gd name="T14" fmla="*/ 36 w 72"/>
                  <a:gd name="T15" fmla="*/ 8 h 72"/>
                  <a:gd name="T16" fmla="*/ 64 w 72"/>
                  <a:gd name="T17" fmla="*/ 36 h 72"/>
                  <a:gd name="T18" fmla="*/ 36 w 72"/>
                  <a:gd name="T19" fmla="*/ 6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2" h="72">
                    <a:moveTo>
                      <a:pt x="36" y="0"/>
                    </a:moveTo>
                    <a:cubicBezTo>
                      <a:pt x="17" y="0"/>
                      <a:pt x="0" y="16"/>
                      <a:pt x="0" y="36"/>
                    </a:cubicBezTo>
                    <a:cubicBezTo>
                      <a:pt x="0" y="55"/>
                      <a:pt x="17" y="72"/>
                      <a:pt x="36" y="72"/>
                    </a:cubicBezTo>
                    <a:cubicBezTo>
                      <a:pt x="56" y="72"/>
                      <a:pt x="72" y="55"/>
                      <a:pt x="72" y="36"/>
                    </a:cubicBezTo>
                    <a:cubicBezTo>
                      <a:pt x="72" y="16"/>
                      <a:pt x="56" y="0"/>
                      <a:pt x="36" y="0"/>
                    </a:cubicBezTo>
                    <a:close/>
                    <a:moveTo>
                      <a:pt x="36" y="64"/>
                    </a:moveTo>
                    <a:cubicBezTo>
                      <a:pt x="21" y="64"/>
                      <a:pt x="8" y="51"/>
                      <a:pt x="8" y="36"/>
                    </a:cubicBezTo>
                    <a:cubicBezTo>
                      <a:pt x="8" y="20"/>
                      <a:pt x="21" y="8"/>
                      <a:pt x="36" y="8"/>
                    </a:cubicBezTo>
                    <a:cubicBezTo>
                      <a:pt x="52" y="8"/>
                      <a:pt x="64" y="20"/>
                      <a:pt x="64" y="36"/>
                    </a:cubicBezTo>
                    <a:cubicBezTo>
                      <a:pt x="64" y="51"/>
                      <a:pt x="52" y="64"/>
                      <a:pt x="36" y="6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2" name="组合 231"/>
            <p:cNvGrpSpPr/>
            <p:nvPr/>
          </p:nvGrpSpPr>
          <p:grpSpPr>
            <a:xfrm>
              <a:off x="8035375" y="1941343"/>
              <a:ext cx="494726" cy="494726"/>
              <a:chOff x="10488613" y="2403475"/>
              <a:chExt cx="750888" cy="750888"/>
            </a:xfrm>
            <a:grpFill/>
          </p:grpSpPr>
          <p:sp>
            <p:nvSpPr>
              <p:cNvPr id="257" name="Freeform 46"/>
              <p:cNvSpPr>
                <a:spLocks noEditPoints="1"/>
              </p:cNvSpPr>
              <p:nvPr/>
            </p:nvSpPr>
            <p:spPr bwMode="auto">
              <a:xfrm>
                <a:off x="10488613" y="2403475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5" y="0"/>
                      <a:pt x="0" y="45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5"/>
                      <a:pt x="156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50" y="192"/>
                      <a:pt x="8" y="151"/>
                      <a:pt x="8" y="100"/>
                    </a:cubicBezTo>
                    <a:cubicBezTo>
                      <a:pt x="8" y="49"/>
                      <a:pt x="50" y="8"/>
                      <a:pt x="100" y="8"/>
                    </a:cubicBezTo>
                    <a:cubicBezTo>
                      <a:pt x="151" y="8"/>
                      <a:pt x="192" y="49"/>
                      <a:pt x="192" y="100"/>
                    </a:cubicBezTo>
                    <a:cubicBezTo>
                      <a:pt x="192" y="151"/>
                      <a:pt x="151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8" name="Freeform 47"/>
              <p:cNvSpPr/>
              <p:nvPr/>
            </p:nvSpPr>
            <p:spPr bwMode="auto">
              <a:xfrm>
                <a:off x="10642600" y="2552700"/>
                <a:ext cx="446088" cy="452438"/>
              </a:xfrm>
              <a:custGeom>
                <a:avLst/>
                <a:gdLst>
                  <a:gd name="T0" fmla="*/ 149 w 281"/>
                  <a:gd name="T1" fmla="*/ 0 h 285"/>
                  <a:gd name="T2" fmla="*/ 130 w 281"/>
                  <a:gd name="T3" fmla="*/ 0 h 285"/>
                  <a:gd name="T4" fmla="*/ 130 w 281"/>
                  <a:gd name="T5" fmla="*/ 133 h 285"/>
                  <a:gd name="T6" fmla="*/ 0 w 281"/>
                  <a:gd name="T7" fmla="*/ 133 h 285"/>
                  <a:gd name="T8" fmla="*/ 0 w 281"/>
                  <a:gd name="T9" fmla="*/ 152 h 285"/>
                  <a:gd name="T10" fmla="*/ 130 w 281"/>
                  <a:gd name="T11" fmla="*/ 152 h 285"/>
                  <a:gd name="T12" fmla="*/ 130 w 281"/>
                  <a:gd name="T13" fmla="*/ 285 h 285"/>
                  <a:gd name="T14" fmla="*/ 149 w 281"/>
                  <a:gd name="T15" fmla="*/ 285 h 285"/>
                  <a:gd name="T16" fmla="*/ 149 w 281"/>
                  <a:gd name="T17" fmla="*/ 152 h 285"/>
                  <a:gd name="T18" fmla="*/ 281 w 281"/>
                  <a:gd name="T19" fmla="*/ 152 h 285"/>
                  <a:gd name="T20" fmla="*/ 281 w 281"/>
                  <a:gd name="T21" fmla="*/ 133 h 285"/>
                  <a:gd name="T22" fmla="*/ 149 w 281"/>
                  <a:gd name="T23" fmla="*/ 133 h 285"/>
                  <a:gd name="T24" fmla="*/ 149 w 281"/>
                  <a:gd name="T25" fmla="*/ 0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1" h="285">
                    <a:moveTo>
                      <a:pt x="149" y="0"/>
                    </a:moveTo>
                    <a:lnTo>
                      <a:pt x="130" y="0"/>
                    </a:lnTo>
                    <a:lnTo>
                      <a:pt x="130" y="133"/>
                    </a:lnTo>
                    <a:lnTo>
                      <a:pt x="0" y="133"/>
                    </a:lnTo>
                    <a:lnTo>
                      <a:pt x="0" y="152"/>
                    </a:lnTo>
                    <a:lnTo>
                      <a:pt x="130" y="152"/>
                    </a:lnTo>
                    <a:lnTo>
                      <a:pt x="130" y="285"/>
                    </a:lnTo>
                    <a:lnTo>
                      <a:pt x="149" y="285"/>
                    </a:lnTo>
                    <a:lnTo>
                      <a:pt x="149" y="152"/>
                    </a:lnTo>
                    <a:lnTo>
                      <a:pt x="281" y="152"/>
                    </a:lnTo>
                    <a:lnTo>
                      <a:pt x="281" y="133"/>
                    </a:lnTo>
                    <a:lnTo>
                      <a:pt x="149" y="133"/>
                    </a:lnTo>
                    <a:lnTo>
                      <a:pt x="14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3" name="组合 232"/>
            <p:cNvGrpSpPr/>
            <p:nvPr/>
          </p:nvGrpSpPr>
          <p:grpSpPr>
            <a:xfrm>
              <a:off x="8037467" y="2830386"/>
              <a:ext cx="494726" cy="494726"/>
              <a:chOff x="10491788" y="3752850"/>
              <a:chExt cx="750888" cy="750888"/>
            </a:xfrm>
            <a:grpFill/>
          </p:grpSpPr>
          <p:sp>
            <p:nvSpPr>
              <p:cNvPr id="255" name="Freeform 48"/>
              <p:cNvSpPr>
                <a:spLocks noEditPoints="1"/>
              </p:cNvSpPr>
              <p:nvPr/>
            </p:nvSpPr>
            <p:spPr bwMode="auto">
              <a:xfrm>
                <a:off x="10491788" y="3752850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4" y="0"/>
                      <a:pt x="0" y="44"/>
                      <a:pt x="0" y="100"/>
                    </a:cubicBezTo>
                    <a:cubicBezTo>
                      <a:pt x="0" y="155"/>
                      <a:pt x="44" y="200"/>
                      <a:pt x="100" y="200"/>
                    </a:cubicBezTo>
                    <a:cubicBezTo>
                      <a:pt x="155" y="200"/>
                      <a:pt x="200" y="155"/>
                      <a:pt x="200" y="100"/>
                    </a:cubicBezTo>
                    <a:cubicBezTo>
                      <a:pt x="200" y="44"/>
                      <a:pt x="155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49" y="192"/>
                      <a:pt x="8" y="150"/>
                      <a:pt x="8" y="100"/>
                    </a:cubicBezTo>
                    <a:cubicBezTo>
                      <a:pt x="8" y="49"/>
                      <a:pt x="49" y="8"/>
                      <a:pt x="100" y="8"/>
                    </a:cubicBezTo>
                    <a:cubicBezTo>
                      <a:pt x="150" y="8"/>
                      <a:pt x="192" y="49"/>
                      <a:pt x="192" y="100"/>
                    </a:cubicBezTo>
                    <a:cubicBezTo>
                      <a:pt x="192" y="150"/>
                      <a:pt x="150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6" name="Rectangle 49"/>
              <p:cNvSpPr>
                <a:spLocks noChangeArrowheads="1"/>
              </p:cNvSpPr>
              <p:nvPr/>
            </p:nvSpPr>
            <p:spPr bwMode="auto">
              <a:xfrm>
                <a:off x="10672763" y="4113213"/>
                <a:ext cx="388938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grpSp>
          <p:nvGrpSpPr>
            <p:cNvPr id="234" name="组合 233"/>
            <p:cNvGrpSpPr/>
            <p:nvPr/>
          </p:nvGrpSpPr>
          <p:grpSpPr>
            <a:xfrm>
              <a:off x="7144241" y="3712107"/>
              <a:ext cx="494726" cy="494726"/>
              <a:chOff x="9136063" y="5091113"/>
              <a:chExt cx="750888" cy="750888"/>
            </a:xfrm>
            <a:grpFill/>
          </p:grpSpPr>
          <p:sp>
            <p:nvSpPr>
              <p:cNvPr id="252" name="Oval 50"/>
              <p:cNvSpPr>
                <a:spLocks noChangeArrowheads="1"/>
              </p:cNvSpPr>
              <p:nvPr/>
            </p:nvSpPr>
            <p:spPr bwMode="auto">
              <a:xfrm>
                <a:off x="9471025" y="5237163"/>
                <a:ext cx="90488" cy="90488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3" name="Freeform 51"/>
              <p:cNvSpPr/>
              <p:nvPr/>
            </p:nvSpPr>
            <p:spPr bwMode="auto">
              <a:xfrm>
                <a:off x="9455150" y="5357813"/>
                <a:ext cx="120650" cy="315913"/>
              </a:xfrm>
              <a:custGeom>
                <a:avLst/>
                <a:gdLst>
                  <a:gd name="T0" fmla="*/ 57 w 76"/>
                  <a:gd name="T1" fmla="*/ 19 h 199"/>
                  <a:gd name="T2" fmla="*/ 57 w 76"/>
                  <a:gd name="T3" fmla="*/ 9 h 199"/>
                  <a:gd name="T4" fmla="*/ 57 w 76"/>
                  <a:gd name="T5" fmla="*/ 0 h 199"/>
                  <a:gd name="T6" fmla="*/ 0 w 76"/>
                  <a:gd name="T7" fmla="*/ 0 h 199"/>
                  <a:gd name="T8" fmla="*/ 0 w 76"/>
                  <a:gd name="T9" fmla="*/ 19 h 199"/>
                  <a:gd name="T10" fmla="*/ 19 w 76"/>
                  <a:gd name="T11" fmla="*/ 19 h 199"/>
                  <a:gd name="T12" fmla="*/ 19 w 76"/>
                  <a:gd name="T13" fmla="*/ 180 h 199"/>
                  <a:gd name="T14" fmla="*/ 0 w 76"/>
                  <a:gd name="T15" fmla="*/ 180 h 199"/>
                  <a:gd name="T16" fmla="*/ 0 w 76"/>
                  <a:gd name="T17" fmla="*/ 199 h 199"/>
                  <a:gd name="T18" fmla="*/ 76 w 76"/>
                  <a:gd name="T19" fmla="*/ 199 h 199"/>
                  <a:gd name="T20" fmla="*/ 76 w 76"/>
                  <a:gd name="T21" fmla="*/ 180 h 199"/>
                  <a:gd name="T22" fmla="*/ 57 w 76"/>
                  <a:gd name="T23" fmla="*/ 180 h 199"/>
                  <a:gd name="T24" fmla="*/ 57 w 76"/>
                  <a:gd name="T25" fmla="*/ 1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6" h="199">
                    <a:moveTo>
                      <a:pt x="57" y="19"/>
                    </a:moveTo>
                    <a:lnTo>
                      <a:pt x="57" y="9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9"/>
                    </a:lnTo>
                    <a:lnTo>
                      <a:pt x="19" y="19"/>
                    </a:lnTo>
                    <a:lnTo>
                      <a:pt x="19" y="180"/>
                    </a:lnTo>
                    <a:lnTo>
                      <a:pt x="0" y="180"/>
                    </a:lnTo>
                    <a:lnTo>
                      <a:pt x="0" y="199"/>
                    </a:lnTo>
                    <a:lnTo>
                      <a:pt x="76" y="199"/>
                    </a:lnTo>
                    <a:lnTo>
                      <a:pt x="76" y="180"/>
                    </a:lnTo>
                    <a:lnTo>
                      <a:pt x="57" y="180"/>
                    </a:lnTo>
                    <a:lnTo>
                      <a:pt x="57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4" name="Freeform 52"/>
              <p:cNvSpPr>
                <a:spLocks noEditPoints="1"/>
              </p:cNvSpPr>
              <p:nvPr/>
            </p:nvSpPr>
            <p:spPr bwMode="auto">
              <a:xfrm>
                <a:off x="9136063" y="5091113"/>
                <a:ext cx="750888" cy="750888"/>
              </a:xfrm>
              <a:custGeom>
                <a:avLst/>
                <a:gdLst>
                  <a:gd name="T0" fmla="*/ 100 w 200"/>
                  <a:gd name="T1" fmla="*/ 0 h 200"/>
                  <a:gd name="T2" fmla="*/ 0 w 200"/>
                  <a:gd name="T3" fmla="*/ 100 h 200"/>
                  <a:gd name="T4" fmla="*/ 100 w 200"/>
                  <a:gd name="T5" fmla="*/ 200 h 200"/>
                  <a:gd name="T6" fmla="*/ 200 w 200"/>
                  <a:gd name="T7" fmla="*/ 100 h 200"/>
                  <a:gd name="T8" fmla="*/ 100 w 200"/>
                  <a:gd name="T9" fmla="*/ 0 h 200"/>
                  <a:gd name="T10" fmla="*/ 100 w 200"/>
                  <a:gd name="T11" fmla="*/ 192 h 200"/>
                  <a:gd name="T12" fmla="*/ 8 w 200"/>
                  <a:gd name="T13" fmla="*/ 100 h 200"/>
                  <a:gd name="T14" fmla="*/ 100 w 200"/>
                  <a:gd name="T15" fmla="*/ 8 h 200"/>
                  <a:gd name="T16" fmla="*/ 192 w 200"/>
                  <a:gd name="T17" fmla="*/ 100 h 200"/>
                  <a:gd name="T18" fmla="*/ 100 w 200"/>
                  <a:gd name="T19" fmla="*/ 192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200">
                    <a:moveTo>
                      <a:pt x="100" y="0"/>
                    </a:moveTo>
                    <a:cubicBezTo>
                      <a:pt x="45" y="0"/>
                      <a:pt x="0" y="44"/>
                      <a:pt x="0" y="100"/>
                    </a:cubicBezTo>
                    <a:cubicBezTo>
                      <a:pt x="0" y="155"/>
                      <a:pt x="45" y="200"/>
                      <a:pt x="100" y="200"/>
                    </a:cubicBezTo>
                    <a:cubicBezTo>
                      <a:pt x="156" y="200"/>
                      <a:pt x="200" y="155"/>
                      <a:pt x="200" y="100"/>
                    </a:cubicBezTo>
                    <a:cubicBezTo>
                      <a:pt x="200" y="44"/>
                      <a:pt x="156" y="0"/>
                      <a:pt x="100" y="0"/>
                    </a:cubicBezTo>
                    <a:close/>
                    <a:moveTo>
                      <a:pt x="100" y="192"/>
                    </a:moveTo>
                    <a:cubicBezTo>
                      <a:pt x="50" y="192"/>
                      <a:pt x="8" y="150"/>
                      <a:pt x="8" y="100"/>
                    </a:cubicBezTo>
                    <a:cubicBezTo>
                      <a:pt x="8" y="49"/>
                      <a:pt x="50" y="8"/>
                      <a:pt x="100" y="8"/>
                    </a:cubicBezTo>
                    <a:cubicBezTo>
                      <a:pt x="151" y="8"/>
                      <a:pt x="192" y="49"/>
                      <a:pt x="192" y="100"/>
                    </a:cubicBezTo>
                    <a:cubicBezTo>
                      <a:pt x="192" y="150"/>
                      <a:pt x="151" y="192"/>
                      <a:pt x="100" y="19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35" name="Freeform 53"/>
            <p:cNvSpPr>
              <a:spLocks noEditPoints="1"/>
            </p:cNvSpPr>
            <p:nvPr/>
          </p:nvSpPr>
          <p:spPr bwMode="auto">
            <a:xfrm>
              <a:off x="8035925" y="3770313"/>
              <a:ext cx="496888" cy="374650"/>
            </a:xfrm>
            <a:custGeom>
              <a:avLst/>
              <a:gdLst>
                <a:gd name="T0" fmla="*/ 217512 w 201"/>
                <a:gd name="T1" fmla="*/ 37196 h 151"/>
                <a:gd name="T2" fmla="*/ 217512 w 201"/>
                <a:gd name="T3" fmla="*/ 99190 h 151"/>
                <a:gd name="T4" fmla="*/ 217512 w 201"/>
                <a:gd name="T5" fmla="*/ 119029 h 151"/>
                <a:gd name="T6" fmla="*/ 237286 w 201"/>
                <a:gd name="T7" fmla="*/ 119029 h 151"/>
                <a:gd name="T8" fmla="*/ 469629 w 201"/>
                <a:gd name="T9" fmla="*/ 305011 h 151"/>
                <a:gd name="T10" fmla="*/ 237286 w 201"/>
                <a:gd name="T11" fmla="*/ 218219 h 151"/>
                <a:gd name="T12" fmla="*/ 217512 w 201"/>
                <a:gd name="T13" fmla="*/ 218219 h 151"/>
                <a:gd name="T14" fmla="*/ 217512 w 201"/>
                <a:gd name="T15" fmla="*/ 238057 h 151"/>
                <a:gd name="T16" fmla="*/ 217512 w 201"/>
                <a:gd name="T17" fmla="*/ 297571 h 151"/>
                <a:gd name="T18" fmla="*/ 34604 w 201"/>
                <a:gd name="T19" fmla="*/ 168624 h 151"/>
                <a:gd name="T20" fmla="*/ 217512 w 201"/>
                <a:gd name="T21" fmla="*/ 37196 h 151"/>
                <a:gd name="T22" fmla="*/ 237286 w 201"/>
                <a:gd name="T23" fmla="*/ 0 h 151"/>
                <a:gd name="T24" fmla="*/ 0 w 201"/>
                <a:gd name="T25" fmla="*/ 168624 h 151"/>
                <a:gd name="T26" fmla="*/ 237286 w 201"/>
                <a:gd name="T27" fmla="*/ 337248 h 151"/>
                <a:gd name="T28" fmla="*/ 237286 w 201"/>
                <a:gd name="T29" fmla="*/ 238057 h 151"/>
                <a:gd name="T30" fmla="*/ 496818 w 201"/>
                <a:gd name="T31" fmla="*/ 374444 h 151"/>
                <a:gd name="T32" fmla="*/ 237286 w 201"/>
                <a:gd name="T33" fmla="*/ 99190 h 151"/>
                <a:gd name="T34" fmla="*/ 237286 w 201"/>
                <a:gd name="T35" fmla="*/ 0 h 151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01" h="151">
                  <a:moveTo>
                    <a:pt x="88" y="15"/>
                  </a:moveTo>
                  <a:cubicBezTo>
                    <a:pt x="88" y="40"/>
                    <a:pt x="88" y="40"/>
                    <a:pt x="88" y="40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51" y="49"/>
                    <a:pt x="182" y="73"/>
                    <a:pt x="190" y="123"/>
                  </a:cubicBezTo>
                  <a:cubicBezTo>
                    <a:pt x="160" y="88"/>
                    <a:pt x="125" y="88"/>
                    <a:pt x="96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6"/>
                    <a:pt x="88" y="96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88" y="15"/>
                    <a:pt x="88" y="15"/>
                    <a:pt x="88" y="15"/>
                  </a:cubicBezTo>
                  <a:moveTo>
                    <a:pt x="96" y="0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135" y="96"/>
                    <a:pt x="170" y="98"/>
                    <a:pt x="201" y="151"/>
                  </a:cubicBezTo>
                  <a:cubicBezTo>
                    <a:pt x="201" y="117"/>
                    <a:pt x="195" y="41"/>
                    <a:pt x="96" y="40"/>
                  </a:cubicBezTo>
                  <a:cubicBezTo>
                    <a:pt x="96" y="0"/>
                    <a:pt x="96" y="0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6" name="组合 235"/>
            <p:cNvGrpSpPr/>
            <p:nvPr/>
          </p:nvGrpSpPr>
          <p:grpSpPr>
            <a:xfrm>
              <a:off x="7147379" y="2908831"/>
              <a:ext cx="494726" cy="336790"/>
              <a:chOff x="9140825" y="3871913"/>
              <a:chExt cx="750888" cy="511175"/>
            </a:xfrm>
            <a:grpFill/>
          </p:grpSpPr>
          <p:sp>
            <p:nvSpPr>
              <p:cNvPr id="250" name="Freeform 54"/>
              <p:cNvSpPr/>
              <p:nvPr/>
            </p:nvSpPr>
            <p:spPr bwMode="auto">
              <a:xfrm>
                <a:off x="9402763" y="4075113"/>
                <a:ext cx="222250" cy="222250"/>
              </a:xfrm>
              <a:custGeom>
                <a:avLst/>
                <a:gdLst>
                  <a:gd name="T0" fmla="*/ 140 w 140"/>
                  <a:gd name="T1" fmla="*/ 12 h 140"/>
                  <a:gd name="T2" fmla="*/ 128 w 140"/>
                  <a:gd name="T3" fmla="*/ 0 h 140"/>
                  <a:gd name="T4" fmla="*/ 71 w 140"/>
                  <a:gd name="T5" fmla="*/ 57 h 140"/>
                  <a:gd name="T6" fmla="*/ 12 w 140"/>
                  <a:gd name="T7" fmla="*/ 0 h 140"/>
                  <a:gd name="T8" fmla="*/ 0 w 140"/>
                  <a:gd name="T9" fmla="*/ 12 h 140"/>
                  <a:gd name="T10" fmla="*/ 57 w 140"/>
                  <a:gd name="T11" fmla="*/ 71 h 140"/>
                  <a:gd name="T12" fmla="*/ 0 w 140"/>
                  <a:gd name="T13" fmla="*/ 128 h 140"/>
                  <a:gd name="T14" fmla="*/ 12 w 140"/>
                  <a:gd name="T15" fmla="*/ 140 h 140"/>
                  <a:gd name="T16" fmla="*/ 71 w 140"/>
                  <a:gd name="T17" fmla="*/ 83 h 140"/>
                  <a:gd name="T18" fmla="*/ 128 w 140"/>
                  <a:gd name="T19" fmla="*/ 140 h 140"/>
                  <a:gd name="T20" fmla="*/ 140 w 140"/>
                  <a:gd name="T21" fmla="*/ 128 h 140"/>
                  <a:gd name="T22" fmla="*/ 83 w 140"/>
                  <a:gd name="T23" fmla="*/ 71 h 140"/>
                  <a:gd name="T24" fmla="*/ 140 w 140"/>
                  <a:gd name="T25" fmla="*/ 1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0" h="140">
                    <a:moveTo>
                      <a:pt x="140" y="12"/>
                    </a:moveTo>
                    <a:lnTo>
                      <a:pt x="128" y="0"/>
                    </a:lnTo>
                    <a:lnTo>
                      <a:pt x="71" y="57"/>
                    </a:lnTo>
                    <a:lnTo>
                      <a:pt x="12" y="0"/>
                    </a:lnTo>
                    <a:lnTo>
                      <a:pt x="0" y="12"/>
                    </a:lnTo>
                    <a:lnTo>
                      <a:pt x="57" y="71"/>
                    </a:lnTo>
                    <a:lnTo>
                      <a:pt x="0" y="128"/>
                    </a:lnTo>
                    <a:lnTo>
                      <a:pt x="12" y="140"/>
                    </a:lnTo>
                    <a:lnTo>
                      <a:pt x="71" y="83"/>
                    </a:lnTo>
                    <a:lnTo>
                      <a:pt x="128" y="140"/>
                    </a:lnTo>
                    <a:lnTo>
                      <a:pt x="140" y="128"/>
                    </a:lnTo>
                    <a:lnTo>
                      <a:pt x="83" y="71"/>
                    </a:lnTo>
                    <a:lnTo>
                      <a:pt x="140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51" name="Freeform 55"/>
              <p:cNvSpPr>
                <a:spLocks noEditPoints="1"/>
              </p:cNvSpPr>
              <p:nvPr/>
            </p:nvSpPr>
            <p:spPr bwMode="auto">
              <a:xfrm>
                <a:off x="9140825" y="3871913"/>
                <a:ext cx="750888" cy="511175"/>
              </a:xfrm>
              <a:custGeom>
                <a:avLst/>
                <a:gdLst>
                  <a:gd name="T0" fmla="*/ 200 w 200"/>
                  <a:gd name="T1" fmla="*/ 0 h 136"/>
                  <a:gd name="T2" fmla="*/ 0 w 200"/>
                  <a:gd name="T3" fmla="*/ 0 h 136"/>
                  <a:gd name="T4" fmla="*/ 0 w 200"/>
                  <a:gd name="T5" fmla="*/ 8 h 136"/>
                  <a:gd name="T6" fmla="*/ 5 w 200"/>
                  <a:gd name="T7" fmla="*/ 8 h 136"/>
                  <a:gd name="T8" fmla="*/ 8 w 200"/>
                  <a:gd name="T9" fmla="*/ 24 h 136"/>
                  <a:gd name="T10" fmla="*/ 17 w 200"/>
                  <a:gd name="T11" fmla="*/ 38 h 136"/>
                  <a:gd name="T12" fmla="*/ 31 w 200"/>
                  <a:gd name="T13" fmla="*/ 120 h 136"/>
                  <a:gd name="T14" fmla="*/ 46 w 200"/>
                  <a:gd name="T15" fmla="*/ 136 h 136"/>
                  <a:gd name="T16" fmla="*/ 153 w 200"/>
                  <a:gd name="T17" fmla="*/ 136 h 136"/>
                  <a:gd name="T18" fmla="*/ 168 w 200"/>
                  <a:gd name="T19" fmla="*/ 120 h 136"/>
                  <a:gd name="T20" fmla="*/ 182 w 200"/>
                  <a:gd name="T21" fmla="*/ 38 h 136"/>
                  <a:gd name="T22" fmla="*/ 192 w 200"/>
                  <a:gd name="T23" fmla="*/ 24 h 136"/>
                  <a:gd name="T24" fmla="*/ 194 w 200"/>
                  <a:gd name="T25" fmla="*/ 8 h 136"/>
                  <a:gd name="T26" fmla="*/ 200 w 200"/>
                  <a:gd name="T27" fmla="*/ 8 h 136"/>
                  <a:gd name="T28" fmla="*/ 200 w 200"/>
                  <a:gd name="T29" fmla="*/ 0 h 136"/>
                  <a:gd name="T30" fmla="*/ 160 w 200"/>
                  <a:gd name="T31" fmla="*/ 119 h 136"/>
                  <a:gd name="T32" fmla="*/ 153 w 200"/>
                  <a:gd name="T33" fmla="*/ 128 h 136"/>
                  <a:gd name="T34" fmla="*/ 46 w 200"/>
                  <a:gd name="T35" fmla="*/ 128 h 136"/>
                  <a:gd name="T36" fmla="*/ 39 w 200"/>
                  <a:gd name="T37" fmla="*/ 119 h 136"/>
                  <a:gd name="T38" fmla="*/ 25 w 200"/>
                  <a:gd name="T39" fmla="*/ 40 h 136"/>
                  <a:gd name="T40" fmla="*/ 174 w 200"/>
                  <a:gd name="T41" fmla="*/ 40 h 136"/>
                  <a:gd name="T42" fmla="*/ 160 w 200"/>
                  <a:gd name="T43" fmla="*/ 119 h 136"/>
                  <a:gd name="T44" fmla="*/ 184 w 200"/>
                  <a:gd name="T45" fmla="*/ 23 h 136"/>
                  <a:gd name="T46" fmla="*/ 184 w 200"/>
                  <a:gd name="T47" fmla="*/ 23 h 136"/>
                  <a:gd name="T48" fmla="*/ 184 w 200"/>
                  <a:gd name="T49" fmla="*/ 24 h 136"/>
                  <a:gd name="T50" fmla="*/ 176 w 200"/>
                  <a:gd name="T51" fmla="*/ 32 h 136"/>
                  <a:gd name="T52" fmla="*/ 24 w 200"/>
                  <a:gd name="T53" fmla="*/ 32 h 136"/>
                  <a:gd name="T54" fmla="*/ 16 w 200"/>
                  <a:gd name="T55" fmla="*/ 24 h 136"/>
                  <a:gd name="T56" fmla="*/ 16 w 200"/>
                  <a:gd name="T57" fmla="*/ 23 h 136"/>
                  <a:gd name="T58" fmla="*/ 15 w 200"/>
                  <a:gd name="T59" fmla="*/ 23 h 136"/>
                  <a:gd name="T60" fmla="*/ 13 w 200"/>
                  <a:gd name="T61" fmla="*/ 8 h 136"/>
                  <a:gd name="T62" fmla="*/ 186 w 200"/>
                  <a:gd name="T63" fmla="*/ 8 h 136"/>
                  <a:gd name="T64" fmla="*/ 184 w 200"/>
                  <a:gd name="T65" fmla="*/ 2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00" h="136">
                    <a:moveTo>
                      <a:pt x="20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8" y="30"/>
                      <a:pt x="11" y="35"/>
                      <a:pt x="17" y="38"/>
                    </a:cubicBezTo>
                    <a:cubicBezTo>
                      <a:pt x="31" y="120"/>
                      <a:pt x="31" y="120"/>
                      <a:pt x="31" y="120"/>
                    </a:cubicBezTo>
                    <a:cubicBezTo>
                      <a:pt x="32" y="129"/>
                      <a:pt x="38" y="136"/>
                      <a:pt x="46" y="136"/>
                    </a:cubicBezTo>
                    <a:cubicBezTo>
                      <a:pt x="153" y="136"/>
                      <a:pt x="153" y="136"/>
                      <a:pt x="153" y="136"/>
                    </a:cubicBezTo>
                    <a:cubicBezTo>
                      <a:pt x="161" y="136"/>
                      <a:pt x="167" y="129"/>
                      <a:pt x="168" y="120"/>
                    </a:cubicBezTo>
                    <a:cubicBezTo>
                      <a:pt x="182" y="38"/>
                      <a:pt x="182" y="38"/>
                      <a:pt x="182" y="38"/>
                    </a:cubicBezTo>
                    <a:cubicBezTo>
                      <a:pt x="188" y="35"/>
                      <a:pt x="192" y="30"/>
                      <a:pt x="192" y="24"/>
                    </a:cubicBezTo>
                    <a:cubicBezTo>
                      <a:pt x="194" y="8"/>
                      <a:pt x="194" y="8"/>
                      <a:pt x="194" y="8"/>
                    </a:cubicBezTo>
                    <a:cubicBezTo>
                      <a:pt x="200" y="8"/>
                      <a:pt x="200" y="8"/>
                      <a:pt x="200" y="8"/>
                    </a:cubicBezTo>
                    <a:lnTo>
                      <a:pt x="200" y="0"/>
                    </a:lnTo>
                    <a:close/>
                    <a:moveTo>
                      <a:pt x="160" y="119"/>
                    </a:moveTo>
                    <a:cubicBezTo>
                      <a:pt x="160" y="122"/>
                      <a:pt x="158" y="128"/>
                      <a:pt x="153" y="128"/>
                    </a:cubicBezTo>
                    <a:cubicBezTo>
                      <a:pt x="46" y="128"/>
                      <a:pt x="46" y="128"/>
                      <a:pt x="46" y="128"/>
                    </a:cubicBezTo>
                    <a:cubicBezTo>
                      <a:pt x="41" y="128"/>
                      <a:pt x="39" y="121"/>
                      <a:pt x="39" y="119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174" y="40"/>
                      <a:pt x="174" y="40"/>
                      <a:pt x="174" y="40"/>
                    </a:cubicBezTo>
                    <a:lnTo>
                      <a:pt x="160" y="119"/>
                    </a:lnTo>
                    <a:close/>
                    <a:moveTo>
                      <a:pt x="184" y="23"/>
                    </a:moveTo>
                    <a:cubicBezTo>
                      <a:pt x="184" y="23"/>
                      <a:pt x="184" y="23"/>
                      <a:pt x="184" y="23"/>
                    </a:cubicBezTo>
                    <a:cubicBezTo>
                      <a:pt x="184" y="24"/>
                      <a:pt x="184" y="24"/>
                      <a:pt x="184" y="24"/>
                    </a:cubicBezTo>
                    <a:cubicBezTo>
                      <a:pt x="184" y="28"/>
                      <a:pt x="180" y="32"/>
                      <a:pt x="176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19" y="32"/>
                      <a:pt x="16" y="28"/>
                      <a:pt x="16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86" y="8"/>
                      <a:pt x="186" y="8"/>
                      <a:pt x="186" y="8"/>
                    </a:cubicBezTo>
                    <a:lnTo>
                      <a:pt x="184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  <p:sp>
          <p:nvSpPr>
            <p:cNvPr id="237" name="Freeform 56"/>
            <p:cNvSpPr>
              <a:spLocks noEditPoints="1"/>
            </p:cNvSpPr>
            <p:nvPr/>
          </p:nvSpPr>
          <p:spPr bwMode="auto">
            <a:xfrm>
              <a:off x="3633788" y="1933575"/>
              <a:ext cx="455612" cy="455613"/>
            </a:xfrm>
            <a:custGeom>
              <a:avLst/>
              <a:gdLst>
                <a:gd name="T0" fmla="*/ 447189 w 185"/>
                <a:gd name="T1" fmla="*/ 7418 h 184"/>
                <a:gd name="T2" fmla="*/ 424953 w 185"/>
                <a:gd name="T3" fmla="*/ 0 h 184"/>
                <a:gd name="T4" fmla="*/ 405188 w 185"/>
                <a:gd name="T5" fmla="*/ 7418 h 184"/>
                <a:gd name="T6" fmla="*/ 316244 w 185"/>
                <a:gd name="T7" fmla="*/ 93963 h 184"/>
                <a:gd name="T8" fmla="*/ 316244 w 185"/>
                <a:gd name="T9" fmla="*/ 79127 h 184"/>
                <a:gd name="T10" fmla="*/ 0 w 185"/>
                <a:gd name="T11" fmla="*/ 79127 h 184"/>
                <a:gd name="T12" fmla="*/ 0 w 185"/>
                <a:gd name="T13" fmla="*/ 454981 h 184"/>
                <a:gd name="T14" fmla="*/ 375540 w 185"/>
                <a:gd name="T15" fmla="*/ 454981 h 184"/>
                <a:gd name="T16" fmla="*/ 375540 w 185"/>
                <a:gd name="T17" fmla="*/ 138472 h 184"/>
                <a:gd name="T18" fmla="*/ 358246 w 185"/>
                <a:gd name="T19" fmla="*/ 138472 h 184"/>
                <a:gd name="T20" fmla="*/ 447189 w 185"/>
                <a:gd name="T21" fmla="*/ 49454 h 184"/>
                <a:gd name="T22" fmla="*/ 447189 w 185"/>
                <a:gd name="T23" fmla="*/ 7418 h 184"/>
                <a:gd name="T24" fmla="*/ 355775 w 185"/>
                <a:gd name="T25" fmla="*/ 435199 h 184"/>
                <a:gd name="T26" fmla="*/ 19765 w 185"/>
                <a:gd name="T27" fmla="*/ 435199 h 184"/>
                <a:gd name="T28" fmla="*/ 19765 w 185"/>
                <a:gd name="T29" fmla="*/ 98909 h 184"/>
                <a:gd name="T30" fmla="*/ 313774 w 185"/>
                <a:gd name="T31" fmla="*/ 98909 h 184"/>
                <a:gd name="T32" fmla="*/ 158122 w 185"/>
                <a:gd name="T33" fmla="*/ 252218 h 184"/>
                <a:gd name="T34" fmla="*/ 158122 w 185"/>
                <a:gd name="T35" fmla="*/ 296727 h 184"/>
                <a:gd name="T36" fmla="*/ 200123 w 185"/>
                <a:gd name="T37" fmla="*/ 296727 h 184"/>
                <a:gd name="T38" fmla="*/ 355775 w 185"/>
                <a:gd name="T39" fmla="*/ 138472 h 184"/>
                <a:gd name="T40" fmla="*/ 355775 w 185"/>
                <a:gd name="T41" fmla="*/ 435199 h 184"/>
                <a:gd name="T42" fmla="*/ 432365 w 185"/>
                <a:gd name="T43" fmla="*/ 34618 h 184"/>
                <a:gd name="T44" fmla="*/ 192711 w 185"/>
                <a:gd name="T45" fmla="*/ 276945 h 184"/>
                <a:gd name="T46" fmla="*/ 177887 w 185"/>
                <a:gd name="T47" fmla="*/ 276945 h 184"/>
                <a:gd name="T48" fmla="*/ 177887 w 185"/>
                <a:gd name="T49" fmla="*/ 262109 h 184"/>
                <a:gd name="T50" fmla="*/ 417541 w 185"/>
                <a:gd name="T51" fmla="*/ 22255 h 184"/>
                <a:gd name="T52" fmla="*/ 424953 w 185"/>
                <a:gd name="T53" fmla="*/ 19782 h 184"/>
                <a:gd name="T54" fmla="*/ 432365 w 185"/>
                <a:gd name="T55" fmla="*/ 22255 h 184"/>
                <a:gd name="T56" fmla="*/ 434836 w 185"/>
                <a:gd name="T57" fmla="*/ 29673 h 184"/>
                <a:gd name="T58" fmla="*/ 432365 w 185"/>
                <a:gd name="T59" fmla="*/ 34618 h 18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85" h="184">
                  <a:moveTo>
                    <a:pt x="181" y="3"/>
                  </a:moveTo>
                  <a:cubicBezTo>
                    <a:pt x="178" y="1"/>
                    <a:pt x="175" y="0"/>
                    <a:pt x="172" y="0"/>
                  </a:cubicBezTo>
                  <a:cubicBezTo>
                    <a:pt x="169" y="0"/>
                    <a:pt x="166" y="1"/>
                    <a:pt x="164" y="3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2"/>
                    <a:pt x="128" y="32"/>
                    <a:pt x="128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152" y="184"/>
                    <a:pt x="152" y="184"/>
                    <a:pt x="152" y="184"/>
                  </a:cubicBezTo>
                  <a:cubicBezTo>
                    <a:pt x="152" y="56"/>
                    <a:pt x="152" y="56"/>
                    <a:pt x="152" y="56"/>
                  </a:cubicBezTo>
                  <a:cubicBezTo>
                    <a:pt x="145" y="56"/>
                    <a:pt x="145" y="56"/>
                    <a:pt x="145" y="56"/>
                  </a:cubicBezTo>
                  <a:cubicBezTo>
                    <a:pt x="181" y="20"/>
                    <a:pt x="181" y="20"/>
                    <a:pt x="181" y="20"/>
                  </a:cubicBezTo>
                  <a:cubicBezTo>
                    <a:pt x="185" y="15"/>
                    <a:pt x="185" y="8"/>
                    <a:pt x="181" y="3"/>
                  </a:cubicBezTo>
                  <a:close/>
                  <a:moveTo>
                    <a:pt x="144" y="176"/>
                  </a:moveTo>
                  <a:cubicBezTo>
                    <a:pt x="8" y="176"/>
                    <a:pt x="8" y="176"/>
                    <a:pt x="8" y="176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64" y="102"/>
                    <a:pt x="64" y="102"/>
                    <a:pt x="64" y="102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144" y="56"/>
                    <a:pt x="144" y="56"/>
                    <a:pt x="144" y="56"/>
                  </a:cubicBezTo>
                  <a:lnTo>
                    <a:pt x="144" y="176"/>
                  </a:lnTo>
                  <a:close/>
                  <a:moveTo>
                    <a:pt x="175" y="14"/>
                  </a:moveTo>
                  <a:cubicBezTo>
                    <a:pt x="78" y="112"/>
                    <a:pt x="78" y="112"/>
                    <a:pt x="7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169" y="9"/>
                    <a:pt x="169" y="9"/>
                    <a:pt x="169" y="9"/>
                  </a:cubicBezTo>
                  <a:cubicBezTo>
                    <a:pt x="170" y="8"/>
                    <a:pt x="172" y="8"/>
                    <a:pt x="172" y="8"/>
                  </a:cubicBezTo>
                  <a:cubicBezTo>
                    <a:pt x="173" y="8"/>
                    <a:pt x="174" y="8"/>
                    <a:pt x="175" y="9"/>
                  </a:cubicBezTo>
                  <a:cubicBezTo>
                    <a:pt x="176" y="10"/>
                    <a:pt x="176" y="11"/>
                    <a:pt x="176" y="12"/>
                  </a:cubicBezTo>
                  <a:cubicBezTo>
                    <a:pt x="176" y="12"/>
                    <a:pt x="176" y="13"/>
                    <a:pt x="17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8" name="Freeform 57"/>
            <p:cNvSpPr>
              <a:spLocks noEditPoints="1"/>
            </p:cNvSpPr>
            <p:nvPr/>
          </p:nvSpPr>
          <p:spPr bwMode="auto">
            <a:xfrm>
              <a:off x="4543425" y="1968500"/>
              <a:ext cx="355600" cy="434975"/>
            </a:xfrm>
            <a:custGeom>
              <a:avLst/>
              <a:gdLst>
                <a:gd name="T0" fmla="*/ 355617 w 144"/>
                <a:gd name="T1" fmla="*/ 4944 h 176"/>
                <a:gd name="T2" fmla="*/ 343269 w 144"/>
                <a:gd name="T3" fmla="*/ 9889 h 176"/>
                <a:gd name="T4" fmla="*/ 251895 w 144"/>
                <a:gd name="T5" fmla="*/ 22250 h 176"/>
                <a:gd name="T6" fmla="*/ 167930 w 144"/>
                <a:gd name="T7" fmla="*/ 9889 h 176"/>
                <a:gd name="T8" fmla="*/ 86435 w 144"/>
                <a:gd name="T9" fmla="*/ 0 h 176"/>
                <a:gd name="T10" fmla="*/ 4939 w 144"/>
                <a:gd name="T11" fmla="*/ 12361 h 176"/>
                <a:gd name="T12" fmla="*/ 0 w 144"/>
                <a:gd name="T13" fmla="*/ 14833 h 176"/>
                <a:gd name="T14" fmla="*/ 0 w 144"/>
                <a:gd name="T15" fmla="*/ 19778 h 176"/>
                <a:gd name="T16" fmla="*/ 0 w 144"/>
                <a:gd name="T17" fmla="*/ 242275 h 176"/>
                <a:gd name="T18" fmla="*/ 0 w 144"/>
                <a:gd name="T19" fmla="*/ 435107 h 176"/>
                <a:gd name="T20" fmla="*/ 19757 w 144"/>
                <a:gd name="T21" fmla="*/ 435107 h 176"/>
                <a:gd name="T22" fmla="*/ 19757 w 144"/>
                <a:gd name="T23" fmla="*/ 244748 h 176"/>
                <a:gd name="T24" fmla="*/ 86435 w 144"/>
                <a:gd name="T25" fmla="*/ 237331 h 176"/>
                <a:gd name="T26" fmla="*/ 165461 w 144"/>
                <a:gd name="T27" fmla="*/ 247220 h 176"/>
                <a:gd name="T28" fmla="*/ 251895 w 144"/>
                <a:gd name="T29" fmla="*/ 259581 h 176"/>
                <a:gd name="T30" fmla="*/ 350678 w 144"/>
                <a:gd name="T31" fmla="*/ 247220 h 176"/>
                <a:gd name="T32" fmla="*/ 355617 w 144"/>
                <a:gd name="T33" fmla="*/ 244748 h 176"/>
                <a:gd name="T34" fmla="*/ 355617 w 144"/>
                <a:gd name="T35" fmla="*/ 4944 h 176"/>
                <a:gd name="T36" fmla="*/ 335861 w 144"/>
                <a:gd name="T37" fmla="*/ 229914 h 176"/>
                <a:gd name="T38" fmla="*/ 251895 w 144"/>
                <a:gd name="T39" fmla="*/ 239803 h 176"/>
                <a:gd name="T40" fmla="*/ 167930 w 144"/>
                <a:gd name="T41" fmla="*/ 227442 h 176"/>
                <a:gd name="T42" fmla="*/ 86435 w 144"/>
                <a:gd name="T43" fmla="*/ 217554 h 176"/>
                <a:gd name="T44" fmla="*/ 19757 w 144"/>
                <a:gd name="T45" fmla="*/ 224970 h 176"/>
                <a:gd name="T46" fmla="*/ 19757 w 144"/>
                <a:gd name="T47" fmla="*/ 27194 h 176"/>
                <a:gd name="T48" fmla="*/ 86435 w 144"/>
                <a:gd name="T49" fmla="*/ 19778 h 176"/>
                <a:gd name="T50" fmla="*/ 165461 w 144"/>
                <a:gd name="T51" fmla="*/ 29666 h 176"/>
                <a:gd name="T52" fmla="*/ 251895 w 144"/>
                <a:gd name="T53" fmla="*/ 42027 h 176"/>
                <a:gd name="T54" fmla="*/ 335861 w 144"/>
                <a:gd name="T55" fmla="*/ 32139 h 176"/>
                <a:gd name="T56" fmla="*/ 335861 w 144"/>
                <a:gd name="T57" fmla="*/ 229914 h 1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4" h="176">
                  <a:moveTo>
                    <a:pt x="144" y="2"/>
                  </a:moveTo>
                  <a:cubicBezTo>
                    <a:pt x="139" y="4"/>
                    <a:pt x="139" y="4"/>
                    <a:pt x="139" y="4"/>
                  </a:cubicBezTo>
                  <a:cubicBezTo>
                    <a:pt x="139" y="4"/>
                    <a:pt x="125" y="9"/>
                    <a:pt x="102" y="9"/>
                  </a:cubicBezTo>
                  <a:cubicBezTo>
                    <a:pt x="90" y="9"/>
                    <a:pt x="79" y="7"/>
                    <a:pt x="68" y="4"/>
                  </a:cubicBezTo>
                  <a:cubicBezTo>
                    <a:pt x="58" y="2"/>
                    <a:pt x="46" y="0"/>
                    <a:pt x="35" y="0"/>
                  </a:cubicBezTo>
                  <a:cubicBezTo>
                    <a:pt x="11" y="0"/>
                    <a:pt x="3" y="5"/>
                    <a:pt x="2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8" y="176"/>
                    <a:pt x="8" y="176"/>
                    <a:pt x="8" y="176"/>
                  </a:cubicBezTo>
                  <a:cubicBezTo>
                    <a:pt x="8" y="99"/>
                    <a:pt x="8" y="99"/>
                    <a:pt x="8" y="99"/>
                  </a:cubicBezTo>
                  <a:cubicBezTo>
                    <a:pt x="12" y="98"/>
                    <a:pt x="19" y="96"/>
                    <a:pt x="35" y="96"/>
                  </a:cubicBezTo>
                  <a:cubicBezTo>
                    <a:pt x="46" y="96"/>
                    <a:pt x="56" y="98"/>
                    <a:pt x="67" y="100"/>
                  </a:cubicBezTo>
                  <a:cubicBezTo>
                    <a:pt x="78" y="103"/>
                    <a:pt x="89" y="105"/>
                    <a:pt x="102" y="105"/>
                  </a:cubicBezTo>
                  <a:cubicBezTo>
                    <a:pt x="126" y="105"/>
                    <a:pt x="141" y="100"/>
                    <a:pt x="142" y="100"/>
                  </a:cubicBezTo>
                  <a:cubicBezTo>
                    <a:pt x="144" y="99"/>
                    <a:pt x="144" y="99"/>
                    <a:pt x="144" y="99"/>
                  </a:cubicBezTo>
                  <a:lnTo>
                    <a:pt x="144" y="2"/>
                  </a:lnTo>
                  <a:close/>
                  <a:moveTo>
                    <a:pt x="136" y="93"/>
                  </a:moveTo>
                  <a:cubicBezTo>
                    <a:pt x="131" y="94"/>
                    <a:pt x="119" y="97"/>
                    <a:pt x="102" y="97"/>
                  </a:cubicBezTo>
                  <a:cubicBezTo>
                    <a:pt x="90" y="97"/>
                    <a:pt x="79" y="95"/>
                    <a:pt x="68" y="92"/>
                  </a:cubicBezTo>
                  <a:cubicBezTo>
                    <a:pt x="58" y="90"/>
                    <a:pt x="46" y="88"/>
                    <a:pt x="35" y="88"/>
                  </a:cubicBezTo>
                  <a:cubicBezTo>
                    <a:pt x="22" y="88"/>
                    <a:pt x="13" y="89"/>
                    <a:pt x="8" y="9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2" y="10"/>
                    <a:pt x="19" y="8"/>
                    <a:pt x="35" y="8"/>
                  </a:cubicBezTo>
                  <a:cubicBezTo>
                    <a:pt x="46" y="8"/>
                    <a:pt x="56" y="10"/>
                    <a:pt x="67" y="12"/>
                  </a:cubicBezTo>
                  <a:cubicBezTo>
                    <a:pt x="78" y="14"/>
                    <a:pt x="89" y="17"/>
                    <a:pt x="102" y="17"/>
                  </a:cubicBezTo>
                  <a:cubicBezTo>
                    <a:pt x="118" y="17"/>
                    <a:pt x="130" y="15"/>
                    <a:pt x="136" y="13"/>
                  </a:cubicBezTo>
                  <a:lnTo>
                    <a:pt x="136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39" name="组合 238"/>
            <p:cNvGrpSpPr/>
            <p:nvPr/>
          </p:nvGrpSpPr>
          <p:grpSpPr>
            <a:xfrm>
              <a:off x="6323185" y="3721519"/>
              <a:ext cx="356663" cy="475899"/>
              <a:chOff x="7889875" y="5105400"/>
              <a:chExt cx="541338" cy="722313"/>
            </a:xfrm>
            <a:grpFill/>
          </p:grpSpPr>
          <p:sp>
            <p:nvSpPr>
              <p:cNvPr id="240" name="Freeform 58"/>
              <p:cNvSpPr>
                <a:spLocks noEditPoints="1"/>
              </p:cNvSpPr>
              <p:nvPr/>
            </p:nvSpPr>
            <p:spPr bwMode="auto">
              <a:xfrm>
                <a:off x="7950200" y="5180013"/>
                <a:ext cx="420688" cy="120650"/>
              </a:xfrm>
              <a:custGeom>
                <a:avLst/>
                <a:gdLst>
                  <a:gd name="T0" fmla="*/ 0 w 265"/>
                  <a:gd name="T1" fmla="*/ 76 h 76"/>
                  <a:gd name="T2" fmla="*/ 265 w 265"/>
                  <a:gd name="T3" fmla="*/ 76 h 76"/>
                  <a:gd name="T4" fmla="*/ 265 w 265"/>
                  <a:gd name="T5" fmla="*/ 0 h 76"/>
                  <a:gd name="T6" fmla="*/ 0 w 265"/>
                  <a:gd name="T7" fmla="*/ 0 h 76"/>
                  <a:gd name="T8" fmla="*/ 0 w 265"/>
                  <a:gd name="T9" fmla="*/ 76 h 76"/>
                  <a:gd name="T10" fmla="*/ 19 w 265"/>
                  <a:gd name="T11" fmla="*/ 19 h 76"/>
                  <a:gd name="T12" fmla="*/ 246 w 265"/>
                  <a:gd name="T13" fmla="*/ 19 h 76"/>
                  <a:gd name="T14" fmla="*/ 246 w 265"/>
                  <a:gd name="T15" fmla="*/ 57 h 76"/>
                  <a:gd name="T16" fmla="*/ 19 w 265"/>
                  <a:gd name="T17" fmla="*/ 57 h 76"/>
                  <a:gd name="T18" fmla="*/ 19 w 265"/>
                  <a:gd name="T19" fmla="*/ 1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5" h="76">
                    <a:moveTo>
                      <a:pt x="0" y="76"/>
                    </a:moveTo>
                    <a:lnTo>
                      <a:pt x="265" y="76"/>
                    </a:lnTo>
                    <a:lnTo>
                      <a:pt x="265" y="0"/>
                    </a:lnTo>
                    <a:lnTo>
                      <a:pt x="0" y="0"/>
                    </a:lnTo>
                    <a:lnTo>
                      <a:pt x="0" y="76"/>
                    </a:lnTo>
                    <a:close/>
                    <a:moveTo>
                      <a:pt x="19" y="19"/>
                    </a:moveTo>
                    <a:lnTo>
                      <a:pt x="246" y="19"/>
                    </a:lnTo>
                    <a:lnTo>
                      <a:pt x="246" y="57"/>
                    </a:lnTo>
                    <a:lnTo>
                      <a:pt x="19" y="57"/>
                    </a:lnTo>
                    <a:lnTo>
                      <a:pt x="19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1" name="Freeform 59"/>
              <p:cNvSpPr>
                <a:spLocks noEditPoints="1"/>
              </p:cNvSpPr>
              <p:nvPr/>
            </p:nvSpPr>
            <p:spPr bwMode="auto">
              <a:xfrm>
                <a:off x="7889875" y="5105400"/>
                <a:ext cx="541338" cy="722313"/>
              </a:xfrm>
              <a:custGeom>
                <a:avLst/>
                <a:gdLst>
                  <a:gd name="T0" fmla="*/ 128 w 144"/>
                  <a:gd name="T1" fmla="*/ 0 h 192"/>
                  <a:gd name="T2" fmla="*/ 16 w 144"/>
                  <a:gd name="T3" fmla="*/ 0 h 192"/>
                  <a:gd name="T4" fmla="*/ 0 w 144"/>
                  <a:gd name="T5" fmla="*/ 16 h 192"/>
                  <a:gd name="T6" fmla="*/ 0 w 144"/>
                  <a:gd name="T7" fmla="*/ 176 h 192"/>
                  <a:gd name="T8" fmla="*/ 16 w 144"/>
                  <a:gd name="T9" fmla="*/ 192 h 192"/>
                  <a:gd name="T10" fmla="*/ 128 w 144"/>
                  <a:gd name="T11" fmla="*/ 192 h 192"/>
                  <a:gd name="T12" fmla="*/ 144 w 144"/>
                  <a:gd name="T13" fmla="*/ 176 h 192"/>
                  <a:gd name="T14" fmla="*/ 144 w 144"/>
                  <a:gd name="T15" fmla="*/ 16 h 192"/>
                  <a:gd name="T16" fmla="*/ 128 w 144"/>
                  <a:gd name="T17" fmla="*/ 0 h 192"/>
                  <a:gd name="T18" fmla="*/ 136 w 144"/>
                  <a:gd name="T19" fmla="*/ 176 h 192"/>
                  <a:gd name="T20" fmla="*/ 128 w 144"/>
                  <a:gd name="T21" fmla="*/ 184 h 192"/>
                  <a:gd name="T22" fmla="*/ 16 w 144"/>
                  <a:gd name="T23" fmla="*/ 184 h 192"/>
                  <a:gd name="T24" fmla="*/ 8 w 144"/>
                  <a:gd name="T25" fmla="*/ 176 h 192"/>
                  <a:gd name="T26" fmla="*/ 8 w 144"/>
                  <a:gd name="T27" fmla="*/ 16 h 192"/>
                  <a:gd name="T28" fmla="*/ 16 w 144"/>
                  <a:gd name="T29" fmla="*/ 8 h 192"/>
                  <a:gd name="T30" fmla="*/ 128 w 144"/>
                  <a:gd name="T31" fmla="*/ 8 h 192"/>
                  <a:gd name="T32" fmla="*/ 136 w 144"/>
                  <a:gd name="T33" fmla="*/ 16 h 192"/>
                  <a:gd name="T34" fmla="*/ 136 w 144"/>
                  <a:gd name="T35" fmla="*/ 17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44" h="192">
                    <a:moveTo>
                      <a:pt x="128" y="0"/>
                    </a:moveTo>
                    <a:cubicBezTo>
                      <a:pt x="16" y="0"/>
                      <a:pt x="16" y="0"/>
                      <a:pt x="16" y="0"/>
                    </a:cubicBezTo>
                    <a:cubicBezTo>
                      <a:pt x="8" y="0"/>
                      <a:pt x="0" y="7"/>
                      <a:pt x="0" y="16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0" y="184"/>
                      <a:pt x="8" y="192"/>
                      <a:pt x="16" y="192"/>
                    </a:cubicBezTo>
                    <a:cubicBezTo>
                      <a:pt x="128" y="192"/>
                      <a:pt x="128" y="192"/>
                      <a:pt x="128" y="192"/>
                    </a:cubicBezTo>
                    <a:cubicBezTo>
                      <a:pt x="137" y="192"/>
                      <a:pt x="144" y="184"/>
                      <a:pt x="144" y="17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7"/>
                      <a:pt x="137" y="0"/>
                      <a:pt x="128" y="0"/>
                    </a:cubicBezTo>
                    <a:close/>
                    <a:moveTo>
                      <a:pt x="136" y="176"/>
                    </a:moveTo>
                    <a:cubicBezTo>
                      <a:pt x="136" y="180"/>
                      <a:pt x="133" y="184"/>
                      <a:pt x="128" y="184"/>
                    </a:cubicBezTo>
                    <a:cubicBezTo>
                      <a:pt x="16" y="184"/>
                      <a:pt x="16" y="184"/>
                      <a:pt x="16" y="184"/>
                    </a:cubicBezTo>
                    <a:cubicBezTo>
                      <a:pt x="12" y="184"/>
                      <a:pt x="8" y="180"/>
                      <a:pt x="8" y="17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1"/>
                      <a:pt x="12" y="8"/>
                      <a:pt x="16" y="8"/>
                    </a:cubicBezTo>
                    <a:cubicBezTo>
                      <a:pt x="128" y="8"/>
                      <a:pt x="128" y="8"/>
                      <a:pt x="128" y="8"/>
                    </a:cubicBezTo>
                    <a:cubicBezTo>
                      <a:pt x="133" y="8"/>
                      <a:pt x="136" y="11"/>
                      <a:pt x="136" y="16"/>
                    </a:cubicBezTo>
                    <a:lnTo>
                      <a:pt x="136" y="1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2" name="Freeform 60"/>
              <p:cNvSpPr/>
              <p:nvPr/>
            </p:nvSpPr>
            <p:spPr bwMode="auto">
              <a:xfrm>
                <a:off x="7950200" y="5346700"/>
                <a:ext cx="120650" cy="119063"/>
              </a:xfrm>
              <a:custGeom>
                <a:avLst/>
                <a:gdLst>
                  <a:gd name="T0" fmla="*/ 19 w 76"/>
                  <a:gd name="T1" fmla="*/ 56 h 75"/>
                  <a:gd name="T2" fmla="*/ 19 w 76"/>
                  <a:gd name="T3" fmla="*/ 19 h 75"/>
                  <a:gd name="T4" fmla="*/ 19 w 76"/>
                  <a:gd name="T5" fmla="*/ 0 h 75"/>
                  <a:gd name="T6" fmla="*/ 0 w 76"/>
                  <a:gd name="T7" fmla="*/ 0 h 75"/>
                  <a:gd name="T8" fmla="*/ 0 w 76"/>
                  <a:gd name="T9" fmla="*/ 75 h 75"/>
                  <a:gd name="T10" fmla="*/ 76 w 76"/>
                  <a:gd name="T11" fmla="*/ 75 h 75"/>
                  <a:gd name="T12" fmla="*/ 76 w 76"/>
                  <a:gd name="T13" fmla="*/ 56 h 75"/>
                  <a:gd name="T14" fmla="*/ 57 w 76"/>
                  <a:gd name="T15" fmla="*/ 56 h 75"/>
                  <a:gd name="T16" fmla="*/ 19 w 76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6" y="75"/>
                    </a:lnTo>
                    <a:lnTo>
                      <a:pt x="76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3" name="Freeform 61"/>
              <p:cNvSpPr/>
              <p:nvPr/>
            </p:nvSpPr>
            <p:spPr bwMode="auto">
              <a:xfrm>
                <a:off x="7950200" y="5495925"/>
                <a:ext cx="120650" cy="120650"/>
              </a:xfrm>
              <a:custGeom>
                <a:avLst/>
                <a:gdLst>
                  <a:gd name="T0" fmla="*/ 19 w 76"/>
                  <a:gd name="T1" fmla="*/ 57 h 76"/>
                  <a:gd name="T2" fmla="*/ 19 w 76"/>
                  <a:gd name="T3" fmla="*/ 19 h 76"/>
                  <a:gd name="T4" fmla="*/ 19 w 76"/>
                  <a:gd name="T5" fmla="*/ 0 h 76"/>
                  <a:gd name="T6" fmla="*/ 0 w 76"/>
                  <a:gd name="T7" fmla="*/ 0 h 76"/>
                  <a:gd name="T8" fmla="*/ 0 w 76"/>
                  <a:gd name="T9" fmla="*/ 76 h 76"/>
                  <a:gd name="T10" fmla="*/ 76 w 76"/>
                  <a:gd name="T11" fmla="*/ 76 h 76"/>
                  <a:gd name="T12" fmla="*/ 76 w 76"/>
                  <a:gd name="T13" fmla="*/ 57 h 76"/>
                  <a:gd name="T14" fmla="*/ 57 w 76"/>
                  <a:gd name="T15" fmla="*/ 57 h 76"/>
                  <a:gd name="T16" fmla="*/ 19 w 76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6" y="76"/>
                    </a:lnTo>
                    <a:lnTo>
                      <a:pt x="76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4" name="Freeform 62"/>
              <p:cNvSpPr/>
              <p:nvPr/>
            </p:nvSpPr>
            <p:spPr bwMode="auto">
              <a:xfrm>
                <a:off x="7950200" y="5646738"/>
                <a:ext cx="120650" cy="120650"/>
              </a:xfrm>
              <a:custGeom>
                <a:avLst/>
                <a:gdLst>
                  <a:gd name="T0" fmla="*/ 19 w 76"/>
                  <a:gd name="T1" fmla="*/ 57 h 76"/>
                  <a:gd name="T2" fmla="*/ 19 w 76"/>
                  <a:gd name="T3" fmla="*/ 19 h 76"/>
                  <a:gd name="T4" fmla="*/ 19 w 76"/>
                  <a:gd name="T5" fmla="*/ 0 h 76"/>
                  <a:gd name="T6" fmla="*/ 0 w 76"/>
                  <a:gd name="T7" fmla="*/ 0 h 76"/>
                  <a:gd name="T8" fmla="*/ 0 w 76"/>
                  <a:gd name="T9" fmla="*/ 76 h 76"/>
                  <a:gd name="T10" fmla="*/ 76 w 76"/>
                  <a:gd name="T11" fmla="*/ 76 h 76"/>
                  <a:gd name="T12" fmla="*/ 76 w 76"/>
                  <a:gd name="T13" fmla="*/ 57 h 76"/>
                  <a:gd name="T14" fmla="*/ 57 w 76"/>
                  <a:gd name="T15" fmla="*/ 57 h 76"/>
                  <a:gd name="T16" fmla="*/ 19 w 76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6" y="76"/>
                    </a:lnTo>
                    <a:lnTo>
                      <a:pt x="76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5" name="Freeform 63"/>
              <p:cNvSpPr/>
              <p:nvPr/>
            </p:nvSpPr>
            <p:spPr bwMode="auto">
              <a:xfrm>
                <a:off x="8101013" y="5346700"/>
                <a:ext cx="119063" cy="119063"/>
              </a:xfrm>
              <a:custGeom>
                <a:avLst/>
                <a:gdLst>
                  <a:gd name="T0" fmla="*/ 19 w 75"/>
                  <a:gd name="T1" fmla="*/ 56 h 75"/>
                  <a:gd name="T2" fmla="*/ 19 w 75"/>
                  <a:gd name="T3" fmla="*/ 19 h 75"/>
                  <a:gd name="T4" fmla="*/ 19 w 75"/>
                  <a:gd name="T5" fmla="*/ 0 h 75"/>
                  <a:gd name="T6" fmla="*/ 0 w 75"/>
                  <a:gd name="T7" fmla="*/ 0 h 75"/>
                  <a:gd name="T8" fmla="*/ 0 w 75"/>
                  <a:gd name="T9" fmla="*/ 75 h 75"/>
                  <a:gd name="T10" fmla="*/ 75 w 75"/>
                  <a:gd name="T11" fmla="*/ 75 h 75"/>
                  <a:gd name="T12" fmla="*/ 75 w 75"/>
                  <a:gd name="T13" fmla="*/ 56 h 75"/>
                  <a:gd name="T14" fmla="*/ 57 w 75"/>
                  <a:gd name="T15" fmla="*/ 56 h 75"/>
                  <a:gd name="T16" fmla="*/ 19 w 75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5" y="75"/>
                    </a:lnTo>
                    <a:lnTo>
                      <a:pt x="75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6" name="Freeform 64"/>
              <p:cNvSpPr/>
              <p:nvPr/>
            </p:nvSpPr>
            <p:spPr bwMode="auto">
              <a:xfrm>
                <a:off x="8250238" y="5346700"/>
                <a:ext cx="120650" cy="119063"/>
              </a:xfrm>
              <a:custGeom>
                <a:avLst/>
                <a:gdLst>
                  <a:gd name="T0" fmla="*/ 19 w 76"/>
                  <a:gd name="T1" fmla="*/ 56 h 75"/>
                  <a:gd name="T2" fmla="*/ 19 w 76"/>
                  <a:gd name="T3" fmla="*/ 19 h 75"/>
                  <a:gd name="T4" fmla="*/ 19 w 76"/>
                  <a:gd name="T5" fmla="*/ 0 h 75"/>
                  <a:gd name="T6" fmla="*/ 0 w 76"/>
                  <a:gd name="T7" fmla="*/ 0 h 75"/>
                  <a:gd name="T8" fmla="*/ 0 w 76"/>
                  <a:gd name="T9" fmla="*/ 75 h 75"/>
                  <a:gd name="T10" fmla="*/ 76 w 76"/>
                  <a:gd name="T11" fmla="*/ 75 h 75"/>
                  <a:gd name="T12" fmla="*/ 76 w 76"/>
                  <a:gd name="T13" fmla="*/ 56 h 75"/>
                  <a:gd name="T14" fmla="*/ 57 w 76"/>
                  <a:gd name="T15" fmla="*/ 56 h 75"/>
                  <a:gd name="T16" fmla="*/ 19 w 76"/>
                  <a:gd name="T17" fmla="*/ 5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75">
                    <a:moveTo>
                      <a:pt x="19" y="56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5"/>
                    </a:lnTo>
                    <a:lnTo>
                      <a:pt x="76" y="75"/>
                    </a:lnTo>
                    <a:lnTo>
                      <a:pt x="76" y="56"/>
                    </a:lnTo>
                    <a:lnTo>
                      <a:pt x="57" y="56"/>
                    </a:lnTo>
                    <a:lnTo>
                      <a:pt x="19" y="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7" name="Freeform 65"/>
              <p:cNvSpPr/>
              <p:nvPr/>
            </p:nvSpPr>
            <p:spPr bwMode="auto">
              <a:xfrm>
                <a:off x="8101013" y="5495925"/>
                <a:ext cx="119063" cy="120650"/>
              </a:xfrm>
              <a:custGeom>
                <a:avLst/>
                <a:gdLst>
                  <a:gd name="T0" fmla="*/ 19 w 75"/>
                  <a:gd name="T1" fmla="*/ 57 h 76"/>
                  <a:gd name="T2" fmla="*/ 19 w 75"/>
                  <a:gd name="T3" fmla="*/ 19 h 76"/>
                  <a:gd name="T4" fmla="*/ 19 w 75"/>
                  <a:gd name="T5" fmla="*/ 0 h 76"/>
                  <a:gd name="T6" fmla="*/ 0 w 75"/>
                  <a:gd name="T7" fmla="*/ 0 h 76"/>
                  <a:gd name="T8" fmla="*/ 0 w 75"/>
                  <a:gd name="T9" fmla="*/ 76 h 76"/>
                  <a:gd name="T10" fmla="*/ 75 w 75"/>
                  <a:gd name="T11" fmla="*/ 76 h 76"/>
                  <a:gd name="T12" fmla="*/ 75 w 75"/>
                  <a:gd name="T13" fmla="*/ 57 h 76"/>
                  <a:gd name="T14" fmla="*/ 57 w 75"/>
                  <a:gd name="T15" fmla="*/ 57 h 76"/>
                  <a:gd name="T16" fmla="*/ 19 w 75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5" y="76"/>
                    </a:lnTo>
                    <a:lnTo>
                      <a:pt x="75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8" name="Freeform 66"/>
              <p:cNvSpPr/>
              <p:nvPr/>
            </p:nvSpPr>
            <p:spPr bwMode="auto">
              <a:xfrm>
                <a:off x="8101013" y="5646738"/>
                <a:ext cx="119063" cy="120650"/>
              </a:xfrm>
              <a:custGeom>
                <a:avLst/>
                <a:gdLst>
                  <a:gd name="T0" fmla="*/ 19 w 75"/>
                  <a:gd name="T1" fmla="*/ 57 h 76"/>
                  <a:gd name="T2" fmla="*/ 19 w 75"/>
                  <a:gd name="T3" fmla="*/ 19 h 76"/>
                  <a:gd name="T4" fmla="*/ 19 w 75"/>
                  <a:gd name="T5" fmla="*/ 0 h 76"/>
                  <a:gd name="T6" fmla="*/ 0 w 75"/>
                  <a:gd name="T7" fmla="*/ 0 h 76"/>
                  <a:gd name="T8" fmla="*/ 0 w 75"/>
                  <a:gd name="T9" fmla="*/ 76 h 76"/>
                  <a:gd name="T10" fmla="*/ 75 w 75"/>
                  <a:gd name="T11" fmla="*/ 76 h 76"/>
                  <a:gd name="T12" fmla="*/ 75 w 75"/>
                  <a:gd name="T13" fmla="*/ 57 h 76"/>
                  <a:gd name="T14" fmla="*/ 57 w 75"/>
                  <a:gd name="T15" fmla="*/ 57 h 76"/>
                  <a:gd name="T16" fmla="*/ 19 w 75"/>
                  <a:gd name="T17" fmla="*/ 57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76">
                    <a:moveTo>
                      <a:pt x="19" y="57"/>
                    </a:moveTo>
                    <a:lnTo>
                      <a:pt x="19" y="19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76"/>
                    </a:lnTo>
                    <a:lnTo>
                      <a:pt x="75" y="76"/>
                    </a:lnTo>
                    <a:lnTo>
                      <a:pt x="75" y="57"/>
                    </a:lnTo>
                    <a:lnTo>
                      <a:pt x="57" y="57"/>
                    </a:lnTo>
                    <a:lnTo>
                      <a:pt x="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49" name="Freeform 67"/>
              <p:cNvSpPr/>
              <p:nvPr/>
            </p:nvSpPr>
            <p:spPr bwMode="auto">
              <a:xfrm>
                <a:off x="8250238" y="5495925"/>
                <a:ext cx="120650" cy="271463"/>
              </a:xfrm>
              <a:custGeom>
                <a:avLst/>
                <a:gdLst>
                  <a:gd name="T0" fmla="*/ 19 w 76"/>
                  <a:gd name="T1" fmla="*/ 152 h 171"/>
                  <a:gd name="T2" fmla="*/ 19 w 76"/>
                  <a:gd name="T3" fmla="*/ 114 h 171"/>
                  <a:gd name="T4" fmla="*/ 19 w 76"/>
                  <a:gd name="T5" fmla="*/ 0 h 171"/>
                  <a:gd name="T6" fmla="*/ 0 w 76"/>
                  <a:gd name="T7" fmla="*/ 0 h 171"/>
                  <a:gd name="T8" fmla="*/ 0 w 76"/>
                  <a:gd name="T9" fmla="*/ 171 h 171"/>
                  <a:gd name="T10" fmla="*/ 76 w 76"/>
                  <a:gd name="T11" fmla="*/ 171 h 171"/>
                  <a:gd name="T12" fmla="*/ 76 w 76"/>
                  <a:gd name="T13" fmla="*/ 152 h 171"/>
                  <a:gd name="T14" fmla="*/ 57 w 76"/>
                  <a:gd name="T15" fmla="*/ 152 h 171"/>
                  <a:gd name="T16" fmla="*/ 19 w 76"/>
                  <a:gd name="T17" fmla="*/ 152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6" h="171">
                    <a:moveTo>
                      <a:pt x="19" y="152"/>
                    </a:moveTo>
                    <a:lnTo>
                      <a:pt x="19" y="114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76" y="171"/>
                    </a:lnTo>
                    <a:lnTo>
                      <a:pt x="76" y="152"/>
                    </a:lnTo>
                    <a:lnTo>
                      <a:pt x="57" y="152"/>
                    </a:lnTo>
                    <a:lnTo>
                      <a:pt x="19" y="1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80855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 smtClean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1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REVIEW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360893" y="2192065"/>
            <a:ext cx="3556453" cy="3571271"/>
            <a:chOff x="4749347" y="2380342"/>
            <a:chExt cx="2667001" cy="2678113"/>
          </a:xfrm>
        </p:grpSpPr>
        <p:sp>
          <p:nvSpPr>
            <p:cNvPr id="7" name="Freeform 5"/>
            <p:cNvSpPr/>
            <p:nvPr/>
          </p:nvSpPr>
          <p:spPr bwMode="auto">
            <a:xfrm>
              <a:off x="4749347" y="2380342"/>
              <a:ext cx="1400175" cy="1389063"/>
            </a:xfrm>
            <a:custGeom>
              <a:avLst/>
              <a:gdLst>
                <a:gd name="T0" fmla="*/ 58 w 126"/>
                <a:gd name="T1" fmla="*/ 125 h 125"/>
                <a:gd name="T2" fmla="*/ 68 w 126"/>
                <a:gd name="T3" fmla="*/ 125 h 125"/>
                <a:gd name="T4" fmla="*/ 122 w 126"/>
                <a:gd name="T5" fmla="*/ 125 h 125"/>
                <a:gd name="T6" fmla="*/ 126 w 126"/>
                <a:gd name="T7" fmla="*/ 122 h 125"/>
                <a:gd name="T8" fmla="*/ 126 w 126"/>
                <a:gd name="T9" fmla="*/ 67 h 125"/>
                <a:gd name="T10" fmla="*/ 126 w 126"/>
                <a:gd name="T11" fmla="*/ 58 h 125"/>
                <a:gd name="T12" fmla="*/ 68 w 126"/>
                <a:gd name="T13" fmla="*/ 0 h 125"/>
                <a:gd name="T14" fmla="*/ 58 w 126"/>
                <a:gd name="T15" fmla="*/ 0 h 125"/>
                <a:gd name="T16" fmla="*/ 4 w 126"/>
                <a:gd name="T17" fmla="*/ 0 h 125"/>
                <a:gd name="T18" fmla="*/ 0 w 126"/>
                <a:gd name="T19" fmla="*/ 4 h 125"/>
                <a:gd name="T20" fmla="*/ 0 w 126"/>
                <a:gd name="T21" fmla="*/ 58 h 125"/>
                <a:gd name="T22" fmla="*/ 0 w 126"/>
                <a:gd name="T23" fmla="*/ 67 h 125"/>
                <a:gd name="T24" fmla="*/ 58 w 126"/>
                <a:gd name="T2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125">
                  <a:moveTo>
                    <a:pt x="58" y="125"/>
                  </a:moveTo>
                  <a:cubicBezTo>
                    <a:pt x="68" y="125"/>
                    <a:pt x="68" y="125"/>
                    <a:pt x="68" y="125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4" y="125"/>
                    <a:pt x="126" y="124"/>
                    <a:pt x="126" y="122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6" y="58"/>
                    <a:pt x="126" y="58"/>
                    <a:pt x="126" y="58"/>
                  </a:cubicBezTo>
                  <a:cubicBezTo>
                    <a:pt x="126" y="26"/>
                    <a:pt x="99" y="0"/>
                    <a:pt x="68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99"/>
                    <a:pt x="26" y="125"/>
                    <a:pt x="58" y="125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6249535" y="3891642"/>
              <a:ext cx="1166813" cy="1166813"/>
            </a:xfrm>
            <a:custGeom>
              <a:avLst/>
              <a:gdLst>
                <a:gd name="T0" fmla="*/ 56 w 105"/>
                <a:gd name="T1" fmla="*/ 0 h 105"/>
                <a:gd name="T2" fmla="*/ 48 w 105"/>
                <a:gd name="T3" fmla="*/ 0 h 105"/>
                <a:gd name="T4" fmla="*/ 3 w 105"/>
                <a:gd name="T5" fmla="*/ 0 h 105"/>
                <a:gd name="T6" fmla="*/ 0 w 105"/>
                <a:gd name="T7" fmla="*/ 3 h 105"/>
                <a:gd name="T8" fmla="*/ 0 w 105"/>
                <a:gd name="T9" fmla="*/ 48 h 105"/>
                <a:gd name="T10" fmla="*/ 0 w 105"/>
                <a:gd name="T11" fmla="*/ 56 h 105"/>
                <a:gd name="T12" fmla="*/ 48 w 105"/>
                <a:gd name="T13" fmla="*/ 105 h 105"/>
                <a:gd name="T14" fmla="*/ 56 w 105"/>
                <a:gd name="T15" fmla="*/ 105 h 105"/>
                <a:gd name="T16" fmla="*/ 101 w 105"/>
                <a:gd name="T17" fmla="*/ 105 h 105"/>
                <a:gd name="T18" fmla="*/ 105 w 105"/>
                <a:gd name="T19" fmla="*/ 101 h 105"/>
                <a:gd name="T20" fmla="*/ 105 w 105"/>
                <a:gd name="T21" fmla="*/ 56 h 105"/>
                <a:gd name="T22" fmla="*/ 105 w 105"/>
                <a:gd name="T23" fmla="*/ 48 h 105"/>
                <a:gd name="T24" fmla="*/ 56 w 105"/>
                <a:gd name="T2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05">
                  <a:moveTo>
                    <a:pt x="56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0" y="2"/>
                    <a:pt x="0" y="3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3"/>
                    <a:pt x="22" y="105"/>
                    <a:pt x="48" y="105"/>
                  </a:cubicBezTo>
                  <a:cubicBezTo>
                    <a:pt x="56" y="105"/>
                    <a:pt x="56" y="105"/>
                    <a:pt x="56" y="105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3" y="105"/>
                    <a:pt x="105" y="103"/>
                    <a:pt x="105" y="101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22"/>
                    <a:pt x="83" y="0"/>
                    <a:pt x="56" y="0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6249535" y="2858180"/>
              <a:ext cx="922338" cy="922338"/>
            </a:xfrm>
            <a:custGeom>
              <a:avLst/>
              <a:gdLst>
                <a:gd name="T0" fmla="*/ 0 w 83"/>
                <a:gd name="T1" fmla="*/ 38 h 83"/>
                <a:gd name="T2" fmla="*/ 0 w 83"/>
                <a:gd name="T3" fmla="*/ 45 h 83"/>
                <a:gd name="T4" fmla="*/ 0 w 83"/>
                <a:gd name="T5" fmla="*/ 80 h 83"/>
                <a:gd name="T6" fmla="*/ 3 w 83"/>
                <a:gd name="T7" fmla="*/ 83 h 83"/>
                <a:gd name="T8" fmla="*/ 38 w 83"/>
                <a:gd name="T9" fmla="*/ 83 h 83"/>
                <a:gd name="T10" fmla="*/ 45 w 83"/>
                <a:gd name="T11" fmla="*/ 83 h 83"/>
                <a:gd name="T12" fmla="*/ 83 w 83"/>
                <a:gd name="T13" fmla="*/ 45 h 83"/>
                <a:gd name="T14" fmla="*/ 83 w 83"/>
                <a:gd name="T15" fmla="*/ 38 h 83"/>
                <a:gd name="T16" fmla="*/ 83 w 83"/>
                <a:gd name="T17" fmla="*/ 3 h 83"/>
                <a:gd name="T18" fmla="*/ 80 w 83"/>
                <a:gd name="T19" fmla="*/ 0 h 83"/>
                <a:gd name="T20" fmla="*/ 45 w 83"/>
                <a:gd name="T21" fmla="*/ 0 h 83"/>
                <a:gd name="T22" fmla="*/ 38 w 83"/>
                <a:gd name="T23" fmla="*/ 0 h 83"/>
                <a:gd name="T24" fmla="*/ 0 w 83"/>
                <a:gd name="T25" fmla="*/ 3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3" h="83">
                  <a:moveTo>
                    <a:pt x="0" y="38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1"/>
                    <a:pt x="1" y="83"/>
                    <a:pt x="3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66" y="83"/>
                    <a:pt x="83" y="65"/>
                    <a:pt x="83" y="45"/>
                  </a:cubicBezTo>
                  <a:cubicBezTo>
                    <a:pt x="83" y="38"/>
                    <a:pt x="83" y="38"/>
                    <a:pt x="83" y="38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1"/>
                    <a:pt x="81" y="0"/>
                    <a:pt x="8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5127172" y="3891642"/>
              <a:ext cx="1011238" cy="1011238"/>
            </a:xfrm>
            <a:custGeom>
              <a:avLst/>
              <a:gdLst>
                <a:gd name="T0" fmla="*/ 91 w 91"/>
                <a:gd name="T1" fmla="*/ 49 h 91"/>
                <a:gd name="T2" fmla="*/ 91 w 91"/>
                <a:gd name="T3" fmla="*/ 42 h 91"/>
                <a:gd name="T4" fmla="*/ 91 w 91"/>
                <a:gd name="T5" fmla="*/ 3 h 91"/>
                <a:gd name="T6" fmla="*/ 88 w 91"/>
                <a:gd name="T7" fmla="*/ 0 h 91"/>
                <a:gd name="T8" fmla="*/ 49 w 91"/>
                <a:gd name="T9" fmla="*/ 0 h 91"/>
                <a:gd name="T10" fmla="*/ 42 w 91"/>
                <a:gd name="T11" fmla="*/ 0 h 91"/>
                <a:gd name="T12" fmla="*/ 0 w 91"/>
                <a:gd name="T13" fmla="*/ 42 h 91"/>
                <a:gd name="T14" fmla="*/ 0 w 91"/>
                <a:gd name="T15" fmla="*/ 49 h 91"/>
                <a:gd name="T16" fmla="*/ 0 w 91"/>
                <a:gd name="T17" fmla="*/ 88 h 91"/>
                <a:gd name="T18" fmla="*/ 3 w 91"/>
                <a:gd name="T19" fmla="*/ 91 h 91"/>
                <a:gd name="T20" fmla="*/ 42 w 91"/>
                <a:gd name="T21" fmla="*/ 91 h 91"/>
                <a:gd name="T22" fmla="*/ 49 w 91"/>
                <a:gd name="T23" fmla="*/ 91 h 91"/>
                <a:gd name="T24" fmla="*/ 91 w 91"/>
                <a:gd name="T25" fmla="*/ 4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1" h="91">
                  <a:moveTo>
                    <a:pt x="91" y="49"/>
                  </a:moveTo>
                  <a:cubicBezTo>
                    <a:pt x="91" y="42"/>
                    <a:pt x="91" y="42"/>
                    <a:pt x="91" y="42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1" y="1"/>
                    <a:pt x="89" y="0"/>
                    <a:pt x="88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89"/>
                    <a:pt x="1" y="91"/>
                    <a:pt x="3" y="91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72" y="91"/>
                    <a:pt x="91" y="72"/>
                    <a:pt x="91" y="49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490166" y="3074873"/>
              <a:ext cx="441076" cy="446088"/>
              <a:chOff x="6634163" y="2073275"/>
              <a:chExt cx="977900" cy="989013"/>
            </a:xfrm>
          </p:grpSpPr>
          <p:sp>
            <p:nvSpPr>
              <p:cNvPr id="12" name="Freeform 6"/>
              <p:cNvSpPr/>
              <p:nvPr/>
            </p:nvSpPr>
            <p:spPr bwMode="auto">
              <a:xfrm>
                <a:off x="6634163" y="2655888"/>
                <a:ext cx="469900" cy="406400"/>
              </a:xfrm>
              <a:custGeom>
                <a:avLst/>
                <a:gdLst>
                  <a:gd name="T0" fmla="*/ 89 w 179"/>
                  <a:gd name="T1" fmla="*/ 0 h 155"/>
                  <a:gd name="T2" fmla="*/ 0 w 179"/>
                  <a:gd name="T3" fmla="*/ 155 h 155"/>
                  <a:gd name="T4" fmla="*/ 179 w 179"/>
                  <a:gd name="T5" fmla="*/ 155 h 155"/>
                  <a:gd name="T6" fmla="*/ 89 w 179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9" h="155">
                    <a:moveTo>
                      <a:pt x="89" y="0"/>
                    </a:moveTo>
                    <a:cubicBezTo>
                      <a:pt x="37" y="32"/>
                      <a:pt x="1" y="89"/>
                      <a:pt x="0" y="155"/>
                    </a:cubicBezTo>
                    <a:cubicBezTo>
                      <a:pt x="179" y="155"/>
                      <a:pt x="179" y="155"/>
                      <a:pt x="179" y="155"/>
                    </a:cubicBezTo>
                    <a:lnTo>
                      <a:pt x="89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" name="Freeform 7"/>
              <p:cNvSpPr/>
              <p:nvPr/>
            </p:nvSpPr>
            <p:spPr bwMode="auto">
              <a:xfrm>
                <a:off x="7145338" y="2655888"/>
                <a:ext cx="466725" cy="406400"/>
              </a:xfrm>
              <a:custGeom>
                <a:avLst/>
                <a:gdLst>
                  <a:gd name="T0" fmla="*/ 89 w 178"/>
                  <a:gd name="T1" fmla="*/ 0 h 155"/>
                  <a:gd name="T2" fmla="*/ 0 w 178"/>
                  <a:gd name="T3" fmla="*/ 155 h 155"/>
                  <a:gd name="T4" fmla="*/ 178 w 178"/>
                  <a:gd name="T5" fmla="*/ 155 h 155"/>
                  <a:gd name="T6" fmla="*/ 89 w 178"/>
                  <a:gd name="T7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55">
                    <a:moveTo>
                      <a:pt x="89" y="0"/>
                    </a:moveTo>
                    <a:cubicBezTo>
                      <a:pt x="0" y="155"/>
                      <a:pt x="0" y="155"/>
                      <a:pt x="0" y="155"/>
                    </a:cubicBezTo>
                    <a:cubicBezTo>
                      <a:pt x="178" y="155"/>
                      <a:pt x="178" y="155"/>
                      <a:pt x="178" y="155"/>
                    </a:cubicBezTo>
                    <a:cubicBezTo>
                      <a:pt x="177" y="89"/>
                      <a:pt x="142" y="32"/>
                      <a:pt x="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4" name="Oval 8"/>
              <p:cNvSpPr>
                <a:spLocks noChangeArrowheads="1"/>
              </p:cNvSpPr>
              <p:nvPr/>
            </p:nvSpPr>
            <p:spPr bwMode="auto">
              <a:xfrm>
                <a:off x="6815138" y="2073275"/>
                <a:ext cx="619125" cy="6175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5" name="Freeform 9"/>
              <p:cNvSpPr/>
              <p:nvPr/>
            </p:nvSpPr>
            <p:spPr bwMode="auto">
              <a:xfrm>
                <a:off x="7032626" y="2724150"/>
                <a:ext cx="184150" cy="242888"/>
              </a:xfrm>
              <a:custGeom>
                <a:avLst/>
                <a:gdLst>
                  <a:gd name="T0" fmla="*/ 0 w 116"/>
                  <a:gd name="T1" fmla="*/ 0 h 153"/>
                  <a:gd name="T2" fmla="*/ 58 w 116"/>
                  <a:gd name="T3" fmla="*/ 153 h 153"/>
                  <a:gd name="T4" fmla="*/ 116 w 116"/>
                  <a:gd name="T5" fmla="*/ 0 h 153"/>
                  <a:gd name="T6" fmla="*/ 0 w 116"/>
                  <a:gd name="T7" fmla="*/ 0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53">
                    <a:moveTo>
                      <a:pt x="0" y="0"/>
                    </a:moveTo>
                    <a:lnTo>
                      <a:pt x="58" y="153"/>
                    </a:lnTo>
                    <a:lnTo>
                      <a:pt x="11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6" name="Freeform 28"/>
            <p:cNvSpPr>
              <a:spLocks noEditPoints="1"/>
            </p:cNvSpPr>
            <p:nvPr/>
          </p:nvSpPr>
          <p:spPr bwMode="auto">
            <a:xfrm>
              <a:off x="5122862" y="2803661"/>
              <a:ext cx="677862" cy="577850"/>
            </a:xfrm>
            <a:custGeom>
              <a:avLst/>
              <a:gdLst>
                <a:gd name="T0" fmla="*/ 44 w 57"/>
                <a:gd name="T1" fmla="*/ 17 h 48"/>
                <a:gd name="T2" fmla="*/ 22 w 57"/>
                <a:gd name="T3" fmla="*/ 0 h 48"/>
                <a:gd name="T4" fmla="*/ 0 w 57"/>
                <a:gd name="T5" fmla="*/ 17 h 48"/>
                <a:gd name="T6" fmla="*/ 7 w 57"/>
                <a:gd name="T7" fmla="*/ 30 h 48"/>
                <a:gd name="T8" fmla="*/ 7 w 57"/>
                <a:gd name="T9" fmla="*/ 41 h 48"/>
                <a:gd name="T10" fmla="*/ 16 w 57"/>
                <a:gd name="T11" fmla="*/ 34 h 48"/>
                <a:gd name="T12" fmla="*/ 22 w 57"/>
                <a:gd name="T13" fmla="*/ 35 h 48"/>
                <a:gd name="T14" fmla="*/ 44 w 57"/>
                <a:gd name="T15" fmla="*/ 17 h 48"/>
                <a:gd name="T16" fmla="*/ 22 w 57"/>
                <a:gd name="T17" fmla="*/ 31 h 48"/>
                <a:gd name="T18" fmla="*/ 16 w 57"/>
                <a:gd name="T19" fmla="*/ 30 h 48"/>
                <a:gd name="T20" fmla="*/ 10 w 57"/>
                <a:gd name="T21" fmla="*/ 35 h 48"/>
                <a:gd name="T22" fmla="*/ 9 w 57"/>
                <a:gd name="T23" fmla="*/ 28 h 48"/>
                <a:gd name="T24" fmla="*/ 3 w 57"/>
                <a:gd name="T25" fmla="*/ 17 h 48"/>
                <a:gd name="T26" fmla="*/ 22 w 57"/>
                <a:gd name="T27" fmla="*/ 3 h 48"/>
                <a:gd name="T28" fmla="*/ 40 w 57"/>
                <a:gd name="T29" fmla="*/ 17 h 48"/>
                <a:gd name="T30" fmla="*/ 22 w 57"/>
                <a:gd name="T31" fmla="*/ 31 h 48"/>
                <a:gd name="T32" fmla="*/ 45 w 57"/>
                <a:gd name="T33" fmla="*/ 11 h 48"/>
                <a:gd name="T34" fmla="*/ 47 w 57"/>
                <a:gd name="T35" fmla="*/ 18 h 48"/>
                <a:gd name="T36" fmla="*/ 40 w 57"/>
                <a:gd name="T37" fmla="*/ 32 h 48"/>
                <a:gd name="T38" fmla="*/ 23 w 57"/>
                <a:gd name="T39" fmla="*/ 37 h 48"/>
                <a:gd name="T40" fmla="*/ 23 w 57"/>
                <a:gd name="T41" fmla="*/ 37 h 48"/>
                <a:gd name="T42" fmla="*/ 37 w 57"/>
                <a:gd name="T43" fmla="*/ 42 h 48"/>
                <a:gd name="T44" fmla="*/ 42 w 57"/>
                <a:gd name="T45" fmla="*/ 41 h 48"/>
                <a:gd name="T46" fmla="*/ 50 w 57"/>
                <a:gd name="T47" fmla="*/ 48 h 48"/>
                <a:gd name="T48" fmla="*/ 51 w 57"/>
                <a:gd name="T49" fmla="*/ 38 h 48"/>
                <a:gd name="T50" fmla="*/ 57 w 57"/>
                <a:gd name="T51" fmla="*/ 26 h 48"/>
                <a:gd name="T52" fmla="*/ 45 w 57"/>
                <a:gd name="T53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7" h="48">
                  <a:moveTo>
                    <a:pt x="44" y="17"/>
                  </a:moveTo>
                  <a:cubicBezTo>
                    <a:pt x="44" y="7"/>
                    <a:pt x="34" y="0"/>
                    <a:pt x="22" y="0"/>
                  </a:cubicBezTo>
                  <a:cubicBezTo>
                    <a:pt x="10" y="0"/>
                    <a:pt x="0" y="7"/>
                    <a:pt x="0" y="17"/>
                  </a:cubicBezTo>
                  <a:cubicBezTo>
                    <a:pt x="0" y="22"/>
                    <a:pt x="2" y="27"/>
                    <a:pt x="7" y="30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8" y="34"/>
                    <a:pt x="20" y="35"/>
                    <a:pt x="22" y="35"/>
                  </a:cubicBezTo>
                  <a:cubicBezTo>
                    <a:pt x="34" y="35"/>
                    <a:pt x="44" y="27"/>
                    <a:pt x="44" y="17"/>
                  </a:cubicBezTo>
                  <a:close/>
                  <a:moveTo>
                    <a:pt x="22" y="31"/>
                  </a:moveTo>
                  <a:cubicBezTo>
                    <a:pt x="19" y="31"/>
                    <a:pt x="18" y="31"/>
                    <a:pt x="16" y="30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6" y="25"/>
                    <a:pt x="3" y="22"/>
                    <a:pt x="3" y="17"/>
                  </a:cubicBezTo>
                  <a:cubicBezTo>
                    <a:pt x="3" y="9"/>
                    <a:pt x="12" y="3"/>
                    <a:pt x="22" y="3"/>
                  </a:cubicBezTo>
                  <a:cubicBezTo>
                    <a:pt x="32" y="3"/>
                    <a:pt x="40" y="9"/>
                    <a:pt x="40" y="17"/>
                  </a:cubicBezTo>
                  <a:cubicBezTo>
                    <a:pt x="40" y="25"/>
                    <a:pt x="32" y="31"/>
                    <a:pt x="22" y="31"/>
                  </a:cubicBezTo>
                  <a:close/>
                  <a:moveTo>
                    <a:pt x="45" y="11"/>
                  </a:moveTo>
                  <a:cubicBezTo>
                    <a:pt x="46" y="13"/>
                    <a:pt x="47" y="16"/>
                    <a:pt x="47" y="18"/>
                  </a:cubicBezTo>
                  <a:cubicBezTo>
                    <a:pt x="47" y="24"/>
                    <a:pt x="44" y="28"/>
                    <a:pt x="40" y="32"/>
                  </a:cubicBezTo>
                  <a:cubicBezTo>
                    <a:pt x="36" y="35"/>
                    <a:pt x="30" y="37"/>
                    <a:pt x="23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7" y="40"/>
                    <a:pt x="31" y="42"/>
                    <a:pt x="37" y="42"/>
                  </a:cubicBezTo>
                  <a:cubicBezTo>
                    <a:pt x="39" y="42"/>
                    <a:pt x="40" y="42"/>
                    <a:pt x="42" y="41"/>
                  </a:cubicBezTo>
                  <a:cubicBezTo>
                    <a:pt x="50" y="48"/>
                    <a:pt x="50" y="48"/>
                    <a:pt x="50" y="4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5" y="35"/>
                    <a:pt x="57" y="30"/>
                    <a:pt x="57" y="26"/>
                  </a:cubicBezTo>
                  <a:cubicBezTo>
                    <a:pt x="57" y="19"/>
                    <a:pt x="52" y="14"/>
                    <a:pt x="45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6561137" y="4200661"/>
              <a:ext cx="598488" cy="576262"/>
            </a:xfrm>
            <a:custGeom>
              <a:avLst/>
              <a:gdLst>
                <a:gd name="T0" fmla="*/ 306 w 377"/>
                <a:gd name="T1" fmla="*/ 87 h 363"/>
                <a:gd name="T2" fmla="*/ 172 w 377"/>
                <a:gd name="T3" fmla="*/ 229 h 363"/>
                <a:gd name="T4" fmla="*/ 212 w 377"/>
                <a:gd name="T5" fmla="*/ 276 h 363"/>
                <a:gd name="T6" fmla="*/ 377 w 377"/>
                <a:gd name="T7" fmla="*/ 118 h 363"/>
                <a:gd name="T8" fmla="*/ 330 w 377"/>
                <a:gd name="T9" fmla="*/ 71 h 363"/>
                <a:gd name="T10" fmla="*/ 306 w 377"/>
                <a:gd name="T11" fmla="*/ 87 h 363"/>
                <a:gd name="T12" fmla="*/ 306 w 377"/>
                <a:gd name="T13" fmla="*/ 87 h 363"/>
                <a:gd name="T14" fmla="*/ 157 w 377"/>
                <a:gd name="T15" fmla="*/ 260 h 363"/>
                <a:gd name="T16" fmla="*/ 157 w 377"/>
                <a:gd name="T17" fmla="*/ 284 h 363"/>
                <a:gd name="T18" fmla="*/ 188 w 377"/>
                <a:gd name="T19" fmla="*/ 284 h 363"/>
                <a:gd name="T20" fmla="*/ 157 w 377"/>
                <a:gd name="T21" fmla="*/ 260 h 363"/>
                <a:gd name="T22" fmla="*/ 55 w 377"/>
                <a:gd name="T23" fmla="*/ 213 h 363"/>
                <a:gd name="T24" fmla="*/ 55 w 377"/>
                <a:gd name="T25" fmla="*/ 237 h 363"/>
                <a:gd name="T26" fmla="*/ 141 w 377"/>
                <a:gd name="T27" fmla="*/ 237 h 363"/>
                <a:gd name="T28" fmla="*/ 141 w 377"/>
                <a:gd name="T29" fmla="*/ 237 h 363"/>
                <a:gd name="T30" fmla="*/ 165 w 377"/>
                <a:gd name="T31" fmla="*/ 213 h 363"/>
                <a:gd name="T32" fmla="*/ 55 w 377"/>
                <a:gd name="T33" fmla="*/ 213 h 363"/>
                <a:gd name="T34" fmla="*/ 259 w 377"/>
                <a:gd name="T35" fmla="*/ 118 h 363"/>
                <a:gd name="T36" fmla="*/ 55 w 377"/>
                <a:gd name="T37" fmla="*/ 118 h 363"/>
                <a:gd name="T38" fmla="*/ 55 w 377"/>
                <a:gd name="T39" fmla="*/ 142 h 363"/>
                <a:gd name="T40" fmla="*/ 235 w 377"/>
                <a:gd name="T41" fmla="*/ 142 h 363"/>
                <a:gd name="T42" fmla="*/ 259 w 377"/>
                <a:gd name="T43" fmla="*/ 118 h 363"/>
                <a:gd name="T44" fmla="*/ 55 w 377"/>
                <a:gd name="T45" fmla="*/ 189 h 363"/>
                <a:gd name="T46" fmla="*/ 180 w 377"/>
                <a:gd name="T47" fmla="*/ 189 h 363"/>
                <a:gd name="T48" fmla="*/ 212 w 377"/>
                <a:gd name="T49" fmla="*/ 166 h 363"/>
                <a:gd name="T50" fmla="*/ 55 w 377"/>
                <a:gd name="T51" fmla="*/ 166 h 363"/>
                <a:gd name="T52" fmla="*/ 55 w 377"/>
                <a:gd name="T53" fmla="*/ 189 h 363"/>
                <a:gd name="T54" fmla="*/ 282 w 377"/>
                <a:gd name="T55" fmla="*/ 331 h 363"/>
                <a:gd name="T56" fmla="*/ 23 w 377"/>
                <a:gd name="T57" fmla="*/ 331 h 363"/>
                <a:gd name="T58" fmla="*/ 23 w 377"/>
                <a:gd name="T59" fmla="*/ 79 h 363"/>
                <a:gd name="T60" fmla="*/ 78 w 377"/>
                <a:gd name="T61" fmla="*/ 79 h 363"/>
                <a:gd name="T62" fmla="*/ 78 w 377"/>
                <a:gd name="T63" fmla="*/ 32 h 363"/>
                <a:gd name="T64" fmla="*/ 282 w 377"/>
                <a:gd name="T65" fmla="*/ 32 h 363"/>
                <a:gd name="T66" fmla="*/ 282 w 377"/>
                <a:gd name="T67" fmla="*/ 95 h 363"/>
                <a:gd name="T68" fmla="*/ 306 w 377"/>
                <a:gd name="T69" fmla="*/ 63 h 363"/>
                <a:gd name="T70" fmla="*/ 306 w 377"/>
                <a:gd name="T71" fmla="*/ 0 h 363"/>
                <a:gd name="T72" fmla="*/ 63 w 377"/>
                <a:gd name="T73" fmla="*/ 0 h 363"/>
                <a:gd name="T74" fmla="*/ 0 w 377"/>
                <a:gd name="T75" fmla="*/ 63 h 363"/>
                <a:gd name="T76" fmla="*/ 0 w 377"/>
                <a:gd name="T77" fmla="*/ 363 h 363"/>
                <a:gd name="T78" fmla="*/ 306 w 377"/>
                <a:gd name="T79" fmla="*/ 363 h 363"/>
                <a:gd name="T80" fmla="*/ 306 w 377"/>
                <a:gd name="T81" fmla="*/ 205 h 363"/>
                <a:gd name="T82" fmla="*/ 282 w 377"/>
                <a:gd name="T83" fmla="*/ 237 h 363"/>
                <a:gd name="T84" fmla="*/ 282 w 377"/>
                <a:gd name="T85" fmla="*/ 331 h 363"/>
                <a:gd name="T86" fmla="*/ 55 w 377"/>
                <a:gd name="T87" fmla="*/ 292 h 363"/>
                <a:gd name="T88" fmla="*/ 141 w 377"/>
                <a:gd name="T89" fmla="*/ 292 h 363"/>
                <a:gd name="T90" fmla="*/ 141 w 377"/>
                <a:gd name="T91" fmla="*/ 260 h 363"/>
                <a:gd name="T92" fmla="*/ 55 w 377"/>
                <a:gd name="T93" fmla="*/ 260 h 363"/>
                <a:gd name="T94" fmla="*/ 55 w 377"/>
                <a:gd name="T95" fmla="*/ 29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7" h="363">
                  <a:moveTo>
                    <a:pt x="306" y="87"/>
                  </a:moveTo>
                  <a:lnTo>
                    <a:pt x="172" y="229"/>
                  </a:lnTo>
                  <a:lnTo>
                    <a:pt x="212" y="276"/>
                  </a:lnTo>
                  <a:lnTo>
                    <a:pt x="377" y="118"/>
                  </a:lnTo>
                  <a:lnTo>
                    <a:pt x="330" y="71"/>
                  </a:lnTo>
                  <a:lnTo>
                    <a:pt x="306" y="87"/>
                  </a:lnTo>
                  <a:lnTo>
                    <a:pt x="306" y="87"/>
                  </a:lnTo>
                  <a:close/>
                  <a:moveTo>
                    <a:pt x="157" y="260"/>
                  </a:moveTo>
                  <a:lnTo>
                    <a:pt x="157" y="284"/>
                  </a:lnTo>
                  <a:lnTo>
                    <a:pt x="188" y="284"/>
                  </a:lnTo>
                  <a:lnTo>
                    <a:pt x="157" y="260"/>
                  </a:lnTo>
                  <a:close/>
                  <a:moveTo>
                    <a:pt x="55" y="213"/>
                  </a:moveTo>
                  <a:lnTo>
                    <a:pt x="55" y="237"/>
                  </a:lnTo>
                  <a:lnTo>
                    <a:pt x="141" y="237"/>
                  </a:lnTo>
                  <a:lnTo>
                    <a:pt x="141" y="237"/>
                  </a:lnTo>
                  <a:lnTo>
                    <a:pt x="165" y="213"/>
                  </a:lnTo>
                  <a:lnTo>
                    <a:pt x="55" y="213"/>
                  </a:lnTo>
                  <a:close/>
                  <a:moveTo>
                    <a:pt x="259" y="118"/>
                  </a:moveTo>
                  <a:lnTo>
                    <a:pt x="55" y="118"/>
                  </a:lnTo>
                  <a:lnTo>
                    <a:pt x="55" y="142"/>
                  </a:lnTo>
                  <a:lnTo>
                    <a:pt x="235" y="142"/>
                  </a:lnTo>
                  <a:lnTo>
                    <a:pt x="259" y="118"/>
                  </a:lnTo>
                  <a:close/>
                  <a:moveTo>
                    <a:pt x="55" y="189"/>
                  </a:moveTo>
                  <a:lnTo>
                    <a:pt x="180" y="189"/>
                  </a:lnTo>
                  <a:lnTo>
                    <a:pt x="212" y="166"/>
                  </a:lnTo>
                  <a:lnTo>
                    <a:pt x="55" y="166"/>
                  </a:lnTo>
                  <a:lnTo>
                    <a:pt x="55" y="189"/>
                  </a:lnTo>
                  <a:close/>
                  <a:moveTo>
                    <a:pt x="282" y="331"/>
                  </a:moveTo>
                  <a:lnTo>
                    <a:pt x="23" y="331"/>
                  </a:lnTo>
                  <a:lnTo>
                    <a:pt x="23" y="79"/>
                  </a:lnTo>
                  <a:lnTo>
                    <a:pt x="78" y="79"/>
                  </a:lnTo>
                  <a:lnTo>
                    <a:pt x="78" y="32"/>
                  </a:lnTo>
                  <a:lnTo>
                    <a:pt x="282" y="32"/>
                  </a:lnTo>
                  <a:lnTo>
                    <a:pt x="282" y="95"/>
                  </a:lnTo>
                  <a:lnTo>
                    <a:pt x="306" y="63"/>
                  </a:lnTo>
                  <a:lnTo>
                    <a:pt x="306" y="0"/>
                  </a:lnTo>
                  <a:lnTo>
                    <a:pt x="63" y="0"/>
                  </a:lnTo>
                  <a:lnTo>
                    <a:pt x="0" y="63"/>
                  </a:lnTo>
                  <a:lnTo>
                    <a:pt x="0" y="363"/>
                  </a:lnTo>
                  <a:lnTo>
                    <a:pt x="306" y="363"/>
                  </a:lnTo>
                  <a:lnTo>
                    <a:pt x="306" y="205"/>
                  </a:lnTo>
                  <a:lnTo>
                    <a:pt x="282" y="237"/>
                  </a:lnTo>
                  <a:lnTo>
                    <a:pt x="282" y="331"/>
                  </a:lnTo>
                  <a:close/>
                  <a:moveTo>
                    <a:pt x="55" y="292"/>
                  </a:moveTo>
                  <a:lnTo>
                    <a:pt x="141" y="292"/>
                  </a:lnTo>
                  <a:lnTo>
                    <a:pt x="141" y="260"/>
                  </a:lnTo>
                  <a:lnTo>
                    <a:pt x="55" y="260"/>
                  </a:lnTo>
                  <a:lnTo>
                    <a:pt x="55" y="2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514637" y="4151198"/>
              <a:ext cx="286087" cy="492126"/>
              <a:chOff x="6791326" y="5627688"/>
              <a:chExt cx="652463" cy="1122363"/>
            </a:xfrm>
          </p:grpSpPr>
          <p:sp>
            <p:nvSpPr>
              <p:cNvPr id="19" name="Freeform 12"/>
              <p:cNvSpPr>
                <a:spLocks noEditPoints="1"/>
              </p:cNvSpPr>
              <p:nvPr/>
            </p:nvSpPr>
            <p:spPr bwMode="auto">
              <a:xfrm>
                <a:off x="6791326" y="5627688"/>
                <a:ext cx="652463" cy="815975"/>
              </a:xfrm>
              <a:custGeom>
                <a:avLst/>
                <a:gdLst>
                  <a:gd name="T0" fmla="*/ 125 w 249"/>
                  <a:gd name="T1" fmla="*/ 0 h 312"/>
                  <a:gd name="T2" fmla="*/ 0 w 249"/>
                  <a:gd name="T3" fmla="*/ 124 h 312"/>
                  <a:gd name="T4" fmla="*/ 6 w 249"/>
                  <a:gd name="T5" fmla="*/ 162 h 312"/>
                  <a:gd name="T6" fmla="*/ 62 w 249"/>
                  <a:gd name="T7" fmla="*/ 312 h 312"/>
                  <a:gd name="T8" fmla="*/ 187 w 249"/>
                  <a:gd name="T9" fmla="*/ 312 h 312"/>
                  <a:gd name="T10" fmla="*/ 243 w 249"/>
                  <a:gd name="T11" fmla="*/ 162 h 312"/>
                  <a:gd name="T12" fmla="*/ 249 w 249"/>
                  <a:gd name="T13" fmla="*/ 124 h 312"/>
                  <a:gd name="T14" fmla="*/ 125 w 249"/>
                  <a:gd name="T15" fmla="*/ 0 h 312"/>
                  <a:gd name="T16" fmla="*/ 230 w 249"/>
                  <a:gd name="T17" fmla="*/ 161 h 312"/>
                  <a:gd name="T18" fmla="*/ 180 w 249"/>
                  <a:gd name="T19" fmla="*/ 295 h 312"/>
                  <a:gd name="T20" fmla="*/ 69 w 249"/>
                  <a:gd name="T21" fmla="*/ 295 h 312"/>
                  <a:gd name="T22" fmla="*/ 19 w 249"/>
                  <a:gd name="T23" fmla="*/ 161 h 312"/>
                  <a:gd name="T24" fmla="*/ 13 w 249"/>
                  <a:gd name="T25" fmla="*/ 128 h 312"/>
                  <a:gd name="T26" fmla="*/ 125 w 249"/>
                  <a:gd name="T27" fmla="*/ 17 h 312"/>
                  <a:gd name="T28" fmla="*/ 236 w 249"/>
                  <a:gd name="T29" fmla="*/ 128 h 312"/>
                  <a:gd name="T30" fmla="*/ 230 w 249"/>
                  <a:gd name="T31" fmla="*/ 161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9" h="312">
                    <a:moveTo>
                      <a:pt x="125" y="0"/>
                    </a:moveTo>
                    <a:cubicBezTo>
                      <a:pt x="56" y="0"/>
                      <a:pt x="0" y="55"/>
                      <a:pt x="0" y="124"/>
                    </a:cubicBezTo>
                    <a:cubicBezTo>
                      <a:pt x="0" y="137"/>
                      <a:pt x="2" y="150"/>
                      <a:pt x="6" y="162"/>
                    </a:cubicBezTo>
                    <a:cubicBezTo>
                      <a:pt x="62" y="312"/>
                      <a:pt x="62" y="312"/>
                      <a:pt x="62" y="312"/>
                    </a:cubicBezTo>
                    <a:cubicBezTo>
                      <a:pt x="187" y="312"/>
                      <a:pt x="187" y="312"/>
                      <a:pt x="187" y="312"/>
                    </a:cubicBezTo>
                    <a:cubicBezTo>
                      <a:pt x="243" y="162"/>
                      <a:pt x="243" y="162"/>
                      <a:pt x="243" y="162"/>
                    </a:cubicBezTo>
                    <a:cubicBezTo>
                      <a:pt x="247" y="150"/>
                      <a:pt x="249" y="137"/>
                      <a:pt x="249" y="124"/>
                    </a:cubicBezTo>
                    <a:cubicBezTo>
                      <a:pt x="249" y="55"/>
                      <a:pt x="193" y="0"/>
                      <a:pt x="125" y="0"/>
                    </a:cubicBezTo>
                    <a:close/>
                    <a:moveTo>
                      <a:pt x="230" y="161"/>
                    </a:moveTo>
                    <a:cubicBezTo>
                      <a:pt x="180" y="295"/>
                      <a:pt x="180" y="295"/>
                      <a:pt x="180" y="295"/>
                    </a:cubicBezTo>
                    <a:cubicBezTo>
                      <a:pt x="69" y="295"/>
                      <a:pt x="69" y="295"/>
                      <a:pt x="69" y="295"/>
                    </a:cubicBezTo>
                    <a:cubicBezTo>
                      <a:pt x="19" y="161"/>
                      <a:pt x="19" y="161"/>
                      <a:pt x="19" y="161"/>
                    </a:cubicBezTo>
                    <a:cubicBezTo>
                      <a:pt x="15" y="151"/>
                      <a:pt x="13" y="139"/>
                      <a:pt x="13" y="128"/>
                    </a:cubicBezTo>
                    <a:cubicBezTo>
                      <a:pt x="13" y="66"/>
                      <a:pt x="63" y="17"/>
                      <a:pt x="125" y="17"/>
                    </a:cubicBezTo>
                    <a:cubicBezTo>
                      <a:pt x="186" y="17"/>
                      <a:pt x="236" y="66"/>
                      <a:pt x="236" y="128"/>
                    </a:cubicBezTo>
                    <a:cubicBezTo>
                      <a:pt x="236" y="139"/>
                      <a:pt x="234" y="151"/>
                      <a:pt x="230" y="1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13"/>
              <p:cNvSpPr/>
              <p:nvPr/>
            </p:nvSpPr>
            <p:spPr bwMode="auto">
              <a:xfrm>
                <a:off x="7038976" y="6713538"/>
                <a:ext cx="158750" cy="36513"/>
              </a:xfrm>
              <a:custGeom>
                <a:avLst/>
                <a:gdLst>
                  <a:gd name="T0" fmla="*/ 61 w 61"/>
                  <a:gd name="T1" fmla="*/ 8 h 14"/>
                  <a:gd name="T2" fmla="*/ 58 w 61"/>
                  <a:gd name="T3" fmla="*/ 14 h 14"/>
                  <a:gd name="T4" fmla="*/ 3 w 61"/>
                  <a:gd name="T5" fmla="*/ 14 h 14"/>
                  <a:gd name="T6" fmla="*/ 0 w 61"/>
                  <a:gd name="T7" fmla="*/ 8 h 14"/>
                  <a:gd name="T8" fmla="*/ 0 w 61"/>
                  <a:gd name="T9" fmla="*/ 6 h 14"/>
                  <a:gd name="T10" fmla="*/ 3 w 61"/>
                  <a:gd name="T11" fmla="*/ 0 h 14"/>
                  <a:gd name="T12" fmla="*/ 58 w 61"/>
                  <a:gd name="T13" fmla="*/ 0 h 14"/>
                  <a:gd name="T14" fmla="*/ 61 w 61"/>
                  <a:gd name="T15" fmla="*/ 6 h 14"/>
                  <a:gd name="T16" fmla="*/ 61 w 61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14">
                    <a:moveTo>
                      <a:pt x="61" y="8"/>
                    </a:moveTo>
                    <a:cubicBezTo>
                      <a:pt x="61" y="11"/>
                      <a:pt x="59" y="14"/>
                      <a:pt x="58" y="14"/>
                    </a:cubicBezTo>
                    <a:cubicBezTo>
                      <a:pt x="3" y="14"/>
                      <a:pt x="3" y="14"/>
                      <a:pt x="3" y="14"/>
                    </a:cubicBezTo>
                    <a:cubicBezTo>
                      <a:pt x="2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0"/>
                      <a:pt x="3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9" y="0"/>
                      <a:pt x="61" y="3"/>
                      <a:pt x="61" y="6"/>
                    </a:cubicBezTo>
                    <a:lnTo>
                      <a:pt x="61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7007226" y="6661150"/>
                <a:ext cx="222250" cy="36513"/>
              </a:xfrm>
              <a:custGeom>
                <a:avLst/>
                <a:gdLst>
                  <a:gd name="T0" fmla="*/ 85 w 85"/>
                  <a:gd name="T1" fmla="*/ 8 h 14"/>
                  <a:gd name="T2" fmla="*/ 81 w 85"/>
                  <a:gd name="T3" fmla="*/ 14 h 14"/>
                  <a:gd name="T4" fmla="*/ 4 w 85"/>
                  <a:gd name="T5" fmla="*/ 14 h 14"/>
                  <a:gd name="T6" fmla="*/ 0 w 85"/>
                  <a:gd name="T7" fmla="*/ 8 h 14"/>
                  <a:gd name="T8" fmla="*/ 0 w 85"/>
                  <a:gd name="T9" fmla="*/ 6 h 14"/>
                  <a:gd name="T10" fmla="*/ 4 w 85"/>
                  <a:gd name="T11" fmla="*/ 0 h 14"/>
                  <a:gd name="T12" fmla="*/ 81 w 85"/>
                  <a:gd name="T13" fmla="*/ 0 h 14"/>
                  <a:gd name="T14" fmla="*/ 85 w 85"/>
                  <a:gd name="T15" fmla="*/ 6 h 14"/>
                  <a:gd name="T16" fmla="*/ 85 w 85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5" h="14">
                    <a:moveTo>
                      <a:pt x="85" y="8"/>
                    </a:moveTo>
                    <a:cubicBezTo>
                      <a:pt x="85" y="11"/>
                      <a:pt x="84" y="14"/>
                      <a:pt x="81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1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1" y="0"/>
                      <a:pt x="4" y="0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84" y="0"/>
                      <a:pt x="85" y="3"/>
                      <a:pt x="85" y="6"/>
                    </a:cubicBezTo>
                    <a:lnTo>
                      <a:pt x="85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/>
              <p:nvPr/>
            </p:nvSpPr>
            <p:spPr bwMode="auto">
              <a:xfrm>
                <a:off x="6956426" y="6608763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3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6"/>
              <p:cNvSpPr/>
              <p:nvPr/>
            </p:nvSpPr>
            <p:spPr bwMode="auto">
              <a:xfrm>
                <a:off x="6956426" y="6557963"/>
                <a:ext cx="322263" cy="34925"/>
              </a:xfrm>
              <a:custGeom>
                <a:avLst/>
                <a:gdLst>
                  <a:gd name="T0" fmla="*/ 123 w 123"/>
                  <a:gd name="T1" fmla="*/ 7 h 13"/>
                  <a:gd name="T2" fmla="*/ 117 w 123"/>
                  <a:gd name="T3" fmla="*/ 13 h 13"/>
                  <a:gd name="T4" fmla="*/ 6 w 123"/>
                  <a:gd name="T5" fmla="*/ 13 h 13"/>
                  <a:gd name="T6" fmla="*/ 0 w 123"/>
                  <a:gd name="T7" fmla="*/ 7 h 13"/>
                  <a:gd name="T8" fmla="*/ 0 w 123"/>
                  <a:gd name="T9" fmla="*/ 5 h 13"/>
                  <a:gd name="T10" fmla="*/ 6 w 123"/>
                  <a:gd name="T11" fmla="*/ 0 h 13"/>
                  <a:gd name="T12" fmla="*/ 117 w 123"/>
                  <a:gd name="T13" fmla="*/ 0 h 13"/>
                  <a:gd name="T14" fmla="*/ 123 w 123"/>
                  <a:gd name="T15" fmla="*/ 5 h 13"/>
                  <a:gd name="T16" fmla="*/ 123 w 123"/>
                  <a:gd name="T17" fmla="*/ 7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3">
                    <a:moveTo>
                      <a:pt x="123" y="7"/>
                    </a:moveTo>
                    <a:cubicBezTo>
                      <a:pt x="123" y="11"/>
                      <a:pt x="120" y="13"/>
                      <a:pt x="117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3" y="13"/>
                      <a:pt x="0" y="11"/>
                      <a:pt x="0" y="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2"/>
                      <a:pt x="123" y="5"/>
                    </a:cubicBezTo>
                    <a:lnTo>
                      <a:pt x="123" y="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7"/>
              <p:cNvSpPr/>
              <p:nvPr/>
            </p:nvSpPr>
            <p:spPr bwMode="auto">
              <a:xfrm>
                <a:off x="6956426" y="6505575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2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18"/>
              <p:cNvSpPr/>
              <p:nvPr/>
            </p:nvSpPr>
            <p:spPr bwMode="auto">
              <a:xfrm>
                <a:off x="6956426" y="6453188"/>
                <a:ext cx="322263" cy="36513"/>
              </a:xfrm>
              <a:custGeom>
                <a:avLst/>
                <a:gdLst>
                  <a:gd name="T0" fmla="*/ 123 w 123"/>
                  <a:gd name="T1" fmla="*/ 8 h 14"/>
                  <a:gd name="T2" fmla="*/ 117 w 123"/>
                  <a:gd name="T3" fmla="*/ 14 h 14"/>
                  <a:gd name="T4" fmla="*/ 6 w 123"/>
                  <a:gd name="T5" fmla="*/ 14 h 14"/>
                  <a:gd name="T6" fmla="*/ 0 w 123"/>
                  <a:gd name="T7" fmla="*/ 8 h 14"/>
                  <a:gd name="T8" fmla="*/ 0 w 123"/>
                  <a:gd name="T9" fmla="*/ 6 h 14"/>
                  <a:gd name="T10" fmla="*/ 6 w 123"/>
                  <a:gd name="T11" fmla="*/ 0 h 14"/>
                  <a:gd name="T12" fmla="*/ 117 w 123"/>
                  <a:gd name="T13" fmla="*/ 0 h 14"/>
                  <a:gd name="T14" fmla="*/ 123 w 123"/>
                  <a:gd name="T15" fmla="*/ 6 h 14"/>
                  <a:gd name="T16" fmla="*/ 123 w 123"/>
                  <a:gd name="T17" fmla="*/ 8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" h="14">
                    <a:moveTo>
                      <a:pt x="123" y="8"/>
                    </a:moveTo>
                    <a:cubicBezTo>
                      <a:pt x="123" y="11"/>
                      <a:pt x="120" y="14"/>
                      <a:pt x="117" y="14"/>
                    </a:cubicBezTo>
                    <a:cubicBezTo>
                      <a:pt x="6" y="14"/>
                      <a:pt x="6" y="14"/>
                      <a:pt x="6" y="14"/>
                    </a:cubicBezTo>
                    <a:cubicBezTo>
                      <a:pt x="3" y="14"/>
                      <a:pt x="0" y="11"/>
                      <a:pt x="0" y="8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17" y="0"/>
                      <a:pt x="117" y="0"/>
                      <a:pt x="117" y="0"/>
                    </a:cubicBezTo>
                    <a:cubicBezTo>
                      <a:pt x="120" y="0"/>
                      <a:pt x="123" y="3"/>
                      <a:pt x="123" y="6"/>
                    </a:cubicBezTo>
                    <a:lnTo>
                      <a:pt x="123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32" name="文本框 31"/>
          <p:cNvSpPr txBox="1"/>
          <p:nvPr/>
        </p:nvSpPr>
        <p:spPr>
          <a:xfrm>
            <a:off x="1432506" y="219206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32506" y="267787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430820" y="4207388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430820" y="469319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618752" y="221620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18752" y="270201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617066" y="4231528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617066" y="471733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43" name="直角三角形 4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直角三角形 4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直角三角形 4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74"/>
          <p:cNvSpPr/>
          <p:nvPr/>
        </p:nvSpPr>
        <p:spPr bwMode="auto">
          <a:xfrm flipH="1">
            <a:off x="4424135" y="2476227"/>
            <a:ext cx="3570515" cy="4381773"/>
          </a:xfrm>
          <a:custGeom>
            <a:avLst/>
            <a:gdLst>
              <a:gd name="T0" fmla="*/ 31 w 407"/>
              <a:gd name="T1" fmla="*/ 495 h 495"/>
              <a:gd name="T2" fmla="*/ 35 w 407"/>
              <a:gd name="T3" fmla="*/ 490 h 495"/>
              <a:gd name="T4" fmla="*/ 89 w 407"/>
              <a:gd name="T5" fmla="*/ 380 h 495"/>
              <a:gd name="T6" fmla="*/ 89 w 407"/>
              <a:gd name="T7" fmla="*/ 380 h 495"/>
              <a:gd name="T8" fmla="*/ 94 w 407"/>
              <a:gd name="T9" fmla="*/ 337 h 495"/>
              <a:gd name="T10" fmla="*/ 93 w 407"/>
              <a:gd name="T11" fmla="*/ 333 h 495"/>
              <a:gd name="T12" fmla="*/ 78 w 407"/>
              <a:gd name="T13" fmla="*/ 302 h 495"/>
              <a:gd name="T14" fmla="*/ 68 w 407"/>
              <a:gd name="T15" fmla="*/ 287 h 495"/>
              <a:gd name="T16" fmla="*/ 30 w 407"/>
              <a:gd name="T17" fmla="*/ 230 h 495"/>
              <a:gd name="T18" fmla="*/ 27 w 407"/>
              <a:gd name="T19" fmla="*/ 223 h 495"/>
              <a:gd name="T20" fmla="*/ 24 w 407"/>
              <a:gd name="T21" fmla="*/ 94 h 495"/>
              <a:gd name="T22" fmla="*/ 92 w 407"/>
              <a:gd name="T23" fmla="*/ 22 h 495"/>
              <a:gd name="T24" fmla="*/ 182 w 407"/>
              <a:gd name="T25" fmla="*/ 0 h 495"/>
              <a:gd name="T26" fmla="*/ 271 w 407"/>
              <a:gd name="T27" fmla="*/ 20 h 495"/>
              <a:gd name="T28" fmla="*/ 349 w 407"/>
              <a:gd name="T29" fmla="*/ 102 h 495"/>
              <a:gd name="T30" fmla="*/ 349 w 407"/>
              <a:gd name="T31" fmla="*/ 102 h 495"/>
              <a:gd name="T32" fmla="*/ 367 w 407"/>
              <a:gd name="T33" fmla="*/ 174 h 495"/>
              <a:gd name="T34" fmla="*/ 367 w 407"/>
              <a:gd name="T35" fmla="*/ 175 h 495"/>
              <a:gd name="T36" fmla="*/ 366 w 407"/>
              <a:gd name="T37" fmla="*/ 176 h 495"/>
              <a:gd name="T38" fmla="*/ 359 w 407"/>
              <a:gd name="T39" fmla="*/ 189 h 495"/>
              <a:gd name="T40" fmla="*/ 365 w 407"/>
              <a:gd name="T41" fmla="*/ 202 h 495"/>
              <a:gd name="T42" fmla="*/ 403 w 407"/>
              <a:gd name="T43" fmla="*/ 252 h 495"/>
              <a:gd name="T44" fmla="*/ 404 w 407"/>
              <a:gd name="T45" fmla="*/ 252 h 495"/>
              <a:gd name="T46" fmla="*/ 404 w 407"/>
              <a:gd name="T47" fmla="*/ 253 h 495"/>
              <a:gd name="T48" fmla="*/ 398 w 407"/>
              <a:gd name="T49" fmla="*/ 271 h 495"/>
              <a:gd name="T50" fmla="*/ 386 w 407"/>
              <a:gd name="T51" fmla="*/ 275 h 495"/>
              <a:gd name="T52" fmla="*/ 377 w 407"/>
              <a:gd name="T53" fmla="*/ 279 h 495"/>
              <a:gd name="T54" fmla="*/ 373 w 407"/>
              <a:gd name="T55" fmla="*/ 284 h 495"/>
              <a:gd name="T56" fmla="*/ 377 w 407"/>
              <a:gd name="T57" fmla="*/ 289 h 495"/>
              <a:gd name="T58" fmla="*/ 382 w 407"/>
              <a:gd name="T59" fmla="*/ 301 h 495"/>
              <a:gd name="T60" fmla="*/ 376 w 407"/>
              <a:gd name="T61" fmla="*/ 312 h 495"/>
              <a:gd name="T62" fmla="*/ 372 w 407"/>
              <a:gd name="T63" fmla="*/ 314 h 495"/>
              <a:gd name="T64" fmla="*/ 375 w 407"/>
              <a:gd name="T65" fmla="*/ 322 h 495"/>
              <a:gd name="T66" fmla="*/ 370 w 407"/>
              <a:gd name="T67" fmla="*/ 332 h 495"/>
              <a:gd name="T68" fmla="*/ 364 w 407"/>
              <a:gd name="T69" fmla="*/ 346 h 495"/>
              <a:gd name="T70" fmla="*/ 364 w 407"/>
              <a:gd name="T71" fmla="*/ 347 h 495"/>
              <a:gd name="T72" fmla="*/ 365 w 407"/>
              <a:gd name="T73" fmla="*/ 352 h 495"/>
              <a:gd name="T74" fmla="*/ 366 w 407"/>
              <a:gd name="T75" fmla="*/ 369 h 495"/>
              <a:gd name="T76" fmla="*/ 335 w 407"/>
              <a:gd name="T77" fmla="*/ 387 h 495"/>
              <a:gd name="T78" fmla="*/ 335 w 407"/>
              <a:gd name="T79" fmla="*/ 387 h 495"/>
              <a:gd name="T80" fmla="*/ 335 w 407"/>
              <a:gd name="T81" fmla="*/ 387 h 495"/>
              <a:gd name="T82" fmla="*/ 303 w 407"/>
              <a:gd name="T83" fmla="*/ 386 h 495"/>
              <a:gd name="T84" fmla="*/ 285 w 407"/>
              <a:gd name="T85" fmla="*/ 387 h 495"/>
              <a:gd name="T86" fmla="*/ 285 w 407"/>
              <a:gd name="T87" fmla="*/ 387 h 495"/>
              <a:gd name="T88" fmla="*/ 276 w 407"/>
              <a:gd name="T89" fmla="*/ 389 h 495"/>
              <a:gd name="T90" fmla="*/ 261 w 407"/>
              <a:gd name="T91" fmla="*/ 415 h 495"/>
              <a:gd name="T92" fmla="*/ 256 w 407"/>
              <a:gd name="T93" fmla="*/ 444 h 495"/>
              <a:gd name="T94" fmla="*/ 304 w 407"/>
              <a:gd name="T95" fmla="*/ 490 h 495"/>
              <a:gd name="T96" fmla="*/ 314 w 407"/>
              <a:gd name="T97" fmla="*/ 495 h 495"/>
              <a:gd name="T98" fmla="*/ 31 w 407"/>
              <a:gd name="T99" fmla="*/ 495 h 4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07" h="495">
                <a:moveTo>
                  <a:pt x="31" y="495"/>
                </a:moveTo>
                <a:cubicBezTo>
                  <a:pt x="35" y="490"/>
                  <a:pt x="35" y="490"/>
                  <a:pt x="35" y="490"/>
                </a:cubicBezTo>
                <a:cubicBezTo>
                  <a:pt x="35" y="490"/>
                  <a:pt x="80" y="429"/>
                  <a:pt x="89" y="380"/>
                </a:cubicBezTo>
                <a:cubicBezTo>
                  <a:pt x="89" y="380"/>
                  <a:pt x="89" y="380"/>
                  <a:pt x="89" y="380"/>
                </a:cubicBezTo>
                <a:cubicBezTo>
                  <a:pt x="89" y="379"/>
                  <a:pt x="96" y="349"/>
                  <a:pt x="94" y="337"/>
                </a:cubicBezTo>
                <a:cubicBezTo>
                  <a:pt x="94" y="336"/>
                  <a:pt x="94" y="335"/>
                  <a:pt x="93" y="333"/>
                </a:cubicBezTo>
                <a:cubicBezTo>
                  <a:pt x="92" y="324"/>
                  <a:pt x="91" y="321"/>
                  <a:pt x="78" y="302"/>
                </a:cubicBezTo>
                <a:cubicBezTo>
                  <a:pt x="75" y="298"/>
                  <a:pt x="71" y="293"/>
                  <a:pt x="68" y="287"/>
                </a:cubicBezTo>
                <a:cubicBezTo>
                  <a:pt x="52" y="265"/>
                  <a:pt x="33" y="239"/>
                  <a:pt x="30" y="230"/>
                </a:cubicBezTo>
                <a:cubicBezTo>
                  <a:pt x="29" y="229"/>
                  <a:pt x="27" y="224"/>
                  <a:pt x="27" y="223"/>
                </a:cubicBezTo>
                <a:cubicBezTo>
                  <a:pt x="26" y="223"/>
                  <a:pt x="0" y="160"/>
                  <a:pt x="24" y="94"/>
                </a:cubicBezTo>
                <a:cubicBezTo>
                  <a:pt x="35" y="64"/>
                  <a:pt x="59" y="39"/>
                  <a:pt x="92" y="22"/>
                </a:cubicBezTo>
                <a:cubicBezTo>
                  <a:pt x="119" y="8"/>
                  <a:pt x="152" y="0"/>
                  <a:pt x="182" y="0"/>
                </a:cubicBezTo>
                <a:cubicBezTo>
                  <a:pt x="215" y="0"/>
                  <a:pt x="245" y="7"/>
                  <a:pt x="271" y="20"/>
                </a:cubicBezTo>
                <a:cubicBezTo>
                  <a:pt x="305" y="37"/>
                  <a:pt x="331" y="65"/>
                  <a:pt x="349" y="102"/>
                </a:cubicBezTo>
                <a:cubicBezTo>
                  <a:pt x="349" y="102"/>
                  <a:pt x="349" y="102"/>
                  <a:pt x="349" y="102"/>
                </a:cubicBezTo>
                <a:cubicBezTo>
                  <a:pt x="350" y="104"/>
                  <a:pt x="369" y="149"/>
                  <a:pt x="367" y="174"/>
                </a:cubicBezTo>
                <a:cubicBezTo>
                  <a:pt x="367" y="175"/>
                  <a:pt x="367" y="175"/>
                  <a:pt x="367" y="175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0" y="182"/>
                  <a:pt x="359" y="189"/>
                </a:cubicBezTo>
                <a:cubicBezTo>
                  <a:pt x="359" y="194"/>
                  <a:pt x="361" y="198"/>
                  <a:pt x="365" y="202"/>
                </a:cubicBezTo>
                <a:cubicBezTo>
                  <a:pt x="379" y="218"/>
                  <a:pt x="402" y="251"/>
                  <a:pt x="403" y="252"/>
                </a:cubicBezTo>
                <a:cubicBezTo>
                  <a:pt x="404" y="252"/>
                  <a:pt x="404" y="252"/>
                  <a:pt x="404" y="252"/>
                </a:cubicBezTo>
                <a:cubicBezTo>
                  <a:pt x="404" y="253"/>
                  <a:pt x="404" y="253"/>
                  <a:pt x="404" y="253"/>
                </a:cubicBezTo>
                <a:cubicBezTo>
                  <a:pt x="406" y="257"/>
                  <a:pt x="407" y="266"/>
                  <a:pt x="398" y="271"/>
                </a:cubicBezTo>
                <a:cubicBezTo>
                  <a:pt x="394" y="273"/>
                  <a:pt x="390" y="274"/>
                  <a:pt x="386" y="275"/>
                </a:cubicBezTo>
                <a:cubicBezTo>
                  <a:pt x="383" y="276"/>
                  <a:pt x="379" y="277"/>
                  <a:pt x="377" y="279"/>
                </a:cubicBezTo>
                <a:cubicBezTo>
                  <a:pt x="374" y="281"/>
                  <a:pt x="373" y="283"/>
                  <a:pt x="373" y="284"/>
                </a:cubicBezTo>
                <a:cubicBezTo>
                  <a:pt x="373" y="285"/>
                  <a:pt x="374" y="287"/>
                  <a:pt x="377" y="289"/>
                </a:cubicBezTo>
                <a:cubicBezTo>
                  <a:pt x="380" y="292"/>
                  <a:pt x="382" y="297"/>
                  <a:pt x="382" y="301"/>
                </a:cubicBezTo>
                <a:cubicBezTo>
                  <a:pt x="381" y="306"/>
                  <a:pt x="379" y="310"/>
                  <a:pt x="376" y="312"/>
                </a:cubicBezTo>
                <a:cubicBezTo>
                  <a:pt x="374" y="313"/>
                  <a:pt x="373" y="313"/>
                  <a:pt x="372" y="314"/>
                </a:cubicBezTo>
                <a:cubicBezTo>
                  <a:pt x="373" y="316"/>
                  <a:pt x="375" y="319"/>
                  <a:pt x="375" y="322"/>
                </a:cubicBezTo>
                <a:cubicBezTo>
                  <a:pt x="375" y="326"/>
                  <a:pt x="373" y="329"/>
                  <a:pt x="370" y="332"/>
                </a:cubicBezTo>
                <a:cubicBezTo>
                  <a:pt x="362" y="338"/>
                  <a:pt x="363" y="341"/>
                  <a:pt x="364" y="346"/>
                </a:cubicBezTo>
                <a:cubicBezTo>
                  <a:pt x="364" y="346"/>
                  <a:pt x="364" y="347"/>
                  <a:pt x="364" y="347"/>
                </a:cubicBezTo>
                <a:cubicBezTo>
                  <a:pt x="364" y="349"/>
                  <a:pt x="365" y="350"/>
                  <a:pt x="365" y="352"/>
                </a:cubicBezTo>
                <a:cubicBezTo>
                  <a:pt x="367" y="357"/>
                  <a:pt x="369" y="363"/>
                  <a:pt x="366" y="369"/>
                </a:cubicBezTo>
                <a:cubicBezTo>
                  <a:pt x="361" y="379"/>
                  <a:pt x="352" y="384"/>
                  <a:pt x="335" y="387"/>
                </a:cubicBezTo>
                <a:cubicBezTo>
                  <a:pt x="335" y="387"/>
                  <a:pt x="335" y="387"/>
                  <a:pt x="335" y="387"/>
                </a:cubicBezTo>
                <a:cubicBezTo>
                  <a:pt x="335" y="387"/>
                  <a:pt x="335" y="387"/>
                  <a:pt x="335" y="387"/>
                </a:cubicBezTo>
                <a:cubicBezTo>
                  <a:pt x="335" y="387"/>
                  <a:pt x="318" y="386"/>
                  <a:pt x="303" y="386"/>
                </a:cubicBezTo>
                <a:cubicBezTo>
                  <a:pt x="292" y="386"/>
                  <a:pt x="287" y="386"/>
                  <a:pt x="285" y="387"/>
                </a:cubicBezTo>
                <a:cubicBezTo>
                  <a:pt x="285" y="387"/>
                  <a:pt x="285" y="387"/>
                  <a:pt x="285" y="387"/>
                </a:cubicBezTo>
                <a:cubicBezTo>
                  <a:pt x="279" y="388"/>
                  <a:pt x="277" y="388"/>
                  <a:pt x="276" y="389"/>
                </a:cubicBezTo>
                <a:cubicBezTo>
                  <a:pt x="274" y="390"/>
                  <a:pt x="265" y="396"/>
                  <a:pt x="261" y="415"/>
                </a:cubicBezTo>
                <a:cubicBezTo>
                  <a:pt x="258" y="434"/>
                  <a:pt x="257" y="443"/>
                  <a:pt x="256" y="444"/>
                </a:cubicBezTo>
                <a:cubicBezTo>
                  <a:pt x="257" y="446"/>
                  <a:pt x="260" y="465"/>
                  <a:pt x="304" y="490"/>
                </a:cubicBezTo>
                <a:cubicBezTo>
                  <a:pt x="314" y="495"/>
                  <a:pt x="314" y="495"/>
                  <a:pt x="314" y="495"/>
                </a:cubicBezTo>
                <a:lnTo>
                  <a:pt x="31" y="495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 useBgFill="1">
        <p:nvSpPr>
          <p:cNvPr id="31" name="椭圆 30"/>
          <p:cNvSpPr/>
          <p:nvPr/>
        </p:nvSpPr>
        <p:spPr>
          <a:xfrm>
            <a:off x="5545576" y="2288857"/>
            <a:ext cx="1327632" cy="1327632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4" name="椭圆 33"/>
          <p:cNvSpPr/>
          <p:nvPr/>
        </p:nvSpPr>
        <p:spPr>
          <a:xfrm>
            <a:off x="7138044" y="2952673"/>
            <a:ext cx="856604" cy="856604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35" name="椭圆 34"/>
          <p:cNvSpPr/>
          <p:nvPr/>
        </p:nvSpPr>
        <p:spPr>
          <a:xfrm>
            <a:off x="6717128" y="4068267"/>
            <a:ext cx="1197692" cy="1197692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2" name="椭圆 41"/>
          <p:cNvSpPr/>
          <p:nvPr/>
        </p:nvSpPr>
        <p:spPr>
          <a:xfrm>
            <a:off x="5368040" y="3803859"/>
            <a:ext cx="1091724" cy="1091724"/>
          </a:xfrm>
          <a:prstGeom prst="ellipse">
            <a:avLst/>
          </a:prstGeom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902" y="2729067"/>
            <a:ext cx="526132" cy="447212"/>
          </a:xfrm>
          <a:prstGeom prst="rect">
            <a:avLst/>
          </a:prstGeom>
        </p:spPr>
      </p:pic>
      <p:grpSp>
        <p:nvGrpSpPr>
          <p:cNvPr id="44" name="Group 159"/>
          <p:cNvGrpSpPr>
            <a:grpSpLocks noChangeAspect="1"/>
          </p:cNvGrpSpPr>
          <p:nvPr/>
        </p:nvGrpSpPr>
        <p:grpSpPr bwMode="auto">
          <a:xfrm>
            <a:off x="7031018" y="4432163"/>
            <a:ext cx="569912" cy="469900"/>
            <a:chOff x="3173" y="1406"/>
            <a:chExt cx="359" cy="296"/>
          </a:xfrm>
        </p:grpSpPr>
        <p:sp>
          <p:nvSpPr>
            <p:cNvPr id="45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651204" y="4074272"/>
            <a:ext cx="549579" cy="550897"/>
            <a:chOff x="7669439" y="2008222"/>
            <a:chExt cx="661987" cy="663575"/>
          </a:xfrm>
        </p:grpSpPr>
        <p:sp>
          <p:nvSpPr>
            <p:cNvPr id="49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53" name="图片 5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5668" y="3153523"/>
            <a:ext cx="458389" cy="431424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8485402" y="192592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485402" y="241172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493776" y="396186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8493776" y="444766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514611" y="195006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514611" y="243586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1522985" y="398600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1522985" y="447180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63" name="直角三角形 6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直角三角形 6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直角三角形 6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6" name="文本框 6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Freeform 6"/>
          <p:cNvSpPr/>
          <p:nvPr/>
        </p:nvSpPr>
        <p:spPr bwMode="auto">
          <a:xfrm>
            <a:off x="5653515" y="5442222"/>
            <a:ext cx="1118882" cy="207494"/>
          </a:xfrm>
          <a:custGeom>
            <a:avLst/>
            <a:gdLst>
              <a:gd name="T0" fmla="*/ 432 w 476"/>
              <a:gd name="T1" fmla="*/ 0 h 88"/>
              <a:gd name="T2" fmla="*/ 44 w 476"/>
              <a:gd name="T3" fmla="*/ 0 h 88"/>
              <a:gd name="T4" fmla="*/ 0 w 476"/>
              <a:gd name="T5" fmla="*/ 44 h 88"/>
              <a:gd name="T6" fmla="*/ 44 w 476"/>
              <a:gd name="T7" fmla="*/ 88 h 88"/>
              <a:gd name="T8" fmla="*/ 432 w 476"/>
              <a:gd name="T9" fmla="*/ 88 h 88"/>
              <a:gd name="T10" fmla="*/ 476 w 476"/>
              <a:gd name="T11" fmla="*/ 44 h 88"/>
              <a:gd name="T12" fmla="*/ 432 w 476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76" h="88">
                <a:moveTo>
                  <a:pt x="432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432" y="88"/>
                  <a:pt x="432" y="88"/>
                  <a:pt x="432" y="88"/>
                </a:cubicBezTo>
                <a:cubicBezTo>
                  <a:pt x="456" y="88"/>
                  <a:pt x="476" y="68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7"/>
          <p:cNvSpPr/>
          <p:nvPr/>
        </p:nvSpPr>
        <p:spPr bwMode="auto">
          <a:xfrm>
            <a:off x="5705140" y="5720205"/>
            <a:ext cx="1015631" cy="206502"/>
          </a:xfrm>
          <a:custGeom>
            <a:avLst/>
            <a:gdLst>
              <a:gd name="T0" fmla="*/ 388 w 432"/>
              <a:gd name="T1" fmla="*/ 0 h 88"/>
              <a:gd name="T2" fmla="*/ 44 w 432"/>
              <a:gd name="T3" fmla="*/ 0 h 88"/>
              <a:gd name="T4" fmla="*/ 0 w 432"/>
              <a:gd name="T5" fmla="*/ 44 h 88"/>
              <a:gd name="T6" fmla="*/ 44 w 432"/>
              <a:gd name="T7" fmla="*/ 88 h 88"/>
              <a:gd name="T8" fmla="*/ 388 w 432"/>
              <a:gd name="T9" fmla="*/ 88 h 88"/>
              <a:gd name="T10" fmla="*/ 432 w 432"/>
              <a:gd name="T11" fmla="*/ 44 h 88"/>
              <a:gd name="T12" fmla="*/ 388 w 432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2" h="88">
                <a:moveTo>
                  <a:pt x="388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388" y="88"/>
                  <a:pt x="388" y="88"/>
                  <a:pt x="388" y="88"/>
                </a:cubicBezTo>
                <a:cubicBezTo>
                  <a:pt x="412" y="88"/>
                  <a:pt x="432" y="68"/>
                  <a:pt x="432" y="44"/>
                </a:cubicBezTo>
                <a:cubicBezTo>
                  <a:pt x="432" y="20"/>
                  <a:pt x="412" y="0"/>
                  <a:pt x="388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8"/>
          <p:cNvSpPr/>
          <p:nvPr/>
        </p:nvSpPr>
        <p:spPr bwMode="auto">
          <a:xfrm>
            <a:off x="6014893" y="5997195"/>
            <a:ext cx="395133" cy="206502"/>
          </a:xfrm>
          <a:custGeom>
            <a:avLst/>
            <a:gdLst>
              <a:gd name="T0" fmla="*/ 124 w 168"/>
              <a:gd name="T1" fmla="*/ 0 h 88"/>
              <a:gd name="T2" fmla="*/ 44 w 168"/>
              <a:gd name="T3" fmla="*/ 0 h 88"/>
              <a:gd name="T4" fmla="*/ 0 w 168"/>
              <a:gd name="T5" fmla="*/ 44 h 88"/>
              <a:gd name="T6" fmla="*/ 44 w 168"/>
              <a:gd name="T7" fmla="*/ 88 h 88"/>
              <a:gd name="T8" fmla="*/ 124 w 168"/>
              <a:gd name="T9" fmla="*/ 88 h 88"/>
              <a:gd name="T10" fmla="*/ 168 w 168"/>
              <a:gd name="T11" fmla="*/ 44 h 88"/>
              <a:gd name="T12" fmla="*/ 124 w 168"/>
              <a:gd name="T13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8" h="88">
                <a:moveTo>
                  <a:pt x="124" y="0"/>
                </a:moveTo>
                <a:cubicBezTo>
                  <a:pt x="44" y="0"/>
                  <a:pt x="44" y="0"/>
                  <a:pt x="44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68"/>
                  <a:pt x="20" y="88"/>
                  <a:pt x="44" y="88"/>
                </a:cubicBezTo>
                <a:cubicBezTo>
                  <a:pt x="124" y="88"/>
                  <a:pt x="124" y="88"/>
                  <a:pt x="124" y="88"/>
                </a:cubicBezTo>
                <a:cubicBezTo>
                  <a:pt x="148" y="88"/>
                  <a:pt x="168" y="68"/>
                  <a:pt x="168" y="44"/>
                </a:cubicBezTo>
                <a:cubicBezTo>
                  <a:pt x="168" y="20"/>
                  <a:pt x="148" y="0"/>
                  <a:pt x="124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9"/>
          <p:cNvSpPr/>
          <p:nvPr/>
        </p:nvSpPr>
        <p:spPr bwMode="auto">
          <a:xfrm>
            <a:off x="5876894" y="3467549"/>
            <a:ext cx="1497137" cy="1897235"/>
          </a:xfrm>
          <a:custGeom>
            <a:avLst/>
            <a:gdLst>
              <a:gd name="T0" fmla="*/ 222 w 637"/>
              <a:gd name="T1" fmla="*/ 0 h 808"/>
              <a:gd name="T2" fmla="*/ 0 w 637"/>
              <a:gd name="T3" fmla="*/ 808 h 808"/>
              <a:gd name="T4" fmla="*/ 381 w 637"/>
              <a:gd name="T5" fmla="*/ 808 h 808"/>
              <a:gd name="T6" fmla="*/ 441 w 637"/>
              <a:gd name="T7" fmla="*/ 717 h 808"/>
              <a:gd name="T8" fmla="*/ 441 w 637"/>
              <a:gd name="T9" fmla="*/ 468 h 808"/>
              <a:gd name="T10" fmla="*/ 536 w 637"/>
              <a:gd name="T11" fmla="*/ 270 h 808"/>
              <a:gd name="T12" fmla="*/ 637 w 637"/>
              <a:gd name="T13" fmla="*/ 115 h 808"/>
              <a:gd name="T14" fmla="*/ 222 w 637"/>
              <a:gd name="T15" fmla="*/ 0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7" h="808">
                <a:moveTo>
                  <a:pt x="222" y="0"/>
                </a:moveTo>
                <a:cubicBezTo>
                  <a:pt x="0" y="808"/>
                  <a:pt x="0" y="808"/>
                  <a:pt x="0" y="808"/>
                </a:cubicBezTo>
                <a:cubicBezTo>
                  <a:pt x="381" y="808"/>
                  <a:pt x="381" y="808"/>
                  <a:pt x="381" y="808"/>
                </a:cubicBezTo>
                <a:cubicBezTo>
                  <a:pt x="415" y="808"/>
                  <a:pt x="441" y="769"/>
                  <a:pt x="441" y="717"/>
                </a:cubicBezTo>
                <a:cubicBezTo>
                  <a:pt x="441" y="468"/>
                  <a:pt x="441" y="468"/>
                  <a:pt x="441" y="468"/>
                </a:cubicBezTo>
                <a:cubicBezTo>
                  <a:pt x="441" y="398"/>
                  <a:pt x="483" y="342"/>
                  <a:pt x="536" y="270"/>
                </a:cubicBezTo>
                <a:cubicBezTo>
                  <a:pt x="569" y="225"/>
                  <a:pt x="606" y="175"/>
                  <a:pt x="637" y="115"/>
                </a:cubicBezTo>
                <a:cubicBezTo>
                  <a:pt x="222" y="0"/>
                  <a:pt x="222" y="0"/>
                  <a:pt x="222" y="0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10"/>
          <p:cNvSpPr/>
          <p:nvPr/>
        </p:nvSpPr>
        <p:spPr bwMode="auto">
          <a:xfrm>
            <a:off x="4882112" y="3049581"/>
            <a:ext cx="1516000" cy="2315202"/>
          </a:xfrm>
          <a:custGeom>
            <a:avLst/>
            <a:gdLst>
              <a:gd name="T0" fmla="*/ 173 w 645"/>
              <a:gd name="T1" fmla="*/ 448 h 986"/>
              <a:gd name="T2" fmla="*/ 268 w 645"/>
              <a:gd name="T3" fmla="*/ 646 h 986"/>
              <a:gd name="T4" fmla="*/ 268 w 645"/>
              <a:gd name="T5" fmla="*/ 895 h 986"/>
              <a:gd name="T6" fmla="*/ 328 w 645"/>
              <a:gd name="T7" fmla="*/ 986 h 986"/>
              <a:gd name="T8" fmla="*/ 423 w 645"/>
              <a:gd name="T9" fmla="*/ 986 h 986"/>
              <a:gd name="T10" fmla="*/ 645 w 645"/>
              <a:gd name="T11" fmla="*/ 178 h 986"/>
              <a:gd name="T12" fmla="*/ 0 w 645"/>
              <a:gd name="T13" fmla="*/ 0 h 986"/>
              <a:gd name="T14" fmla="*/ 173 w 645"/>
              <a:gd name="T15" fmla="*/ 448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5" h="986">
                <a:moveTo>
                  <a:pt x="173" y="448"/>
                </a:moveTo>
                <a:cubicBezTo>
                  <a:pt x="226" y="520"/>
                  <a:pt x="268" y="576"/>
                  <a:pt x="268" y="646"/>
                </a:cubicBezTo>
                <a:cubicBezTo>
                  <a:pt x="268" y="895"/>
                  <a:pt x="268" y="895"/>
                  <a:pt x="268" y="895"/>
                </a:cubicBezTo>
                <a:cubicBezTo>
                  <a:pt x="268" y="947"/>
                  <a:pt x="294" y="986"/>
                  <a:pt x="328" y="986"/>
                </a:cubicBezTo>
                <a:cubicBezTo>
                  <a:pt x="423" y="986"/>
                  <a:pt x="423" y="986"/>
                  <a:pt x="423" y="986"/>
                </a:cubicBezTo>
                <a:cubicBezTo>
                  <a:pt x="645" y="178"/>
                  <a:pt x="645" y="178"/>
                  <a:pt x="645" y="178"/>
                </a:cubicBezTo>
                <a:cubicBezTo>
                  <a:pt x="0" y="0"/>
                  <a:pt x="0" y="0"/>
                  <a:pt x="0" y="0"/>
                </a:cubicBezTo>
                <a:cubicBezTo>
                  <a:pt x="5" y="221"/>
                  <a:pt x="98" y="347"/>
                  <a:pt x="173" y="448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11"/>
          <p:cNvSpPr/>
          <p:nvPr/>
        </p:nvSpPr>
        <p:spPr bwMode="auto">
          <a:xfrm>
            <a:off x="6128071" y="1737104"/>
            <a:ext cx="1415728" cy="2000486"/>
          </a:xfrm>
          <a:custGeom>
            <a:avLst/>
            <a:gdLst>
              <a:gd name="T0" fmla="*/ 194 w 602"/>
              <a:gd name="T1" fmla="*/ 0 h 852"/>
              <a:gd name="T2" fmla="*/ 0 w 602"/>
              <a:gd name="T3" fmla="*/ 705 h 852"/>
              <a:gd name="T4" fmla="*/ 530 w 602"/>
              <a:gd name="T5" fmla="*/ 852 h 852"/>
              <a:gd name="T6" fmla="*/ 602 w 602"/>
              <a:gd name="T7" fmla="*/ 544 h 852"/>
              <a:gd name="T8" fmla="*/ 194 w 602"/>
              <a:gd name="T9" fmla="*/ 0 h 8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2" h="852">
                <a:moveTo>
                  <a:pt x="194" y="0"/>
                </a:moveTo>
                <a:cubicBezTo>
                  <a:pt x="0" y="705"/>
                  <a:pt x="0" y="705"/>
                  <a:pt x="0" y="705"/>
                </a:cubicBezTo>
                <a:cubicBezTo>
                  <a:pt x="530" y="852"/>
                  <a:pt x="530" y="852"/>
                  <a:pt x="530" y="852"/>
                </a:cubicBezTo>
                <a:cubicBezTo>
                  <a:pt x="571" y="772"/>
                  <a:pt x="602" y="674"/>
                  <a:pt x="602" y="544"/>
                </a:cubicBezTo>
                <a:cubicBezTo>
                  <a:pt x="602" y="286"/>
                  <a:pt x="429" y="69"/>
                  <a:pt x="194" y="0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20"/>
          <p:cNvSpPr/>
          <p:nvPr/>
        </p:nvSpPr>
        <p:spPr bwMode="auto">
          <a:xfrm>
            <a:off x="4882112" y="1684486"/>
            <a:ext cx="1701653" cy="1707611"/>
          </a:xfrm>
          <a:custGeom>
            <a:avLst/>
            <a:gdLst>
              <a:gd name="T0" fmla="*/ 724 w 724"/>
              <a:gd name="T1" fmla="*/ 22 h 727"/>
              <a:gd name="T2" fmla="*/ 566 w 724"/>
              <a:gd name="T3" fmla="*/ 0 h 727"/>
              <a:gd name="T4" fmla="*/ 0 w 724"/>
              <a:gd name="T5" fmla="*/ 566 h 727"/>
              <a:gd name="T6" fmla="*/ 0 w 724"/>
              <a:gd name="T7" fmla="*/ 581 h 727"/>
              <a:gd name="T8" fmla="*/ 530 w 724"/>
              <a:gd name="T9" fmla="*/ 727 h 727"/>
              <a:gd name="T10" fmla="*/ 724 w 724"/>
              <a:gd name="T11" fmla="*/ 22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24" h="727">
                <a:moveTo>
                  <a:pt x="724" y="22"/>
                </a:moveTo>
                <a:cubicBezTo>
                  <a:pt x="674" y="7"/>
                  <a:pt x="621" y="0"/>
                  <a:pt x="566" y="0"/>
                </a:cubicBezTo>
                <a:cubicBezTo>
                  <a:pt x="254" y="0"/>
                  <a:pt x="0" y="253"/>
                  <a:pt x="0" y="566"/>
                </a:cubicBezTo>
                <a:cubicBezTo>
                  <a:pt x="0" y="571"/>
                  <a:pt x="0" y="576"/>
                  <a:pt x="0" y="581"/>
                </a:cubicBezTo>
                <a:cubicBezTo>
                  <a:pt x="530" y="727"/>
                  <a:pt x="530" y="727"/>
                  <a:pt x="530" y="727"/>
                </a:cubicBezTo>
                <a:cubicBezTo>
                  <a:pt x="724" y="22"/>
                  <a:pt x="724" y="22"/>
                  <a:pt x="724" y="22"/>
                </a:cubicBezTo>
              </a:path>
            </a:pathLst>
          </a:custGeom>
          <a:noFill/>
          <a:ln w="12700">
            <a:solidFill>
              <a:schemeClr val="bg1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62"/>
          <p:cNvSpPr>
            <a:spLocks noEditPoints="1"/>
          </p:cNvSpPr>
          <p:nvPr/>
        </p:nvSpPr>
        <p:spPr bwMode="auto">
          <a:xfrm>
            <a:off x="6498983" y="2504431"/>
            <a:ext cx="696218" cy="591366"/>
          </a:xfrm>
          <a:custGeom>
            <a:avLst/>
            <a:gdLst>
              <a:gd name="T0" fmla="*/ 44 w 57"/>
              <a:gd name="T1" fmla="*/ 17 h 48"/>
              <a:gd name="T2" fmla="*/ 22 w 57"/>
              <a:gd name="T3" fmla="*/ 0 h 48"/>
              <a:gd name="T4" fmla="*/ 0 w 57"/>
              <a:gd name="T5" fmla="*/ 17 h 48"/>
              <a:gd name="T6" fmla="*/ 7 w 57"/>
              <a:gd name="T7" fmla="*/ 30 h 48"/>
              <a:gd name="T8" fmla="*/ 7 w 57"/>
              <a:gd name="T9" fmla="*/ 41 h 48"/>
              <a:gd name="T10" fmla="*/ 16 w 57"/>
              <a:gd name="T11" fmla="*/ 34 h 48"/>
              <a:gd name="T12" fmla="*/ 22 w 57"/>
              <a:gd name="T13" fmla="*/ 35 h 48"/>
              <a:gd name="T14" fmla="*/ 44 w 57"/>
              <a:gd name="T15" fmla="*/ 17 h 48"/>
              <a:gd name="T16" fmla="*/ 22 w 57"/>
              <a:gd name="T17" fmla="*/ 31 h 48"/>
              <a:gd name="T18" fmla="*/ 16 w 57"/>
              <a:gd name="T19" fmla="*/ 30 h 48"/>
              <a:gd name="T20" fmla="*/ 10 w 57"/>
              <a:gd name="T21" fmla="*/ 35 h 48"/>
              <a:gd name="T22" fmla="*/ 9 w 57"/>
              <a:gd name="T23" fmla="*/ 28 h 48"/>
              <a:gd name="T24" fmla="*/ 3 w 57"/>
              <a:gd name="T25" fmla="*/ 17 h 48"/>
              <a:gd name="T26" fmla="*/ 22 w 57"/>
              <a:gd name="T27" fmla="*/ 3 h 48"/>
              <a:gd name="T28" fmla="*/ 40 w 57"/>
              <a:gd name="T29" fmla="*/ 17 h 48"/>
              <a:gd name="T30" fmla="*/ 22 w 57"/>
              <a:gd name="T31" fmla="*/ 31 h 48"/>
              <a:gd name="T32" fmla="*/ 45 w 57"/>
              <a:gd name="T33" fmla="*/ 11 h 48"/>
              <a:gd name="T34" fmla="*/ 47 w 57"/>
              <a:gd name="T35" fmla="*/ 18 h 48"/>
              <a:gd name="T36" fmla="*/ 40 w 57"/>
              <a:gd name="T37" fmla="*/ 32 h 48"/>
              <a:gd name="T38" fmla="*/ 23 w 57"/>
              <a:gd name="T39" fmla="*/ 37 h 48"/>
              <a:gd name="T40" fmla="*/ 23 w 57"/>
              <a:gd name="T41" fmla="*/ 37 h 48"/>
              <a:gd name="T42" fmla="*/ 37 w 57"/>
              <a:gd name="T43" fmla="*/ 42 h 48"/>
              <a:gd name="T44" fmla="*/ 42 w 57"/>
              <a:gd name="T45" fmla="*/ 41 h 48"/>
              <a:gd name="T46" fmla="*/ 50 w 57"/>
              <a:gd name="T47" fmla="*/ 48 h 48"/>
              <a:gd name="T48" fmla="*/ 51 w 57"/>
              <a:gd name="T49" fmla="*/ 38 h 48"/>
              <a:gd name="T50" fmla="*/ 57 w 57"/>
              <a:gd name="T51" fmla="*/ 26 h 48"/>
              <a:gd name="T52" fmla="*/ 45 w 57"/>
              <a:gd name="T53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7" h="48">
                <a:moveTo>
                  <a:pt x="44" y="17"/>
                </a:moveTo>
                <a:cubicBezTo>
                  <a:pt x="44" y="7"/>
                  <a:pt x="34" y="0"/>
                  <a:pt x="22" y="0"/>
                </a:cubicBezTo>
                <a:cubicBezTo>
                  <a:pt x="10" y="0"/>
                  <a:pt x="0" y="7"/>
                  <a:pt x="0" y="17"/>
                </a:cubicBezTo>
                <a:cubicBezTo>
                  <a:pt x="0" y="22"/>
                  <a:pt x="2" y="27"/>
                  <a:pt x="7" y="30"/>
                </a:cubicBezTo>
                <a:cubicBezTo>
                  <a:pt x="7" y="41"/>
                  <a:pt x="7" y="41"/>
                  <a:pt x="7" y="4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4"/>
                  <a:pt x="20" y="35"/>
                  <a:pt x="22" y="35"/>
                </a:cubicBezTo>
                <a:cubicBezTo>
                  <a:pt x="34" y="35"/>
                  <a:pt x="44" y="27"/>
                  <a:pt x="44" y="17"/>
                </a:cubicBezTo>
                <a:close/>
                <a:moveTo>
                  <a:pt x="22" y="31"/>
                </a:moveTo>
                <a:cubicBezTo>
                  <a:pt x="19" y="31"/>
                  <a:pt x="18" y="31"/>
                  <a:pt x="16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28"/>
                  <a:pt x="9" y="28"/>
                  <a:pt x="9" y="28"/>
                </a:cubicBezTo>
                <a:cubicBezTo>
                  <a:pt x="6" y="25"/>
                  <a:pt x="3" y="22"/>
                  <a:pt x="3" y="17"/>
                </a:cubicBezTo>
                <a:cubicBezTo>
                  <a:pt x="3" y="9"/>
                  <a:pt x="12" y="3"/>
                  <a:pt x="22" y="3"/>
                </a:cubicBezTo>
                <a:cubicBezTo>
                  <a:pt x="32" y="3"/>
                  <a:pt x="40" y="9"/>
                  <a:pt x="40" y="17"/>
                </a:cubicBezTo>
                <a:cubicBezTo>
                  <a:pt x="40" y="25"/>
                  <a:pt x="32" y="31"/>
                  <a:pt x="22" y="31"/>
                </a:cubicBezTo>
                <a:close/>
                <a:moveTo>
                  <a:pt x="45" y="11"/>
                </a:moveTo>
                <a:cubicBezTo>
                  <a:pt x="46" y="13"/>
                  <a:pt x="47" y="16"/>
                  <a:pt x="47" y="18"/>
                </a:cubicBezTo>
                <a:cubicBezTo>
                  <a:pt x="47" y="24"/>
                  <a:pt x="44" y="28"/>
                  <a:pt x="40" y="32"/>
                </a:cubicBezTo>
                <a:cubicBezTo>
                  <a:pt x="36" y="35"/>
                  <a:pt x="30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7" y="40"/>
                  <a:pt x="31" y="42"/>
                  <a:pt x="37" y="42"/>
                </a:cubicBezTo>
                <a:cubicBezTo>
                  <a:pt x="39" y="42"/>
                  <a:pt x="40" y="42"/>
                  <a:pt x="42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38"/>
                  <a:pt x="51" y="38"/>
                  <a:pt x="51" y="38"/>
                </a:cubicBezTo>
                <a:cubicBezTo>
                  <a:pt x="55" y="35"/>
                  <a:pt x="57" y="30"/>
                  <a:pt x="57" y="26"/>
                </a:cubicBezTo>
                <a:cubicBezTo>
                  <a:pt x="57" y="19"/>
                  <a:pt x="52" y="14"/>
                  <a:pt x="4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66" name="Group 159"/>
          <p:cNvGrpSpPr>
            <a:grpSpLocks noChangeAspect="1"/>
          </p:cNvGrpSpPr>
          <p:nvPr/>
        </p:nvGrpSpPr>
        <p:grpSpPr bwMode="auto">
          <a:xfrm>
            <a:off x="5419973" y="2426993"/>
            <a:ext cx="661176" cy="545149"/>
            <a:chOff x="3173" y="1406"/>
            <a:chExt cx="359" cy="296"/>
          </a:xfrm>
        </p:grpSpPr>
        <p:sp>
          <p:nvSpPr>
            <p:cNvPr id="67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441521" y="3681498"/>
            <a:ext cx="568606" cy="569970"/>
            <a:chOff x="7669439" y="2008222"/>
            <a:chExt cx="661987" cy="663575"/>
          </a:xfrm>
        </p:grpSpPr>
        <p:sp>
          <p:nvSpPr>
            <p:cNvPr id="71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75" name="图片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6112" y="4408273"/>
            <a:ext cx="507373" cy="477527"/>
          </a:xfrm>
          <a:prstGeom prst="rect">
            <a:avLst/>
          </a:prstGeom>
        </p:spPr>
      </p:pic>
      <p:sp>
        <p:nvSpPr>
          <p:cNvPr id="76" name="文本框 75"/>
          <p:cNvSpPr txBox="1"/>
          <p:nvPr/>
        </p:nvSpPr>
        <p:spPr>
          <a:xfrm>
            <a:off x="8420089" y="23357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8420089" y="28215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8428463" y="437172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8428463" y="485752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811569" y="23357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1811569" y="28215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1819943" y="437172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1819943" y="485752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84" name="组合 83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85" name="直角三角形 84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直角三角形 85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直角三角形 86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8" name="文本框 87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组合 115"/>
          <p:cNvGrpSpPr/>
          <p:nvPr/>
        </p:nvGrpSpPr>
        <p:grpSpPr>
          <a:xfrm>
            <a:off x="4057644" y="1921192"/>
            <a:ext cx="4235767" cy="4235767"/>
            <a:chOff x="4487319" y="1860730"/>
            <a:chExt cx="3454400" cy="3454400"/>
          </a:xfrm>
        </p:grpSpPr>
        <p:sp>
          <p:nvSpPr>
            <p:cNvPr id="117" name="Freeform 24"/>
            <p:cNvSpPr/>
            <p:nvPr/>
          </p:nvSpPr>
          <p:spPr bwMode="auto">
            <a:xfrm>
              <a:off x="6213583" y="2725266"/>
              <a:ext cx="1728136" cy="1725329"/>
            </a:xfrm>
            <a:custGeom>
              <a:avLst/>
              <a:gdLst>
                <a:gd name="T0" fmla="*/ 986 w 1120"/>
                <a:gd name="T1" fmla="*/ 371 h 1118"/>
                <a:gd name="T2" fmla="*/ 1120 w 1120"/>
                <a:gd name="T3" fmla="*/ 559 h 1118"/>
                <a:gd name="T4" fmla="*/ 1119 w 1120"/>
                <a:gd name="T5" fmla="*/ 559 h 1118"/>
                <a:gd name="T6" fmla="*/ 931 w 1120"/>
                <a:gd name="T7" fmla="*/ 693 h 1118"/>
                <a:gd name="T8" fmla="*/ 926 w 1120"/>
                <a:gd name="T9" fmla="*/ 794 h 1118"/>
                <a:gd name="T10" fmla="*/ 1002 w 1120"/>
                <a:gd name="T11" fmla="*/ 826 h 1118"/>
                <a:gd name="T12" fmla="*/ 1046 w 1120"/>
                <a:gd name="T13" fmla="*/ 990 h 1118"/>
                <a:gd name="T14" fmla="*/ 900 w 1120"/>
                <a:gd name="T15" fmla="*/ 1075 h 1118"/>
                <a:gd name="T16" fmla="*/ 797 w 1120"/>
                <a:gd name="T17" fmla="*/ 969 h 1118"/>
                <a:gd name="T18" fmla="*/ 670 w 1120"/>
                <a:gd name="T19" fmla="*/ 960 h 1118"/>
                <a:gd name="T20" fmla="*/ 560 w 1120"/>
                <a:gd name="T21" fmla="*/ 1118 h 1118"/>
                <a:gd name="T22" fmla="*/ 560 w 1120"/>
                <a:gd name="T23" fmla="*/ 1118 h 1118"/>
                <a:gd name="T24" fmla="*/ 426 w 1120"/>
                <a:gd name="T25" fmla="*/ 930 h 1118"/>
                <a:gd name="T26" fmla="*/ 325 w 1120"/>
                <a:gd name="T27" fmla="*/ 926 h 1118"/>
                <a:gd name="T28" fmla="*/ 293 w 1120"/>
                <a:gd name="T29" fmla="*/ 1002 h 1118"/>
                <a:gd name="T30" fmla="*/ 129 w 1120"/>
                <a:gd name="T31" fmla="*/ 1046 h 1118"/>
                <a:gd name="T32" fmla="*/ 44 w 1120"/>
                <a:gd name="T33" fmla="*/ 900 h 1118"/>
                <a:gd name="T34" fmla="*/ 150 w 1120"/>
                <a:gd name="T35" fmla="*/ 797 h 1118"/>
                <a:gd name="T36" fmla="*/ 159 w 1120"/>
                <a:gd name="T37" fmla="*/ 669 h 1118"/>
                <a:gd name="T38" fmla="*/ 0 w 1120"/>
                <a:gd name="T39" fmla="*/ 559 h 1118"/>
                <a:gd name="T40" fmla="*/ 0 w 1120"/>
                <a:gd name="T41" fmla="*/ 559 h 1118"/>
                <a:gd name="T42" fmla="*/ 110 w 1120"/>
                <a:gd name="T43" fmla="*/ 401 h 1118"/>
                <a:gd name="T44" fmla="*/ 238 w 1120"/>
                <a:gd name="T45" fmla="*/ 410 h 1118"/>
                <a:gd name="T46" fmla="*/ 341 w 1120"/>
                <a:gd name="T47" fmla="*/ 516 h 1118"/>
                <a:gd name="T48" fmla="*/ 487 w 1120"/>
                <a:gd name="T49" fmla="*/ 431 h 1118"/>
                <a:gd name="T50" fmla="*/ 443 w 1120"/>
                <a:gd name="T51" fmla="*/ 267 h 1118"/>
                <a:gd name="T52" fmla="*/ 367 w 1120"/>
                <a:gd name="T53" fmla="*/ 234 h 1118"/>
                <a:gd name="T54" fmla="*/ 372 w 1120"/>
                <a:gd name="T55" fmla="*/ 134 h 1118"/>
                <a:gd name="T56" fmla="*/ 560 w 1120"/>
                <a:gd name="T57" fmla="*/ 0 h 1118"/>
                <a:gd name="T58" fmla="*/ 561 w 1120"/>
                <a:gd name="T59" fmla="*/ 0 h 1118"/>
                <a:gd name="T60" fmla="*/ 719 w 1120"/>
                <a:gd name="T61" fmla="*/ 110 h 1118"/>
                <a:gd name="T62" fmla="*/ 710 w 1120"/>
                <a:gd name="T63" fmla="*/ 237 h 1118"/>
                <a:gd name="T64" fmla="*/ 604 w 1120"/>
                <a:gd name="T65" fmla="*/ 340 h 1118"/>
                <a:gd name="T66" fmla="*/ 689 w 1120"/>
                <a:gd name="T67" fmla="*/ 486 h 1118"/>
                <a:gd name="T68" fmla="*/ 853 w 1120"/>
                <a:gd name="T69" fmla="*/ 442 h 1118"/>
                <a:gd name="T70" fmla="*/ 885 w 1120"/>
                <a:gd name="T71" fmla="*/ 366 h 1118"/>
                <a:gd name="T72" fmla="*/ 986 w 1120"/>
                <a:gd name="T73" fmla="*/ 371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20" h="1118">
                  <a:moveTo>
                    <a:pt x="986" y="371"/>
                  </a:moveTo>
                  <a:cubicBezTo>
                    <a:pt x="1035" y="430"/>
                    <a:pt x="1079" y="493"/>
                    <a:pt x="1120" y="559"/>
                  </a:cubicBezTo>
                  <a:cubicBezTo>
                    <a:pt x="1119" y="559"/>
                    <a:pt x="1119" y="559"/>
                    <a:pt x="1119" y="559"/>
                  </a:cubicBezTo>
                  <a:cubicBezTo>
                    <a:pt x="1053" y="599"/>
                    <a:pt x="990" y="644"/>
                    <a:pt x="931" y="693"/>
                  </a:cubicBezTo>
                  <a:cubicBezTo>
                    <a:pt x="884" y="731"/>
                    <a:pt x="884" y="776"/>
                    <a:pt x="926" y="794"/>
                  </a:cubicBezTo>
                  <a:cubicBezTo>
                    <a:pt x="959" y="807"/>
                    <a:pt x="987" y="820"/>
                    <a:pt x="1002" y="826"/>
                  </a:cubicBezTo>
                  <a:cubicBezTo>
                    <a:pt x="1055" y="848"/>
                    <a:pt x="1075" y="921"/>
                    <a:pt x="1046" y="990"/>
                  </a:cubicBezTo>
                  <a:cubicBezTo>
                    <a:pt x="1018" y="1058"/>
                    <a:pt x="953" y="1097"/>
                    <a:pt x="900" y="1075"/>
                  </a:cubicBezTo>
                  <a:cubicBezTo>
                    <a:pt x="877" y="1066"/>
                    <a:pt x="836" y="1022"/>
                    <a:pt x="797" y="969"/>
                  </a:cubicBezTo>
                  <a:cubicBezTo>
                    <a:pt x="762" y="920"/>
                    <a:pt x="707" y="912"/>
                    <a:pt x="670" y="960"/>
                  </a:cubicBezTo>
                  <a:cubicBezTo>
                    <a:pt x="630" y="1010"/>
                    <a:pt x="593" y="1063"/>
                    <a:pt x="560" y="1118"/>
                  </a:cubicBezTo>
                  <a:cubicBezTo>
                    <a:pt x="560" y="1118"/>
                    <a:pt x="560" y="1118"/>
                    <a:pt x="560" y="1118"/>
                  </a:cubicBezTo>
                  <a:cubicBezTo>
                    <a:pt x="519" y="1052"/>
                    <a:pt x="475" y="990"/>
                    <a:pt x="426" y="930"/>
                  </a:cubicBezTo>
                  <a:cubicBezTo>
                    <a:pt x="387" y="883"/>
                    <a:pt x="343" y="883"/>
                    <a:pt x="325" y="926"/>
                  </a:cubicBezTo>
                  <a:cubicBezTo>
                    <a:pt x="312" y="959"/>
                    <a:pt x="299" y="987"/>
                    <a:pt x="293" y="1002"/>
                  </a:cubicBezTo>
                  <a:cubicBezTo>
                    <a:pt x="271" y="1055"/>
                    <a:pt x="198" y="1074"/>
                    <a:pt x="129" y="1046"/>
                  </a:cubicBezTo>
                  <a:cubicBezTo>
                    <a:pt x="60" y="1018"/>
                    <a:pt x="22" y="952"/>
                    <a:pt x="44" y="900"/>
                  </a:cubicBezTo>
                  <a:cubicBezTo>
                    <a:pt x="53" y="877"/>
                    <a:pt x="97" y="835"/>
                    <a:pt x="150" y="797"/>
                  </a:cubicBezTo>
                  <a:cubicBezTo>
                    <a:pt x="199" y="761"/>
                    <a:pt x="207" y="707"/>
                    <a:pt x="159" y="669"/>
                  </a:cubicBezTo>
                  <a:cubicBezTo>
                    <a:pt x="108" y="630"/>
                    <a:pt x="56" y="593"/>
                    <a:pt x="0" y="559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34" y="504"/>
                    <a:pt x="71" y="451"/>
                    <a:pt x="110" y="401"/>
                  </a:cubicBezTo>
                  <a:cubicBezTo>
                    <a:pt x="148" y="353"/>
                    <a:pt x="203" y="361"/>
                    <a:pt x="238" y="410"/>
                  </a:cubicBezTo>
                  <a:cubicBezTo>
                    <a:pt x="276" y="463"/>
                    <a:pt x="318" y="506"/>
                    <a:pt x="341" y="516"/>
                  </a:cubicBezTo>
                  <a:cubicBezTo>
                    <a:pt x="393" y="537"/>
                    <a:pt x="459" y="499"/>
                    <a:pt x="487" y="431"/>
                  </a:cubicBezTo>
                  <a:cubicBezTo>
                    <a:pt x="515" y="362"/>
                    <a:pt x="496" y="289"/>
                    <a:pt x="443" y="267"/>
                  </a:cubicBezTo>
                  <a:cubicBezTo>
                    <a:pt x="428" y="261"/>
                    <a:pt x="400" y="248"/>
                    <a:pt x="367" y="234"/>
                  </a:cubicBezTo>
                  <a:cubicBezTo>
                    <a:pt x="324" y="217"/>
                    <a:pt x="325" y="172"/>
                    <a:pt x="372" y="134"/>
                  </a:cubicBezTo>
                  <a:cubicBezTo>
                    <a:pt x="431" y="85"/>
                    <a:pt x="494" y="40"/>
                    <a:pt x="560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616" y="33"/>
                    <a:pt x="668" y="70"/>
                    <a:pt x="719" y="110"/>
                  </a:cubicBezTo>
                  <a:cubicBezTo>
                    <a:pt x="767" y="147"/>
                    <a:pt x="759" y="202"/>
                    <a:pt x="710" y="237"/>
                  </a:cubicBezTo>
                  <a:cubicBezTo>
                    <a:pt x="657" y="276"/>
                    <a:pt x="613" y="317"/>
                    <a:pt x="604" y="340"/>
                  </a:cubicBezTo>
                  <a:cubicBezTo>
                    <a:pt x="582" y="393"/>
                    <a:pt x="620" y="458"/>
                    <a:pt x="689" y="486"/>
                  </a:cubicBezTo>
                  <a:cubicBezTo>
                    <a:pt x="758" y="515"/>
                    <a:pt x="831" y="495"/>
                    <a:pt x="853" y="442"/>
                  </a:cubicBezTo>
                  <a:cubicBezTo>
                    <a:pt x="859" y="427"/>
                    <a:pt x="872" y="399"/>
                    <a:pt x="885" y="366"/>
                  </a:cubicBezTo>
                  <a:cubicBezTo>
                    <a:pt x="903" y="324"/>
                    <a:pt x="948" y="324"/>
                    <a:pt x="986" y="371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5"/>
            <p:cNvSpPr/>
            <p:nvPr/>
          </p:nvSpPr>
          <p:spPr bwMode="auto">
            <a:xfrm>
              <a:off x="4487319" y="2723394"/>
              <a:ext cx="1728136" cy="1727200"/>
            </a:xfrm>
            <a:custGeom>
              <a:avLst/>
              <a:gdLst>
                <a:gd name="T0" fmla="*/ 134 w 1120"/>
                <a:gd name="T1" fmla="*/ 748 h 1119"/>
                <a:gd name="T2" fmla="*/ 0 w 1120"/>
                <a:gd name="T3" fmla="*/ 560 h 1119"/>
                <a:gd name="T4" fmla="*/ 1 w 1120"/>
                <a:gd name="T5" fmla="*/ 560 h 1119"/>
                <a:gd name="T6" fmla="*/ 189 w 1120"/>
                <a:gd name="T7" fmla="*/ 426 h 1119"/>
                <a:gd name="T8" fmla="*/ 194 w 1120"/>
                <a:gd name="T9" fmla="*/ 325 h 1119"/>
                <a:gd name="T10" fmla="*/ 118 w 1120"/>
                <a:gd name="T11" fmla="*/ 292 h 1119"/>
                <a:gd name="T12" fmla="*/ 74 w 1120"/>
                <a:gd name="T13" fmla="*/ 129 h 1119"/>
                <a:gd name="T14" fmla="*/ 220 w 1120"/>
                <a:gd name="T15" fmla="*/ 44 h 1119"/>
                <a:gd name="T16" fmla="*/ 323 w 1120"/>
                <a:gd name="T17" fmla="*/ 150 h 1119"/>
                <a:gd name="T18" fmla="*/ 450 w 1120"/>
                <a:gd name="T19" fmla="*/ 159 h 1119"/>
                <a:gd name="T20" fmla="*/ 560 w 1120"/>
                <a:gd name="T21" fmla="*/ 0 h 1119"/>
                <a:gd name="T22" fmla="*/ 560 w 1120"/>
                <a:gd name="T23" fmla="*/ 0 h 1119"/>
                <a:gd name="T24" fmla="*/ 694 w 1120"/>
                <a:gd name="T25" fmla="*/ 188 h 1119"/>
                <a:gd name="T26" fmla="*/ 795 w 1120"/>
                <a:gd name="T27" fmla="*/ 193 h 1119"/>
                <a:gd name="T28" fmla="*/ 827 w 1120"/>
                <a:gd name="T29" fmla="*/ 117 h 1119"/>
                <a:gd name="T30" fmla="*/ 991 w 1120"/>
                <a:gd name="T31" fmla="*/ 73 h 1119"/>
                <a:gd name="T32" fmla="*/ 1076 w 1120"/>
                <a:gd name="T33" fmla="*/ 219 h 1119"/>
                <a:gd name="T34" fmla="*/ 970 w 1120"/>
                <a:gd name="T35" fmla="*/ 322 h 1119"/>
                <a:gd name="T36" fmla="*/ 961 w 1120"/>
                <a:gd name="T37" fmla="*/ 449 h 1119"/>
                <a:gd name="T38" fmla="*/ 1120 w 1120"/>
                <a:gd name="T39" fmla="*/ 559 h 1119"/>
                <a:gd name="T40" fmla="*/ 1120 w 1120"/>
                <a:gd name="T41" fmla="*/ 560 h 1119"/>
                <a:gd name="T42" fmla="*/ 1010 w 1120"/>
                <a:gd name="T43" fmla="*/ 718 h 1119"/>
                <a:gd name="T44" fmla="*/ 882 w 1120"/>
                <a:gd name="T45" fmla="*/ 709 h 1119"/>
                <a:gd name="T46" fmla="*/ 779 w 1120"/>
                <a:gd name="T47" fmla="*/ 603 h 1119"/>
                <a:gd name="T48" fmla="*/ 633 w 1120"/>
                <a:gd name="T49" fmla="*/ 688 h 1119"/>
                <a:gd name="T50" fmla="*/ 677 w 1120"/>
                <a:gd name="T51" fmla="*/ 852 h 1119"/>
                <a:gd name="T52" fmla="*/ 753 w 1120"/>
                <a:gd name="T53" fmla="*/ 884 h 1119"/>
                <a:gd name="T54" fmla="*/ 748 w 1120"/>
                <a:gd name="T55" fmla="*/ 985 h 1119"/>
                <a:gd name="T56" fmla="*/ 560 w 1120"/>
                <a:gd name="T57" fmla="*/ 1119 h 1119"/>
                <a:gd name="T58" fmla="*/ 559 w 1120"/>
                <a:gd name="T59" fmla="*/ 1119 h 1119"/>
                <a:gd name="T60" fmla="*/ 401 w 1120"/>
                <a:gd name="T61" fmla="*/ 1009 h 1119"/>
                <a:gd name="T62" fmla="*/ 410 w 1120"/>
                <a:gd name="T63" fmla="*/ 881 h 1119"/>
                <a:gd name="T64" fmla="*/ 516 w 1120"/>
                <a:gd name="T65" fmla="*/ 779 h 1119"/>
                <a:gd name="T66" fmla="*/ 431 w 1120"/>
                <a:gd name="T67" fmla="*/ 632 h 1119"/>
                <a:gd name="T68" fmla="*/ 267 w 1120"/>
                <a:gd name="T69" fmla="*/ 676 h 1119"/>
                <a:gd name="T70" fmla="*/ 235 w 1120"/>
                <a:gd name="T71" fmla="*/ 753 h 1119"/>
                <a:gd name="T72" fmla="*/ 134 w 1120"/>
                <a:gd name="T73" fmla="*/ 748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20" h="1119">
                  <a:moveTo>
                    <a:pt x="134" y="748"/>
                  </a:moveTo>
                  <a:cubicBezTo>
                    <a:pt x="85" y="689"/>
                    <a:pt x="41" y="626"/>
                    <a:pt x="0" y="560"/>
                  </a:cubicBezTo>
                  <a:cubicBezTo>
                    <a:pt x="1" y="560"/>
                    <a:pt x="1" y="560"/>
                    <a:pt x="1" y="560"/>
                  </a:cubicBezTo>
                  <a:cubicBezTo>
                    <a:pt x="67" y="519"/>
                    <a:pt x="130" y="475"/>
                    <a:pt x="189" y="426"/>
                  </a:cubicBezTo>
                  <a:cubicBezTo>
                    <a:pt x="236" y="387"/>
                    <a:pt x="236" y="342"/>
                    <a:pt x="194" y="325"/>
                  </a:cubicBezTo>
                  <a:cubicBezTo>
                    <a:pt x="161" y="312"/>
                    <a:pt x="133" y="299"/>
                    <a:pt x="118" y="292"/>
                  </a:cubicBezTo>
                  <a:cubicBezTo>
                    <a:pt x="65" y="271"/>
                    <a:pt x="45" y="198"/>
                    <a:pt x="74" y="129"/>
                  </a:cubicBezTo>
                  <a:cubicBezTo>
                    <a:pt x="102" y="60"/>
                    <a:pt x="167" y="22"/>
                    <a:pt x="220" y="44"/>
                  </a:cubicBezTo>
                  <a:cubicBezTo>
                    <a:pt x="243" y="53"/>
                    <a:pt x="284" y="97"/>
                    <a:pt x="323" y="150"/>
                  </a:cubicBezTo>
                  <a:cubicBezTo>
                    <a:pt x="358" y="199"/>
                    <a:pt x="413" y="207"/>
                    <a:pt x="450" y="159"/>
                  </a:cubicBezTo>
                  <a:cubicBezTo>
                    <a:pt x="490" y="108"/>
                    <a:pt x="527" y="55"/>
                    <a:pt x="560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01" y="66"/>
                    <a:pt x="645" y="129"/>
                    <a:pt x="694" y="188"/>
                  </a:cubicBezTo>
                  <a:cubicBezTo>
                    <a:pt x="733" y="235"/>
                    <a:pt x="777" y="235"/>
                    <a:pt x="795" y="193"/>
                  </a:cubicBezTo>
                  <a:cubicBezTo>
                    <a:pt x="808" y="160"/>
                    <a:pt x="821" y="132"/>
                    <a:pt x="827" y="117"/>
                  </a:cubicBezTo>
                  <a:cubicBezTo>
                    <a:pt x="849" y="64"/>
                    <a:pt x="922" y="44"/>
                    <a:pt x="991" y="73"/>
                  </a:cubicBezTo>
                  <a:cubicBezTo>
                    <a:pt x="1060" y="101"/>
                    <a:pt x="1098" y="166"/>
                    <a:pt x="1076" y="219"/>
                  </a:cubicBezTo>
                  <a:cubicBezTo>
                    <a:pt x="1067" y="242"/>
                    <a:pt x="1023" y="283"/>
                    <a:pt x="970" y="322"/>
                  </a:cubicBezTo>
                  <a:cubicBezTo>
                    <a:pt x="921" y="357"/>
                    <a:pt x="913" y="412"/>
                    <a:pt x="961" y="449"/>
                  </a:cubicBezTo>
                  <a:cubicBezTo>
                    <a:pt x="1012" y="489"/>
                    <a:pt x="1064" y="526"/>
                    <a:pt x="1120" y="559"/>
                  </a:cubicBezTo>
                  <a:cubicBezTo>
                    <a:pt x="1120" y="560"/>
                    <a:pt x="1120" y="560"/>
                    <a:pt x="1120" y="560"/>
                  </a:cubicBezTo>
                  <a:cubicBezTo>
                    <a:pt x="1086" y="615"/>
                    <a:pt x="1049" y="668"/>
                    <a:pt x="1010" y="718"/>
                  </a:cubicBezTo>
                  <a:cubicBezTo>
                    <a:pt x="972" y="766"/>
                    <a:pt x="917" y="758"/>
                    <a:pt x="882" y="709"/>
                  </a:cubicBezTo>
                  <a:cubicBezTo>
                    <a:pt x="844" y="656"/>
                    <a:pt x="802" y="612"/>
                    <a:pt x="779" y="603"/>
                  </a:cubicBezTo>
                  <a:cubicBezTo>
                    <a:pt x="727" y="581"/>
                    <a:pt x="661" y="619"/>
                    <a:pt x="633" y="688"/>
                  </a:cubicBezTo>
                  <a:cubicBezTo>
                    <a:pt x="605" y="757"/>
                    <a:pt x="624" y="830"/>
                    <a:pt x="677" y="852"/>
                  </a:cubicBezTo>
                  <a:cubicBezTo>
                    <a:pt x="692" y="858"/>
                    <a:pt x="720" y="871"/>
                    <a:pt x="753" y="884"/>
                  </a:cubicBezTo>
                  <a:cubicBezTo>
                    <a:pt x="796" y="902"/>
                    <a:pt x="795" y="947"/>
                    <a:pt x="748" y="985"/>
                  </a:cubicBezTo>
                  <a:cubicBezTo>
                    <a:pt x="689" y="1034"/>
                    <a:pt x="626" y="1078"/>
                    <a:pt x="560" y="1119"/>
                  </a:cubicBezTo>
                  <a:cubicBezTo>
                    <a:pt x="559" y="1119"/>
                    <a:pt x="559" y="1119"/>
                    <a:pt x="559" y="1119"/>
                  </a:cubicBezTo>
                  <a:cubicBezTo>
                    <a:pt x="504" y="1085"/>
                    <a:pt x="452" y="1049"/>
                    <a:pt x="401" y="1009"/>
                  </a:cubicBezTo>
                  <a:cubicBezTo>
                    <a:pt x="353" y="972"/>
                    <a:pt x="361" y="917"/>
                    <a:pt x="410" y="881"/>
                  </a:cubicBezTo>
                  <a:cubicBezTo>
                    <a:pt x="463" y="843"/>
                    <a:pt x="507" y="801"/>
                    <a:pt x="516" y="779"/>
                  </a:cubicBezTo>
                  <a:cubicBezTo>
                    <a:pt x="538" y="726"/>
                    <a:pt x="500" y="661"/>
                    <a:pt x="431" y="632"/>
                  </a:cubicBezTo>
                  <a:cubicBezTo>
                    <a:pt x="362" y="604"/>
                    <a:pt x="289" y="624"/>
                    <a:pt x="267" y="676"/>
                  </a:cubicBezTo>
                  <a:cubicBezTo>
                    <a:pt x="261" y="692"/>
                    <a:pt x="248" y="720"/>
                    <a:pt x="235" y="753"/>
                  </a:cubicBezTo>
                  <a:cubicBezTo>
                    <a:pt x="217" y="795"/>
                    <a:pt x="172" y="795"/>
                    <a:pt x="134" y="748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6"/>
            <p:cNvSpPr/>
            <p:nvPr/>
          </p:nvSpPr>
          <p:spPr bwMode="auto">
            <a:xfrm>
              <a:off x="5350919" y="1860730"/>
              <a:ext cx="1727200" cy="1727200"/>
            </a:xfrm>
            <a:custGeom>
              <a:avLst/>
              <a:gdLst>
                <a:gd name="T0" fmla="*/ 371 w 1119"/>
                <a:gd name="T1" fmla="*/ 133 h 1119"/>
                <a:gd name="T2" fmla="*/ 559 w 1119"/>
                <a:gd name="T3" fmla="*/ 0 h 1119"/>
                <a:gd name="T4" fmla="*/ 560 w 1119"/>
                <a:gd name="T5" fmla="*/ 0 h 1119"/>
                <a:gd name="T6" fmla="*/ 693 w 1119"/>
                <a:gd name="T7" fmla="*/ 189 h 1119"/>
                <a:gd name="T8" fmla="*/ 794 w 1119"/>
                <a:gd name="T9" fmla="*/ 193 h 1119"/>
                <a:gd name="T10" fmla="*/ 827 w 1119"/>
                <a:gd name="T11" fmla="*/ 117 h 1119"/>
                <a:gd name="T12" fmla="*/ 990 w 1119"/>
                <a:gd name="T13" fmla="*/ 73 h 1119"/>
                <a:gd name="T14" fmla="*/ 1076 w 1119"/>
                <a:gd name="T15" fmla="*/ 219 h 1119"/>
                <a:gd name="T16" fmla="*/ 970 w 1119"/>
                <a:gd name="T17" fmla="*/ 322 h 1119"/>
                <a:gd name="T18" fmla="*/ 960 w 1119"/>
                <a:gd name="T19" fmla="*/ 450 h 1119"/>
                <a:gd name="T20" fmla="*/ 1119 w 1119"/>
                <a:gd name="T21" fmla="*/ 560 h 1119"/>
                <a:gd name="T22" fmla="*/ 1119 w 1119"/>
                <a:gd name="T23" fmla="*/ 560 h 1119"/>
                <a:gd name="T24" fmla="*/ 931 w 1119"/>
                <a:gd name="T25" fmla="*/ 693 h 1119"/>
                <a:gd name="T26" fmla="*/ 926 w 1119"/>
                <a:gd name="T27" fmla="*/ 794 h 1119"/>
                <a:gd name="T28" fmla="*/ 1003 w 1119"/>
                <a:gd name="T29" fmla="*/ 827 h 1119"/>
                <a:gd name="T30" fmla="*/ 1047 w 1119"/>
                <a:gd name="T31" fmla="*/ 990 h 1119"/>
                <a:gd name="T32" fmla="*/ 900 w 1119"/>
                <a:gd name="T33" fmla="*/ 1076 h 1119"/>
                <a:gd name="T34" fmla="*/ 798 w 1119"/>
                <a:gd name="T35" fmla="*/ 970 h 1119"/>
                <a:gd name="T36" fmla="*/ 670 w 1119"/>
                <a:gd name="T37" fmla="*/ 960 h 1119"/>
                <a:gd name="T38" fmla="*/ 560 w 1119"/>
                <a:gd name="T39" fmla="*/ 1119 h 1119"/>
                <a:gd name="T40" fmla="*/ 560 w 1119"/>
                <a:gd name="T41" fmla="*/ 1119 h 1119"/>
                <a:gd name="T42" fmla="*/ 401 w 1119"/>
                <a:gd name="T43" fmla="*/ 1009 h 1119"/>
                <a:gd name="T44" fmla="*/ 410 w 1119"/>
                <a:gd name="T45" fmla="*/ 881 h 1119"/>
                <a:gd name="T46" fmla="*/ 516 w 1119"/>
                <a:gd name="T47" fmla="*/ 779 h 1119"/>
                <a:gd name="T48" fmla="*/ 431 w 1119"/>
                <a:gd name="T49" fmla="*/ 632 h 1119"/>
                <a:gd name="T50" fmla="*/ 268 w 1119"/>
                <a:gd name="T51" fmla="*/ 676 h 1119"/>
                <a:gd name="T52" fmla="*/ 235 w 1119"/>
                <a:gd name="T53" fmla="*/ 752 h 1119"/>
                <a:gd name="T54" fmla="*/ 134 w 1119"/>
                <a:gd name="T55" fmla="*/ 748 h 1119"/>
                <a:gd name="T56" fmla="*/ 0 w 1119"/>
                <a:gd name="T57" fmla="*/ 560 h 1119"/>
                <a:gd name="T58" fmla="*/ 0 w 1119"/>
                <a:gd name="T59" fmla="*/ 559 h 1119"/>
                <a:gd name="T60" fmla="*/ 110 w 1119"/>
                <a:gd name="T61" fmla="*/ 400 h 1119"/>
                <a:gd name="T62" fmla="*/ 238 w 1119"/>
                <a:gd name="T63" fmla="*/ 410 h 1119"/>
                <a:gd name="T64" fmla="*/ 341 w 1119"/>
                <a:gd name="T65" fmla="*/ 516 h 1119"/>
                <a:gd name="T66" fmla="*/ 487 w 1119"/>
                <a:gd name="T67" fmla="*/ 430 h 1119"/>
                <a:gd name="T68" fmla="*/ 443 w 1119"/>
                <a:gd name="T69" fmla="*/ 267 h 1119"/>
                <a:gd name="T70" fmla="*/ 367 w 1119"/>
                <a:gd name="T71" fmla="*/ 234 h 1119"/>
                <a:gd name="T72" fmla="*/ 371 w 1119"/>
                <a:gd name="T73" fmla="*/ 133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9" h="1119">
                  <a:moveTo>
                    <a:pt x="371" y="133"/>
                  </a:moveTo>
                  <a:cubicBezTo>
                    <a:pt x="431" y="85"/>
                    <a:pt x="493" y="40"/>
                    <a:pt x="559" y="0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00" y="66"/>
                    <a:pt x="645" y="129"/>
                    <a:pt x="693" y="189"/>
                  </a:cubicBezTo>
                  <a:cubicBezTo>
                    <a:pt x="732" y="235"/>
                    <a:pt x="777" y="236"/>
                    <a:pt x="794" y="193"/>
                  </a:cubicBezTo>
                  <a:cubicBezTo>
                    <a:pt x="808" y="160"/>
                    <a:pt x="821" y="132"/>
                    <a:pt x="827" y="117"/>
                  </a:cubicBezTo>
                  <a:cubicBezTo>
                    <a:pt x="848" y="64"/>
                    <a:pt x="922" y="45"/>
                    <a:pt x="990" y="73"/>
                  </a:cubicBezTo>
                  <a:cubicBezTo>
                    <a:pt x="1059" y="101"/>
                    <a:pt x="1097" y="167"/>
                    <a:pt x="1076" y="219"/>
                  </a:cubicBezTo>
                  <a:cubicBezTo>
                    <a:pt x="1066" y="242"/>
                    <a:pt x="1022" y="284"/>
                    <a:pt x="970" y="322"/>
                  </a:cubicBezTo>
                  <a:cubicBezTo>
                    <a:pt x="921" y="357"/>
                    <a:pt x="913" y="412"/>
                    <a:pt x="960" y="450"/>
                  </a:cubicBezTo>
                  <a:cubicBezTo>
                    <a:pt x="1011" y="489"/>
                    <a:pt x="1064" y="526"/>
                    <a:pt x="1119" y="560"/>
                  </a:cubicBezTo>
                  <a:cubicBezTo>
                    <a:pt x="1119" y="560"/>
                    <a:pt x="1119" y="560"/>
                    <a:pt x="1119" y="560"/>
                  </a:cubicBezTo>
                  <a:cubicBezTo>
                    <a:pt x="1053" y="600"/>
                    <a:pt x="990" y="645"/>
                    <a:pt x="931" y="693"/>
                  </a:cubicBezTo>
                  <a:cubicBezTo>
                    <a:pt x="884" y="732"/>
                    <a:pt x="884" y="777"/>
                    <a:pt x="926" y="794"/>
                  </a:cubicBezTo>
                  <a:cubicBezTo>
                    <a:pt x="959" y="808"/>
                    <a:pt x="987" y="820"/>
                    <a:pt x="1003" y="827"/>
                  </a:cubicBezTo>
                  <a:cubicBezTo>
                    <a:pt x="1055" y="848"/>
                    <a:pt x="1075" y="922"/>
                    <a:pt x="1047" y="990"/>
                  </a:cubicBezTo>
                  <a:cubicBezTo>
                    <a:pt x="1018" y="1059"/>
                    <a:pt x="953" y="1097"/>
                    <a:pt x="900" y="1076"/>
                  </a:cubicBezTo>
                  <a:cubicBezTo>
                    <a:pt x="878" y="1066"/>
                    <a:pt x="836" y="1022"/>
                    <a:pt x="798" y="970"/>
                  </a:cubicBezTo>
                  <a:cubicBezTo>
                    <a:pt x="762" y="920"/>
                    <a:pt x="707" y="913"/>
                    <a:pt x="670" y="960"/>
                  </a:cubicBezTo>
                  <a:cubicBezTo>
                    <a:pt x="630" y="1011"/>
                    <a:pt x="594" y="1064"/>
                    <a:pt x="560" y="1119"/>
                  </a:cubicBezTo>
                  <a:cubicBezTo>
                    <a:pt x="560" y="1119"/>
                    <a:pt x="560" y="1119"/>
                    <a:pt x="560" y="1119"/>
                  </a:cubicBezTo>
                  <a:cubicBezTo>
                    <a:pt x="505" y="1085"/>
                    <a:pt x="452" y="1048"/>
                    <a:pt x="401" y="1009"/>
                  </a:cubicBezTo>
                  <a:cubicBezTo>
                    <a:pt x="353" y="972"/>
                    <a:pt x="361" y="917"/>
                    <a:pt x="410" y="881"/>
                  </a:cubicBezTo>
                  <a:cubicBezTo>
                    <a:pt x="463" y="843"/>
                    <a:pt x="507" y="801"/>
                    <a:pt x="516" y="779"/>
                  </a:cubicBezTo>
                  <a:cubicBezTo>
                    <a:pt x="538" y="726"/>
                    <a:pt x="500" y="660"/>
                    <a:pt x="431" y="632"/>
                  </a:cubicBezTo>
                  <a:cubicBezTo>
                    <a:pt x="362" y="604"/>
                    <a:pt x="289" y="624"/>
                    <a:pt x="268" y="676"/>
                  </a:cubicBezTo>
                  <a:cubicBezTo>
                    <a:pt x="261" y="691"/>
                    <a:pt x="248" y="720"/>
                    <a:pt x="235" y="752"/>
                  </a:cubicBezTo>
                  <a:cubicBezTo>
                    <a:pt x="218" y="795"/>
                    <a:pt x="173" y="795"/>
                    <a:pt x="134" y="748"/>
                  </a:cubicBezTo>
                  <a:cubicBezTo>
                    <a:pt x="86" y="688"/>
                    <a:pt x="41" y="626"/>
                    <a:pt x="0" y="560"/>
                  </a:cubicBezTo>
                  <a:cubicBezTo>
                    <a:pt x="0" y="559"/>
                    <a:pt x="0" y="559"/>
                    <a:pt x="0" y="559"/>
                  </a:cubicBezTo>
                  <a:cubicBezTo>
                    <a:pt x="34" y="504"/>
                    <a:pt x="71" y="451"/>
                    <a:pt x="110" y="400"/>
                  </a:cubicBezTo>
                  <a:cubicBezTo>
                    <a:pt x="148" y="353"/>
                    <a:pt x="202" y="360"/>
                    <a:pt x="238" y="410"/>
                  </a:cubicBezTo>
                  <a:cubicBezTo>
                    <a:pt x="276" y="462"/>
                    <a:pt x="318" y="506"/>
                    <a:pt x="341" y="516"/>
                  </a:cubicBezTo>
                  <a:cubicBezTo>
                    <a:pt x="393" y="537"/>
                    <a:pt x="459" y="499"/>
                    <a:pt x="487" y="430"/>
                  </a:cubicBezTo>
                  <a:cubicBezTo>
                    <a:pt x="515" y="362"/>
                    <a:pt x="496" y="288"/>
                    <a:pt x="443" y="267"/>
                  </a:cubicBezTo>
                  <a:cubicBezTo>
                    <a:pt x="428" y="260"/>
                    <a:pt x="399" y="248"/>
                    <a:pt x="367" y="234"/>
                  </a:cubicBezTo>
                  <a:cubicBezTo>
                    <a:pt x="324" y="217"/>
                    <a:pt x="324" y="172"/>
                    <a:pt x="371" y="133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7"/>
            <p:cNvSpPr/>
            <p:nvPr/>
          </p:nvSpPr>
          <p:spPr bwMode="auto">
            <a:xfrm>
              <a:off x="5350919" y="3586059"/>
              <a:ext cx="1727200" cy="1729071"/>
            </a:xfrm>
            <a:custGeom>
              <a:avLst/>
              <a:gdLst>
                <a:gd name="T0" fmla="*/ 748 w 1119"/>
                <a:gd name="T1" fmla="*/ 986 h 1120"/>
                <a:gd name="T2" fmla="*/ 560 w 1119"/>
                <a:gd name="T3" fmla="*/ 1120 h 1120"/>
                <a:gd name="T4" fmla="*/ 559 w 1119"/>
                <a:gd name="T5" fmla="*/ 1119 h 1120"/>
                <a:gd name="T6" fmla="*/ 426 w 1119"/>
                <a:gd name="T7" fmla="*/ 931 h 1120"/>
                <a:gd name="T8" fmla="*/ 325 w 1119"/>
                <a:gd name="T9" fmla="*/ 926 h 1120"/>
                <a:gd name="T10" fmla="*/ 292 w 1119"/>
                <a:gd name="T11" fmla="*/ 1002 h 1120"/>
                <a:gd name="T12" fmla="*/ 129 w 1119"/>
                <a:gd name="T13" fmla="*/ 1046 h 1120"/>
                <a:gd name="T14" fmla="*/ 43 w 1119"/>
                <a:gd name="T15" fmla="*/ 900 h 1120"/>
                <a:gd name="T16" fmla="*/ 150 w 1119"/>
                <a:gd name="T17" fmla="*/ 798 h 1120"/>
                <a:gd name="T18" fmla="*/ 159 w 1119"/>
                <a:gd name="T19" fmla="*/ 670 h 1120"/>
                <a:gd name="T20" fmla="*/ 0 w 1119"/>
                <a:gd name="T21" fmla="*/ 560 h 1120"/>
                <a:gd name="T22" fmla="*/ 0 w 1119"/>
                <a:gd name="T23" fmla="*/ 560 h 1120"/>
                <a:gd name="T24" fmla="*/ 188 w 1119"/>
                <a:gd name="T25" fmla="*/ 426 h 1120"/>
                <a:gd name="T26" fmla="*/ 193 w 1119"/>
                <a:gd name="T27" fmla="*/ 325 h 1120"/>
                <a:gd name="T28" fmla="*/ 117 w 1119"/>
                <a:gd name="T29" fmla="*/ 293 h 1120"/>
                <a:gd name="T30" fmla="*/ 73 w 1119"/>
                <a:gd name="T31" fmla="*/ 129 h 1120"/>
                <a:gd name="T32" fmla="*/ 219 w 1119"/>
                <a:gd name="T33" fmla="*/ 44 h 1120"/>
                <a:gd name="T34" fmla="*/ 322 w 1119"/>
                <a:gd name="T35" fmla="*/ 150 h 1120"/>
                <a:gd name="T36" fmla="*/ 449 w 1119"/>
                <a:gd name="T37" fmla="*/ 159 h 1120"/>
                <a:gd name="T38" fmla="*/ 559 w 1119"/>
                <a:gd name="T39" fmla="*/ 1 h 1120"/>
                <a:gd name="T40" fmla="*/ 560 w 1119"/>
                <a:gd name="T41" fmla="*/ 0 h 1120"/>
                <a:gd name="T42" fmla="*/ 718 w 1119"/>
                <a:gd name="T43" fmla="*/ 110 h 1120"/>
                <a:gd name="T44" fmla="*/ 709 w 1119"/>
                <a:gd name="T45" fmla="*/ 238 h 1120"/>
                <a:gd name="T46" fmla="*/ 603 w 1119"/>
                <a:gd name="T47" fmla="*/ 341 h 1120"/>
                <a:gd name="T48" fmla="*/ 688 w 1119"/>
                <a:gd name="T49" fmla="*/ 487 h 1120"/>
                <a:gd name="T50" fmla="*/ 852 w 1119"/>
                <a:gd name="T51" fmla="*/ 443 h 1120"/>
                <a:gd name="T52" fmla="*/ 884 w 1119"/>
                <a:gd name="T53" fmla="*/ 367 h 1120"/>
                <a:gd name="T54" fmla="*/ 985 w 1119"/>
                <a:gd name="T55" fmla="*/ 372 h 1120"/>
                <a:gd name="T56" fmla="*/ 1119 w 1119"/>
                <a:gd name="T57" fmla="*/ 560 h 1120"/>
                <a:gd name="T58" fmla="*/ 1119 w 1119"/>
                <a:gd name="T59" fmla="*/ 561 h 1120"/>
                <a:gd name="T60" fmla="*/ 1009 w 1119"/>
                <a:gd name="T61" fmla="*/ 719 h 1120"/>
                <a:gd name="T62" fmla="*/ 881 w 1119"/>
                <a:gd name="T63" fmla="*/ 710 h 1120"/>
                <a:gd name="T64" fmla="*/ 779 w 1119"/>
                <a:gd name="T65" fmla="*/ 604 h 1120"/>
                <a:gd name="T66" fmla="*/ 632 w 1119"/>
                <a:gd name="T67" fmla="*/ 689 h 1120"/>
                <a:gd name="T68" fmla="*/ 676 w 1119"/>
                <a:gd name="T69" fmla="*/ 853 h 1120"/>
                <a:gd name="T70" fmla="*/ 752 w 1119"/>
                <a:gd name="T71" fmla="*/ 885 h 1120"/>
                <a:gd name="T72" fmla="*/ 748 w 1119"/>
                <a:gd name="T73" fmla="*/ 986 h 1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119" h="1120">
                  <a:moveTo>
                    <a:pt x="748" y="986"/>
                  </a:moveTo>
                  <a:cubicBezTo>
                    <a:pt x="688" y="1035"/>
                    <a:pt x="626" y="1079"/>
                    <a:pt x="560" y="1120"/>
                  </a:cubicBezTo>
                  <a:cubicBezTo>
                    <a:pt x="559" y="1119"/>
                    <a:pt x="559" y="1119"/>
                    <a:pt x="559" y="1119"/>
                  </a:cubicBezTo>
                  <a:cubicBezTo>
                    <a:pt x="519" y="1053"/>
                    <a:pt x="474" y="990"/>
                    <a:pt x="426" y="931"/>
                  </a:cubicBezTo>
                  <a:cubicBezTo>
                    <a:pt x="387" y="884"/>
                    <a:pt x="342" y="884"/>
                    <a:pt x="325" y="926"/>
                  </a:cubicBezTo>
                  <a:cubicBezTo>
                    <a:pt x="312" y="959"/>
                    <a:pt x="299" y="987"/>
                    <a:pt x="292" y="1002"/>
                  </a:cubicBezTo>
                  <a:cubicBezTo>
                    <a:pt x="271" y="1055"/>
                    <a:pt x="197" y="1075"/>
                    <a:pt x="129" y="1046"/>
                  </a:cubicBezTo>
                  <a:cubicBezTo>
                    <a:pt x="60" y="1018"/>
                    <a:pt x="22" y="953"/>
                    <a:pt x="43" y="900"/>
                  </a:cubicBezTo>
                  <a:cubicBezTo>
                    <a:pt x="53" y="878"/>
                    <a:pt x="97" y="836"/>
                    <a:pt x="150" y="798"/>
                  </a:cubicBezTo>
                  <a:cubicBezTo>
                    <a:pt x="199" y="762"/>
                    <a:pt x="206" y="707"/>
                    <a:pt x="159" y="670"/>
                  </a:cubicBezTo>
                  <a:cubicBezTo>
                    <a:pt x="108" y="630"/>
                    <a:pt x="55" y="593"/>
                    <a:pt x="0" y="560"/>
                  </a:cubicBezTo>
                  <a:cubicBezTo>
                    <a:pt x="0" y="560"/>
                    <a:pt x="0" y="560"/>
                    <a:pt x="0" y="560"/>
                  </a:cubicBezTo>
                  <a:cubicBezTo>
                    <a:pt x="66" y="519"/>
                    <a:pt x="129" y="475"/>
                    <a:pt x="188" y="426"/>
                  </a:cubicBezTo>
                  <a:cubicBezTo>
                    <a:pt x="235" y="388"/>
                    <a:pt x="235" y="343"/>
                    <a:pt x="193" y="325"/>
                  </a:cubicBezTo>
                  <a:cubicBezTo>
                    <a:pt x="160" y="312"/>
                    <a:pt x="132" y="299"/>
                    <a:pt x="117" y="293"/>
                  </a:cubicBezTo>
                  <a:cubicBezTo>
                    <a:pt x="64" y="271"/>
                    <a:pt x="44" y="198"/>
                    <a:pt x="73" y="129"/>
                  </a:cubicBezTo>
                  <a:cubicBezTo>
                    <a:pt x="101" y="60"/>
                    <a:pt x="166" y="22"/>
                    <a:pt x="219" y="44"/>
                  </a:cubicBezTo>
                  <a:cubicBezTo>
                    <a:pt x="242" y="53"/>
                    <a:pt x="283" y="97"/>
                    <a:pt x="322" y="150"/>
                  </a:cubicBezTo>
                  <a:cubicBezTo>
                    <a:pt x="357" y="199"/>
                    <a:pt x="412" y="207"/>
                    <a:pt x="449" y="159"/>
                  </a:cubicBezTo>
                  <a:cubicBezTo>
                    <a:pt x="489" y="108"/>
                    <a:pt x="526" y="56"/>
                    <a:pt x="559" y="1"/>
                  </a:cubicBezTo>
                  <a:cubicBezTo>
                    <a:pt x="560" y="0"/>
                    <a:pt x="560" y="0"/>
                    <a:pt x="560" y="0"/>
                  </a:cubicBezTo>
                  <a:cubicBezTo>
                    <a:pt x="615" y="34"/>
                    <a:pt x="667" y="71"/>
                    <a:pt x="718" y="110"/>
                  </a:cubicBezTo>
                  <a:cubicBezTo>
                    <a:pt x="766" y="148"/>
                    <a:pt x="758" y="203"/>
                    <a:pt x="709" y="238"/>
                  </a:cubicBezTo>
                  <a:cubicBezTo>
                    <a:pt x="656" y="276"/>
                    <a:pt x="612" y="318"/>
                    <a:pt x="603" y="341"/>
                  </a:cubicBezTo>
                  <a:cubicBezTo>
                    <a:pt x="581" y="393"/>
                    <a:pt x="619" y="459"/>
                    <a:pt x="688" y="487"/>
                  </a:cubicBezTo>
                  <a:cubicBezTo>
                    <a:pt x="757" y="515"/>
                    <a:pt x="830" y="496"/>
                    <a:pt x="852" y="443"/>
                  </a:cubicBezTo>
                  <a:cubicBezTo>
                    <a:pt x="858" y="428"/>
                    <a:pt x="871" y="400"/>
                    <a:pt x="884" y="367"/>
                  </a:cubicBezTo>
                  <a:cubicBezTo>
                    <a:pt x="902" y="324"/>
                    <a:pt x="947" y="325"/>
                    <a:pt x="985" y="372"/>
                  </a:cubicBezTo>
                  <a:cubicBezTo>
                    <a:pt x="1034" y="431"/>
                    <a:pt x="1078" y="494"/>
                    <a:pt x="1119" y="560"/>
                  </a:cubicBezTo>
                  <a:cubicBezTo>
                    <a:pt x="1119" y="561"/>
                    <a:pt x="1119" y="561"/>
                    <a:pt x="1119" y="561"/>
                  </a:cubicBezTo>
                  <a:cubicBezTo>
                    <a:pt x="1085" y="616"/>
                    <a:pt x="1049" y="669"/>
                    <a:pt x="1009" y="719"/>
                  </a:cubicBezTo>
                  <a:cubicBezTo>
                    <a:pt x="972" y="767"/>
                    <a:pt x="917" y="759"/>
                    <a:pt x="881" y="710"/>
                  </a:cubicBezTo>
                  <a:cubicBezTo>
                    <a:pt x="843" y="657"/>
                    <a:pt x="801" y="613"/>
                    <a:pt x="779" y="604"/>
                  </a:cubicBezTo>
                  <a:cubicBezTo>
                    <a:pt x="726" y="582"/>
                    <a:pt x="660" y="620"/>
                    <a:pt x="632" y="689"/>
                  </a:cubicBezTo>
                  <a:cubicBezTo>
                    <a:pt x="604" y="758"/>
                    <a:pt x="624" y="831"/>
                    <a:pt x="676" y="853"/>
                  </a:cubicBezTo>
                  <a:cubicBezTo>
                    <a:pt x="691" y="859"/>
                    <a:pt x="720" y="872"/>
                    <a:pt x="752" y="885"/>
                  </a:cubicBezTo>
                  <a:cubicBezTo>
                    <a:pt x="795" y="903"/>
                    <a:pt x="795" y="948"/>
                    <a:pt x="748" y="986"/>
                  </a:cubicBezTo>
                  <a:close/>
                </a:path>
              </a:pathLst>
            </a:custGeom>
            <a:noFill/>
            <a:ln w="2222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21" name="Freeform 43"/>
          <p:cNvSpPr>
            <a:spLocks noEditPoints="1"/>
          </p:cNvSpPr>
          <p:nvPr/>
        </p:nvSpPr>
        <p:spPr bwMode="auto">
          <a:xfrm>
            <a:off x="6180109" y="2752854"/>
            <a:ext cx="525463" cy="447675"/>
          </a:xfrm>
          <a:custGeom>
            <a:avLst/>
            <a:gdLst>
              <a:gd name="T0" fmla="*/ 44 w 57"/>
              <a:gd name="T1" fmla="*/ 17 h 48"/>
              <a:gd name="T2" fmla="*/ 22 w 57"/>
              <a:gd name="T3" fmla="*/ 0 h 48"/>
              <a:gd name="T4" fmla="*/ 0 w 57"/>
              <a:gd name="T5" fmla="*/ 17 h 48"/>
              <a:gd name="T6" fmla="*/ 7 w 57"/>
              <a:gd name="T7" fmla="*/ 30 h 48"/>
              <a:gd name="T8" fmla="*/ 7 w 57"/>
              <a:gd name="T9" fmla="*/ 41 h 48"/>
              <a:gd name="T10" fmla="*/ 16 w 57"/>
              <a:gd name="T11" fmla="*/ 34 h 48"/>
              <a:gd name="T12" fmla="*/ 22 w 57"/>
              <a:gd name="T13" fmla="*/ 35 h 48"/>
              <a:gd name="T14" fmla="*/ 44 w 57"/>
              <a:gd name="T15" fmla="*/ 17 h 48"/>
              <a:gd name="T16" fmla="*/ 22 w 57"/>
              <a:gd name="T17" fmla="*/ 31 h 48"/>
              <a:gd name="T18" fmla="*/ 16 w 57"/>
              <a:gd name="T19" fmla="*/ 30 h 48"/>
              <a:gd name="T20" fmla="*/ 10 w 57"/>
              <a:gd name="T21" fmla="*/ 35 h 48"/>
              <a:gd name="T22" fmla="*/ 9 w 57"/>
              <a:gd name="T23" fmla="*/ 28 h 48"/>
              <a:gd name="T24" fmla="*/ 3 w 57"/>
              <a:gd name="T25" fmla="*/ 17 h 48"/>
              <a:gd name="T26" fmla="*/ 22 w 57"/>
              <a:gd name="T27" fmla="*/ 3 h 48"/>
              <a:gd name="T28" fmla="*/ 40 w 57"/>
              <a:gd name="T29" fmla="*/ 17 h 48"/>
              <a:gd name="T30" fmla="*/ 22 w 57"/>
              <a:gd name="T31" fmla="*/ 31 h 48"/>
              <a:gd name="T32" fmla="*/ 45 w 57"/>
              <a:gd name="T33" fmla="*/ 11 h 48"/>
              <a:gd name="T34" fmla="*/ 47 w 57"/>
              <a:gd name="T35" fmla="*/ 18 h 48"/>
              <a:gd name="T36" fmla="*/ 40 w 57"/>
              <a:gd name="T37" fmla="*/ 32 h 48"/>
              <a:gd name="T38" fmla="*/ 23 w 57"/>
              <a:gd name="T39" fmla="*/ 37 h 48"/>
              <a:gd name="T40" fmla="*/ 23 w 57"/>
              <a:gd name="T41" fmla="*/ 37 h 48"/>
              <a:gd name="T42" fmla="*/ 37 w 57"/>
              <a:gd name="T43" fmla="*/ 42 h 48"/>
              <a:gd name="T44" fmla="*/ 42 w 57"/>
              <a:gd name="T45" fmla="*/ 41 h 48"/>
              <a:gd name="T46" fmla="*/ 50 w 57"/>
              <a:gd name="T47" fmla="*/ 48 h 48"/>
              <a:gd name="T48" fmla="*/ 51 w 57"/>
              <a:gd name="T49" fmla="*/ 38 h 48"/>
              <a:gd name="T50" fmla="*/ 57 w 57"/>
              <a:gd name="T51" fmla="*/ 26 h 48"/>
              <a:gd name="T52" fmla="*/ 45 w 57"/>
              <a:gd name="T53" fmla="*/ 1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7" h="48">
                <a:moveTo>
                  <a:pt x="44" y="17"/>
                </a:moveTo>
                <a:cubicBezTo>
                  <a:pt x="44" y="7"/>
                  <a:pt x="34" y="0"/>
                  <a:pt x="22" y="0"/>
                </a:cubicBezTo>
                <a:cubicBezTo>
                  <a:pt x="10" y="0"/>
                  <a:pt x="0" y="7"/>
                  <a:pt x="0" y="17"/>
                </a:cubicBezTo>
                <a:cubicBezTo>
                  <a:pt x="0" y="22"/>
                  <a:pt x="2" y="27"/>
                  <a:pt x="7" y="30"/>
                </a:cubicBezTo>
                <a:cubicBezTo>
                  <a:pt x="7" y="41"/>
                  <a:pt x="7" y="41"/>
                  <a:pt x="7" y="41"/>
                </a:cubicBezTo>
                <a:cubicBezTo>
                  <a:pt x="16" y="34"/>
                  <a:pt x="16" y="34"/>
                  <a:pt x="16" y="34"/>
                </a:cubicBezTo>
                <a:cubicBezTo>
                  <a:pt x="18" y="34"/>
                  <a:pt x="20" y="35"/>
                  <a:pt x="22" y="35"/>
                </a:cubicBezTo>
                <a:cubicBezTo>
                  <a:pt x="34" y="35"/>
                  <a:pt x="44" y="27"/>
                  <a:pt x="44" y="17"/>
                </a:cubicBezTo>
                <a:close/>
                <a:moveTo>
                  <a:pt x="22" y="31"/>
                </a:moveTo>
                <a:cubicBezTo>
                  <a:pt x="19" y="31"/>
                  <a:pt x="18" y="31"/>
                  <a:pt x="16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9" y="28"/>
                  <a:pt x="9" y="28"/>
                  <a:pt x="9" y="28"/>
                </a:cubicBezTo>
                <a:cubicBezTo>
                  <a:pt x="6" y="25"/>
                  <a:pt x="3" y="22"/>
                  <a:pt x="3" y="17"/>
                </a:cubicBezTo>
                <a:cubicBezTo>
                  <a:pt x="3" y="9"/>
                  <a:pt x="12" y="3"/>
                  <a:pt x="22" y="3"/>
                </a:cubicBezTo>
                <a:cubicBezTo>
                  <a:pt x="32" y="3"/>
                  <a:pt x="40" y="9"/>
                  <a:pt x="40" y="17"/>
                </a:cubicBezTo>
                <a:cubicBezTo>
                  <a:pt x="40" y="25"/>
                  <a:pt x="32" y="31"/>
                  <a:pt x="22" y="31"/>
                </a:cubicBezTo>
                <a:close/>
                <a:moveTo>
                  <a:pt x="45" y="11"/>
                </a:moveTo>
                <a:cubicBezTo>
                  <a:pt x="46" y="13"/>
                  <a:pt x="47" y="16"/>
                  <a:pt x="47" y="18"/>
                </a:cubicBezTo>
                <a:cubicBezTo>
                  <a:pt x="47" y="24"/>
                  <a:pt x="44" y="28"/>
                  <a:pt x="40" y="32"/>
                </a:cubicBezTo>
                <a:cubicBezTo>
                  <a:pt x="36" y="35"/>
                  <a:pt x="30" y="37"/>
                  <a:pt x="23" y="37"/>
                </a:cubicBezTo>
                <a:cubicBezTo>
                  <a:pt x="23" y="37"/>
                  <a:pt x="23" y="37"/>
                  <a:pt x="23" y="37"/>
                </a:cubicBezTo>
                <a:cubicBezTo>
                  <a:pt x="27" y="40"/>
                  <a:pt x="31" y="42"/>
                  <a:pt x="37" y="42"/>
                </a:cubicBezTo>
                <a:cubicBezTo>
                  <a:pt x="39" y="42"/>
                  <a:pt x="40" y="42"/>
                  <a:pt x="42" y="41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38"/>
                  <a:pt x="51" y="38"/>
                  <a:pt x="51" y="38"/>
                </a:cubicBezTo>
                <a:cubicBezTo>
                  <a:pt x="55" y="35"/>
                  <a:pt x="57" y="30"/>
                  <a:pt x="57" y="26"/>
                </a:cubicBezTo>
                <a:cubicBezTo>
                  <a:pt x="57" y="19"/>
                  <a:pt x="52" y="14"/>
                  <a:pt x="45" y="1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2" name="Group 159"/>
          <p:cNvGrpSpPr>
            <a:grpSpLocks noChangeAspect="1"/>
          </p:cNvGrpSpPr>
          <p:nvPr/>
        </p:nvGrpSpPr>
        <p:grpSpPr bwMode="auto">
          <a:xfrm>
            <a:off x="5682744" y="4914334"/>
            <a:ext cx="495648" cy="408668"/>
            <a:chOff x="3173" y="1406"/>
            <a:chExt cx="359" cy="296"/>
          </a:xfrm>
          <a:solidFill>
            <a:schemeClr val="bg1"/>
          </a:solidFill>
        </p:grpSpPr>
        <p:sp>
          <p:nvSpPr>
            <p:cNvPr id="123" name="Freeform 160"/>
            <p:cNvSpPr/>
            <p:nvPr/>
          </p:nvSpPr>
          <p:spPr bwMode="auto">
            <a:xfrm>
              <a:off x="3173" y="1424"/>
              <a:ext cx="124" cy="260"/>
            </a:xfrm>
            <a:custGeom>
              <a:avLst/>
              <a:gdLst>
                <a:gd name="T0" fmla="*/ 14 w 21"/>
                <a:gd name="T1" fmla="*/ 29 h 44"/>
                <a:gd name="T2" fmla="*/ 16 w 21"/>
                <a:gd name="T3" fmla="*/ 24 h 44"/>
                <a:gd name="T4" fmla="*/ 15 w 21"/>
                <a:gd name="T5" fmla="*/ 22 h 44"/>
                <a:gd name="T6" fmla="*/ 17 w 21"/>
                <a:gd name="T7" fmla="*/ 20 h 44"/>
                <a:gd name="T8" fmla="*/ 17 w 21"/>
                <a:gd name="T9" fmla="*/ 19 h 44"/>
                <a:gd name="T10" fmla="*/ 18 w 21"/>
                <a:gd name="T11" fmla="*/ 18 h 44"/>
                <a:gd name="T12" fmla="*/ 20 w 21"/>
                <a:gd name="T13" fmla="*/ 14 h 44"/>
                <a:gd name="T14" fmla="*/ 21 w 21"/>
                <a:gd name="T15" fmla="*/ 13 h 44"/>
                <a:gd name="T16" fmla="*/ 20 w 21"/>
                <a:gd name="T17" fmla="*/ 9 h 44"/>
                <a:gd name="T18" fmla="*/ 21 w 21"/>
                <a:gd name="T19" fmla="*/ 7 h 44"/>
                <a:gd name="T20" fmla="*/ 14 w 21"/>
                <a:gd name="T21" fmla="*/ 0 h 44"/>
                <a:gd name="T22" fmla="*/ 14 w 21"/>
                <a:gd name="T23" fmla="*/ 0 h 44"/>
                <a:gd name="T24" fmla="*/ 14 w 21"/>
                <a:gd name="T25" fmla="*/ 0 h 44"/>
                <a:gd name="T26" fmla="*/ 14 w 21"/>
                <a:gd name="T27" fmla="*/ 0 h 44"/>
                <a:gd name="T28" fmla="*/ 14 w 21"/>
                <a:gd name="T29" fmla="*/ 0 h 44"/>
                <a:gd name="T30" fmla="*/ 14 w 21"/>
                <a:gd name="T31" fmla="*/ 0 h 44"/>
                <a:gd name="T32" fmla="*/ 14 w 21"/>
                <a:gd name="T33" fmla="*/ 0 h 44"/>
                <a:gd name="T34" fmla="*/ 14 w 21"/>
                <a:gd name="T35" fmla="*/ 0 h 44"/>
                <a:gd name="T36" fmla="*/ 13 w 21"/>
                <a:gd name="T37" fmla="*/ 0 h 44"/>
                <a:gd name="T38" fmla="*/ 6 w 21"/>
                <a:gd name="T39" fmla="*/ 7 h 44"/>
                <a:gd name="T40" fmla="*/ 6 w 21"/>
                <a:gd name="T41" fmla="*/ 10 h 44"/>
                <a:gd name="T42" fmla="*/ 5 w 21"/>
                <a:gd name="T43" fmla="*/ 10 h 44"/>
                <a:gd name="T44" fmla="*/ 8 w 21"/>
                <a:gd name="T45" fmla="*/ 14 h 44"/>
                <a:gd name="T46" fmla="*/ 9 w 21"/>
                <a:gd name="T47" fmla="*/ 18 h 44"/>
                <a:gd name="T48" fmla="*/ 11 w 21"/>
                <a:gd name="T49" fmla="*/ 19 h 44"/>
                <a:gd name="T50" fmla="*/ 10 w 21"/>
                <a:gd name="T51" fmla="*/ 20 h 44"/>
                <a:gd name="T52" fmla="*/ 12 w 21"/>
                <a:gd name="T53" fmla="*/ 22 h 44"/>
                <a:gd name="T54" fmla="*/ 10 w 21"/>
                <a:gd name="T55" fmla="*/ 24 h 44"/>
                <a:gd name="T56" fmla="*/ 11 w 21"/>
                <a:gd name="T57" fmla="*/ 25 h 44"/>
                <a:gd name="T58" fmla="*/ 13 w 21"/>
                <a:gd name="T59" fmla="*/ 26 h 44"/>
                <a:gd name="T60" fmla="*/ 11 w 21"/>
                <a:gd name="T61" fmla="*/ 37 h 44"/>
                <a:gd name="T62" fmla="*/ 6 w 21"/>
                <a:gd name="T63" fmla="*/ 22 h 44"/>
                <a:gd name="T64" fmla="*/ 5 w 21"/>
                <a:gd name="T65" fmla="*/ 23 h 44"/>
                <a:gd name="T66" fmla="*/ 0 w 21"/>
                <a:gd name="T67" fmla="*/ 29 h 44"/>
                <a:gd name="T68" fmla="*/ 0 w 21"/>
                <a:gd name="T69" fmla="*/ 29 h 44"/>
                <a:gd name="T70" fmla="*/ 3 w 21"/>
                <a:gd name="T71" fmla="*/ 44 h 44"/>
                <a:gd name="T72" fmla="*/ 16 w 21"/>
                <a:gd name="T73" fmla="*/ 44 h 44"/>
                <a:gd name="T74" fmla="*/ 14 w 21"/>
                <a:gd name="T75" fmla="*/ 30 h 44"/>
                <a:gd name="T76" fmla="*/ 14 w 21"/>
                <a:gd name="T77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4" y="29"/>
                  </a:moveTo>
                  <a:cubicBezTo>
                    <a:pt x="14" y="27"/>
                    <a:pt x="14" y="25"/>
                    <a:pt x="16" y="2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7" y="18"/>
                    <a:pt x="18" y="18"/>
                  </a:cubicBezTo>
                  <a:cubicBezTo>
                    <a:pt x="20" y="16"/>
                    <a:pt x="19" y="15"/>
                    <a:pt x="20" y="14"/>
                  </a:cubicBezTo>
                  <a:cubicBezTo>
                    <a:pt x="20" y="15"/>
                    <a:pt x="21" y="14"/>
                    <a:pt x="21" y="13"/>
                  </a:cubicBezTo>
                  <a:cubicBezTo>
                    <a:pt x="20" y="11"/>
                    <a:pt x="20" y="10"/>
                    <a:pt x="20" y="9"/>
                  </a:cubicBezTo>
                  <a:cubicBezTo>
                    <a:pt x="20" y="8"/>
                    <a:pt x="20" y="7"/>
                    <a:pt x="21" y="7"/>
                  </a:cubicBezTo>
                  <a:cubicBezTo>
                    <a:pt x="20" y="1"/>
                    <a:pt x="15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2" y="0"/>
                    <a:pt x="7" y="1"/>
                    <a:pt x="6" y="7"/>
                  </a:cubicBezTo>
                  <a:cubicBezTo>
                    <a:pt x="6" y="9"/>
                    <a:pt x="6" y="10"/>
                    <a:pt x="6" y="10"/>
                  </a:cubicBezTo>
                  <a:cubicBezTo>
                    <a:pt x="6" y="10"/>
                    <a:pt x="5" y="9"/>
                    <a:pt x="5" y="10"/>
                  </a:cubicBezTo>
                  <a:cubicBezTo>
                    <a:pt x="5" y="12"/>
                    <a:pt x="7" y="15"/>
                    <a:pt x="8" y="14"/>
                  </a:cubicBezTo>
                  <a:cubicBezTo>
                    <a:pt x="8" y="15"/>
                    <a:pt x="8" y="16"/>
                    <a:pt x="9" y="18"/>
                  </a:cubicBezTo>
                  <a:cubicBezTo>
                    <a:pt x="10" y="18"/>
                    <a:pt x="10" y="18"/>
                    <a:pt x="11" y="19"/>
                  </a:cubicBezTo>
                  <a:cubicBezTo>
                    <a:pt x="10" y="19"/>
                    <a:pt x="10" y="20"/>
                    <a:pt x="10" y="20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0" y="24"/>
                    <a:pt x="0" y="26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9"/>
                    <a:pt x="3" y="44"/>
                    <a:pt x="3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41"/>
                    <a:pt x="14" y="36"/>
                    <a:pt x="14" y="30"/>
                  </a:cubicBezTo>
                  <a:lnTo>
                    <a:pt x="14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61"/>
            <p:cNvSpPr/>
            <p:nvPr/>
          </p:nvSpPr>
          <p:spPr bwMode="auto">
            <a:xfrm>
              <a:off x="3409" y="1424"/>
              <a:ext cx="123" cy="260"/>
            </a:xfrm>
            <a:custGeom>
              <a:avLst/>
              <a:gdLst>
                <a:gd name="T0" fmla="*/ 16 w 21"/>
                <a:gd name="T1" fmla="*/ 23 h 44"/>
                <a:gd name="T2" fmla="*/ 14 w 21"/>
                <a:gd name="T3" fmla="*/ 22 h 44"/>
                <a:gd name="T4" fmla="*/ 10 w 21"/>
                <a:gd name="T5" fmla="*/ 37 h 44"/>
                <a:gd name="T6" fmla="*/ 8 w 21"/>
                <a:gd name="T7" fmla="*/ 26 h 44"/>
                <a:gd name="T8" fmla="*/ 10 w 21"/>
                <a:gd name="T9" fmla="*/ 25 h 44"/>
                <a:gd name="T10" fmla="*/ 10 w 21"/>
                <a:gd name="T11" fmla="*/ 24 h 44"/>
                <a:gd name="T12" fmla="*/ 8 w 21"/>
                <a:gd name="T13" fmla="*/ 22 h 44"/>
                <a:gd name="T14" fmla="*/ 11 w 21"/>
                <a:gd name="T15" fmla="*/ 20 h 44"/>
                <a:gd name="T16" fmla="*/ 10 w 21"/>
                <a:gd name="T17" fmla="*/ 19 h 44"/>
                <a:gd name="T18" fmla="*/ 11 w 21"/>
                <a:gd name="T19" fmla="*/ 18 h 44"/>
                <a:gd name="T20" fmla="*/ 13 w 21"/>
                <a:gd name="T21" fmla="*/ 14 h 44"/>
                <a:gd name="T22" fmla="*/ 15 w 21"/>
                <a:gd name="T23" fmla="*/ 10 h 44"/>
                <a:gd name="T24" fmla="*/ 14 w 21"/>
                <a:gd name="T25" fmla="*/ 10 h 44"/>
                <a:gd name="T26" fmla="*/ 14 w 21"/>
                <a:gd name="T27" fmla="*/ 7 h 44"/>
                <a:gd name="T28" fmla="*/ 7 w 21"/>
                <a:gd name="T29" fmla="*/ 0 h 44"/>
                <a:gd name="T30" fmla="*/ 7 w 21"/>
                <a:gd name="T31" fmla="*/ 0 h 44"/>
                <a:gd name="T32" fmla="*/ 7 w 21"/>
                <a:gd name="T33" fmla="*/ 0 h 44"/>
                <a:gd name="T34" fmla="*/ 7 w 21"/>
                <a:gd name="T35" fmla="*/ 0 h 44"/>
                <a:gd name="T36" fmla="*/ 7 w 21"/>
                <a:gd name="T37" fmla="*/ 0 h 44"/>
                <a:gd name="T38" fmla="*/ 7 w 21"/>
                <a:gd name="T39" fmla="*/ 0 h 44"/>
                <a:gd name="T40" fmla="*/ 7 w 21"/>
                <a:gd name="T41" fmla="*/ 0 h 44"/>
                <a:gd name="T42" fmla="*/ 7 w 21"/>
                <a:gd name="T43" fmla="*/ 0 h 44"/>
                <a:gd name="T44" fmla="*/ 7 w 21"/>
                <a:gd name="T45" fmla="*/ 0 h 44"/>
                <a:gd name="T46" fmla="*/ 0 w 21"/>
                <a:gd name="T47" fmla="*/ 7 h 44"/>
                <a:gd name="T48" fmla="*/ 1 w 21"/>
                <a:gd name="T49" fmla="*/ 9 h 44"/>
                <a:gd name="T50" fmla="*/ 0 w 21"/>
                <a:gd name="T51" fmla="*/ 13 h 44"/>
                <a:gd name="T52" fmla="*/ 1 w 21"/>
                <a:gd name="T53" fmla="*/ 14 h 44"/>
                <a:gd name="T54" fmla="*/ 3 w 21"/>
                <a:gd name="T55" fmla="*/ 18 h 44"/>
                <a:gd name="T56" fmla="*/ 4 w 21"/>
                <a:gd name="T57" fmla="*/ 19 h 44"/>
                <a:gd name="T58" fmla="*/ 3 w 21"/>
                <a:gd name="T59" fmla="*/ 20 h 44"/>
                <a:gd name="T60" fmla="*/ 6 w 21"/>
                <a:gd name="T61" fmla="*/ 22 h 44"/>
                <a:gd name="T62" fmla="*/ 4 w 21"/>
                <a:gd name="T63" fmla="*/ 24 h 44"/>
                <a:gd name="T64" fmla="*/ 7 w 21"/>
                <a:gd name="T65" fmla="*/ 29 h 44"/>
                <a:gd name="T66" fmla="*/ 7 w 21"/>
                <a:gd name="T67" fmla="*/ 30 h 44"/>
                <a:gd name="T68" fmla="*/ 4 w 21"/>
                <a:gd name="T69" fmla="*/ 44 h 44"/>
                <a:gd name="T70" fmla="*/ 17 w 21"/>
                <a:gd name="T71" fmla="*/ 44 h 44"/>
                <a:gd name="T72" fmla="*/ 21 w 21"/>
                <a:gd name="T73" fmla="*/ 29 h 44"/>
                <a:gd name="T74" fmla="*/ 21 w 21"/>
                <a:gd name="T75" fmla="*/ 29 h 44"/>
                <a:gd name="T76" fmla="*/ 16 w 21"/>
                <a:gd name="T77" fmla="*/ 2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" h="44">
                  <a:moveTo>
                    <a:pt x="16" y="23"/>
                  </a:moveTo>
                  <a:cubicBezTo>
                    <a:pt x="16" y="23"/>
                    <a:pt x="15" y="23"/>
                    <a:pt x="14" y="22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10" y="25"/>
                    <a:pt x="10" y="25"/>
                    <a:pt x="10" y="25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0"/>
                    <a:pt x="10" y="19"/>
                    <a:pt x="10" y="19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5"/>
                    <a:pt x="15" y="12"/>
                    <a:pt x="15" y="10"/>
                  </a:cubicBezTo>
                  <a:cubicBezTo>
                    <a:pt x="15" y="9"/>
                    <a:pt x="14" y="10"/>
                    <a:pt x="14" y="10"/>
                  </a:cubicBezTo>
                  <a:cubicBezTo>
                    <a:pt x="14" y="10"/>
                    <a:pt x="14" y="9"/>
                    <a:pt x="14" y="7"/>
                  </a:cubicBezTo>
                  <a:cubicBezTo>
                    <a:pt x="14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5" y="0"/>
                    <a:pt x="0" y="1"/>
                    <a:pt x="0" y="7"/>
                  </a:cubicBezTo>
                  <a:cubicBezTo>
                    <a:pt x="0" y="7"/>
                    <a:pt x="1" y="8"/>
                    <a:pt x="1" y="9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4"/>
                    <a:pt x="1" y="15"/>
                    <a:pt x="1" y="14"/>
                  </a:cubicBezTo>
                  <a:cubicBezTo>
                    <a:pt x="2" y="15"/>
                    <a:pt x="1" y="16"/>
                    <a:pt x="3" y="18"/>
                  </a:cubicBezTo>
                  <a:cubicBezTo>
                    <a:pt x="3" y="18"/>
                    <a:pt x="4" y="18"/>
                    <a:pt x="4" y="19"/>
                  </a:cubicBezTo>
                  <a:cubicBezTo>
                    <a:pt x="4" y="19"/>
                    <a:pt x="4" y="20"/>
                    <a:pt x="3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7" y="25"/>
                    <a:pt x="7" y="27"/>
                    <a:pt x="7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6"/>
                    <a:pt x="6" y="41"/>
                    <a:pt x="4" y="44"/>
                  </a:cubicBezTo>
                  <a:cubicBezTo>
                    <a:pt x="17" y="44"/>
                    <a:pt x="17" y="44"/>
                    <a:pt x="17" y="44"/>
                  </a:cubicBezTo>
                  <a:cubicBezTo>
                    <a:pt x="17" y="44"/>
                    <a:pt x="21" y="3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6"/>
                    <a:pt x="21" y="24"/>
                    <a:pt x="16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62"/>
            <p:cNvSpPr/>
            <p:nvPr/>
          </p:nvSpPr>
          <p:spPr bwMode="auto">
            <a:xfrm>
              <a:off x="3262" y="1406"/>
              <a:ext cx="182" cy="296"/>
            </a:xfrm>
            <a:custGeom>
              <a:avLst/>
              <a:gdLst>
                <a:gd name="T0" fmla="*/ 31 w 31"/>
                <a:gd name="T1" fmla="*/ 32 h 50"/>
                <a:gd name="T2" fmla="*/ 25 w 31"/>
                <a:gd name="T3" fmla="*/ 26 h 50"/>
                <a:gd name="T4" fmla="*/ 23 w 31"/>
                <a:gd name="T5" fmla="*/ 25 h 50"/>
                <a:gd name="T6" fmla="*/ 18 w 31"/>
                <a:gd name="T7" fmla="*/ 42 h 50"/>
                <a:gd name="T8" fmla="*/ 16 w 31"/>
                <a:gd name="T9" fmla="*/ 30 h 50"/>
                <a:gd name="T10" fmla="*/ 18 w 31"/>
                <a:gd name="T11" fmla="*/ 29 h 50"/>
                <a:gd name="T12" fmla="*/ 19 w 31"/>
                <a:gd name="T13" fmla="*/ 27 h 50"/>
                <a:gd name="T14" fmla="*/ 17 w 31"/>
                <a:gd name="T15" fmla="*/ 25 h 50"/>
                <a:gd name="T16" fmla="*/ 20 w 31"/>
                <a:gd name="T17" fmla="*/ 23 h 50"/>
                <a:gd name="T18" fmla="*/ 19 w 31"/>
                <a:gd name="T19" fmla="*/ 21 h 50"/>
                <a:gd name="T20" fmla="*/ 20 w 31"/>
                <a:gd name="T21" fmla="*/ 20 h 50"/>
                <a:gd name="T22" fmla="*/ 22 w 31"/>
                <a:gd name="T23" fmla="*/ 16 h 50"/>
                <a:gd name="T24" fmla="*/ 25 w 31"/>
                <a:gd name="T25" fmla="*/ 12 h 50"/>
                <a:gd name="T26" fmla="*/ 24 w 31"/>
                <a:gd name="T27" fmla="*/ 11 h 50"/>
                <a:gd name="T28" fmla="*/ 24 w 31"/>
                <a:gd name="T29" fmla="*/ 8 h 50"/>
                <a:gd name="T30" fmla="*/ 15 w 31"/>
                <a:gd name="T31" fmla="*/ 0 h 50"/>
                <a:gd name="T32" fmla="*/ 15 w 31"/>
                <a:gd name="T33" fmla="*/ 0 h 50"/>
                <a:gd name="T34" fmla="*/ 15 w 31"/>
                <a:gd name="T35" fmla="*/ 0 h 50"/>
                <a:gd name="T36" fmla="*/ 15 w 31"/>
                <a:gd name="T37" fmla="*/ 0 h 50"/>
                <a:gd name="T38" fmla="*/ 15 w 31"/>
                <a:gd name="T39" fmla="*/ 0 h 50"/>
                <a:gd name="T40" fmla="*/ 15 w 31"/>
                <a:gd name="T41" fmla="*/ 0 h 50"/>
                <a:gd name="T42" fmla="*/ 15 w 31"/>
                <a:gd name="T43" fmla="*/ 0 h 50"/>
                <a:gd name="T44" fmla="*/ 15 w 31"/>
                <a:gd name="T45" fmla="*/ 0 h 50"/>
                <a:gd name="T46" fmla="*/ 15 w 31"/>
                <a:gd name="T47" fmla="*/ 0 h 50"/>
                <a:gd name="T48" fmla="*/ 7 w 31"/>
                <a:gd name="T49" fmla="*/ 8 h 50"/>
                <a:gd name="T50" fmla="*/ 7 w 31"/>
                <a:gd name="T51" fmla="*/ 11 h 50"/>
                <a:gd name="T52" fmla="*/ 6 w 31"/>
                <a:gd name="T53" fmla="*/ 12 h 50"/>
                <a:gd name="T54" fmla="*/ 9 w 31"/>
                <a:gd name="T55" fmla="*/ 16 h 50"/>
                <a:gd name="T56" fmla="*/ 11 w 31"/>
                <a:gd name="T57" fmla="*/ 20 h 50"/>
                <a:gd name="T58" fmla="*/ 12 w 31"/>
                <a:gd name="T59" fmla="*/ 21 h 50"/>
                <a:gd name="T60" fmla="*/ 11 w 31"/>
                <a:gd name="T61" fmla="*/ 23 h 50"/>
                <a:gd name="T62" fmla="*/ 14 w 31"/>
                <a:gd name="T63" fmla="*/ 25 h 50"/>
                <a:gd name="T64" fmla="*/ 12 w 31"/>
                <a:gd name="T65" fmla="*/ 27 h 50"/>
                <a:gd name="T66" fmla="*/ 12 w 31"/>
                <a:gd name="T67" fmla="*/ 29 h 50"/>
                <a:gd name="T68" fmla="*/ 14 w 31"/>
                <a:gd name="T69" fmla="*/ 30 h 50"/>
                <a:gd name="T70" fmla="*/ 12 w 31"/>
                <a:gd name="T71" fmla="*/ 42 h 50"/>
                <a:gd name="T72" fmla="*/ 7 w 31"/>
                <a:gd name="T73" fmla="*/ 25 h 50"/>
                <a:gd name="T74" fmla="*/ 5 w 31"/>
                <a:gd name="T75" fmla="*/ 26 h 50"/>
                <a:gd name="T76" fmla="*/ 0 w 31"/>
                <a:gd name="T77" fmla="*/ 32 h 50"/>
                <a:gd name="T78" fmla="*/ 0 w 31"/>
                <a:gd name="T79" fmla="*/ 33 h 50"/>
                <a:gd name="T80" fmla="*/ 4 w 31"/>
                <a:gd name="T81" fmla="*/ 50 h 50"/>
                <a:gd name="T82" fmla="*/ 15 w 31"/>
                <a:gd name="T83" fmla="*/ 50 h 50"/>
                <a:gd name="T84" fmla="*/ 15 w 31"/>
                <a:gd name="T85" fmla="*/ 50 h 50"/>
                <a:gd name="T86" fmla="*/ 27 w 31"/>
                <a:gd name="T87" fmla="*/ 50 h 50"/>
                <a:gd name="T88" fmla="*/ 31 w 31"/>
                <a:gd name="T89" fmla="*/ 33 h 50"/>
                <a:gd name="T90" fmla="*/ 31 w 31"/>
                <a:gd name="T91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50">
                  <a:moveTo>
                    <a:pt x="31" y="32"/>
                  </a:moveTo>
                  <a:cubicBezTo>
                    <a:pt x="31" y="30"/>
                    <a:pt x="31" y="28"/>
                    <a:pt x="25" y="26"/>
                  </a:cubicBezTo>
                  <a:cubicBezTo>
                    <a:pt x="25" y="26"/>
                    <a:pt x="24" y="26"/>
                    <a:pt x="23" y="25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9" y="23"/>
                    <a:pt x="19" y="22"/>
                    <a:pt x="19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22" y="19"/>
                    <a:pt x="22" y="17"/>
                    <a:pt x="22" y="16"/>
                  </a:cubicBezTo>
                  <a:cubicBezTo>
                    <a:pt x="23" y="17"/>
                    <a:pt x="25" y="13"/>
                    <a:pt x="25" y="12"/>
                  </a:cubicBezTo>
                  <a:cubicBezTo>
                    <a:pt x="25" y="10"/>
                    <a:pt x="24" y="11"/>
                    <a:pt x="24" y="11"/>
                  </a:cubicBezTo>
                  <a:cubicBezTo>
                    <a:pt x="24" y="11"/>
                    <a:pt x="24" y="10"/>
                    <a:pt x="24" y="8"/>
                  </a:cubicBezTo>
                  <a:cubicBezTo>
                    <a:pt x="23" y="1"/>
                    <a:pt x="17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8" y="1"/>
                    <a:pt x="7" y="8"/>
                  </a:cubicBezTo>
                  <a:cubicBezTo>
                    <a:pt x="7" y="10"/>
                    <a:pt x="7" y="11"/>
                    <a:pt x="7" y="11"/>
                  </a:cubicBezTo>
                  <a:cubicBezTo>
                    <a:pt x="7" y="11"/>
                    <a:pt x="6" y="10"/>
                    <a:pt x="6" y="12"/>
                  </a:cubicBezTo>
                  <a:cubicBezTo>
                    <a:pt x="6" y="13"/>
                    <a:pt x="8" y="17"/>
                    <a:pt x="9" y="16"/>
                  </a:cubicBezTo>
                  <a:cubicBezTo>
                    <a:pt x="9" y="17"/>
                    <a:pt x="9" y="19"/>
                    <a:pt x="11" y="20"/>
                  </a:cubicBezTo>
                  <a:cubicBezTo>
                    <a:pt x="11" y="21"/>
                    <a:pt x="12" y="21"/>
                    <a:pt x="12" y="21"/>
                  </a:cubicBezTo>
                  <a:cubicBezTo>
                    <a:pt x="12" y="22"/>
                    <a:pt x="12" y="23"/>
                    <a:pt x="11" y="23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0" y="28"/>
                    <a:pt x="0" y="30"/>
                    <a:pt x="0" y="32"/>
                  </a:cubicBezTo>
                  <a:cubicBezTo>
                    <a:pt x="0" y="32"/>
                    <a:pt x="0" y="33"/>
                    <a:pt x="0" y="33"/>
                  </a:cubicBezTo>
                  <a:cubicBezTo>
                    <a:pt x="0" y="44"/>
                    <a:pt x="4" y="50"/>
                    <a:pt x="4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50"/>
                    <a:pt x="30" y="44"/>
                    <a:pt x="31" y="33"/>
                  </a:cubicBezTo>
                  <a:cubicBezTo>
                    <a:pt x="31" y="33"/>
                    <a:pt x="31" y="32"/>
                    <a:pt x="3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7099473" y="4036781"/>
            <a:ext cx="504959" cy="506170"/>
            <a:chOff x="7669439" y="2008222"/>
            <a:chExt cx="661987" cy="663575"/>
          </a:xfrm>
        </p:grpSpPr>
        <p:sp>
          <p:nvSpPr>
            <p:cNvPr id="127" name="Freeform 153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54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55"/>
            <p:cNvSpPr/>
            <p:nvPr/>
          </p:nvSpPr>
          <p:spPr bwMode="auto">
            <a:xfrm>
              <a:off x="7923439" y="2251110"/>
              <a:ext cx="115887" cy="177800"/>
            </a:xfrm>
            <a:custGeom>
              <a:avLst/>
              <a:gdLst>
                <a:gd name="T0" fmla="*/ 8 w 9"/>
                <a:gd name="T1" fmla="*/ 1 h 14"/>
                <a:gd name="T2" fmla="*/ 7 w 9"/>
                <a:gd name="T3" fmla="*/ 0 h 14"/>
                <a:gd name="T4" fmla="*/ 6 w 9"/>
                <a:gd name="T5" fmla="*/ 0 h 14"/>
                <a:gd name="T6" fmla="*/ 3 w 9"/>
                <a:gd name="T7" fmla="*/ 1 h 14"/>
                <a:gd name="T8" fmla="*/ 1 w 9"/>
                <a:gd name="T9" fmla="*/ 5 h 14"/>
                <a:gd name="T10" fmla="*/ 0 w 9"/>
                <a:gd name="T11" fmla="*/ 9 h 14"/>
                <a:gd name="T12" fmla="*/ 1 w 9"/>
                <a:gd name="T13" fmla="*/ 13 h 14"/>
                <a:gd name="T14" fmla="*/ 3 w 9"/>
                <a:gd name="T15" fmla="*/ 14 h 14"/>
                <a:gd name="T16" fmla="*/ 6 w 9"/>
                <a:gd name="T17" fmla="*/ 12 h 14"/>
                <a:gd name="T18" fmla="*/ 8 w 9"/>
                <a:gd name="T19" fmla="*/ 9 h 14"/>
                <a:gd name="T20" fmla="*/ 9 w 9"/>
                <a:gd name="T21" fmla="*/ 5 h 14"/>
                <a:gd name="T22" fmla="*/ 9 w 9"/>
                <a:gd name="T23" fmla="*/ 3 h 14"/>
                <a:gd name="T24" fmla="*/ 8 w 9"/>
                <a:gd name="T25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14">
                  <a:moveTo>
                    <a:pt x="8" y="1"/>
                  </a:moveTo>
                  <a:cubicBezTo>
                    <a:pt x="8" y="1"/>
                    <a:pt x="8" y="1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4" y="1"/>
                    <a:pt x="3" y="1"/>
                  </a:cubicBezTo>
                  <a:cubicBezTo>
                    <a:pt x="2" y="2"/>
                    <a:pt x="1" y="3"/>
                    <a:pt x="1" y="5"/>
                  </a:cubicBezTo>
                  <a:cubicBezTo>
                    <a:pt x="0" y="6"/>
                    <a:pt x="0" y="8"/>
                    <a:pt x="0" y="9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" y="13"/>
                    <a:pt x="2" y="14"/>
                    <a:pt x="3" y="14"/>
                  </a:cubicBezTo>
                  <a:cubicBezTo>
                    <a:pt x="4" y="14"/>
                    <a:pt x="6" y="13"/>
                    <a:pt x="6" y="12"/>
                  </a:cubicBezTo>
                  <a:cubicBezTo>
                    <a:pt x="7" y="11"/>
                    <a:pt x="8" y="10"/>
                    <a:pt x="8" y="9"/>
                  </a:cubicBezTo>
                  <a:cubicBezTo>
                    <a:pt x="9" y="7"/>
                    <a:pt x="9" y="6"/>
                    <a:pt x="9" y="5"/>
                  </a:cubicBezTo>
                  <a:cubicBezTo>
                    <a:pt x="9" y="4"/>
                    <a:pt x="9" y="3"/>
                    <a:pt x="9" y="3"/>
                  </a:cubicBezTo>
                  <a:cubicBezTo>
                    <a:pt x="9" y="2"/>
                    <a:pt x="9" y="2"/>
                    <a:pt x="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56"/>
            <p:cNvSpPr>
              <a:spLocks noEditPoints="1"/>
            </p:cNvSpPr>
            <p:nvPr/>
          </p:nvSpPr>
          <p:spPr bwMode="auto">
            <a:xfrm>
              <a:off x="7669439" y="2008222"/>
              <a:ext cx="661987" cy="663575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52 w 52"/>
                <a:gd name="T7" fmla="*/ 26 h 52"/>
                <a:gd name="T8" fmla="*/ 26 w 52"/>
                <a:gd name="T9" fmla="*/ 0 h 52"/>
                <a:gd name="T10" fmla="*/ 42 w 52"/>
                <a:gd name="T11" fmla="*/ 28 h 52"/>
                <a:gd name="T12" fmla="*/ 40 w 52"/>
                <a:gd name="T13" fmla="*/ 32 h 52"/>
                <a:gd name="T14" fmla="*/ 36 w 52"/>
                <a:gd name="T15" fmla="*/ 35 h 52"/>
                <a:gd name="T16" fmla="*/ 31 w 52"/>
                <a:gd name="T17" fmla="*/ 36 h 52"/>
                <a:gd name="T18" fmla="*/ 29 w 52"/>
                <a:gd name="T19" fmla="*/ 36 h 52"/>
                <a:gd name="T20" fmla="*/ 27 w 52"/>
                <a:gd name="T21" fmla="*/ 34 h 52"/>
                <a:gd name="T22" fmla="*/ 24 w 52"/>
                <a:gd name="T23" fmla="*/ 36 h 52"/>
                <a:gd name="T24" fmla="*/ 19 w 52"/>
                <a:gd name="T25" fmla="*/ 36 h 52"/>
                <a:gd name="T26" fmla="*/ 16 w 52"/>
                <a:gd name="T27" fmla="*/ 33 h 52"/>
                <a:gd name="T28" fmla="*/ 15 w 52"/>
                <a:gd name="T29" fmla="*/ 28 h 52"/>
                <a:gd name="T30" fmla="*/ 16 w 52"/>
                <a:gd name="T31" fmla="*/ 22 h 52"/>
                <a:gd name="T32" fmla="*/ 20 w 52"/>
                <a:gd name="T33" fmla="*/ 17 h 52"/>
                <a:gd name="T34" fmla="*/ 25 w 52"/>
                <a:gd name="T35" fmla="*/ 16 h 52"/>
                <a:gd name="T36" fmla="*/ 30 w 52"/>
                <a:gd name="T37" fmla="*/ 18 h 52"/>
                <a:gd name="T38" fmla="*/ 31 w 52"/>
                <a:gd name="T39" fmla="*/ 16 h 52"/>
                <a:gd name="T40" fmla="*/ 36 w 52"/>
                <a:gd name="T41" fmla="*/ 16 h 52"/>
                <a:gd name="T42" fmla="*/ 33 w 52"/>
                <a:gd name="T43" fmla="*/ 30 h 52"/>
                <a:gd name="T44" fmla="*/ 33 w 52"/>
                <a:gd name="T45" fmla="*/ 32 h 52"/>
                <a:gd name="T46" fmla="*/ 33 w 52"/>
                <a:gd name="T47" fmla="*/ 32 h 52"/>
                <a:gd name="T48" fmla="*/ 33 w 52"/>
                <a:gd name="T49" fmla="*/ 32 h 52"/>
                <a:gd name="T50" fmla="*/ 36 w 52"/>
                <a:gd name="T51" fmla="*/ 31 h 52"/>
                <a:gd name="T52" fmla="*/ 39 w 52"/>
                <a:gd name="T53" fmla="*/ 27 h 52"/>
                <a:gd name="T54" fmla="*/ 40 w 52"/>
                <a:gd name="T55" fmla="*/ 22 h 52"/>
                <a:gd name="T56" fmla="*/ 39 w 52"/>
                <a:gd name="T57" fmla="*/ 18 h 52"/>
                <a:gd name="T58" fmla="*/ 37 w 52"/>
                <a:gd name="T59" fmla="*/ 15 h 52"/>
                <a:gd name="T60" fmla="*/ 33 w 52"/>
                <a:gd name="T61" fmla="*/ 12 h 52"/>
                <a:gd name="T62" fmla="*/ 27 w 52"/>
                <a:gd name="T63" fmla="*/ 11 h 52"/>
                <a:gd name="T64" fmla="*/ 21 w 52"/>
                <a:gd name="T65" fmla="*/ 12 h 52"/>
                <a:gd name="T66" fmla="*/ 17 w 52"/>
                <a:gd name="T67" fmla="*/ 15 h 52"/>
                <a:gd name="T68" fmla="*/ 14 w 52"/>
                <a:gd name="T69" fmla="*/ 18 h 52"/>
                <a:gd name="T70" fmla="*/ 12 w 52"/>
                <a:gd name="T71" fmla="*/ 23 h 52"/>
                <a:gd name="T72" fmla="*/ 11 w 52"/>
                <a:gd name="T73" fmla="*/ 27 h 52"/>
                <a:gd name="T74" fmla="*/ 13 w 52"/>
                <a:gd name="T75" fmla="*/ 33 h 52"/>
                <a:gd name="T76" fmla="*/ 16 w 52"/>
                <a:gd name="T77" fmla="*/ 38 h 52"/>
                <a:gd name="T78" fmla="*/ 22 w 52"/>
                <a:gd name="T79" fmla="*/ 41 h 52"/>
                <a:gd name="T80" fmla="*/ 30 w 52"/>
                <a:gd name="T81" fmla="*/ 41 h 52"/>
                <a:gd name="T82" fmla="*/ 36 w 52"/>
                <a:gd name="T83" fmla="*/ 39 h 52"/>
                <a:gd name="T84" fmla="*/ 37 w 52"/>
                <a:gd name="T85" fmla="*/ 39 h 52"/>
                <a:gd name="T86" fmla="*/ 37 w 52"/>
                <a:gd name="T87" fmla="*/ 43 h 52"/>
                <a:gd name="T88" fmla="*/ 33 w 52"/>
                <a:gd name="T89" fmla="*/ 44 h 52"/>
                <a:gd name="T90" fmla="*/ 28 w 52"/>
                <a:gd name="T91" fmla="*/ 45 h 52"/>
                <a:gd name="T92" fmla="*/ 19 w 52"/>
                <a:gd name="T93" fmla="*/ 43 h 52"/>
                <a:gd name="T94" fmla="*/ 13 w 52"/>
                <a:gd name="T95" fmla="*/ 40 h 52"/>
                <a:gd name="T96" fmla="*/ 9 w 52"/>
                <a:gd name="T97" fmla="*/ 34 h 52"/>
                <a:gd name="T98" fmla="*/ 8 w 52"/>
                <a:gd name="T99" fmla="*/ 27 h 52"/>
                <a:gd name="T100" fmla="*/ 9 w 52"/>
                <a:gd name="T101" fmla="*/ 20 h 52"/>
                <a:gd name="T102" fmla="*/ 13 w 52"/>
                <a:gd name="T103" fmla="*/ 13 h 52"/>
                <a:gd name="T104" fmla="*/ 19 w 52"/>
                <a:gd name="T105" fmla="*/ 9 h 52"/>
                <a:gd name="T106" fmla="*/ 27 w 52"/>
                <a:gd name="T107" fmla="*/ 8 h 52"/>
                <a:gd name="T108" fmla="*/ 34 w 52"/>
                <a:gd name="T109" fmla="*/ 9 h 52"/>
                <a:gd name="T110" fmla="*/ 39 w 52"/>
                <a:gd name="T111" fmla="*/ 12 h 52"/>
                <a:gd name="T112" fmla="*/ 42 w 52"/>
                <a:gd name="T113" fmla="*/ 17 h 52"/>
                <a:gd name="T114" fmla="*/ 43 w 52"/>
                <a:gd name="T115" fmla="*/ 23 h 52"/>
                <a:gd name="T116" fmla="*/ 42 w 52"/>
                <a:gd name="T117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1"/>
                    <a:pt x="12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0" y="0"/>
                    <a:pt x="26" y="0"/>
                  </a:cubicBezTo>
                  <a:close/>
                  <a:moveTo>
                    <a:pt x="42" y="28"/>
                  </a:moveTo>
                  <a:cubicBezTo>
                    <a:pt x="42" y="29"/>
                    <a:pt x="41" y="31"/>
                    <a:pt x="40" y="32"/>
                  </a:cubicBezTo>
                  <a:cubicBezTo>
                    <a:pt x="39" y="33"/>
                    <a:pt x="37" y="34"/>
                    <a:pt x="36" y="35"/>
                  </a:cubicBezTo>
                  <a:cubicBezTo>
                    <a:pt x="34" y="36"/>
                    <a:pt x="33" y="36"/>
                    <a:pt x="31" y="36"/>
                  </a:cubicBezTo>
                  <a:cubicBezTo>
                    <a:pt x="30" y="36"/>
                    <a:pt x="29" y="36"/>
                    <a:pt x="29" y="36"/>
                  </a:cubicBezTo>
                  <a:cubicBezTo>
                    <a:pt x="28" y="35"/>
                    <a:pt x="28" y="35"/>
                    <a:pt x="27" y="34"/>
                  </a:cubicBezTo>
                  <a:cubicBezTo>
                    <a:pt x="26" y="35"/>
                    <a:pt x="25" y="36"/>
                    <a:pt x="24" y="36"/>
                  </a:cubicBezTo>
                  <a:cubicBezTo>
                    <a:pt x="22" y="36"/>
                    <a:pt x="21" y="36"/>
                    <a:pt x="19" y="36"/>
                  </a:cubicBezTo>
                  <a:cubicBezTo>
                    <a:pt x="18" y="35"/>
                    <a:pt x="17" y="34"/>
                    <a:pt x="16" y="33"/>
                  </a:cubicBezTo>
                  <a:cubicBezTo>
                    <a:pt x="15" y="32"/>
                    <a:pt x="15" y="30"/>
                    <a:pt x="15" y="28"/>
                  </a:cubicBezTo>
                  <a:cubicBezTo>
                    <a:pt x="15" y="26"/>
                    <a:pt x="15" y="24"/>
                    <a:pt x="16" y="22"/>
                  </a:cubicBezTo>
                  <a:cubicBezTo>
                    <a:pt x="17" y="20"/>
                    <a:pt x="18" y="19"/>
                    <a:pt x="20" y="17"/>
                  </a:cubicBezTo>
                  <a:cubicBezTo>
                    <a:pt x="21" y="16"/>
                    <a:pt x="23" y="16"/>
                    <a:pt x="25" y="16"/>
                  </a:cubicBezTo>
                  <a:cubicBezTo>
                    <a:pt x="27" y="16"/>
                    <a:pt x="29" y="17"/>
                    <a:pt x="30" y="18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4" y="32"/>
                    <a:pt x="35" y="32"/>
                    <a:pt x="36" y="31"/>
                  </a:cubicBezTo>
                  <a:cubicBezTo>
                    <a:pt x="37" y="30"/>
                    <a:pt x="38" y="29"/>
                    <a:pt x="39" y="27"/>
                  </a:cubicBezTo>
                  <a:cubicBezTo>
                    <a:pt x="40" y="26"/>
                    <a:pt x="40" y="24"/>
                    <a:pt x="40" y="22"/>
                  </a:cubicBezTo>
                  <a:cubicBezTo>
                    <a:pt x="40" y="21"/>
                    <a:pt x="40" y="19"/>
                    <a:pt x="39" y="18"/>
                  </a:cubicBezTo>
                  <a:cubicBezTo>
                    <a:pt x="39" y="17"/>
                    <a:pt x="38" y="16"/>
                    <a:pt x="37" y="15"/>
                  </a:cubicBezTo>
                  <a:cubicBezTo>
                    <a:pt x="36" y="14"/>
                    <a:pt x="34" y="13"/>
                    <a:pt x="33" y="12"/>
                  </a:cubicBezTo>
                  <a:cubicBezTo>
                    <a:pt x="31" y="12"/>
                    <a:pt x="29" y="11"/>
                    <a:pt x="27" y="11"/>
                  </a:cubicBezTo>
                  <a:cubicBezTo>
                    <a:pt x="25" y="11"/>
                    <a:pt x="23" y="12"/>
                    <a:pt x="21" y="12"/>
                  </a:cubicBezTo>
                  <a:cubicBezTo>
                    <a:pt x="20" y="13"/>
                    <a:pt x="18" y="14"/>
                    <a:pt x="17" y="15"/>
                  </a:cubicBezTo>
                  <a:cubicBezTo>
                    <a:pt x="16" y="16"/>
                    <a:pt x="15" y="17"/>
                    <a:pt x="14" y="18"/>
                  </a:cubicBezTo>
                  <a:cubicBezTo>
                    <a:pt x="13" y="20"/>
                    <a:pt x="12" y="21"/>
                    <a:pt x="12" y="23"/>
                  </a:cubicBezTo>
                  <a:cubicBezTo>
                    <a:pt x="12" y="24"/>
                    <a:pt x="11" y="26"/>
                    <a:pt x="11" y="27"/>
                  </a:cubicBezTo>
                  <a:cubicBezTo>
                    <a:pt x="11" y="30"/>
                    <a:pt x="12" y="32"/>
                    <a:pt x="13" y="33"/>
                  </a:cubicBezTo>
                  <a:cubicBezTo>
                    <a:pt x="13" y="35"/>
                    <a:pt x="15" y="37"/>
                    <a:pt x="16" y="38"/>
                  </a:cubicBezTo>
                  <a:cubicBezTo>
                    <a:pt x="18" y="39"/>
                    <a:pt x="20" y="40"/>
                    <a:pt x="22" y="41"/>
                  </a:cubicBezTo>
                  <a:cubicBezTo>
                    <a:pt x="25" y="41"/>
                    <a:pt x="27" y="41"/>
                    <a:pt x="30" y="41"/>
                  </a:cubicBezTo>
                  <a:cubicBezTo>
                    <a:pt x="33" y="41"/>
                    <a:pt x="35" y="40"/>
                    <a:pt x="36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37" y="43"/>
                    <a:pt x="37" y="43"/>
                    <a:pt x="37" y="43"/>
                  </a:cubicBezTo>
                  <a:cubicBezTo>
                    <a:pt x="36" y="43"/>
                    <a:pt x="35" y="44"/>
                    <a:pt x="33" y="44"/>
                  </a:cubicBezTo>
                  <a:cubicBezTo>
                    <a:pt x="32" y="44"/>
                    <a:pt x="30" y="45"/>
                    <a:pt x="28" y="45"/>
                  </a:cubicBezTo>
                  <a:cubicBezTo>
                    <a:pt x="25" y="45"/>
                    <a:pt x="22" y="44"/>
                    <a:pt x="19" y="43"/>
                  </a:cubicBezTo>
                  <a:cubicBezTo>
                    <a:pt x="17" y="43"/>
                    <a:pt x="15" y="41"/>
                    <a:pt x="13" y="40"/>
                  </a:cubicBezTo>
                  <a:cubicBezTo>
                    <a:pt x="11" y="38"/>
                    <a:pt x="10" y="36"/>
                    <a:pt x="9" y="34"/>
                  </a:cubicBezTo>
                  <a:cubicBezTo>
                    <a:pt x="8" y="32"/>
                    <a:pt x="8" y="30"/>
                    <a:pt x="8" y="27"/>
                  </a:cubicBezTo>
                  <a:cubicBezTo>
                    <a:pt x="8" y="24"/>
                    <a:pt x="8" y="22"/>
                    <a:pt x="9" y="20"/>
                  </a:cubicBezTo>
                  <a:cubicBezTo>
                    <a:pt x="10" y="17"/>
                    <a:pt x="11" y="15"/>
                    <a:pt x="13" y="13"/>
                  </a:cubicBezTo>
                  <a:cubicBezTo>
                    <a:pt x="15" y="12"/>
                    <a:pt x="17" y="10"/>
                    <a:pt x="19" y="9"/>
                  </a:cubicBezTo>
                  <a:cubicBezTo>
                    <a:pt x="22" y="8"/>
                    <a:pt x="24" y="8"/>
                    <a:pt x="27" y="8"/>
                  </a:cubicBezTo>
                  <a:cubicBezTo>
                    <a:pt x="30" y="8"/>
                    <a:pt x="32" y="8"/>
                    <a:pt x="34" y="9"/>
                  </a:cubicBezTo>
                  <a:cubicBezTo>
                    <a:pt x="36" y="10"/>
                    <a:pt x="38" y="11"/>
                    <a:pt x="39" y="12"/>
                  </a:cubicBezTo>
                  <a:cubicBezTo>
                    <a:pt x="40" y="13"/>
                    <a:pt x="41" y="15"/>
                    <a:pt x="42" y="17"/>
                  </a:cubicBezTo>
                  <a:cubicBezTo>
                    <a:pt x="43" y="18"/>
                    <a:pt x="43" y="20"/>
                    <a:pt x="43" y="23"/>
                  </a:cubicBezTo>
                  <a:cubicBezTo>
                    <a:pt x="43" y="24"/>
                    <a:pt x="43" y="26"/>
                    <a:pt x="42" y="2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131" name="图片 1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8297" y="3571574"/>
            <a:ext cx="494283" cy="465207"/>
          </a:xfrm>
          <a:prstGeom prst="rect">
            <a:avLst/>
          </a:prstGeom>
        </p:spPr>
      </p:pic>
      <p:grpSp>
        <p:nvGrpSpPr>
          <p:cNvPr id="132" name="组合 13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133" name="直角三角形 13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4" name="直角三角形 13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5" name="直角三角形 13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6" name="文本框 13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8737899" y="454295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8737899" y="502875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8737899" y="200168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0" name="文本框 139"/>
          <p:cNvSpPr txBox="1"/>
          <p:nvPr/>
        </p:nvSpPr>
        <p:spPr>
          <a:xfrm>
            <a:off x="8737899" y="248748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1355755" y="4567091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1355755" y="505289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1355755" y="2025820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文本框 143"/>
          <p:cNvSpPr txBox="1"/>
          <p:nvPr/>
        </p:nvSpPr>
        <p:spPr>
          <a:xfrm>
            <a:off x="1355755" y="2511625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2751406" y="2002896"/>
            <a:ext cx="2062121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9900" dirty="0">
                <a:ln>
                  <a:solidFill>
                    <a:schemeClr val="bg1"/>
                  </a:solidFill>
                </a:ln>
                <a:gradFill>
                  <a:gsLst>
                    <a:gs pos="84000">
                      <a:schemeClr val="accent1">
                        <a:lumMod val="5000"/>
                        <a:lumOff val="95000"/>
                      </a:schemeClr>
                    </a:gs>
                    <a:gs pos="2000">
                      <a:schemeClr val="bg1">
                        <a:lumMod val="85000"/>
                      </a:schemeClr>
                    </a:gs>
                  </a:gsLst>
                  <a:lin ang="5400000" scaled="1"/>
                </a:gradFill>
                <a:latin typeface="Aroly" pitchFamily="2" charset="0"/>
              </a:rPr>
              <a:t>2</a:t>
            </a:r>
            <a:endParaRPr lang="zh-CN" altLang="en-US" sz="19900" dirty="0">
              <a:ln>
                <a:solidFill>
                  <a:schemeClr val="bg1"/>
                </a:solidFill>
              </a:ln>
              <a:gradFill>
                <a:gsLst>
                  <a:gs pos="84000">
                    <a:schemeClr val="accent1">
                      <a:lumMod val="5000"/>
                      <a:lumOff val="95000"/>
                    </a:schemeClr>
                  </a:gs>
                  <a:gs pos="2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atin typeface="Aroly" pitchFamily="2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-457200" y="1969203"/>
            <a:ext cx="85725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3295650" y="4998153"/>
            <a:ext cx="889635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4870677" y="2409228"/>
            <a:ext cx="25778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</a:t>
            </a:r>
            <a:endParaRPr lang="zh-CN" altLang="en-US" sz="4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870677" y="3386345"/>
            <a:ext cx="530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 ADD YOUR TEXT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6233304" y="2677410"/>
            <a:ext cx="2146246" cy="2097467"/>
          </a:xfrm>
          <a:prstGeom prst="rect">
            <a:avLst/>
          </a:prstGeom>
        </p:spPr>
      </p:pic>
      <p:sp>
        <p:nvSpPr>
          <p:cNvPr id="19" name="任意多边形 18"/>
          <p:cNvSpPr/>
          <p:nvPr/>
        </p:nvSpPr>
        <p:spPr>
          <a:xfrm>
            <a:off x="1442175" y="1819939"/>
            <a:ext cx="3459609" cy="3914111"/>
          </a:xfrm>
          <a:custGeom>
            <a:avLst/>
            <a:gdLst>
              <a:gd name="connsiteX0" fmla="*/ 0 w 3459609"/>
              <a:gd name="connsiteY0" fmla="*/ 0 h 4105275"/>
              <a:gd name="connsiteX1" fmla="*/ 3459609 w 3459609"/>
              <a:gd name="connsiteY1" fmla="*/ 0 h 4105275"/>
              <a:gd name="connsiteX2" fmla="*/ 3459609 w 3459609"/>
              <a:gd name="connsiteY2" fmla="*/ 1130742 h 4105275"/>
              <a:gd name="connsiteX3" fmla="*/ 2575189 w 3459609"/>
              <a:gd name="connsiteY3" fmla="*/ 1130742 h 4105275"/>
              <a:gd name="connsiteX4" fmla="*/ 2575189 w 3459609"/>
              <a:gd name="connsiteY4" fmla="*/ 2974532 h 4105275"/>
              <a:gd name="connsiteX5" fmla="*/ 3459609 w 3459609"/>
              <a:gd name="connsiteY5" fmla="*/ 2974532 h 4105275"/>
              <a:gd name="connsiteX6" fmla="*/ 3459609 w 3459609"/>
              <a:gd name="connsiteY6" fmla="*/ 4105275 h 4105275"/>
              <a:gd name="connsiteX7" fmla="*/ 0 w 3459609"/>
              <a:gd name="connsiteY7" fmla="*/ 4105275 h 4105275"/>
              <a:gd name="connsiteX0-1" fmla="*/ 2575189 w 3459609"/>
              <a:gd name="connsiteY0-2" fmla="*/ 1130742 h 4105275"/>
              <a:gd name="connsiteX1-3" fmla="*/ 2575189 w 3459609"/>
              <a:gd name="connsiteY1-4" fmla="*/ 2974532 h 4105275"/>
              <a:gd name="connsiteX2-5" fmla="*/ 3459609 w 3459609"/>
              <a:gd name="connsiteY2-6" fmla="*/ 2974532 h 4105275"/>
              <a:gd name="connsiteX3-7" fmla="*/ 3459609 w 3459609"/>
              <a:gd name="connsiteY3-8" fmla="*/ 4105275 h 4105275"/>
              <a:gd name="connsiteX4-9" fmla="*/ 0 w 3459609"/>
              <a:gd name="connsiteY4-10" fmla="*/ 4105275 h 4105275"/>
              <a:gd name="connsiteX5-11" fmla="*/ 0 w 3459609"/>
              <a:gd name="connsiteY5-12" fmla="*/ 0 h 4105275"/>
              <a:gd name="connsiteX6-13" fmla="*/ 3459609 w 3459609"/>
              <a:gd name="connsiteY6-14" fmla="*/ 0 h 4105275"/>
              <a:gd name="connsiteX7-15" fmla="*/ 3459609 w 3459609"/>
              <a:gd name="connsiteY7-16" fmla="*/ 1130742 h 4105275"/>
              <a:gd name="connsiteX8" fmla="*/ 2666629 w 3459609"/>
              <a:gd name="connsiteY8" fmla="*/ 1222182 h 4105275"/>
              <a:gd name="connsiteX0-17" fmla="*/ 2575189 w 3459609"/>
              <a:gd name="connsiteY0-18" fmla="*/ 1130742 h 4105275"/>
              <a:gd name="connsiteX1-19" fmla="*/ 2575189 w 3459609"/>
              <a:gd name="connsiteY1-20" fmla="*/ 2974532 h 4105275"/>
              <a:gd name="connsiteX2-21" fmla="*/ 3459609 w 3459609"/>
              <a:gd name="connsiteY2-22" fmla="*/ 2974532 h 4105275"/>
              <a:gd name="connsiteX3-23" fmla="*/ 3459609 w 3459609"/>
              <a:gd name="connsiteY3-24" fmla="*/ 4105275 h 4105275"/>
              <a:gd name="connsiteX4-25" fmla="*/ 0 w 3459609"/>
              <a:gd name="connsiteY4-26" fmla="*/ 4105275 h 4105275"/>
              <a:gd name="connsiteX5-27" fmla="*/ 0 w 3459609"/>
              <a:gd name="connsiteY5-28" fmla="*/ 0 h 4105275"/>
              <a:gd name="connsiteX6-29" fmla="*/ 3459609 w 3459609"/>
              <a:gd name="connsiteY6-30" fmla="*/ 0 h 4105275"/>
              <a:gd name="connsiteX7-31" fmla="*/ 3459609 w 3459609"/>
              <a:gd name="connsiteY7-32" fmla="*/ 1130742 h 4105275"/>
              <a:gd name="connsiteX0-33" fmla="*/ 2530219 w 3459609"/>
              <a:gd name="connsiteY0-34" fmla="*/ 1235673 h 4105275"/>
              <a:gd name="connsiteX1-35" fmla="*/ 2575189 w 3459609"/>
              <a:gd name="connsiteY1-36" fmla="*/ 2974532 h 4105275"/>
              <a:gd name="connsiteX2-37" fmla="*/ 3459609 w 3459609"/>
              <a:gd name="connsiteY2-38" fmla="*/ 2974532 h 4105275"/>
              <a:gd name="connsiteX3-39" fmla="*/ 3459609 w 3459609"/>
              <a:gd name="connsiteY3-40" fmla="*/ 4105275 h 4105275"/>
              <a:gd name="connsiteX4-41" fmla="*/ 0 w 3459609"/>
              <a:gd name="connsiteY4-42" fmla="*/ 4105275 h 4105275"/>
              <a:gd name="connsiteX5-43" fmla="*/ 0 w 3459609"/>
              <a:gd name="connsiteY5-44" fmla="*/ 0 h 4105275"/>
              <a:gd name="connsiteX6-45" fmla="*/ 3459609 w 3459609"/>
              <a:gd name="connsiteY6-46" fmla="*/ 0 h 4105275"/>
              <a:gd name="connsiteX7-47" fmla="*/ 3459609 w 3459609"/>
              <a:gd name="connsiteY7-48" fmla="*/ 1130742 h 4105275"/>
              <a:gd name="connsiteX0-49" fmla="*/ 2575189 w 3459609"/>
              <a:gd name="connsiteY0-50" fmla="*/ 2974532 h 4105275"/>
              <a:gd name="connsiteX1-51" fmla="*/ 3459609 w 3459609"/>
              <a:gd name="connsiteY1-52" fmla="*/ 2974532 h 4105275"/>
              <a:gd name="connsiteX2-53" fmla="*/ 3459609 w 3459609"/>
              <a:gd name="connsiteY2-54" fmla="*/ 4105275 h 4105275"/>
              <a:gd name="connsiteX3-55" fmla="*/ 0 w 3459609"/>
              <a:gd name="connsiteY3-56" fmla="*/ 4105275 h 4105275"/>
              <a:gd name="connsiteX4-57" fmla="*/ 0 w 3459609"/>
              <a:gd name="connsiteY4-58" fmla="*/ 0 h 4105275"/>
              <a:gd name="connsiteX5-59" fmla="*/ 3459609 w 3459609"/>
              <a:gd name="connsiteY5-60" fmla="*/ 0 h 4105275"/>
              <a:gd name="connsiteX6-61" fmla="*/ 3459609 w 3459609"/>
              <a:gd name="connsiteY6-62" fmla="*/ 1130742 h 4105275"/>
              <a:gd name="connsiteX0-63" fmla="*/ 3459609 w 3459609"/>
              <a:gd name="connsiteY0-64" fmla="*/ 2974532 h 4105275"/>
              <a:gd name="connsiteX1-65" fmla="*/ 3459609 w 3459609"/>
              <a:gd name="connsiteY1-66" fmla="*/ 4105275 h 4105275"/>
              <a:gd name="connsiteX2-67" fmla="*/ 0 w 3459609"/>
              <a:gd name="connsiteY2-68" fmla="*/ 4105275 h 4105275"/>
              <a:gd name="connsiteX3-69" fmla="*/ 0 w 3459609"/>
              <a:gd name="connsiteY3-70" fmla="*/ 0 h 4105275"/>
              <a:gd name="connsiteX4-71" fmla="*/ 3459609 w 3459609"/>
              <a:gd name="connsiteY4-72" fmla="*/ 0 h 4105275"/>
              <a:gd name="connsiteX5-73" fmla="*/ 3459609 w 3459609"/>
              <a:gd name="connsiteY5-74" fmla="*/ 1130742 h 4105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459609" h="4105275">
                <a:moveTo>
                  <a:pt x="3459609" y="2974532"/>
                </a:moveTo>
                <a:lnTo>
                  <a:pt x="3459609" y="4105275"/>
                </a:lnTo>
                <a:lnTo>
                  <a:pt x="0" y="4105275"/>
                </a:lnTo>
                <a:lnTo>
                  <a:pt x="0" y="0"/>
                </a:lnTo>
                <a:lnTo>
                  <a:pt x="3459609" y="0"/>
                </a:lnTo>
                <a:lnTo>
                  <a:pt x="3459609" y="1130742"/>
                </a:lnTo>
              </a:path>
            </a:pathLst>
          </a:custGeom>
          <a:noFill/>
          <a:ln w="22225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flipH="1">
            <a:off x="7340133" y="1819939"/>
            <a:ext cx="3459609" cy="3914111"/>
          </a:xfrm>
          <a:custGeom>
            <a:avLst/>
            <a:gdLst>
              <a:gd name="connsiteX0" fmla="*/ 0 w 3459609"/>
              <a:gd name="connsiteY0" fmla="*/ 0 h 4105275"/>
              <a:gd name="connsiteX1" fmla="*/ 3459609 w 3459609"/>
              <a:gd name="connsiteY1" fmla="*/ 0 h 4105275"/>
              <a:gd name="connsiteX2" fmla="*/ 3459609 w 3459609"/>
              <a:gd name="connsiteY2" fmla="*/ 1130742 h 4105275"/>
              <a:gd name="connsiteX3" fmla="*/ 2575189 w 3459609"/>
              <a:gd name="connsiteY3" fmla="*/ 1130742 h 4105275"/>
              <a:gd name="connsiteX4" fmla="*/ 2575189 w 3459609"/>
              <a:gd name="connsiteY4" fmla="*/ 2974532 h 4105275"/>
              <a:gd name="connsiteX5" fmla="*/ 3459609 w 3459609"/>
              <a:gd name="connsiteY5" fmla="*/ 2974532 h 4105275"/>
              <a:gd name="connsiteX6" fmla="*/ 3459609 w 3459609"/>
              <a:gd name="connsiteY6" fmla="*/ 4105275 h 4105275"/>
              <a:gd name="connsiteX7" fmla="*/ 0 w 3459609"/>
              <a:gd name="connsiteY7" fmla="*/ 4105275 h 4105275"/>
              <a:gd name="connsiteX0-1" fmla="*/ 2575189 w 3459609"/>
              <a:gd name="connsiteY0-2" fmla="*/ 1130742 h 4105275"/>
              <a:gd name="connsiteX1-3" fmla="*/ 2575189 w 3459609"/>
              <a:gd name="connsiteY1-4" fmla="*/ 2974532 h 4105275"/>
              <a:gd name="connsiteX2-5" fmla="*/ 3459609 w 3459609"/>
              <a:gd name="connsiteY2-6" fmla="*/ 2974532 h 4105275"/>
              <a:gd name="connsiteX3-7" fmla="*/ 3459609 w 3459609"/>
              <a:gd name="connsiteY3-8" fmla="*/ 4105275 h 4105275"/>
              <a:gd name="connsiteX4-9" fmla="*/ 0 w 3459609"/>
              <a:gd name="connsiteY4-10" fmla="*/ 4105275 h 4105275"/>
              <a:gd name="connsiteX5-11" fmla="*/ 0 w 3459609"/>
              <a:gd name="connsiteY5-12" fmla="*/ 0 h 4105275"/>
              <a:gd name="connsiteX6-13" fmla="*/ 3459609 w 3459609"/>
              <a:gd name="connsiteY6-14" fmla="*/ 0 h 4105275"/>
              <a:gd name="connsiteX7-15" fmla="*/ 3459609 w 3459609"/>
              <a:gd name="connsiteY7-16" fmla="*/ 1130742 h 4105275"/>
              <a:gd name="connsiteX8" fmla="*/ 2666629 w 3459609"/>
              <a:gd name="connsiteY8" fmla="*/ 1222182 h 4105275"/>
              <a:gd name="connsiteX0-17" fmla="*/ 2575189 w 3459609"/>
              <a:gd name="connsiteY0-18" fmla="*/ 1130742 h 4105275"/>
              <a:gd name="connsiteX1-19" fmla="*/ 2575189 w 3459609"/>
              <a:gd name="connsiteY1-20" fmla="*/ 2974532 h 4105275"/>
              <a:gd name="connsiteX2-21" fmla="*/ 3459609 w 3459609"/>
              <a:gd name="connsiteY2-22" fmla="*/ 2974532 h 4105275"/>
              <a:gd name="connsiteX3-23" fmla="*/ 3459609 w 3459609"/>
              <a:gd name="connsiteY3-24" fmla="*/ 4105275 h 4105275"/>
              <a:gd name="connsiteX4-25" fmla="*/ 0 w 3459609"/>
              <a:gd name="connsiteY4-26" fmla="*/ 4105275 h 4105275"/>
              <a:gd name="connsiteX5-27" fmla="*/ 0 w 3459609"/>
              <a:gd name="connsiteY5-28" fmla="*/ 0 h 4105275"/>
              <a:gd name="connsiteX6-29" fmla="*/ 3459609 w 3459609"/>
              <a:gd name="connsiteY6-30" fmla="*/ 0 h 4105275"/>
              <a:gd name="connsiteX7-31" fmla="*/ 3459609 w 3459609"/>
              <a:gd name="connsiteY7-32" fmla="*/ 1130742 h 4105275"/>
              <a:gd name="connsiteX0-33" fmla="*/ 2530219 w 3459609"/>
              <a:gd name="connsiteY0-34" fmla="*/ 1235673 h 4105275"/>
              <a:gd name="connsiteX1-35" fmla="*/ 2575189 w 3459609"/>
              <a:gd name="connsiteY1-36" fmla="*/ 2974532 h 4105275"/>
              <a:gd name="connsiteX2-37" fmla="*/ 3459609 w 3459609"/>
              <a:gd name="connsiteY2-38" fmla="*/ 2974532 h 4105275"/>
              <a:gd name="connsiteX3-39" fmla="*/ 3459609 w 3459609"/>
              <a:gd name="connsiteY3-40" fmla="*/ 4105275 h 4105275"/>
              <a:gd name="connsiteX4-41" fmla="*/ 0 w 3459609"/>
              <a:gd name="connsiteY4-42" fmla="*/ 4105275 h 4105275"/>
              <a:gd name="connsiteX5-43" fmla="*/ 0 w 3459609"/>
              <a:gd name="connsiteY5-44" fmla="*/ 0 h 4105275"/>
              <a:gd name="connsiteX6-45" fmla="*/ 3459609 w 3459609"/>
              <a:gd name="connsiteY6-46" fmla="*/ 0 h 4105275"/>
              <a:gd name="connsiteX7-47" fmla="*/ 3459609 w 3459609"/>
              <a:gd name="connsiteY7-48" fmla="*/ 1130742 h 4105275"/>
              <a:gd name="connsiteX0-49" fmla="*/ 2575189 w 3459609"/>
              <a:gd name="connsiteY0-50" fmla="*/ 2974532 h 4105275"/>
              <a:gd name="connsiteX1-51" fmla="*/ 3459609 w 3459609"/>
              <a:gd name="connsiteY1-52" fmla="*/ 2974532 h 4105275"/>
              <a:gd name="connsiteX2-53" fmla="*/ 3459609 w 3459609"/>
              <a:gd name="connsiteY2-54" fmla="*/ 4105275 h 4105275"/>
              <a:gd name="connsiteX3-55" fmla="*/ 0 w 3459609"/>
              <a:gd name="connsiteY3-56" fmla="*/ 4105275 h 4105275"/>
              <a:gd name="connsiteX4-57" fmla="*/ 0 w 3459609"/>
              <a:gd name="connsiteY4-58" fmla="*/ 0 h 4105275"/>
              <a:gd name="connsiteX5-59" fmla="*/ 3459609 w 3459609"/>
              <a:gd name="connsiteY5-60" fmla="*/ 0 h 4105275"/>
              <a:gd name="connsiteX6-61" fmla="*/ 3459609 w 3459609"/>
              <a:gd name="connsiteY6-62" fmla="*/ 1130742 h 4105275"/>
              <a:gd name="connsiteX0-63" fmla="*/ 3459609 w 3459609"/>
              <a:gd name="connsiteY0-64" fmla="*/ 2974532 h 4105275"/>
              <a:gd name="connsiteX1-65" fmla="*/ 3459609 w 3459609"/>
              <a:gd name="connsiteY1-66" fmla="*/ 4105275 h 4105275"/>
              <a:gd name="connsiteX2-67" fmla="*/ 0 w 3459609"/>
              <a:gd name="connsiteY2-68" fmla="*/ 4105275 h 4105275"/>
              <a:gd name="connsiteX3-69" fmla="*/ 0 w 3459609"/>
              <a:gd name="connsiteY3-70" fmla="*/ 0 h 4105275"/>
              <a:gd name="connsiteX4-71" fmla="*/ 3459609 w 3459609"/>
              <a:gd name="connsiteY4-72" fmla="*/ 0 h 4105275"/>
              <a:gd name="connsiteX5-73" fmla="*/ 3459609 w 3459609"/>
              <a:gd name="connsiteY5-74" fmla="*/ 1130742 h 41052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3459609" h="4105275">
                <a:moveTo>
                  <a:pt x="3459609" y="2974532"/>
                </a:moveTo>
                <a:lnTo>
                  <a:pt x="3459609" y="4105275"/>
                </a:lnTo>
                <a:lnTo>
                  <a:pt x="0" y="4105275"/>
                </a:lnTo>
                <a:lnTo>
                  <a:pt x="0" y="0"/>
                </a:lnTo>
                <a:lnTo>
                  <a:pt x="3459609" y="0"/>
                </a:lnTo>
                <a:lnTo>
                  <a:pt x="3459609" y="1130742"/>
                </a:lnTo>
              </a:path>
            </a:pathLst>
          </a:custGeom>
          <a:noFill/>
          <a:ln w="22225" cap="rnd">
            <a:solidFill>
              <a:schemeClr val="bg1">
                <a:lumMod val="9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/>
          <a:srcRect l="32899" t="29391" r="30027" b="40532"/>
          <a:stretch>
            <a:fillRect/>
          </a:stretch>
        </p:blipFill>
        <p:spPr>
          <a:xfrm>
            <a:off x="3778036" y="2759035"/>
            <a:ext cx="2300957" cy="1882602"/>
          </a:xfrm>
          <a:prstGeom prst="rect">
            <a:avLst/>
          </a:prstGeom>
          <a:effectLst>
            <a:outerShdw blurRad="50800" dist="76200" dir="4800000" sx="104000" sy="104000" algn="l" rotWithShape="0">
              <a:prstClr val="black"/>
            </a:outerShdw>
          </a:effectLst>
        </p:spPr>
      </p:pic>
      <p:sp>
        <p:nvSpPr>
          <p:cNvPr id="22" name="文本框 21"/>
          <p:cNvSpPr txBox="1"/>
          <p:nvPr/>
        </p:nvSpPr>
        <p:spPr>
          <a:xfrm>
            <a:off x="1669502" y="2130045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52235" y="2678731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669502" y="3669046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52235" y="4607438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372815" y="2082389"/>
            <a:ext cx="2228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TEXT HERE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054147" y="2569873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071414" y="3560188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054147" y="4498580"/>
            <a:ext cx="25472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CLICK HERE TO ADD YOUR </a:t>
            </a:r>
            <a:r>
              <a:rPr lang="en-US" altLang="zh-CN" dirty="0">
                <a:solidFill>
                  <a:schemeClr val="bg1"/>
                </a:solidFill>
              </a:rPr>
              <a:t>TEXT CLICK HERE TO ADD YOUR TEXT  </a:t>
            </a:r>
            <a:endParaRPr lang="zh-CN" altLang="en-US" dirty="0">
              <a:solidFill>
                <a:schemeClr val="bg1"/>
              </a:solidFill>
            </a:endParaRPr>
          </a:p>
          <a:p>
            <a:pPr algn="r"/>
            <a:r>
              <a:rPr lang="en-US" altLang="zh-CN" dirty="0" smtClean="0">
                <a:solidFill>
                  <a:schemeClr val="bg1"/>
                </a:solidFill>
              </a:rPr>
              <a:t>  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422573" y="348342"/>
            <a:ext cx="643744" cy="540587"/>
            <a:chOff x="7953195" y="1154105"/>
            <a:chExt cx="992369" cy="833346"/>
          </a:xfrm>
        </p:grpSpPr>
        <p:sp>
          <p:nvSpPr>
            <p:cNvPr id="33" name="直角三角形 32"/>
            <p:cNvSpPr/>
            <p:nvPr/>
          </p:nvSpPr>
          <p:spPr>
            <a:xfrm rot="13954160">
              <a:off x="8220747" y="1099511"/>
              <a:ext cx="472156" cy="942535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直角三角形 33"/>
            <p:cNvSpPr/>
            <p:nvPr/>
          </p:nvSpPr>
          <p:spPr>
            <a:xfrm rot="11633984">
              <a:off x="7953195" y="1154105"/>
              <a:ext cx="342628" cy="833346"/>
            </a:xfrm>
            <a:prstGeom prst="rt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直角三角形 34"/>
            <p:cNvSpPr/>
            <p:nvPr/>
          </p:nvSpPr>
          <p:spPr>
            <a:xfrm rot="19077532">
              <a:off x="8837088" y="1665540"/>
              <a:ext cx="108476" cy="286287"/>
            </a:xfrm>
            <a:prstGeom prst="rtTriangl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35"/>
          <p:cNvSpPr txBox="1"/>
          <p:nvPr/>
        </p:nvSpPr>
        <p:spPr>
          <a:xfrm>
            <a:off x="1355755" y="418830"/>
            <a:ext cx="3163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4591</Words>
  <Application>WPS 演示</Application>
  <PresentationFormat>宽屏</PresentationFormat>
  <Paragraphs>366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Arial</vt:lpstr>
      <vt:lpstr>宋体</vt:lpstr>
      <vt:lpstr>Wingdings</vt:lpstr>
      <vt:lpstr>Aroly</vt:lpstr>
      <vt:lpstr>微软雅黑</vt:lpstr>
      <vt:lpstr>Microsoft YaHei UI Light</vt:lpstr>
      <vt:lpstr>华文细黑</vt:lpstr>
      <vt:lpstr>Segoe Print</vt:lpstr>
      <vt:lpstr>Calibri</vt:lpstr>
      <vt:lpstr>Arial Unicode MS</vt:lpstr>
      <vt:lpstr>Calibri Light</vt:lpstr>
      <vt:lpstr>微软雅黑 Light</vt:lpstr>
      <vt:lpstr>Microsoft JhengHei</vt:lpstr>
      <vt:lpstr>billy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李慧民</cp:lastModifiedBy>
  <cp:revision>30</cp:revision>
  <dcterms:created xsi:type="dcterms:W3CDTF">2016-03-29T12:06:00Z</dcterms:created>
  <dcterms:modified xsi:type="dcterms:W3CDTF">2018-02-10T14:16:26Z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