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3"/>
    <p:sldId id="265" r:id="rId4"/>
    <p:sldId id="267" r:id="rId5"/>
    <p:sldId id="270" r:id="rId6"/>
    <p:sldId id="272" r:id="rId7"/>
    <p:sldId id="273" r:id="rId8"/>
    <p:sldId id="276" r:id="rId9"/>
    <p:sldId id="282" r:id="rId10"/>
    <p:sldId id="283" r:id="rId11"/>
    <p:sldId id="297" r:id="rId12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8900" y="0"/>
            <a:ext cx="64262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629400" y="0"/>
            <a:ext cx="54737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260600" y="749300"/>
            <a:ext cx="4102100" cy="23876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2260600" y="3695700"/>
            <a:ext cx="4102100" cy="2387600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451600" y="1917700"/>
            <a:ext cx="4724400" cy="33147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8900" y="127000"/>
            <a:ext cx="4813300" cy="66294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7277100" y="127000"/>
            <a:ext cx="4813300" cy="66294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65100" y="139700"/>
            <a:ext cx="5803900" cy="65532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4286250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552950" y="247650"/>
            <a:ext cx="7391400" cy="6343650"/>
          </a:xfrm>
          <a:custGeom>
            <a:avLst/>
            <a:gdLst>
              <a:gd name="connsiteX0" fmla="*/ 0 w 3425371"/>
              <a:gd name="connsiteY0" fmla="*/ 0 h 6858000"/>
              <a:gd name="connsiteX1" fmla="*/ 3425371 w 3425371"/>
              <a:gd name="connsiteY1" fmla="*/ 0 h 6858000"/>
              <a:gd name="connsiteX2" fmla="*/ 3425371 w 3425371"/>
              <a:gd name="connsiteY2" fmla="*/ 6858000 h 6858000"/>
              <a:gd name="connsiteX3" fmla="*/ 0 w 34253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5371" h="6858000">
                <a:moveTo>
                  <a:pt x="0" y="0"/>
                </a:moveTo>
                <a:lnTo>
                  <a:pt x="3425371" y="0"/>
                </a:lnTo>
                <a:lnTo>
                  <a:pt x="342537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bldLvl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10000"/>
              <a:lumOff val="90000"/>
            </a:schemeClr>
          </a:solidFill>
        </p:spPr>
        <p:txBody>
          <a:bodyPr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id-ID" sz="2000" kern="1200">
                <a:solidFill>
                  <a:schemeClr val="bg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endParaRPr lang="id-ID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2352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4622800"/>
            <a:ext cx="12192000" cy="22352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318000" y="0"/>
            <a:ext cx="3924300" cy="3416300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267700" y="3441700"/>
            <a:ext cx="3924300" cy="34163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70600" cy="3492500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70600" y="3492500"/>
            <a:ext cx="6121400" cy="3365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699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5433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276600" y="0"/>
            <a:ext cx="33782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674100" y="622300"/>
            <a:ext cx="3086100" cy="58547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597400" y="622300"/>
            <a:ext cx="3695700" cy="2717800"/>
          </a:xfrm>
        </p:spPr>
        <p:txBody>
          <a:bodyPr/>
          <a:lstStyle/>
          <a:p>
            <a:endParaRPr lang="id-ID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597400" y="3759200"/>
            <a:ext cx="3695700" cy="2717800"/>
          </a:xfrm>
        </p:spPr>
        <p:txBody>
          <a:bodyPr/>
          <a:lstStyle/>
          <a:p>
            <a:endParaRPr lang="id-ID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711200" y="622300"/>
            <a:ext cx="3695700" cy="2717800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1200" y="3759200"/>
            <a:ext cx="3695700" cy="27178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2000" y="406400"/>
            <a:ext cx="2565400" cy="22733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708400" y="406400"/>
            <a:ext cx="4787900" cy="5981700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877300" y="4114800"/>
            <a:ext cx="2565400" cy="22733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9718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134100" y="0"/>
            <a:ext cx="2971800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971800" y="0"/>
            <a:ext cx="3162300" cy="27178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451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0000" y="241300"/>
            <a:ext cx="6832600" cy="43942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92100" y="482600"/>
            <a:ext cx="4610100" cy="33528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21300" y="482600"/>
            <a:ext cx="2819400" cy="6223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683000" y="0"/>
            <a:ext cx="49149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3942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495300" y="419100"/>
            <a:ext cx="2857500" cy="6032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978900" y="419100"/>
            <a:ext cx="2857500" cy="6032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32500" cy="33909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32500" y="3390900"/>
            <a:ext cx="6159500" cy="34671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27000" y="241300"/>
            <a:ext cx="3340100" cy="63373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543300" y="241300"/>
            <a:ext cx="3060700" cy="3136900"/>
          </a:xfrm>
        </p:spPr>
        <p:txBody>
          <a:bodyPr/>
          <a:lstStyle/>
          <a:p>
            <a:endParaRPr lang="id-ID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3543300" y="3441700"/>
            <a:ext cx="3060700" cy="31369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9116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side placehol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67198" y="0"/>
            <a:ext cx="7924802" cy="4770783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4267198" y="4915882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288154" y="4915881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8309110" y="4915881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330066" y="4928795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side placehold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770783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6288154" y="4915881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0330066" y="4928795"/>
            <a:ext cx="1855304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2034210" y="4915880"/>
            <a:ext cx="2007702" cy="182947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92086-E16C-4DDD-BBDD-AB6BA7DED941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770E-1EB5-486F-A91A-AB11F7155D35}" type="slidenum">
              <a:rPr lang="id-ID" smtClean="0"/>
            </a:fld>
            <a:endParaRPr lang="id-ID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39800"/>
            <a:ext cx="12192000" cy="49276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90600" y="1765300"/>
            <a:ext cx="3263900" cy="3263900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457700" y="1765300"/>
            <a:ext cx="3263900" cy="3263900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7924800" y="1765300"/>
            <a:ext cx="3263900" cy="3263900"/>
          </a:xfrm>
          <a:prstGeom prst="diamond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0800" y="457200"/>
            <a:ext cx="2921000" cy="2921000"/>
          </a:xfrm>
        </p:spPr>
        <p:txBody>
          <a:bodyPr/>
          <a:lstStyle/>
          <a:p>
            <a:endParaRPr lang="id-ID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800" y="3505200"/>
            <a:ext cx="2921000" cy="2921000"/>
          </a:xfr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3111500" y="3505200"/>
            <a:ext cx="2921000" cy="2921000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172200" y="3505200"/>
            <a:ext cx="2921000" cy="2921000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220200" y="3505200"/>
            <a:ext cx="2921000" cy="29210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4" Type="http://schemas.openxmlformats.org/officeDocument/2006/relationships/theme" Target="../theme/theme1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42F2E188-67A8-486E-9172-2AEEAB09BC83}" type="datetimeFigureOut">
              <a:rPr lang="id-ID" smtClean="0"/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44C147A7-C1BF-4BA3-BCB8-4A88F950848B}" type="slidenum">
              <a:rPr lang="id-ID" smtClean="0"/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1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1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5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765300"/>
            <a:ext cx="12192000" cy="32639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56660" y="657225"/>
            <a:ext cx="4678680" cy="553720"/>
          </a:xfrm>
          <a:prstGeom prst="rect">
            <a:avLst/>
          </a:prstGeom>
          <a:noFill/>
        </p:spPr>
        <p:txBody>
          <a:bodyPr wrap="square" lIns="91440" tIns="0" rIns="91440" bIns="0" rtlCol="0">
            <a:spAutoFit/>
          </a:bodyPr>
          <a:lstStyle/>
          <a:p>
            <a:pPr algn="ctr"/>
            <a:r>
              <a:rPr lang="zh-CN" altLang="id-ID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极简风格作品展示</a:t>
            </a:r>
            <a:endParaRPr lang="zh-CN" altLang="id-ID" sz="3600" b="1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86560" y="5592991"/>
            <a:ext cx="9818983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id-ID" sz="1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Diamond 11"/>
          <p:cNvSpPr/>
          <p:nvPr/>
        </p:nvSpPr>
        <p:spPr>
          <a:xfrm>
            <a:off x="802641" y="1577341"/>
            <a:ext cx="3639817" cy="3639817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Diamond 12"/>
          <p:cNvSpPr/>
          <p:nvPr/>
        </p:nvSpPr>
        <p:spPr>
          <a:xfrm>
            <a:off x="4269741" y="1577341"/>
            <a:ext cx="3639817" cy="3639817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7736842" y="1577341"/>
            <a:ext cx="3639817" cy="3639817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3"/>
            <a:stretch>
              <a:fillRect/>
            </a:stretch>
          </a:blipFill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grpSp>
        <p:nvGrpSpPr>
          <p:cNvPr id="12" name="Group 11"/>
          <p:cNvGrpSpPr/>
          <p:nvPr/>
        </p:nvGrpSpPr>
        <p:grpSpPr>
          <a:xfrm>
            <a:off x="330721" y="5211485"/>
            <a:ext cx="1417397" cy="1137722"/>
            <a:chOff x="330721" y="5211485"/>
            <a:chExt cx="1417397" cy="1137722"/>
          </a:xfrm>
        </p:grpSpPr>
        <p:sp>
          <p:nvSpPr>
            <p:cNvPr id="14" name="TextBox 13"/>
            <p:cNvSpPr txBox="1"/>
            <p:nvPr/>
          </p:nvSpPr>
          <p:spPr>
            <a:xfrm>
              <a:off x="330721" y="5519262"/>
              <a:ext cx="1417397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orem ipsum dolor sit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amet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,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consectetuer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adipiscing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elit</a:t>
              </a:r>
              <a:endParaRPr lang="en-US" sz="1200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8897" y="5211485"/>
              <a:ext cx="107188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作品小标题</a:t>
              </a:r>
              <a:endParaRPr lang="zh-CN" altLang="en-US" sz="1400" b="1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2169751" y="600697"/>
            <a:ext cx="7624484" cy="3617598"/>
          </a:xfrm>
          <a:prstGeom prst="rect">
            <a:avLst/>
          </a:prstGeom>
          <a:solidFill>
            <a:schemeClr val="tx1">
              <a:lumMod val="95000"/>
              <a:lumOff val="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5290" y="1599409"/>
            <a:ext cx="520401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谢谢浏览</a:t>
            </a:r>
            <a:endParaRPr lang="zh-CN" altLang="en-US" sz="60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69460" y="3110230"/>
            <a:ext cx="325564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id-ID" i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期待您的回复！</a:t>
            </a:r>
            <a:endParaRPr lang="zh-CN" altLang="id-ID" i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9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28" name="Picture Placeholder 27"/>
          <p:cNvSpPr>
            <a:spLocks noGrp="1"/>
          </p:cNvSpPr>
          <p:nvPr>
            <p:ph type="pic" sz="quarter" idx="26"/>
          </p:nvPr>
        </p:nvSpPr>
        <p:spPr>
          <a:blipFill rotWithShape="1">
            <a:blip r:embed="rId3"/>
            <a:stretch>
              <a:fillRect/>
            </a:stretch>
          </a:blipFill>
        </p:spPr>
      </p:sp>
      <p:sp>
        <p:nvSpPr>
          <p:cNvPr id="29" name="Picture Placeholder 28"/>
          <p:cNvSpPr>
            <a:spLocks noGrp="1"/>
          </p:cNvSpPr>
          <p:nvPr>
            <p:ph type="pic" sz="quarter" idx="28"/>
          </p:nvPr>
        </p:nvSpPr>
        <p:spPr>
          <a:blipFill rotWithShape="1">
            <a:blip r:embed="rId4"/>
            <a:stretch>
              <a:fillRect/>
            </a:stretch>
          </a:blipFill>
        </p:spPr>
      </p:sp>
      <p:grpSp>
        <p:nvGrpSpPr>
          <p:cNvPr id="2" name="Group 11"/>
          <p:cNvGrpSpPr/>
          <p:nvPr/>
        </p:nvGrpSpPr>
        <p:grpSpPr>
          <a:xfrm>
            <a:off x="4456316" y="5211485"/>
            <a:ext cx="1417397" cy="1137722"/>
            <a:chOff x="330721" y="5211485"/>
            <a:chExt cx="1417397" cy="1137722"/>
          </a:xfrm>
        </p:grpSpPr>
        <p:sp>
          <p:nvSpPr>
            <p:cNvPr id="3" name="TextBox 13"/>
            <p:cNvSpPr txBox="1"/>
            <p:nvPr/>
          </p:nvSpPr>
          <p:spPr>
            <a:xfrm>
              <a:off x="330721" y="5519262"/>
              <a:ext cx="1417397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orem ipsum dolor sit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amet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,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consectetuer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adipiscing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elit</a:t>
              </a:r>
              <a:endParaRPr lang="en-US" sz="1200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" name="Rectangle 14"/>
            <p:cNvSpPr/>
            <p:nvPr/>
          </p:nvSpPr>
          <p:spPr>
            <a:xfrm>
              <a:off x="478897" y="5211485"/>
              <a:ext cx="1071880" cy="306705"/>
            </a:xfrm>
            <a:prstGeom prst="rect">
              <a:avLst/>
            </a:prstGeom>
          </p:spPr>
          <p:txBody>
            <a:bodyPr wrap="none">
              <a:spAutoFit/>
            </a:bodyPr>
            <a:p>
              <a:r>
                <a:rPr lang="zh-CN" altLang="en-US" sz="1400" b="1" dirty="0">
                  <a:solidFill>
                    <a:schemeClr val="bg1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作品小标题</a:t>
              </a:r>
              <a:endParaRPr lang="zh-CN" altLang="en-US" sz="1400" b="1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5" name="Group 11"/>
          <p:cNvGrpSpPr/>
          <p:nvPr/>
        </p:nvGrpSpPr>
        <p:grpSpPr>
          <a:xfrm>
            <a:off x="8528571" y="5236250"/>
            <a:ext cx="1417397" cy="1137722"/>
            <a:chOff x="330721" y="5211485"/>
            <a:chExt cx="1417397" cy="1137722"/>
          </a:xfrm>
        </p:grpSpPr>
        <p:sp>
          <p:nvSpPr>
            <p:cNvPr id="6" name="TextBox 13"/>
            <p:cNvSpPr txBox="1"/>
            <p:nvPr/>
          </p:nvSpPr>
          <p:spPr>
            <a:xfrm>
              <a:off x="330721" y="5519262"/>
              <a:ext cx="1417397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orem ipsum dolor sit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amet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,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consectetuer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adipiscing</a:t>
              </a:r>
              <a:r>
                <a:rPr lang="en-US" sz="12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 </a:t>
              </a:r>
              <a:r>
                <a:rPr lang="en-US" sz="1200" dirty="0" err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Source Sans Pro" panose="020B0503030403020204" charset="0"/>
                </a:rPr>
                <a:t>elit</a:t>
              </a:r>
              <a:endParaRPr lang="en-US" sz="1200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7" name="Rectangle 14"/>
            <p:cNvSpPr/>
            <p:nvPr/>
          </p:nvSpPr>
          <p:spPr>
            <a:xfrm>
              <a:off x="478897" y="5211485"/>
              <a:ext cx="1071880" cy="306705"/>
            </a:xfrm>
            <a:prstGeom prst="rect">
              <a:avLst/>
            </a:prstGeom>
          </p:spPr>
          <p:txBody>
            <a:bodyPr wrap="none">
              <a:spAutoFit/>
            </a:bodyPr>
            <a:p>
              <a:r>
                <a:rPr lang="zh-CN" altLang="en-US" sz="1400" b="1" dirty="0">
                  <a:solidFill>
                    <a:schemeClr val="bg1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作品小标题</a:t>
              </a:r>
              <a:endParaRPr lang="zh-CN" altLang="en-US" sz="1400" b="1" dirty="0">
                <a:solidFill>
                  <a:schemeClr val="bg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76518" y="746975"/>
            <a:ext cx="11256136" cy="553791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5" name="Write Your Headline Here"/>
          <p:cNvSpPr/>
          <p:nvPr/>
        </p:nvSpPr>
        <p:spPr>
          <a:xfrm>
            <a:off x="1192530" y="1882458"/>
            <a:ext cx="7436485" cy="6769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lang="zh-CN" sz="4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整幅背景作品展示</a:t>
            </a:r>
            <a:endParaRPr lang="zh-CN" altLang="zh-CN" sz="4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1187450" y="3338195"/>
            <a:ext cx="8195310" cy="1846580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151827" y="746975"/>
            <a:ext cx="4726546" cy="5254581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5" name="Write Your Headline Here"/>
          <p:cNvSpPr/>
          <p:nvPr/>
        </p:nvSpPr>
        <p:spPr>
          <a:xfrm>
            <a:off x="4483100" y="2473325"/>
            <a:ext cx="4116705" cy="55372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两幅作品展示</a:t>
            </a:r>
            <a:endParaRPr lang="zh-CN" altLang="zh-CN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4478020" y="3420110"/>
            <a:ext cx="4032250" cy="193865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10" name="Rectangle 9"/>
          <p:cNvSpPr/>
          <p:nvPr/>
        </p:nvSpPr>
        <p:spPr>
          <a:xfrm>
            <a:off x="5357612" y="0"/>
            <a:ext cx="445609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55972" y="2814985"/>
            <a:ext cx="1097280" cy="17532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id-ID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我的</a:t>
            </a:r>
            <a:endParaRPr lang="zh-CN" altLang="id-ID" sz="3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id-ID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作品</a:t>
            </a:r>
            <a:endParaRPr lang="zh-CN" altLang="id-ID" sz="3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/>
            <a:r>
              <a:rPr lang="zh-CN" altLang="id-ID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展示</a:t>
            </a:r>
            <a:endParaRPr lang="zh-CN" altLang="id-ID" sz="3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011377" y="2567598"/>
            <a:ext cx="1937133" cy="2249101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5" name="Write Your Headline Here"/>
          <p:cNvSpPr/>
          <p:nvPr/>
        </p:nvSpPr>
        <p:spPr>
          <a:xfrm>
            <a:off x="5696585" y="2386330"/>
            <a:ext cx="3842385" cy="55372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5691505" y="3333115"/>
            <a:ext cx="3763645" cy="193865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4" name="Rectangle 3"/>
          <p:cNvSpPr/>
          <p:nvPr/>
        </p:nvSpPr>
        <p:spPr>
          <a:xfrm>
            <a:off x="5142" y="3405329"/>
            <a:ext cx="12192001" cy="3447911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5" name="Write Your Headline Here"/>
          <p:cNvSpPr/>
          <p:nvPr/>
        </p:nvSpPr>
        <p:spPr>
          <a:xfrm>
            <a:off x="1005205" y="3892233"/>
            <a:ext cx="7436485" cy="6769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lang="zh-CN" sz="4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整幅背景作品展示</a:t>
            </a:r>
            <a:endParaRPr lang="zh-CN" altLang="zh-CN" sz="4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1000125" y="4831080"/>
            <a:ext cx="10619105" cy="1477010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6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22" name="Rectangle 21"/>
          <p:cNvSpPr/>
          <p:nvPr/>
        </p:nvSpPr>
        <p:spPr>
          <a:xfrm>
            <a:off x="380999" y="285750"/>
            <a:ext cx="11428927" cy="6286500"/>
          </a:xfrm>
          <a:prstGeom prst="rect">
            <a:avLst/>
          </a:prstGeom>
          <a:solidFill>
            <a:srgbClr val="26262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335314" y="1132114"/>
            <a:ext cx="3077029" cy="4441371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59230" y="2790825"/>
            <a:ext cx="2482215" cy="738505"/>
          </a:xfrm>
          <a:prstGeom prst="rect">
            <a:avLst/>
          </a:prstGeom>
          <a:noFill/>
        </p:spPr>
        <p:txBody>
          <a:bodyPr wrap="square" lIns="91440" tIns="0" rIns="91440" bIns="0" rtlCol="0">
            <a:spAutoFit/>
          </a:bodyPr>
          <a:lstStyle/>
          <a:p>
            <a:r>
              <a:rPr lang="zh-CN" altLang="en-US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关于我的</a:t>
            </a:r>
            <a:endParaRPr lang="zh-CN" altLang="en-US" sz="24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2400" b="1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联系方式</a:t>
            </a:r>
            <a:endParaRPr lang="zh-CN" altLang="en-US" sz="2400" b="1" spc="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Shape 5103"/>
          <p:cNvSpPr/>
          <p:nvPr/>
        </p:nvSpPr>
        <p:spPr>
          <a:xfrm>
            <a:off x="1584158" y="4268925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Roboto" panose="02000000000000000000"/>
            </a:endParaRPr>
          </a:p>
        </p:txBody>
      </p:sp>
      <p:sp>
        <p:nvSpPr>
          <p:cNvPr id="10" name="Shape 5104"/>
          <p:cNvSpPr/>
          <p:nvPr/>
        </p:nvSpPr>
        <p:spPr>
          <a:xfrm>
            <a:off x="1584158" y="382913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Roboto" panose="02000000000000000000"/>
            </a:endParaRPr>
          </a:p>
        </p:txBody>
      </p:sp>
      <p:sp>
        <p:nvSpPr>
          <p:cNvPr id="11" name="Shape 5124"/>
          <p:cNvSpPr/>
          <p:nvPr/>
        </p:nvSpPr>
        <p:spPr>
          <a:xfrm>
            <a:off x="1628899" y="4794336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Roboto" panose="0200000000000000000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9461" y="3780976"/>
            <a:ext cx="1576705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MyName</a:t>
            </a:r>
            <a:r>
              <a:rPr 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@</a:t>
            </a:r>
            <a:r>
              <a:rPr lang="en-US" alt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docer.com</a:t>
            </a:r>
            <a:endParaRPr lang="en-US" altLang="id-ID" sz="105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09461" y="4268925"/>
            <a:ext cx="96393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1234567890</a:t>
            </a:r>
            <a:endParaRPr lang="en-US" altLang="id-ID" sz="105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38992" y="4806906"/>
            <a:ext cx="1062990" cy="252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en-US" altLang="id-ID" sz="105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1234567890</a:t>
            </a:r>
            <a:endParaRPr lang="en-US" altLang="id-ID" sz="105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Right Triangle 3"/>
          <p:cNvSpPr/>
          <p:nvPr/>
        </p:nvSpPr>
        <p:spPr>
          <a:xfrm rot="5400000">
            <a:off x="1454741" y="1248263"/>
            <a:ext cx="816357" cy="816357"/>
          </a:xfrm>
          <a:prstGeom prst="rtTriangl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25" name="Write Your Headline Here"/>
          <p:cNvSpPr/>
          <p:nvPr/>
        </p:nvSpPr>
        <p:spPr>
          <a:xfrm>
            <a:off x="5216525" y="1653540"/>
            <a:ext cx="6383020" cy="67691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整幅背景作品展示</a:t>
            </a:r>
            <a:endParaRPr lang="zh-CN" altLang="zh-CN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5211445" y="2759710"/>
            <a:ext cx="5765165" cy="221551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725" name="Write Your Headline Here"/>
          <p:cNvSpPr/>
          <p:nvPr/>
        </p:nvSpPr>
        <p:spPr>
          <a:xfrm>
            <a:off x="7248525" y="405130"/>
            <a:ext cx="3842385" cy="55372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7287895" y="1189990"/>
            <a:ext cx="3763645" cy="193865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Write Your Headline Here"/>
          <p:cNvSpPr/>
          <p:nvPr/>
        </p:nvSpPr>
        <p:spPr>
          <a:xfrm>
            <a:off x="1114425" y="3858260"/>
            <a:ext cx="3842385" cy="55372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1153795" y="4643120"/>
            <a:ext cx="3763645" cy="193865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27" name="Picture Placeholder 26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725" name="Write Your Headline Here"/>
          <p:cNvSpPr/>
          <p:nvPr/>
        </p:nvSpPr>
        <p:spPr>
          <a:xfrm>
            <a:off x="8239125" y="1037590"/>
            <a:ext cx="3842385" cy="430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26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8901430" y="1750695"/>
            <a:ext cx="2517775" cy="166179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Write Your Headline Here"/>
          <p:cNvSpPr/>
          <p:nvPr/>
        </p:nvSpPr>
        <p:spPr>
          <a:xfrm>
            <a:off x="123190" y="3153410"/>
            <a:ext cx="3842385" cy="430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785495" y="3866515"/>
            <a:ext cx="2517775" cy="1661795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ctr">
              <a:lnSpc>
                <a:spcPct val="150000"/>
              </a:lnSpc>
              <a:buNone/>
            </a:pP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blipFill rotWithShape="1">
            <a:blip r:embed="rId1"/>
            <a:stretch>
              <a:fillRect/>
            </a:stretch>
          </a:blipFill>
        </p:spPr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blipFill rotWithShape="1">
            <a:blip r:embed="rId2"/>
            <a:stretch>
              <a:fillRect/>
            </a:stretch>
          </a:blipFill>
        </p:spPr>
      </p:sp>
      <p:sp>
        <p:nvSpPr>
          <p:cNvPr id="6" name="Write Your Headline Here"/>
          <p:cNvSpPr/>
          <p:nvPr/>
        </p:nvSpPr>
        <p:spPr>
          <a:xfrm>
            <a:off x="3475355" y="2450465"/>
            <a:ext cx="2312670" cy="430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3483610" y="3173730"/>
            <a:ext cx="2265045" cy="1869440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r">
              <a:lnSpc>
                <a:spcPct val="150000"/>
              </a:lnSpc>
              <a:buNone/>
            </a:pP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Write Your Headline Here"/>
          <p:cNvSpPr/>
          <p:nvPr/>
        </p:nvSpPr>
        <p:spPr>
          <a:xfrm>
            <a:off x="9451340" y="1629410"/>
            <a:ext cx="2312670" cy="4305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 defTabSz="1155700">
              <a:lnSpc>
                <a:spcPct val="80000"/>
              </a:lnSpc>
              <a:defRPr sz="7200">
                <a:solidFill>
                  <a:srgbClr val="323C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焦点作品展示</a:t>
            </a:r>
            <a:endParaRPr lang="zh-CN" altLang="zh-CN" sz="2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Lorem ipsum dolor sit amet, consectetuer adipiscing elit. Aenean commodo ligula eget dolor. Aenean massa. Cum sociis natoque penatibus et magnis dis parturient montes, nascetur ridiculus mus."/>
          <p:cNvSpPr/>
          <p:nvPr/>
        </p:nvSpPr>
        <p:spPr>
          <a:xfrm>
            <a:off x="9459595" y="2352675"/>
            <a:ext cx="2265045" cy="1869440"/>
          </a:xfrm>
          <a:prstGeom prst="rect">
            <a:avLst/>
          </a:prstGeom>
          <a:ln w="12700"/>
        </p:spPr>
        <p:txBody>
          <a:bodyPr wrap="square" lIns="0" tIns="0" rIns="0" bIns="0">
            <a:spAutoFit/>
          </a:bodyPr>
          <a:lstStyle>
            <a:lvl1pPr algn="l" defTabSz="952500">
              <a:lnSpc>
                <a:spcPct val="130000"/>
              </a:lnSpc>
              <a:buClr>
                <a:srgbClr val="E9F6FA"/>
              </a:buClr>
              <a:buFont typeface="Helvetica Neue UltraLight"/>
              <a:defRPr sz="3000">
                <a:solidFill>
                  <a:srgbClr val="323C40"/>
                </a:solidFill>
                <a:uFill>
                  <a:solidFill>
                    <a:srgbClr val="323C4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marL="0" indent="0" algn="l">
              <a:lnSpc>
                <a:spcPct val="150000"/>
              </a:lnSpc>
              <a:buNone/>
            </a:pP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Lorem ipsum dolor sit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amet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consectetuer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adipiscing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elit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sed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nonummy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nibh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euismod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tincidunt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laoreet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dolore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magna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erat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volutpat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ullamcorper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suscipit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lobortis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nisl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aliquip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ex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ea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commodo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consequat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Source Sans Pro" panose="020B0503030403020204" charset="0"/>
              </a:rPr>
              <a:t>. 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Lucida Grande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Ut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wisi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enim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ad minim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veniam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quis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nostrud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exerci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tation</a:t>
            </a:r>
            <a:r>
              <a:rPr 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sz="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4294</Words>
  <Application>WPS 演示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Roboto Light</vt:lpstr>
      <vt:lpstr>Source Sans Pro</vt:lpstr>
      <vt:lpstr>Lucida Grande</vt:lpstr>
      <vt:lpstr>Helvetica</vt:lpstr>
      <vt:lpstr>Helvetica Neue UltraLight</vt:lpstr>
      <vt:lpstr>Helvetica Neue</vt:lpstr>
      <vt:lpstr>Roboto</vt:lpstr>
      <vt:lpstr>Arial Unicode MS</vt:lpstr>
      <vt:lpstr>Wide Latin</vt:lpstr>
      <vt:lpstr>方圆魂心体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Moment123</cp:lastModifiedBy>
  <cp:revision>204</cp:revision>
  <dcterms:created xsi:type="dcterms:W3CDTF">2016-10-16T06:22:00Z</dcterms:created>
  <dcterms:modified xsi:type="dcterms:W3CDTF">2018-07-24T11:47:13Z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