
<file path=[Content_Types].xml><?xml version="1.0" encoding="utf-8"?>
<Types xmlns="http://schemas.openxmlformats.org/package/2006/content-types">
  <Default Extension="png" ContentType="image/png"/>
  <Default Extension="mp3" ContentType="audio/mpe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0"/>
  </p:notesMasterIdLst>
  <p:sldIdLst>
    <p:sldId id="324" r:id="rId2"/>
    <p:sldId id="359" r:id="rId3"/>
    <p:sldId id="325" r:id="rId4"/>
    <p:sldId id="326" r:id="rId5"/>
    <p:sldId id="327" r:id="rId6"/>
    <p:sldId id="328" r:id="rId7"/>
    <p:sldId id="329" r:id="rId8"/>
    <p:sldId id="330" r:id="rId9"/>
    <p:sldId id="357" r:id="rId10"/>
    <p:sldId id="331" r:id="rId11"/>
    <p:sldId id="332" r:id="rId12"/>
    <p:sldId id="333" r:id="rId13"/>
    <p:sldId id="334" r:id="rId14"/>
    <p:sldId id="335" r:id="rId15"/>
    <p:sldId id="354" r:id="rId16"/>
    <p:sldId id="336" r:id="rId17"/>
    <p:sldId id="337" r:id="rId18"/>
    <p:sldId id="338" r:id="rId19"/>
    <p:sldId id="339" r:id="rId20"/>
    <p:sldId id="340" r:id="rId21"/>
    <p:sldId id="341" r:id="rId22"/>
    <p:sldId id="355" r:id="rId23"/>
    <p:sldId id="345" r:id="rId24"/>
    <p:sldId id="346" r:id="rId25"/>
    <p:sldId id="347" r:id="rId26"/>
    <p:sldId id="348" r:id="rId27"/>
    <p:sldId id="349" r:id="rId28"/>
    <p:sldId id="358" r:id="rId29"/>
  </p:sldIdLst>
  <p:sldSz cx="12195175" cy="6858000"/>
  <p:notesSz cx="6858000" cy="9144000"/>
  <p:custDataLst>
    <p:tags r:id="rId3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15" userDrawn="1">
          <p15:clr>
            <a:srgbClr val="A4A3A4"/>
          </p15:clr>
        </p15:guide>
        <p15:guide id="2" pos="697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CF6"/>
    <a:srgbClr val="D85E28"/>
    <a:srgbClr val="B28A35"/>
    <a:srgbClr val="E4C874"/>
    <a:srgbClr val="F7F7F7"/>
    <a:srgbClr val="D6D6D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03" autoAdjust="0"/>
    <p:restoredTop sz="94660"/>
  </p:normalViewPr>
  <p:slideViewPr>
    <p:cSldViewPr showGuides="1">
      <p:cViewPr varScale="1">
        <p:scale>
          <a:sx n="62" d="100"/>
          <a:sy n="62" d="100"/>
        </p:scale>
        <p:origin x="978" y="78"/>
      </p:cViewPr>
      <p:guideLst>
        <p:guide orient="horz" pos="2115"/>
        <p:guide pos="6971"/>
      </p:guideLst>
    </p:cSldViewPr>
  </p:slideViewPr>
  <p:notesTextViewPr>
    <p:cViewPr>
      <p:scale>
        <a:sx n="1" d="1"/>
        <a:sy n="1" d="1"/>
      </p:scale>
      <p:origin x="0" y="0"/>
    </p:cViewPr>
  </p:notesTextViewPr>
  <p:sorterViewPr>
    <p:cViewPr>
      <p:scale>
        <a:sx n="33" d="100"/>
        <a:sy n="33" d="100"/>
      </p:scale>
      <p:origin x="0" y="0"/>
    </p:cViewPr>
  </p:sorterViewPr>
  <p:notesViewPr>
    <p:cSldViewPr>
      <p:cViewPr varScale="1">
        <p:scale>
          <a:sx n="78" d="100"/>
          <a:sy n="78" d="100"/>
        </p:scale>
        <p:origin x="3396"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gs" Target="tags/tag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5501A41-A85B-4BA3-A58B-5DF29B5ACF29}" type="datetimeFigureOut">
              <a:rPr lang="zh-CN" altLang="en-US" smtClean="0"/>
              <a:t>2017/6/25 Sunday</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C788F8D-94BC-43CD-A0DF-0660451385C5}" type="slidenum">
              <a:rPr lang="zh-CN" altLang="en-US" smtClean="0"/>
              <a:t>‹#›</a:t>
            </a:fld>
            <a:endParaRPr lang="zh-CN" altLang="en-US"/>
          </a:p>
        </p:txBody>
      </p:sp>
    </p:spTree>
    <p:extLst>
      <p:ext uri="{BB962C8B-B14F-4D97-AF65-F5344CB8AC3E}">
        <p14:creationId xmlns:p14="http://schemas.microsoft.com/office/powerpoint/2010/main" val="9160524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1</a:t>
            </a:fld>
            <a:endParaRPr lang="zh-CN" altLang="en-US">
              <a:solidFill>
                <a:prstClr val="black"/>
              </a:solidFill>
            </a:endParaRPr>
          </a:p>
        </p:txBody>
      </p:sp>
    </p:spTree>
    <p:extLst>
      <p:ext uri="{BB962C8B-B14F-4D97-AF65-F5344CB8AC3E}">
        <p14:creationId xmlns:p14="http://schemas.microsoft.com/office/powerpoint/2010/main" val="19992930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C788F8D-94BC-43CD-A0DF-0660451385C5}" type="slidenum">
              <a:rPr lang="zh-CN" altLang="en-US" smtClean="0"/>
              <a:t>10</a:t>
            </a:fld>
            <a:endParaRPr lang="zh-CN" altLang="en-US"/>
          </a:p>
        </p:txBody>
      </p:sp>
    </p:spTree>
    <p:extLst>
      <p:ext uri="{BB962C8B-B14F-4D97-AF65-F5344CB8AC3E}">
        <p14:creationId xmlns:p14="http://schemas.microsoft.com/office/powerpoint/2010/main" val="22741570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幻灯片图像占位符 1"/>
          <p:cNvSpPr>
            <a:spLocks noGrp="1" noRot="1" noChangeAspect="1"/>
          </p:cNvSpPr>
          <p:nvPr>
            <p:ph type="sldImg"/>
          </p:nvPr>
        </p:nvSpPr>
        <p:spPr bwMode="auto">
          <a:noFill/>
          <a:ln>
            <a:solidFill>
              <a:srgbClr val="000000"/>
            </a:solidFill>
            <a:miter lim="800000"/>
            <a:headEnd/>
            <a:tailEnd/>
          </a:ln>
        </p:spPr>
      </p:sp>
      <p:sp>
        <p:nvSpPr>
          <p:cNvPr id="74754"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76803"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C6D4A97-B3A9-4347-872E-EDB9A7358FD1}" type="slidenum">
              <a:rPr lang="zh-CN" altLang="en-US"/>
              <a:pPr fontAlgn="base">
                <a:spcBef>
                  <a:spcPct val="0"/>
                </a:spcBef>
                <a:spcAft>
                  <a:spcPct val="0"/>
                </a:spcAft>
                <a:defRPr/>
              </a:pPr>
              <a:t>11</a:t>
            </a:fld>
            <a:endParaRPr lang="en-US" altLang="zh-CN"/>
          </a:p>
        </p:txBody>
      </p:sp>
    </p:spTree>
    <p:extLst>
      <p:ext uri="{BB962C8B-B14F-4D97-AF65-F5344CB8AC3E}">
        <p14:creationId xmlns:p14="http://schemas.microsoft.com/office/powerpoint/2010/main" val="386136532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C788F8D-94BC-43CD-A0DF-0660451385C5}" type="slidenum">
              <a:rPr lang="zh-CN" altLang="en-US" smtClean="0"/>
              <a:t>12</a:t>
            </a:fld>
            <a:endParaRPr lang="zh-CN" altLang="en-US"/>
          </a:p>
        </p:txBody>
      </p:sp>
    </p:spTree>
    <p:extLst>
      <p:ext uri="{BB962C8B-B14F-4D97-AF65-F5344CB8AC3E}">
        <p14:creationId xmlns:p14="http://schemas.microsoft.com/office/powerpoint/2010/main" val="36808206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C788F8D-94BC-43CD-A0DF-0660451385C5}" type="slidenum">
              <a:rPr lang="zh-CN" altLang="en-US" smtClean="0"/>
              <a:t>13</a:t>
            </a:fld>
            <a:endParaRPr lang="zh-CN" altLang="en-US"/>
          </a:p>
        </p:txBody>
      </p:sp>
    </p:spTree>
    <p:extLst>
      <p:ext uri="{BB962C8B-B14F-4D97-AF65-F5344CB8AC3E}">
        <p14:creationId xmlns:p14="http://schemas.microsoft.com/office/powerpoint/2010/main" val="166948182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C788F8D-94BC-43CD-A0DF-0660451385C5}" type="slidenum">
              <a:rPr lang="zh-CN" altLang="en-US" smtClean="0"/>
              <a:t>14</a:t>
            </a:fld>
            <a:endParaRPr lang="zh-CN" altLang="en-US"/>
          </a:p>
        </p:txBody>
      </p:sp>
    </p:spTree>
    <p:extLst>
      <p:ext uri="{BB962C8B-B14F-4D97-AF65-F5344CB8AC3E}">
        <p14:creationId xmlns:p14="http://schemas.microsoft.com/office/powerpoint/2010/main" val="114573030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2A0F9D-3357-4A94-85C8-3B842B870DC6}" type="slidenum">
              <a:rPr lang="zh-CN" altLang="en-US" smtClean="0"/>
              <a:t>15</a:t>
            </a:fld>
            <a:endParaRPr lang="zh-CN" altLang="en-US"/>
          </a:p>
        </p:txBody>
      </p:sp>
    </p:spTree>
    <p:extLst>
      <p:ext uri="{BB962C8B-B14F-4D97-AF65-F5344CB8AC3E}">
        <p14:creationId xmlns:p14="http://schemas.microsoft.com/office/powerpoint/2010/main" val="335479261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C788F8D-94BC-43CD-A0DF-0660451385C5}" type="slidenum">
              <a:rPr lang="zh-CN" altLang="en-US" smtClean="0"/>
              <a:t>16</a:t>
            </a:fld>
            <a:endParaRPr lang="zh-CN" altLang="en-US"/>
          </a:p>
        </p:txBody>
      </p:sp>
    </p:spTree>
    <p:extLst>
      <p:ext uri="{BB962C8B-B14F-4D97-AF65-F5344CB8AC3E}">
        <p14:creationId xmlns:p14="http://schemas.microsoft.com/office/powerpoint/2010/main" val="358154738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C788F8D-94BC-43CD-A0DF-0660451385C5}" type="slidenum">
              <a:rPr lang="zh-CN" altLang="en-US" smtClean="0"/>
              <a:t>17</a:t>
            </a:fld>
            <a:endParaRPr lang="zh-CN" altLang="en-US"/>
          </a:p>
        </p:txBody>
      </p:sp>
    </p:spTree>
    <p:extLst>
      <p:ext uri="{BB962C8B-B14F-4D97-AF65-F5344CB8AC3E}">
        <p14:creationId xmlns:p14="http://schemas.microsoft.com/office/powerpoint/2010/main" val="79380097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C788F8D-94BC-43CD-A0DF-0660451385C5}" type="slidenum">
              <a:rPr lang="zh-CN" altLang="en-US" smtClean="0"/>
              <a:t>18</a:t>
            </a:fld>
            <a:endParaRPr lang="zh-CN" altLang="en-US"/>
          </a:p>
        </p:txBody>
      </p:sp>
    </p:spTree>
    <p:extLst>
      <p:ext uri="{BB962C8B-B14F-4D97-AF65-F5344CB8AC3E}">
        <p14:creationId xmlns:p14="http://schemas.microsoft.com/office/powerpoint/2010/main" val="378860753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784203-20BB-4E94-8778-90C0AA34F379}" type="slidenum">
              <a:rPr lang="zh-CN" altLang="en-US" smtClean="0"/>
              <a:pPr/>
              <a:t>19</a:t>
            </a:fld>
            <a:endParaRPr lang="zh-CN" altLang="en-US"/>
          </a:p>
        </p:txBody>
      </p:sp>
    </p:spTree>
    <p:extLst>
      <p:ext uri="{BB962C8B-B14F-4D97-AF65-F5344CB8AC3E}">
        <p14:creationId xmlns:p14="http://schemas.microsoft.com/office/powerpoint/2010/main" val="15101602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2</a:t>
            </a:fld>
            <a:endParaRPr lang="zh-CN" altLang="en-US">
              <a:solidFill>
                <a:prstClr val="black"/>
              </a:solidFill>
            </a:endParaRPr>
          </a:p>
        </p:txBody>
      </p:sp>
    </p:spTree>
    <p:extLst>
      <p:ext uri="{BB962C8B-B14F-4D97-AF65-F5344CB8AC3E}">
        <p14:creationId xmlns:p14="http://schemas.microsoft.com/office/powerpoint/2010/main" val="26806607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pPr/>
              <a:t>20</a:t>
            </a:fld>
            <a:endParaRPr lang="zh-CN" altLang="en-US"/>
          </a:p>
        </p:txBody>
      </p:sp>
    </p:spTree>
    <p:extLst>
      <p:ext uri="{BB962C8B-B14F-4D97-AF65-F5344CB8AC3E}">
        <p14:creationId xmlns:p14="http://schemas.microsoft.com/office/powerpoint/2010/main" val="3854302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C788F8D-94BC-43CD-A0DF-0660451385C5}" type="slidenum">
              <a:rPr lang="zh-CN" altLang="en-US" smtClean="0"/>
              <a:t>21</a:t>
            </a:fld>
            <a:endParaRPr lang="zh-CN" altLang="en-US"/>
          </a:p>
        </p:txBody>
      </p:sp>
    </p:spTree>
    <p:extLst>
      <p:ext uri="{BB962C8B-B14F-4D97-AF65-F5344CB8AC3E}">
        <p14:creationId xmlns:p14="http://schemas.microsoft.com/office/powerpoint/2010/main" val="189215853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2A0F9D-3357-4A94-85C8-3B842B870DC6}" type="slidenum">
              <a:rPr lang="zh-CN" altLang="en-US" smtClean="0"/>
              <a:t>22</a:t>
            </a:fld>
            <a:endParaRPr lang="zh-CN" altLang="en-US"/>
          </a:p>
        </p:txBody>
      </p:sp>
    </p:spTree>
    <p:extLst>
      <p:ext uri="{BB962C8B-B14F-4D97-AF65-F5344CB8AC3E}">
        <p14:creationId xmlns:p14="http://schemas.microsoft.com/office/powerpoint/2010/main" val="411803431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C788F8D-94BC-43CD-A0DF-0660451385C5}" type="slidenum">
              <a:rPr lang="zh-CN" altLang="en-US" smtClean="0"/>
              <a:t>23</a:t>
            </a:fld>
            <a:endParaRPr lang="zh-CN" altLang="en-US"/>
          </a:p>
        </p:txBody>
      </p:sp>
    </p:spTree>
    <p:extLst>
      <p:ext uri="{BB962C8B-B14F-4D97-AF65-F5344CB8AC3E}">
        <p14:creationId xmlns:p14="http://schemas.microsoft.com/office/powerpoint/2010/main" val="42217749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C788F8D-94BC-43CD-A0DF-0660451385C5}" type="slidenum">
              <a:rPr lang="zh-CN" altLang="en-US" smtClean="0"/>
              <a:t>24</a:t>
            </a:fld>
            <a:endParaRPr lang="zh-CN" altLang="en-US"/>
          </a:p>
        </p:txBody>
      </p:sp>
    </p:spTree>
    <p:extLst>
      <p:ext uri="{BB962C8B-B14F-4D97-AF65-F5344CB8AC3E}">
        <p14:creationId xmlns:p14="http://schemas.microsoft.com/office/powerpoint/2010/main" val="192309016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C788F8D-94BC-43CD-A0DF-0660451385C5}" type="slidenum">
              <a:rPr lang="zh-CN" altLang="en-US" smtClean="0"/>
              <a:t>25</a:t>
            </a:fld>
            <a:endParaRPr lang="zh-CN" altLang="en-US"/>
          </a:p>
        </p:txBody>
      </p:sp>
    </p:spTree>
    <p:extLst>
      <p:ext uri="{BB962C8B-B14F-4D97-AF65-F5344CB8AC3E}">
        <p14:creationId xmlns:p14="http://schemas.microsoft.com/office/powerpoint/2010/main" val="364335636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C788F8D-94BC-43CD-A0DF-0660451385C5}" type="slidenum">
              <a:rPr lang="zh-CN" altLang="en-US" smtClean="0"/>
              <a:t>26</a:t>
            </a:fld>
            <a:endParaRPr lang="zh-CN" altLang="en-US"/>
          </a:p>
        </p:txBody>
      </p:sp>
    </p:spTree>
    <p:extLst>
      <p:ext uri="{BB962C8B-B14F-4D97-AF65-F5344CB8AC3E}">
        <p14:creationId xmlns:p14="http://schemas.microsoft.com/office/powerpoint/2010/main" val="77178422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C788F8D-94BC-43CD-A0DF-0660451385C5}" type="slidenum">
              <a:rPr lang="zh-CN" altLang="en-US" smtClean="0"/>
              <a:t>27</a:t>
            </a:fld>
            <a:endParaRPr lang="zh-CN" altLang="en-US"/>
          </a:p>
        </p:txBody>
      </p:sp>
    </p:spTree>
    <p:extLst>
      <p:ext uri="{BB962C8B-B14F-4D97-AF65-F5344CB8AC3E}">
        <p14:creationId xmlns:p14="http://schemas.microsoft.com/office/powerpoint/2010/main" val="321430311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C788F8D-94BC-43CD-A0DF-0660451385C5}" type="slidenum">
              <a:rPr lang="zh-CN" altLang="en-US" smtClean="0"/>
              <a:t>28</a:t>
            </a:fld>
            <a:endParaRPr lang="zh-CN" altLang="en-US"/>
          </a:p>
        </p:txBody>
      </p:sp>
    </p:spTree>
    <p:extLst>
      <p:ext uri="{BB962C8B-B14F-4D97-AF65-F5344CB8AC3E}">
        <p14:creationId xmlns:p14="http://schemas.microsoft.com/office/powerpoint/2010/main" val="34404050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2A0F9D-3357-4A94-85C8-3B842B870DC6}" type="slidenum">
              <a:rPr lang="zh-CN" altLang="en-US" smtClean="0"/>
              <a:t>3</a:t>
            </a:fld>
            <a:endParaRPr lang="zh-CN" altLang="en-US"/>
          </a:p>
        </p:txBody>
      </p:sp>
    </p:spTree>
    <p:extLst>
      <p:ext uri="{BB962C8B-B14F-4D97-AF65-F5344CB8AC3E}">
        <p14:creationId xmlns:p14="http://schemas.microsoft.com/office/powerpoint/2010/main" val="39187736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077379-79C3-48C0-9079-1DFBF4698412}" type="slidenum">
              <a:rPr lang="zh-CN" altLang="en-US" smtClean="0"/>
              <a:t>4</a:t>
            </a:fld>
            <a:endParaRPr lang="zh-CN" altLang="en-US"/>
          </a:p>
        </p:txBody>
      </p:sp>
    </p:spTree>
    <p:extLst>
      <p:ext uri="{BB962C8B-B14F-4D97-AF65-F5344CB8AC3E}">
        <p14:creationId xmlns:p14="http://schemas.microsoft.com/office/powerpoint/2010/main" val="715997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077379-79C3-48C0-9079-1DFBF4698412}" type="slidenum">
              <a:rPr lang="zh-CN" altLang="en-US" smtClean="0"/>
              <a:t>5</a:t>
            </a:fld>
            <a:endParaRPr lang="zh-CN" altLang="en-US"/>
          </a:p>
        </p:txBody>
      </p:sp>
    </p:spTree>
    <p:extLst>
      <p:ext uri="{BB962C8B-B14F-4D97-AF65-F5344CB8AC3E}">
        <p14:creationId xmlns:p14="http://schemas.microsoft.com/office/powerpoint/2010/main" val="26086421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077379-79C3-48C0-9079-1DFBF4698412}" type="slidenum">
              <a:rPr lang="zh-CN" altLang="en-US" smtClean="0"/>
              <a:t>6</a:t>
            </a:fld>
            <a:endParaRPr lang="zh-CN" altLang="en-US"/>
          </a:p>
        </p:txBody>
      </p:sp>
    </p:spTree>
    <p:extLst>
      <p:ext uri="{BB962C8B-B14F-4D97-AF65-F5344CB8AC3E}">
        <p14:creationId xmlns:p14="http://schemas.microsoft.com/office/powerpoint/2010/main" val="21283597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077379-79C3-48C0-9079-1DFBF4698412}" type="slidenum">
              <a:rPr lang="zh-CN" altLang="en-US" smtClean="0"/>
              <a:t>7</a:t>
            </a:fld>
            <a:endParaRPr lang="zh-CN" altLang="en-US"/>
          </a:p>
        </p:txBody>
      </p:sp>
    </p:spTree>
    <p:extLst>
      <p:ext uri="{BB962C8B-B14F-4D97-AF65-F5344CB8AC3E}">
        <p14:creationId xmlns:p14="http://schemas.microsoft.com/office/powerpoint/2010/main" val="35689319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C788F8D-94BC-43CD-A0DF-0660451385C5}" type="slidenum">
              <a:rPr lang="zh-CN" altLang="en-US" smtClean="0"/>
              <a:t>8</a:t>
            </a:fld>
            <a:endParaRPr lang="zh-CN" altLang="en-US"/>
          </a:p>
        </p:txBody>
      </p:sp>
    </p:spTree>
    <p:extLst>
      <p:ext uri="{BB962C8B-B14F-4D97-AF65-F5344CB8AC3E}">
        <p14:creationId xmlns:p14="http://schemas.microsoft.com/office/powerpoint/2010/main" val="19006364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2A0F9D-3357-4A94-85C8-3B842B870DC6}" type="slidenum">
              <a:rPr lang="zh-CN" altLang="en-US" smtClean="0"/>
              <a:t>9</a:t>
            </a:fld>
            <a:endParaRPr lang="zh-CN" altLang="en-US"/>
          </a:p>
        </p:txBody>
      </p:sp>
    </p:spTree>
    <p:extLst>
      <p:ext uri="{BB962C8B-B14F-4D97-AF65-F5344CB8AC3E}">
        <p14:creationId xmlns:p14="http://schemas.microsoft.com/office/powerpoint/2010/main" val="98955879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905899" y="-99392"/>
            <a:ext cx="3289276" cy="869944"/>
          </a:xfrm>
          <a:prstGeom prst="rect">
            <a:avLst/>
          </a:prstGeom>
        </p:spPr>
      </p:pic>
    </p:spTree>
    <p:extLst>
      <p:ext uri="{BB962C8B-B14F-4D97-AF65-F5344CB8AC3E}">
        <p14:creationId xmlns:p14="http://schemas.microsoft.com/office/powerpoint/2010/main" val="1819637919"/>
      </p:ext>
    </p:extLst>
  </p:cSld>
  <p:clrMapOvr>
    <a:masterClrMapping/>
  </p:clrMapOvr>
  <p:transition spd="slow">
    <p:comb/>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759" y="274638"/>
            <a:ext cx="10975658" cy="1143000"/>
          </a:xfrm>
          <a:prstGeom prst="rect">
            <a:avLst/>
          </a:prstGeom>
        </p:spPr>
        <p:txBody>
          <a:bodyPr/>
          <a:lstStyle/>
          <a:p>
            <a:r>
              <a:rPr lang="zh-CN" altLang="en-US"/>
              <a:t>单击此处编辑母版标题样式</a:t>
            </a:r>
          </a:p>
        </p:txBody>
      </p:sp>
      <p:sp>
        <p:nvSpPr>
          <p:cNvPr id="3" name="竖排文字占位符 2"/>
          <p:cNvSpPr>
            <a:spLocks noGrp="1"/>
          </p:cNvSpPr>
          <p:nvPr>
            <p:ph type="body" orient="vert" idx="1"/>
          </p:nvPr>
        </p:nvSpPr>
        <p:spPr>
          <a:xfrm>
            <a:off x="609759" y="1600201"/>
            <a:ext cx="10975658" cy="4525963"/>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609759" y="6356351"/>
            <a:ext cx="2845541" cy="365125"/>
          </a:xfrm>
          <a:prstGeom prst="rect">
            <a:avLst/>
          </a:prstGeom>
        </p:spPr>
        <p:txBody>
          <a:bodyPr/>
          <a:lstStyle/>
          <a:p>
            <a:fld id="{FC8A9CF0-91C9-42F9-83C2-B72FF9A18BA5}" type="datetimeFigureOut">
              <a:rPr lang="zh-CN" altLang="en-US" smtClean="0"/>
              <a:t>2017/6/25 Sunday</a:t>
            </a:fld>
            <a:endParaRPr lang="zh-CN" altLang="en-US"/>
          </a:p>
        </p:txBody>
      </p:sp>
      <p:sp>
        <p:nvSpPr>
          <p:cNvPr id="5" name="页脚占位符 4"/>
          <p:cNvSpPr>
            <a:spLocks noGrp="1"/>
          </p:cNvSpPr>
          <p:nvPr>
            <p:ph type="ftr" sz="quarter" idx="11"/>
          </p:nvPr>
        </p:nvSpPr>
        <p:spPr>
          <a:xfrm>
            <a:off x="4166685" y="6356351"/>
            <a:ext cx="3861805"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739875" y="6356351"/>
            <a:ext cx="2845541" cy="365125"/>
          </a:xfrm>
          <a:prstGeom prst="rect">
            <a:avLst/>
          </a:prstGeom>
        </p:spPr>
        <p:txBody>
          <a:bodyPr/>
          <a:lstStyle/>
          <a:p>
            <a:fld id="{A7F1AA27-B7A4-475F-8430-0E6442A33CF0}" type="slidenum">
              <a:rPr lang="zh-CN" altLang="en-US" smtClean="0"/>
              <a:t>‹#›</a:t>
            </a:fld>
            <a:endParaRPr lang="zh-CN" altLang="en-US"/>
          </a:p>
        </p:txBody>
      </p:sp>
    </p:spTree>
    <p:extLst>
      <p:ext uri="{BB962C8B-B14F-4D97-AF65-F5344CB8AC3E}">
        <p14:creationId xmlns:p14="http://schemas.microsoft.com/office/powerpoint/2010/main" val="3942884868"/>
      </p:ext>
    </p:extLst>
  </p:cSld>
  <p:clrMapOvr>
    <a:masterClrMapping/>
  </p:clrMapOvr>
  <p:transition spd="slow">
    <p:comb/>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961829318"/>
      </p:ext>
    </p:extLst>
  </p:cSld>
  <p:clrMapOvr>
    <a:masterClrMapping/>
  </p:clrMapOvr>
  <p:transition spd="slow">
    <p:cover dir="rd"/>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5000934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3509291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grpSp>
        <p:nvGrpSpPr>
          <p:cNvPr id="4" name="组合 3"/>
          <p:cNvGrpSpPr/>
          <p:nvPr userDrawn="1"/>
        </p:nvGrpSpPr>
        <p:grpSpPr>
          <a:xfrm>
            <a:off x="4693066" y="333450"/>
            <a:ext cx="2809043" cy="576064"/>
            <a:chOff x="406574" y="333450"/>
            <a:chExt cx="2808312" cy="576064"/>
          </a:xfrm>
        </p:grpSpPr>
        <p:sp>
          <p:nvSpPr>
            <p:cNvPr id="5" name="圆角矩形 4"/>
            <p:cNvSpPr/>
            <p:nvPr userDrawn="1"/>
          </p:nvSpPr>
          <p:spPr>
            <a:xfrm>
              <a:off x="406574" y="333450"/>
              <a:ext cx="2808312" cy="576064"/>
            </a:xfrm>
            <a:prstGeom prst="roundRect">
              <a:avLst>
                <a:gd name="adj" fmla="val 12985"/>
              </a:avLst>
            </a:prstGeom>
            <a:solidFill>
              <a:schemeClr val="bg1">
                <a:lumMod val="95000"/>
              </a:schemeClr>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accent1"/>
                </a:solidFill>
              </a:endParaRPr>
            </a:p>
          </p:txBody>
        </p:sp>
        <p:sp>
          <p:nvSpPr>
            <p:cNvPr id="6" name="TextBox 5"/>
            <p:cNvSpPr txBox="1"/>
            <p:nvPr userDrawn="1"/>
          </p:nvSpPr>
          <p:spPr>
            <a:xfrm>
              <a:off x="563500" y="442761"/>
              <a:ext cx="2492990" cy="400110"/>
            </a:xfrm>
            <a:prstGeom prst="rect">
              <a:avLst/>
            </a:prstGeom>
            <a:noFill/>
          </p:spPr>
          <p:txBody>
            <a:bodyPr wrap="none" rtlCol="0">
              <a:spAutoFit/>
            </a:bodyPr>
            <a:lstStyle/>
            <a:p>
              <a:r>
                <a:rPr lang="zh-CN" altLang="en-US" sz="2000" b="1" dirty="0">
                  <a:solidFill>
                    <a:schemeClr val="accent1"/>
                  </a:solidFill>
                  <a:effectLst/>
                  <a:latin typeface="微软雅黑" panose="020B0503020204020204" pitchFamily="34" charset="-122"/>
                  <a:ea typeface="微软雅黑" panose="020B0503020204020204" pitchFamily="34" charset="-122"/>
                </a:rPr>
                <a:t>时尚微立体图表合集</a:t>
              </a:r>
            </a:p>
          </p:txBody>
        </p:sp>
      </p:grpSp>
      <p:cxnSp>
        <p:nvCxnSpPr>
          <p:cNvPr id="9" name="直接连接符 8"/>
          <p:cNvCxnSpPr/>
          <p:nvPr userDrawn="1"/>
        </p:nvCxnSpPr>
        <p:spPr>
          <a:xfrm flipH="1">
            <a:off x="-127033" y="621482"/>
            <a:ext cx="4776444"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userDrawn="1"/>
        </p:nvCxnSpPr>
        <p:spPr>
          <a:xfrm flipH="1">
            <a:off x="7507654" y="621482"/>
            <a:ext cx="4776444"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97072506"/>
      </p:ext>
    </p:ext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2_标题和内容">
    <p:spTree>
      <p:nvGrpSpPr>
        <p:cNvPr id="1" name=""/>
        <p:cNvGrpSpPr/>
        <p:nvPr/>
      </p:nvGrpSpPr>
      <p:grpSpPr>
        <a:xfrm>
          <a:off x="0" y="0"/>
          <a:ext cx="0" cy="0"/>
          <a:chOff x="0" y="0"/>
          <a:chExt cx="0" cy="0"/>
        </a:xfrm>
      </p:grpSpPr>
      <p:grpSp>
        <p:nvGrpSpPr>
          <p:cNvPr id="4" name="组合 3"/>
          <p:cNvGrpSpPr/>
          <p:nvPr userDrawn="1"/>
        </p:nvGrpSpPr>
        <p:grpSpPr>
          <a:xfrm>
            <a:off x="4693066" y="333450"/>
            <a:ext cx="2809043" cy="576064"/>
            <a:chOff x="406574" y="333450"/>
            <a:chExt cx="2808312" cy="576064"/>
          </a:xfrm>
        </p:grpSpPr>
        <p:sp>
          <p:nvSpPr>
            <p:cNvPr id="5" name="圆角矩形 4"/>
            <p:cNvSpPr/>
            <p:nvPr userDrawn="1"/>
          </p:nvSpPr>
          <p:spPr>
            <a:xfrm>
              <a:off x="406574" y="333450"/>
              <a:ext cx="2808312" cy="576064"/>
            </a:xfrm>
            <a:prstGeom prst="roundRect">
              <a:avLst>
                <a:gd name="adj" fmla="val 12985"/>
              </a:avLst>
            </a:prstGeom>
            <a:solidFill>
              <a:schemeClr val="bg1">
                <a:lumMod val="95000"/>
              </a:schemeClr>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accent1"/>
                </a:solidFill>
              </a:endParaRPr>
            </a:p>
          </p:txBody>
        </p:sp>
        <p:sp>
          <p:nvSpPr>
            <p:cNvPr id="6" name="TextBox 5"/>
            <p:cNvSpPr txBox="1"/>
            <p:nvPr userDrawn="1"/>
          </p:nvSpPr>
          <p:spPr>
            <a:xfrm>
              <a:off x="563500" y="442761"/>
              <a:ext cx="2492990" cy="400110"/>
            </a:xfrm>
            <a:prstGeom prst="rect">
              <a:avLst/>
            </a:prstGeom>
            <a:noFill/>
          </p:spPr>
          <p:txBody>
            <a:bodyPr wrap="none" rtlCol="0">
              <a:spAutoFit/>
            </a:bodyPr>
            <a:lstStyle/>
            <a:p>
              <a:r>
                <a:rPr lang="zh-CN" altLang="en-US" sz="2000" b="1" dirty="0">
                  <a:solidFill>
                    <a:schemeClr val="accent1"/>
                  </a:solidFill>
                  <a:effectLst/>
                  <a:latin typeface="微软雅黑" panose="020B0503020204020204" pitchFamily="34" charset="-122"/>
                  <a:ea typeface="微软雅黑" panose="020B0503020204020204" pitchFamily="34" charset="-122"/>
                </a:rPr>
                <a:t>时尚微立体图表合集</a:t>
              </a:r>
            </a:p>
          </p:txBody>
        </p:sp>
      </p:grpSp>
      <p:cxnSp>
        <p:nvCxnSpPr>
          <p:cNvPr id="9" name="直接连接符 8"/>
          <p:cNvCxnSpPr/>
          <p:nvPr userDrawn="1"/>
        </p:nvCxnSpPr>
        <p:spPr>
          <a:xfrm flipH="1">
            <a:off x="-127033" y="621482"/>
            <a:ext cx="4776444"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userDrawn="1"/>
        </p:nvCxnSpPr>
        <p:spPr>
          <a:xfrm flipH="1">
            <a:off x="7507654" y="621482"/>
            <a:ext cx="4776444"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12110751"/>
      </p:ext>
    </p:ext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3_标题和内容">
    <p:spTree>
      <p:nvGrpSpPr>
        <p:cNvPr id="1" name=""/>
        <p:cNvGrpSpPr/>
        <p:nvPr/>
      </p:nvGrpSpPr>
      <p:grpSpPr>
        <a:xfrm>
          <a:off x="0" y="0"/>
          <a:ext cx="0" cy="0"/>
          <a:chOff x="0" y="0"/>
          <a:chExt cx="0" cy="0"/>
        </a:xfrm>
      </p:grpSpPr>
      <p:grpSp>
        <p:nvGrpSpPr>
          <p:cNvPr id="4" name="组合 3"/>
          <p:cNvGrpSpPr/>
          <p:nvPr userDrawn="1"/>
        </p:nvGrpSpPr>
        <p:grpSpPr>
          <a:xfrm>
            <a:off x="4693066" y="333450"/>
            <a:ext cx="2809043" cy="576064"/>
            <a:chOff x="406574" y="333450"/>
            <a:chExt cx="2808312" cy="576064"/>
          </a:xfrm>
        </p:grpSpPr>
        <p:sp>
          <p:nvSpPr>
            <p:cNvPr id="5" name="圆角矩形 4"/>
            <p:cNvSpPr/>
            <p:nvPr userDrawn="1"/>
          </p:nvSpPr>
          <p:spPr>
            <a:xfrm>
              <a:off x="406574" y="333450"/>
              <a:ext cx="2808312" cy="576064"/>
            </a:xfrm>
            <a:prstGeom prst="roundRect">
              <a:avLst>
                <a:gd name="adj" fmla="val 12985"/>
              </a:avLst>
            </a:prstGeom>
            <a:solidFill>
              <a:schemeClr val="bg1">
                <a:lumMod val="95000"/>
              </a:schemeClr>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accent1"/>
                </a:solidFill>
              </a:endParaRPr>
            </a:p>
          </p:txBody>
        </p:sp>
        <p:sp>
          <p:nvSpPr>
            <p:cNvPr id="6" name="TextBox 5"/>
            <p:cNvSpPr txBox="1"/>
            <p:nvPr userDrawn="1"/>
          </p:nvSpPr>
          <p:spPr>
            <a:xfrm>
              <a:off x="563500" y="442761"/>
              <a:ext cx="2492990" cy="400110"/>
            </a:xfrm>
            <a:prstGeom prst="rect">
              <a:avLst/>
            </a:prstGeom>
            <a:noFill/>
          </p:spPr>
          <p:txBody>
            <a:bodyPr wrap="none" rtlCol="0">
              <a:spAutoFit/>
            </a:bodyPr>
            <a:lstStyle/>
            <a:p>
              <a:r>
                <a:rPr lang="zh-CN" altLang="en-US" sz="2000" b="1" dirty="0">
                  <a:solidFill>
                    <a:schemeClr val="accent1"/>
                  </a:solidFill>
                  <a:effectLst/>
                  <a:latin typeface="微软雅黑" panose="020B0503020204020204" pitchFamily="34" charset="-122"/>
                  <a:ea typeface="微软雅黑" panose="020B0503020204020204" pitchFamily="34" charset="-122"/>
                </a:rPr>
                <a:t>时尚微立体图表合集</a:t>
              </a:r>
            </a:p>
          </p:txBody>
        </p:sp>
      </p:grpSp>
      <p:cxnSp>
        <p:nvCxnSpPr>
          <p:cNvPr id="9" name="直接连接符 8"/>
          <p:cNvCxnSpPr/>
          <p:nvPr userDrawn="1"/>
        </p:nvCxnSpPr>
        <p:spPr>
          <a:xfrm flipH="1">
            <a:off x="-127033" y="621482"/>
            <a:ext cx="4776444"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userDrawn="1"/>
        </p:nvCxnSpPr>
        <p:spPr>
          <a:xfrm flipH="1">
            <a:off x="7507654" y="621482"/>
            <a:ext cx="4776444"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11597609"/>
      </p:ext>
    </p:ext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4_标题和内容">
    <p:spTree>
      <p:nvGrpSpPr>
        <p:cNvPr id="1" name=""/>
        <p:cNvGrpSpPr/>
        <p:nvPr/>
      </p:nvGrpSpPr>
      <p:grpSpPr>
        <a:xfrm>
          <a:off x="0" y="0"/>
          <a:ext cx="0" cy="0"/>
          <a:chOff x="0" y="0"/>
          <a:chExt cx="0" cy="0"/>
        </a:xfrm>
      </p:grpSpPr>
      <p:grpSp>
        <p:nvGrpSpPr>
          <p:cNvPr id="4" name="组合 3"/>
          <p:cNvGrpSpPr/>
          <p:nvPr userDrawn="1"/>
        </p:nvGrpSpPr>
        <p:grpSpPr>
          <a:xfrm>
            <a:off x="4693066" y="333450"/>
            <a:ext cx="2809043" cy="576064"/>
            <a:chOff x="406574" y="333450"/>
            <a:chExt cx="2808312" cy="576064"/>
          </a:xfrm>
        </p:grpSpPr>
        <p:sp>
          <p:nvSpPr>
            <p:cNvPr id="5" name="圆角矩形 4"/>
            <p:cNvSpPr/>
            <p:nvPr userDrawn="1"/>
          </p:nvSpPr>
          <p:spPr>
            <a:xfrm>
              <a:off x="406574" y="333450"/>
              <a:ext cx="2808312" cy="576064"/>
            </a:xfrm>
            <a:prstGeom prst="roundRect">
              <a:avLst>
                <a:gd name="adj" fmla="val 12985"/>
              </a:avLst>
            </a:prstGeom>
            <a:solidFill>
              <a:schemeClr val="bg1">
                <a:lumMod val="95000"/>
              </a:schemeClr>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accent1"/>
                </a:solidFill>
              </a:endParaRPr>
            </a:p>
          </p:txBody>
        </p:sp>
        <p:sp>
          <p:nvSpPr>
            <p:cNvPr id="6" name="TextBox 5"/>
            <p:cNvSpPr txBox="1"/>
            <p:nvPr userDrawn="1"/>
          </p:nvSpPr>
          <p:spPr>
            <a:xfrm>
              <a:off x="563500" y="442761"/>
              <a:ext cx="2492990" cy="400110"/>
            </a:xfrm>
            <a:prstGeom prst="rect">
              <a:avLst/>
            </a:prstGeom>
            <a:noFill/>
          </p:spPr>
          <p:txBody>
            <a:bodyPr wrap="none" rtlCol="0">
              <a:spAutoFit/>
            </a:bodyPr>
            <a:lstStyle/>
            <a:p>
              <a:r>
                <a:rPr lang="zh-CN" altLang="en-US" sz="2000" b="1" dirty="0">
                  <a:solidFill>
                    <a:schemeClr val="accent1"/>
                  </a:solidFill>
                  <a:effectLst/>
                  <a:latin typeface="微软雅黑" panose="020B0503020204020204" pitchFamily="34" charset="-122"/>
                  <a:ea typeface="微软雅黑" panose="020B0503020204020204" pitchFamily="34" charset="-122"/>
                </a:rPr>
                <a:t>时尚微立体图表合集</a:t>
              </a:r>
            </a:p>
          </p:txBody>
        </p:sp>
      </p:grpSp>
      <p:cxnSp>
        <p:nvCxnSpPr>
          <p:cNvPr id="9" name="直接连接符 8"/>
          <p:cNvCxnSpPr/>
          <p:nvPr userDrawn="1"/>
        </p:nvCxnSpPr>
        <p:spPr>
          <a:xfrm flipH="1">
            <a:off x="-127033" y="621482"/>
            <a:ext cx="4776444"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userDrawn="1"/>
        </p:nvCxnSpPr>
        <p:spPr>
          <a:xfrm flipH="1">
            <a:off x="7507654" y="621482"/>
            <a:ext cx="4776444"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48660909"/>
      </p:ext>
    </p:ext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5_标题和内容">
    <p:spTree>
      <p:nvGrpSpPr>
        <p:cNvPr id="1" name=""/>
        <p:cNvGrpSpPr/>
        <p:nvPr/>
      </p:nvGrpSpPr>
      <p:grpSpPr>
        <a:xfrm>
          <a:off x="0" y="0"/>
          <a:ext cx="0" cy="0"/>
          <a:chOff x="0" y="0"/>
          <a:chExt cx="0" cy="0"/>
        </a:xfrm>
      </p:grpSpPr>
      <p:grpSp>
        <p:nvGrpSpPr>
          <p:cNvPr id="4" name="组合 3"/>
          <p:cNvGrpSpPr/>
          <p:nvPr userDrawn="1"/>
        </p:nvGrpSpPr>
        <p:grpSpPr>
          <a:xfrm>
            <a:off x="4693066" y="333450"/>
            <a:ext cx="2809043" cy="576064"/>
            <a:chOff x="406574" y="333450"/>
            <a:chExt cx="2808312" cy="576064"/>
          </a:xfrm>
        </p:grpSpPr>
        <p:sp>
          <p:nvSpPr>
            <p:cNvPr id="5" name="圆角矩形 4"/>
            <p:cNvSpPr/>
            <p:nvPr userDrawn="1"/>
          </p:nvSpPr>
          <p:spPr>
            <a:xfrm>
              <a:off x="406574" y="333450"/>
              <a:ext cx="2808312" cy="576064"/>
            </a:xfrm>
            <a:prstGeom prst="roundRect">
              <a:avLst>
                <a:gd name="adj" fmla="val 12985"/>
              </a:avLst>
            </a:prstGeom>
            <a:solidFill>
              <a:schemeClr val="bg1">
                <a:lumMod val="95000"/>
              </a:schemeClr>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accent1"/>
                </a:solidFill>
              </a:endParaRPr>
            </a:p>
          </p:txBody>
        </p:sp>
        <p:sp>
          <p:nvSpPr>
            <p:cNvPr id="6" name="TextBox 5"/>
            <p:cNvSpPr txBox="1"/>
            <p:nvPr userDrawn="1"/>
          </p:nvSpPr>
          <p:spPr>
            <a:xfrm>
              <a:off x="563500" y="442761"/>
              <a:ext cx="2492990" cy="400110"/>
            </a:xfrm>
            <a:prstGeom prst="rect">
              <a:avLst/>
            </a:prstGeom>
            <a:noFill/>
          </p:spPr>
          <p:txBody>
            <a:bodyPr wrap="none" rtlCol="0">
              <a:spAutoFit/>
            </a:bodyPr>
            <a:lstStyle/>
            <a:p>
              <a:r>
                <a:rPr lang="zh-CN" altLang="en-US" sz="2000" b="1" dirty="0">
                  <a:solidFill>
                    <a:schemeClr val="accent1"/>
                  </a:solidFill>
                  <a:effectLst/>
                  <a:latin typeface="微软雅黑" panose="020B0503020204020204" pitchFamily="34" charset="-122"/>
                  <a:ea typeface="微软雅黑" panose="020B0503020204020204" pitchFamily="34" charset="-122"/>
                </a:rPr>
                <a:t>时尚微立体图表合集</a:t>
              </a:r>
            </a:p>
          </p:txBody>
        </p:sp>
      </p:grpSp>
      <p:cxnSp>
        <p:nvCxnSpPr>
          <p:cNvPr id="9" name="直接连接符 8"/>
          <p:cNvCxnSpPr/>
          <p:nvPr userDrawn="1"/>
        </p:nvCxnSpPr>
        <p:spPr>
          <a:xfrm flipH="1">
            <a:off x="-127033" y="621482"/>
            <a:ext cx="4776444"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userDrawn="1"/>
        </p:nvCxnSpPr>
        <p:spPr>
          <a:xfrm flipH="1">
            <a:off x="7507654" y="621482"/>
            <a:ext cx="4776444"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3037042"/>
      </p:ext>
    </p:ext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6_标题和内容">
    <p:spTree>
      <p:nvGrpSpPr>
        <p:cNvPr id="1" name=""/>
        <p:cNvGrpSpPr/>
        <p:nvPr/>
      </p:nvGrpSpPr>
      <p:grpSpPr>
        <a:xfrm>
          <a:off x="0" y="0"/>
          <a:ext cx="0" cy="0"/>
          <a:chOff x="0" y="0"/>
          <a:chExt cx="0" cy="0"/>
        </a:xfrm>
      </p:grpSpPr>
      <p:grpSp>
        <p:nvGrpSpPr>
          <p:cNvPr id="4" name="组合 3"/>
          <p:cNvGrpSpPr/>
          <p:nvPr userDrawn="1"/>
        </p:nvGrpSpPr>
        <p:grpSpPr>
          <a:xfrm>
            <a:off x="4693066" y="333450"/>
            <a:ext cx="2809043" cy="576064"/>
            <a:chOff x="406574" y="333450"/>
            <a:chExt cx="2808312" cy="576064"/>
          </a:xfrm>
        </p:grpSpPr>
        <p:sp>
          <p:nvSpPr>
            <p:cNvPr id="5" name="圆角矩形 4"/>
            <p:cNvSpPr/>
            <p:nvPr userDrawn="1"/>
          </p:nvSpPr>
          <p:spPr>
            <a:xfrm>
              <a:off x="406574" y="333450"/>
              <a:ext cx="2808312" cy="576064"/>
            </a:xfrm>
            <a:prstGeom prst="roundRect">
              <a:avLst>
                <a:gd name="adj" fmla="val 12985"/>
              </a:avLst>
            </a:prstGeom>
            <a:solidFill>
              <a:schemeClr val="bg1">
                <a:lumMod val="95000"/>
              </a:schemeClr>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accent1"/>
                </a:solidFill>
              </a:endParaRPr>
            </a:p>
          </p:txBody>
        </p:sp>
        <p:sp>
          <p:nvSpPr>
            <p:cNvPr id="6" name="TextBox 5"/>
            <p:cNvSpPr txBox="1"/>
            <p:nvPr userDrawn="1"/>
          </p:nvSpPr>
          <p:spPr>
            <a:xfrm>
              <a:off x="563500" y="442761"/>
              <a:ext cx="2492990" cy="400110"/>
            </a:xfrm>
            <a:prstGeom prst="rect">
              <a:avLst/>
            </a:prstGeom>
            <a:noFill/>
          </p:spPr>
          <p:txBody>
            <a:bodyPr wrap="none" rtlCol="0">
              <a:spAutoFit/>
            </a:bodyPr>
            <a:lstStyle/>
            <a:p>
              <a:r>
                <a:rPr lang="zh-CN" altLang="en-US" sz="2000" b="1" dirty="0">
                  <a:solidFill>
                    <a:schemeClr val="accent1"/>
                  </a:solidFill>
                  <a:effectLst/>
                  <a:latin typeface="微软雅黑" panose="020B0503020204020204" pitchFamily="34" charset="-122"/>
                  <a:ea typeface="微软雅黑" panose="020B0503020204020204" pitchFamily="34" charset="-122"/>
                </a:rPr>
                <a:t>时尚微立体图表合集</a:t>
              </a:r>
            </a:p>
          </p:txBody>
        </p:sp>
      </p:grpSp>
      <p:cxnSp>
        <p:nvCxnSpPr>
          <p:cNvPr id="9" name="直接连接符 8"/>
          <p:cNvCxnSpPr/>
          <p:nvPr userDrawn="1"/>
        </p:nvCxnSpPr>
        <p:spPr>
          <a:xfrm flipH="1">
            <a:off x="-127033" y="621482"/>
            <a:ext cx="4776444"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userDrawn="1"/>
        </p:nvCxnSpPr>
        <p:spPr>
          <a:xfrm flipH="1">
            <a:off x="7507654" y="621482"/>
            <a:ext cx="4776444"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73049389"/>
      </p:ext>
    </p:ext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638" y="2130426"/>
            <a:ext cx="10365899" cy="1470025"/>
          </a:xfrm>
          <a:prstGeom prst="rect">
            <a:avLst/>
          </a:prstGeom>
        </p:spPr>
        <p:txBody>
          <a:bodyPr/>
          <a:lstStyle/>
          <a:p>
            <a:r>
              <a:rPr lang="zh-CN" altLang="en-US"/>
              <a:t>单击此处编辑母版标题样式</a:t>
            </a:r>
          </a:p>
        </p:txBody>
      </p:sp>
      <p:sp>
        <p:nvSpPr>
          <p:cNvPr id="3" name="副标题 2"/>
          <p:cNvSpPr>
            <a:spLocks noGrp="1"/>
          </p:cNvSpPr>
          <p:nvPr>
            <p:ph type="subTitle" idx="1"/>
          </p:nvPr>
        </p:nvSpPr>
        <p:spPr>
          <a:xfrm>
            <a:off x="1829276" y="3886200"/>
            <a:ext cx="8536623"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a:xfrm>
            <a:off x="609759" y="6356351"/>
            <a:ext cx="2845541" cy="365125"/>
          </a:xfrm>
          <a:prstGeom prst="rect">
            <a:avLst/>
          </a:prstGeom>
        </p:spPr>
        <p:txBody>
          <a:bodyPr/>
          <a:lstStyle/>
          <a:p>
            <a:fld id="{FC8A9CF0-91C9-42F9-83C2-B72FF9A18BA5}" type="datetimeFigureOut">
              <a:rPr lang="zh-CN" altLang="en-US" smtClean="0"/>
              <a:t>2017/6/25 Sunday</a:t>
            </a:fld>
            <a:endParaRPr lang="zh-CN" altLang="en-US"/>
          </a:p>
        </p:txBody>
      </p:sp>
      <p:sp>
        <p:nvSpPr>
          <p:cNvPr id="5" name="页脚占位符 4"/>
          <p:cNvSpPr>
            <a:spLocks noGrp="1"/>
          </p:cNvSpPr>
          <p:nvPr>
            <p:ph type="ftr" sz="quarter" idx="11"/>
          </p:nvPr>
        </p:nvSpPr>
        <p:spPr>
          <a:xfrm>
            <a:off x="4166685" y="6356351"/>
            <a:ext cx="3861805"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739875" y="6356351"/>
            <a:ext cx="2845541" cy="365125"/>
          </a:xfrm>
          <a:prstGeom prst="rect">
            <a:avLst/>
          </a:prstGeom>
        </p:spPr>
        <p:txBody>
          <a:bodyPr/>
          <a:lstStyle/>
          <a:p>
            <a:fld id="{A7F1AA27-B7A4-475F-8430-0E6442A33CF0}" type="slidenum">
              <a:rPr lang="zh-CN" altLang="en-US" smtClean="0"/>
              <a:t>‹#›</a:t>
            </a:fld>
            <a:endParaRPr lang="zh-CN" altLang="en-US"/>
          </a:p>
        </p:txBody>
      </p:sp>
    </p:spTree>
    <p:extLst>
      <p:ext uri="{BB962C8B-B14F-4D97-AF65-F5344CB8AC3E}">
        <p14:creationId xmlns:p14="http://schemas.microsoft.com/office/powerpoint/2010/main" val="2541091769"/>
      </p:ext>
    </p:extLst>
  </p:cSld>
  <p:clrMapOvr>
    <a:masterClrMapping/>
  </p:clrMapOvr>
  <p:transition spd="slow">
    <p:comb/>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09759" y="274638"/>
            <a:ext cx="10975658" cy="1143000"/>
          </a:xfrm>
          <a:prstGeom prst="rect">
            <a:avLst/>
          </a:prstGeom>
        </p:spPr>
        <p:txBody>
          <a:bodyPr/>
          <a:lstStyle/>
          <a:p>
            <a:r>
              <a:rPr lang="zh-CN" altLang="en-US"/>
              <a:t>单击此处编辑母版标题样式</a:t>
            </a:r>
          </a:p>
        </p:txBody>
      </p:sp>
      <p:sp>
        <p:nvSpPr>
          <p:cNvPr id="3" name="内容占位符 2"/>
          <p:cNvSpPr>
            <a:spLocks noGrp="1"/>
          </p:cNvSpPr>
          <p:nvPr>
            <p:ph idx="1"/>
          </p:nvPr>
        </p:nvSpPr>
        <p:spPr>
          <a:xfrm>
            <a:off x="609759" y="1600201"/>
            <a:ext cx="10975658" cy="4525963"/>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609759" y="6356351"/>
            <a:ext cx="2845541" cy="365125"/>
          </a:xfrm>
          <a:prstGeom prst="rect">
            <a:avLst/>
          </a:prstGeom>
        </p:spPr>
        <p:txBody>
          <a:bodyPr/>
          <a:lstStyle/>
          <a:p>
            <a:fld id="{FC8A9CF0-91C9-42F9-83C2-B72FF9A18BA5}" type="datetimeFigureOut">
              <a:rPr lang="zh-CN" altLang="en-US" smtClean="0"/>
              <a:t>2017/6/25 Sunday</a:t>
            </a:fld>
            <a:endParaRPr lang="zh-CN" altLang="en-US"/>
          </a:p>
        </p:txBody>
      </p:sp>
      <p:sp>
        <p:nvSpPr>
          <p:cNvPr id="5" name="页脚占位符 4"/>
          <p:cNvSpPr>
            <a:spLocks noGrp="1"/>
          </p:cNvSpPr>
          <p:nvPr>
            <p:ph type="ftr" sz="quarter" idx="11"/>
          </p:nvPr>
        </p:nvSpPr>
        <p:spPr>
          <a:xfrm>
            <a:off x="4166685" y="6356351"/>
            <a:ext cx="3861805"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739875" y="6356351"/>
            <a:ext cx="2845541" cy="365125"/>
          </a:xfrm>
          <a:prstGeom prst="rect">
            <a:avLst/>
          </a:prstGeom>
        </p:spPr>
        <p:txBody>
          <a:bodyPr/>
          <a:lstStyle/>
          <a:p>
            <a:fld id="{A7F1AA27-B7A4-475F-8430-0E6442A33CF0}" type="slidenum">
              <a:rPr lang="zh-CN" altLang="en-US" smtClean="0"/>
              <a:t>‹#›</a:t>
            </a:fld>
            <a:endParaRPr lang="zh-CN" altLang="en-US"/>
          </a:p>
        </p:txBody>
      </p:sp>
    </p:spTree>
    <p:extLst>
      <p:ext uri="{BB962C8B-B14F-4D97-AF65-F5344CB8AC3E}">
        <p14:creationId xmlns:p14="http://schemas.microsoft.com/office/powerpoint/2010/main" val="2561797083"/>
      </p:ext>
    </p:extLst>
  </p:cSld>
  <p:clrMapOvr>
    <a:masterClrMapping/>
  </p:clrMapOvr>
  <p:transition spd="slow">
    <p:comb/>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335" y="4406901"/>
            <a:ext cx="10365899" cy="1362075"/>
          </a:xfrm>
          <a:prstGeom prst="rect">
            <a:avLst/>
          </a:prstGeo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963335" y="2906713"/>
            <a:ext cx="10365899"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a:xfrm>
            <a:off x="609759" y="6356351"/>
            <a:ext cx="2845541" cy="365125"/>
          </a:xfrm>
          <a:prstGeom prst="rect">
            <a:avLst/>
          </a:prstGeom>
        </p:spPr>
        <p:txBody>
          <a:bodyPr/>
          <a:lstStyle/>
          <a:p>
            <a:fld id="{FC8A9CF0-91C9-42F9-83C2-B72FF9A18BA5}" type="datetimeFigureOut">
              <a:rPr lang="zh-CN" altLang="en-US" smtClean="0"/>
              <a:t>2017/6/25 Sunday</a:t>
            </a:fld>
            <a:endParaRPr lang="zh-CN" altLang="en-US"/>
          </a:p>
        </p:txBody>
      </p:sp>
      <p:sp>
        <p:nvSpPr>
          <p:cNvPr id="5" name="页脚占位符 4"/>
          <p:cNvSpPr>
            <a:spLocks noGrp="1"/>
          </p:cNvSpPr>
          <p:nvPr>
            <p:ph type="ftr" sz="quarter" idx="11"/>
          </p:nvPr>
        </p:nvSpPr>
        <p:spPr>
          <a:xfrm>
            <a:off x="4166685" y="6356351"/>
            <a:ext cx="3861805"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739875" y="6356351"/>
            <a:ext cx="2845541" cy="365125"/>
          </a:xfrm>
          <a:prstGeom prst="rect">
            <a:avLst/>
          </a:prstGeom>
        </p:spPr>
        <p:txBody>
          <a:bodyPr/>
          <a:lstStyle/>
          <a:p>
            <a:fld id="{A7F1AA27-B7A4-475F-8430-0E6442A33CF0}" type="slidenum">
              <a:rPr lang="zh-CN" altLang="en-US" smtClean="0"/>
              <a:t>‹#›</a:t>
            </a:fld>
            <a:endParaRPr lang="zh-CN" altLang="en-US"/>
          </a:p>
        </p:txBody>
      </p:sp>
    </p:spTree>
    <p:extLst>
      <p:ext uri="{BB962C8B-B14F-4D97-AF65-F5344CB8AC3E}">
        <p14:creationId xmlns:p14="http://schemas.microsoft.com/office/powerpoint/2010/main" val="2713839696"/>
      </p:ext>
    </p:extLst>
  </p:cSld>
  <p:clrMapOvr>
    <a:masterClrMapping/>
  </p:clrMapOvr>
  <p:transition spd="slow">
    <p:comb/>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09759" y="274638"/>
            <a:ext cx="10975658" cy="1143000"/>
          </a:xfrm>
          <a:prstGeom prst="rect">
            <a:avLst/>
          </a:prstGeom>
        </p:spPr>
        <p:txBody>
          <a:bodyPr/>
          <a:lstStyle/>
          <a:p>
            <a:r>
              <a:rPr lang="zh-CN" altLang="en-US"/>
              <a:t>单击此处编辑母版标题样式</a:t>
            </a:r>
          </a:p>
        </p:txBody>
      </p:sp>
      <p:sp>
        <p:nvSpPr>
          <p:cNvPr id="3" name="内容占位符 2"/>
          <p:cNvSpPr>
            <a:spLocks noGrp="1"/>
          </p:cNvSpPr>
          <p:nvPr>
            <p:ph sz="half" idx="1"/>
          </p:nvPr>
        </p:nvSpPr>
        <p:spPr>
          <a:xfrm>
            <a:off x="813012" y="1600201"/>
            <a:ext cx="7217596"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8233862" y="1600201"/>
            <a:ext cx="7217595"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a:xfrm>
            <a:off x="609759" y="6356351"/>
            <a:ext cx="2845541" cy="365125"/>
          </a:xfrm>
          <a:prstGeom prst="rect">
            <a:avLst/>
          </a:prstGeom>
        </p:spPr>
        <p:txBody>
          <a:bodyPr/>
          <a:lstStyle/>
          <a:p>
            <a:fld id="{FC8A9CF0-91C9-42F9-83C2-B72FF9A18BA5}" type="datetimeFigureOut">
              <a:rPr lang="zh-CN" altLang="en-US" smtClean="0"/>
              <a:t>2017/6/25 Sunday</a:t>
            </a:fld>
            <a:endParaRPr lang="zh-CN" altLang="en-US"/>
          </a:p>
        </p:txBody>
      </p:sp>
      <p:sp>
        <p:nvSpPr>
          <p:cNvPr id="6" name="页脚占位符 5"/>
          <p:cNvSpPr>
            <a:spLocks noGrp="1"/>
          </p:cNvSpPr>
          <p:nvPr>
            <p:ph type="ftr" sz="quarter" idx="11"/>
          </p:nvPr>
        </p:nvSpPr>
        <p:spPr>
          <a:xfrm>
            <a:off x="4166685" y="6356351"/>
            <a:ext cx="3861805"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739875" y="6356351"/>
            <a:ext cx="2845541" cy="365125"/>
          </a:xfrm>
          <a:prstGeom prst="rect">
            <a:avLst/>
          </a:prstGeom>
        </p:spPr>
        <p:txBody>
          <a:bodyPr/>
          <a:lstStyle/>
          <a:p>
            <a:fld id="{A7F1AA27-B7A4-475F-8430-0E6442A33CF0}" type="slidenum">
              <a:rPr lang="zh-CN" altLang="en-US" smtClean="0"/>
              <a:t>‹#›</a:t>
            </a:fld>
            <a:endParaRPr lang="zh-CN" altLang="en-US"/>
          </a:p>
        </p:txBody>
      </p:sp>
    </p:spTree>
    <p:extLst>
      <p:ext uri="{BB962C8B-B14F-4D97-AF65-F5344CB8AC3E}">
        <p14:creationId xmlns:p14="http://schemas.microsoft.com/office/powerpoint/2010/main" val="487283112"/>
      </p:ext>
    </p:extLst>
  </p:cSld>
  <p:clrMapOvr>
    <a:masterClrMapping/>
  </p:clrMapOvr>
  <p:transition spd="slow">
    <p:comb/>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759" y="274638"/>
            <a:ext cx="10975658" cy="1143000"/>
          </a:xfrm>
          <a:prstGeom prst="rect">
            <a:avLst/>
          </a:prstGeo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609759" y="1535113"/>
            <a:ext cx="5388320"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609759" y="2174875"/>
            <a:ext cx="5388320"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94980" y="1535113"/>
            <a:ext cx="5390437"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94980" y="2174875"/>
            <a:ext cx="5390437"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a:xfrm>
            <a:off x="609759" y="6356351"/>
            <a:ext cx="2845541" cy="365125"/>
          </a:xfrm>
          <a:prstGeom prst="rect">
            <a:avLst/>
          </a:prstGeom>
        </p:spPr>
        <p:txBody>
          <a:bodyPr/>
          <a:lstStyle/>
          <a:p>
            <a:fld id="{FC8A9CF0-91C9-42F9-83C2-B72FF9A18BA5}" type="datetimeFigureOut">
              <a:rPr lang="zh-CN" altLang="en-US" smtClean="0"/>
              <a:t>2017/6/25 Sunday</a:t>
            </a:fld>
            <a:endParaRPr lang="zh-CN" altLang="en-US"/>
          </a:p>
        </p:txBody>
      </p:sp>
      <p:sp>
        <p:nvSpPr>
          <p:cNvPr id="8" name="页脚占位符 7"/>
          <p:cNvSpPr>
            <a:spLocks noGrp="1"/>
          </p:cNvSpPr>
          <p:nvPr>
            <p:ph type="ftr" sz="quarter" idx="11"/>
          </p:nvPr>
        </p:nvSpPr>
        <p:spPr>
          <a:xfrm>
            <a:off x="4166685" y="6356351"/>
            <a:ext cx="3861805" cy="365125"/>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8739875" y="6356351"/>
            <a:ext cx="2845541" cy="365125"/>
          </a:xfrm>
          <a:prstGeom prst="rect">
            <a:avLst/>
          </a:prstGeom>
        </p:spPr>
        <p:txBody>
          <a:bodyPr/>
          <a:lstStyle/>
          <a:p>
            <a:fld id="{A7F1AA27-B7A4-475F-8430-0E6442A33CF0}" type="slidenum">
              <a:rPr lang="zh-CN" altLang="en-US" smtClean="0"/>
              <a:t>‹#›</a:t>
            </a:fld>
            <a:endParaRPr lang="zh-CN" altLang="en-US"/>
          </a:p>
        </p:txBody>
      </p:sp>
    </p:spTree>
    <p:extLst>
      <p:ext uri="{BB962C8B-B14F-4D97-AF65-F5344CB8AC3E}">
        <p14:creationId xmlns:p14="http://schemas.microsoft.com/office/powerpoint/2010/main" val="3094297797"/>
      </p:ext>
    </p:extLst>
  </p:cSld>
  <p:clrMapOvr>
    <a:masterClrMapping/>
  </p:clrMapOvr>
  <p:transition spd="slow">
    <p:comb/>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09759" y="274638"/>
            <a:ext cx="10975658" cy="1143000"/>
          </a:xfrm>
          <a:prstGeom prst="rect">
            <a:avLst/>
          </a:prstGeom>
        </p:spPr>
        <p:txBody>
          <a:bodyPr/>
          <a:lstStyle/>
          <a:p>
            <a:r>
              <a:rPr lang="zh-CN" altLang="en-US"/>
              <a:t>单击此处编辑母版标题样式</a:t>
            </a:r>
          </a:p>
        </p:txBody>
      </p:sp>
      <p:sp>
        <p:nvSpPr>
          <p:cNvPr id="3" name="日期占位符 2"/>
          <p:cNvSpPr>
            <a:spLocks noGrp="1"/>
          </p:cNvSpPr>
          <p:nvPr>
            <p:ph type="dt" sz="half" idx="10"/>
          </p:nvPr>
        </p:nvSpPr>
        <p:spPr>
          <a:xfrm>
            <a:off x="609759" y="6356351"/>
            <a:ext cx="2845541" cy="365125"/>
          </a:xfrm>
          <a:prstGeom prst="rect">
            <a:avLst/>
          </a:prstGeom>
        </p:spPr>
        <p:txBody>
          <a:bodyPr/>
          <a:lstStyle/>
          <a:p>
            <a:fld id="{FC8A9CF0-91C9-42F9-83C2-B72FF9A18BA5}" type="datetimeFigureOut">
              <a:rPr lang="zh-CN" altLang="en-US" smtClean="0"/>
              <a:t>2017/6/25 Sunday</a:t>
            </a:fld>
            <a:endParaRPr lang="zh-CN" altLang="en-US"/>
          </a:p>
        </p:txBody>
      </p:sp>
      <p:sp>
        <p:nvSpPr>
          <p:cNvPr id="4" name="页脚占位符 3"/>
          <p:cNvSpPr>
            <a:spLocks noGrp="1"/>
          </p:cNvSpPr>
          <p:nvPr>
            <p:ph type="ftr" sz="quarter" idx="11"/>
          </p:nvPr>
        </p:nvSpPr>
        <p:spPr>
          <a:xfrm>
            <a:off x="4166685" y="6356351"/>
            <a:ext cx="3861805" cy="365125"/>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8739875" y="6356351"/>
            <a:ext cx="2845541" cy="365125"/>
          </a:xfrm>
          <a:prstGeom prst="rect">
            <a:avLst/>
          </a:prstGeom>
        </p:spPr>
        <p:txBody>
          <a:bodyPr/>
          <a:lstStyle/>
          <a:p>
            <a:fld id="{A7F1AA27-B7A4-475F-8430-0E6442A33CF0}" type="slidenum">
              <a:rPr lang="zh-CN" altLang="en-US" smtClean="0"/>
              <a:t>‹#›</a:t>
            </a:fld>
            <a:endParaRPr lang="zh-CN" altLang="en-US"/>
          </a:p>
        </p:txBody>
      </p:sp>
    </p:spTree>
    <p:extLst>
      <p:ext uri="{BB962C8B-B14F-4D97-AF65-F5344CB8AC3E}">
        <p14:creationId xmlns:p14="http://schemas.microsoft.com/office/powerpoint/2010/main" val="3472649450"/>
      </p:ext>
    </p:extLst>
  </p:cSld>
  <p:clrMapOvr>
    <a:masterClrMapping/>
  </p:clrMapOvr>
  <p:transition spd="slow">
    <p:comb/>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609759" y="6356351"/>
            <a:ext cx="2845541" cy="365125"/>
          </a:xfrm>
          <a:prstGeom prst="rect">
            <a:avLst/>
          </a:prstGeom>
        </p:spPr>
        <p:txBody>
          <a:bodyPr/>
          <a:lstStyle/>
          <a:p>
            <a:fld id="{FC8A9CF0-91C9-42F9-83C2-B72FF9A18BA5}" type="datetimeFigureOut">
              <a:rPr lang="zh-CN" altLang="en-US" smtClean="0"/>
              <a:t>2017/6/25 Sunday</a:t>
            </a:fld>
            <a:endParaRPr lang="zh-CN" altLang="en-US"/>
          </a:p>
        </p:txBody>
      </p:sp>
      <p:sp>
        <p:nvSpPr>
          <p:cNvPr id="3" name="页脚占位符 2"/>
          <p:cNvSpPr>
            <a:spLocks noGrp="1"/>
          </p:cNvSpPr>
          <p:nvPr>
            <p:ph type="ftr" sz="quarter" idx="11"/>
          </p:nvPr>
        </p:nvSpPr>
        <p:spPr>
          <a:xfrm>
            <a:off x="4166685" y="6356351"/>
            <a:ext cx="3861805" cy="365125"/>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8739875" y="6356351"/>
            <a:ext cx="2845541" cy="365125"/>
          </a:xfrm>
          <a:prstGeom prst="rect">
            <a:avLst/>
          </a:prstGeom>
        </p:spPr>
        <p:txBody>
          <a:bodyPr/>
          <a:lstStyle/>
          <a:p>
            <a:fld id="{A7F1AA27-B7A4-475F-8430-0E6442A33CF0}" type="slidenum">
              <a:rPr lang="zh-CN" altLang="en-US" smtClean="0"/>
              <a:t>‹#›</a:t>
            </a:fld>
            <a:endParaRPr lang="zh-CN" altLang="en-US"/>
          </a:p>
        </p:txBody>
      </p:sp>
    </p:spTree>
    <p:extLst>
      <p:ext uri="{BB962C8B-B14F-4D97-AF65-F5344CB8AC3E}">
        <p14:creationId xmlns:p14="http://schemas.microsoft.com/office/powerpoint/2010/main" val="989663885"/>
      </p:ext>
    </p:extLst>
  </p:cSld>
  <p:clrMapOvr>
    <a:masterClrMapping/>
  </p:clrMapOvr>
  <p:transition spd="slow">
    <p:comb/>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340" y="4800600"/>
            <a:ext cx="7317105" cy="566738"/>
          </a:xfrm>
          <a:prstGeom prst="rect">
            <a:avLst/>
          </a:prstGeo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2390340" y="612775"/>
            <a:ext cx="7317105"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90340" y="5367338"/>
            <a:ext cx="7317105"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a:xfrm>
            <a:off x="609759" y="6356351"/>
            <a:ext cx="2845541" cy="365125"/>
          </a:xfrm>
          <a:prstGeom prst="rect">
            <a:avLst/>
          </a:prstGeom>
        </p:spPr>
        <p:txBody>
          <a:bodyPr/>
          <a:lstStyle/>
          <a:p>
            <a:fld id="{FC8A9CF0-91C9-42F9-83C2-B72FF9A18BA5}" type="datetimeFigureOut">
              <a:rPr lang="zh-CN" altLang="en-US" smtClean="0"/>
              <a:t>2017/6/25 Sunday</a:t>
            </a:fld>
            <a:endParaRPr lang="zh-CN" altLang="en-US"/>
          </a:p>
        </p:txBody>
      </p:sp>
      <p:sp>
        <p:nvSpPr>
          <p:cNvPr id="6" name="页脚占位符 5"/>
          <p:cNvSpPr>
            <a:spLocks noGrp="1"/>
          </p:cNvSpPr>
          <p:nvPr>
            <p:ph type="ftr" sz="quarter" idx="11"/>
          </p:nvPr>
        </p:nvSpPr>
        <p:spPr>
          <a:xfrm>
            <a:off x="4166685" y="6356351"/>
            <a:ext cx="3861805"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739875" y="6356351"/>
            <a:ext cx="2845541" cy="365125"/>
          </a:xfrm>
          <a:prstGeom prst="rect">
            <a:avLst/>
          </a:prstGeom>
        </p:spPr>
        <p:txBody>
          <a:bodyPr/>
          <a:lstStyle/>
          <a:p>
            <a:fld id="{A7F1AA27-B7A4-475F-8430-0E6442A33CF0}" type="slidenum">
              <a:rPr lang="zh-CN" altLang="en-US" smtClean="0"/>
              <a:t>‹#›</a:t>
            </a:fld>
            <a:endParaRPr lang="zh-CN" altLang="en-US"/>
          </a:p>
        </p:txBody>
      </p:sp>
    </p:spTree>
    <p:extLst>
      <p:ext uri="{BB962C8B-B14F-4D97-AF65-F5344CB8AC3E}">
        <p14:creationId xmlns:p14="http://schemas.microsoft.com/office/powerpoint/2010/main" val="1698530605"/>
      </p:ext>
    </p:extLst>
  </p:cSld>
  <p:clrMapOvr>
    <a:masterClrMapping/>
  </p:clrMapOvr>
  <p:transition spd="slow">
    <p:comb/>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CF6"/>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67613301"/>
      </p:ext>
    </p:extLst>
  </p:cSld>
  <p:clrMap bg1="lt1" tx1="dk1" bg2="lt2" tx2="dk2" accent1="accent1" accent2="accent2" accent3="accent3" accent4="accent4" accent5="accent5" accent6="accent6" hlink="hlink" folHlink="folHlink"/>
  <p:sldLayoutIdLst>
    <p:sldLayoutId id="2147483656" r:id="rId1"/>
    <p:sldLayoutId id="2147483649" r:id="rId2"/>
    <p:sldLayoutId id="2147483650" r:id="rId3"/>
    <p:sldLayoutId id="2147483651" r:id="rId4"/>
    <p:sldLayoutId id="2147483652" r:id="rId5"/>
    <p:sldLayoutId id="2147483653" r:id="rId6"/>
    <p:sldLayoutId id="2147483654" r:id="rId7"/>
    <p:sldLayoutId id="2147483655"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Lst>
  <p:transition spd="slow">
    <p:comb/>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8.xml"/><Relationship Id="rId7" Type="http://schemas.openxmlformats.org/officeDocument/2006/relationships/image" Target="../media/image4.png"/><Relationship Id="rId2" Type="http://schemas.openxmlformats.org/officeDocument/2006/relationships/audio" Target="../media/media1.mp3"/><Relationship Id="rId1" Type="http://schemas.microsoft.com/office/2007/relationships/media" Target="../media/media1.mp3"/><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5.xml"/><Relationship Id="rId1" Type="http://schemas.openxmlformats.org/officeDocument/2006/relationships/slideLayout" Target="../slideLayouts/slideLayout8.xml"/><Relationship Id="rId5" Type="http://schemas.openxmlformats.org/officeDocument/2006/relationships/image" Target="../media/image7.jpg"/><Relationship Id="rId4" Type="http://schemas.openxmlformats.org/officeDocument/2006/relationships/image" Target="../media/image6.jp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8.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5">
            <a:lum/>
          </a:blip>
          <a:srcRect/>
          <a:stretch>
            <a:fillRect/>
          </a:stretch>
        </a:blipFill>
        <a:effectLst/>
      </p:bgPr>
    </p:bg>
    <p:spTree>
      <p:nvGrpSpPr>
        <p:cNvPr id="1" name=""/>
        <p:cNvGrpSpPr/>
        <p:nvPr/>
      </p:nvGrpSpPr>
      <p:grpSpPr>
        <a:xfrm>
          <a:off x="0" y="0"/>
          <a:ext cx="0" cy="0"/>
          <a:chOff x="0" y="0"/>
          <a:chExt cx="0" cy="0"/>
        </a:xfrm>
      </p:grpSpPr>
      <p:sp>
        <p:nvSpPr>
          <p:cNvPr id="34" name="TextBox 112"/>
          <p:cNvSpPr txBox="1"/>
          <p:nvPr/>
        </p:nvSpPr>
        <p:spPr>
          <a:xfrm>
            <a:off x="3861721" y="5085184"/>
            <a:ext cx="5200646" cy="328193"/>
          </a:xfrm>
          <a:prstGeom prst="rect">
            <a:avLst/>
          </a:prstGeom>
          <a:noFill/>
        </p:spPr>
        <p:txBody>
          <a:bodyPr wrap="none" lIns="121884" tIns="60941" rIns="121884" bIns="60941" rtlCol="0">
            <a:spAutoFit/>
          </a:bodyPr>
          <a:lstStyle/>
          <a:p>
            <a:pPr algn="ctr"/>
            <a:r>
              <a:rPr lang="en-US" altLang="zh-CN" sz="1333" dirty="0">
                <a:solidFill>
                  <a:schemeClr val="tx1">
                    <a:lumMod val="65000"/>
                    <a:lumOff val="35000"/>
                  </a:schemeClr>
                </a:solidFill>
                <a:latin typeface="微软雅黑" pitchFamily="34" charset="-122"/>
                <a:ea typeface="微软雅黑" pitchFamily="34" charset="-122"/>
              </a:rPr>
              <a:t>Spring breeze is not as good as your pink ten fresh template</a:t>
            </a:r>
            <a:endParaRPr lang="zh-CN" altLang="en-US" sz="1333" dirty="0">
              <a:solidFill>
                <a:schemeClr val="tx1">
                  <a:lumMod val="65000"/>
                  <a:lumOff val="35000"/>
                </a:schemeClr>
              </a:solidFill>
              <a:latin typeface="微软雅黑" pitchFamily="34" charset="-122"/>
              <a:ea typeface="微软雅黑" pitchFamily="34" charset="-122"/>
            </a:endParaRPr>
          </a:p>
        </p:txBody>
      </p:sp>
      <p:sp>
        <p:nvSpPr>
          <p:cNvPr id="35" name="TextBox 1"/>
          <p:cNvSpPr txBox="1"/>
          <p:nvPr/>
        </p:nvSpPr>
        <p:spPr>
          <a:xfrm>
            <a:off x="3505299" y="4462221"/>
            <a:ext cx="5588000" cy="461665"/>
          </a:xfrm>
          <a:prstGeom prst="rect">
            <a:avLst/>
          </a:prstGeom>
          <a:noFill/>
        </p:spPr>
        <p:txBody>
          <a:bodyPr wrap="square" rtlCol="0">
            <a:spAutoFit/>
          </a:bodyPr>
          <a:lstStyle/>
          <a:p>
            <a:pPr algn="ctr"/>
            <a:r>
              <a:rPr lang="zh-CN" altLang="en-US" sz="2400" dirty="0">
                <a:solidFill>
                  <a:schemeClr val="accent2"/>
                </a:solidFill>
                <a:latin typeface="微软雅黑" pitchFamily="34" charset="-122"/>
                <a:ea typeface="微软雅黑" pitchFamily="34" charset="-122"/>
              </a:rPr>
              <a:t>团部工作汇报、工作总结模板</a:t>
            </a:r>
          </a:p>
        </p:txBody>
      </p:sp>
      <p:cxnSp>
        <p:nvCxnSpPr>
          <p:cNvPr id="37" name="直接箭头连接符 36"/>
          <p:cNvCxnSpPr/>
          <p:nvPr/>
        </p:nvCxnSpPr>
        <p:spPr>
          <a:xfrm>
            <a:off x="2667985" y="4693053"/>
            <a:ext cx="134137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8" name="直接箭头连接符 37"/>
          <p:cNvCxnSpPr/>
          <p:nvPr/>
        </p:nvCxnSpPr>
        <p:spPr>
          <a:xfrm flipH="1">
            <a:off x="8617867" y="4693053"/>
            <a:ext cx="88900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3" name="图片 2"/>
          <p:cNvPicPr>
            <a:picLocks noChangeAspect="1"/>
          </p:cNvPicPr>
          <p:nvPr/>
        </p:nvPicPr>
        <p:blipFill rotWithShape="1">
          <a:blip r:embed="rId6" cstate="print">
            <a:extLst>
              <a:ext uri="{28A0092B-C50C-407E-A947-70E740481C1C}">
                <a14:useLocalDpi xmlns:a14="http://schemas.microsoft.com/office/drawing/2010/main" val="0"/>
              </a:ext>
            </a:extLst>
          </a:blip>
          <a:srcRect l="18946" t="18697" r="13065" b="8288"/>
          <a:stretch/>
        </p:blipFill>
        <p:spPr>
          <a:xfrm>
            <a:off x="4801443" y="548680"/>
            <a:ext cx="2790601" cy="2689267"/>
          </a:xfrm>
          <a:prstGeom prst="rect">
            <a:avLst/>
          </a:prstGeom>
        </p:spPr>
      </p:pic>
      <p:sp>
        <p:nvSpPr>
          <p:cNvPr id="4" name="文本框 3"/>
          <p:cNvSpPr txBox="1"/>
          <p:nvPr/>
        </p:nvSpPr>
        <p:spPr>
          <a:xfrm>
            <a:off x="2209155" y="3123442"/>
            <a:ext cx="8352928" cy="1323439"/>
          </a:xfrm>
          <a:prstGeom prst="rect">
            <a:avLst/>
          </a:prstGeom>
          <a:noFill/>
        </p:spPr>
        <p:txBody>
          <a:bodyPr wrap="square" rtlCol="0">
            <a:spAutoFit/>
          </a:bodyPr>
          <a:lstStyle/>
          <a:p>
            <a:pPr algn="ctr"/>
            <a:r>
              <a:rPr lang="zh-CN" altLang="en-US" sz="8000" b="1" dirty="0">
                <a:solidFill>
                  <a:schemeClr val="accent2"/>
                </a:solidFill>
                <a:effectLst>
                  <a:outerShdw blurRad="38100" dist="38100" dir="2700000" algn="tl">
                    <a:srgbClr val="000000">
                      <a:alpha val="43137"/>
                    </a:srgbClr>
                  </a:outerShdw>
                </a:effectLst>
                <a:latin typeface="方正大标宋简体" panose="03000509000000000000" pitchFamily="65" charset="-122"/>
                <a:ea typeface="方正大标宋简体" panose="03000509000000000000" pitchFamily="65" charset="-122"/>
              </a:rPr>
              <a:t>共青团团委</a:t>
            </a:r>
            <a:r>
              <a:rPr lang="en-US" altLang="zh-CN" sz="8000" b="1" dirty="0">
                <a:solidFill>
                  <a:schemeClr val="accent2"/>
                </a:solidFill>
                <a:effectLst>
                  <a:outerShdw blurRad="38100" dist="38100" dir="2700000" algn="tl">
                    <a:srgbClr val="000000">
                      <a:alpha val="43137"/>
                    </a:srgbClr>
                  </a:outerShdw>
                </a:effectLst>
                <a:latin typeface="方正大标宋简体" panose="03000509000000000000" pitchFamily="65" charset="-122"/>
                <a:ea typeface="方正大标宋简体" panose="03000509000000000000" pitchFamily="65" charset="-122"/>
              </a:rPr>
              <a:t>PPT</a:t>
            </a:r>
            <a:endParaRPr lang="zh-CN" altLang="en-US" sz="8000" b="1" dirty="0">
              <a:solidFill>
                <a:schemeClr val="accent2"/>
              </a:solidFill>
              <a:effectLst>
                <a:outerShdw blurRad="38100" dist="38100" dir="2700000" algn="tl">
                  <a:srgbClr val="000000">
                    <a:alpha val="43137"/>
                  </a:srgbClr>
                </a:outerShdw>
              </a:effectLst>
              <a:latin typeface="方正大标宋简体" panose="03000509000000000000" pitchFamily="65" charset="-122"/>
              <a:ea typeface="方正大标宋简体" panose="03000509000000000000" pitchFamily="65" charset="-122"/>
            </a:endParaRPr>
          </a:p>
        </p:txBody>
      </p:sp>
      <p:pic>
        <p:nvPicPr>
          <p:cNvPr id="5" name="纯音乐 - 中国共青团">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10274051" y="-891480"/>
            <a:ext cx="609600" cy="609600"/>
          </a:xfrm>
          <a:prstGeom prst="rect">
            <a:avLst/>
          </a:prstGeom>
        </p:spPr>
      </p:pic>
    </p:spTree>
    <p:extLst>
      <p:ext uri="{BB962C8B-B14F-4D97-AF65-F5344CB8AC3E}">
        <p14:creationId xmlns:p14="http://schemas.microsoft.com/office/powerpoint/2010/main" val="298013178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 fill="hold"/>
                                        <p:tgtEl>
                                          <p:spTgt spid="5"/>
                                        </p:tgtEl>
                                      </p:cBhvr>
                                    </p:cmd>
                                  </p:childTnLst>
                                </p:cTn>
                              </p:par>
                            </p:childTnLst>
                          </p:cTn>
                        </p:par>
                        <p:par>
                          <p:cTn id="7" fill="hold">
                            <p:stCondLst>
                              <p:cond delay="0"/>
                            </p:stCondLst>
                            <p:childTnLst>
                              <p:par>
                                <p:cTn id="8" presetID="53" presetClass="entr" presetSubtype="16" fill="hold" nodeType="afterEffect">
                                  <p:stCondLst>
                                    <p:cond delay="0"/>
                                  </p:stCondLst>
                                  <p:childTnLst>
                                    <p:set>
                                      <p:cBhvr>
                                        <p:cTn id="9" dur="1" fill="hold">
                                          <p:stCondLst>
                                            <p:cond delay="0"/>
                                          </p:stCondLst>
                                        </p:cTn>
                                        <p:tgtEl>
                                          <p:spTgt spid="3"/>
                                        </p:tgtEl>
                                        <p:attrNameLst>
                                          <p:attrName>style.visibility</p:attrName>
                                        </p:attrNameLst>
                                      </p:cBhvr>
                                      <p:to>
                                        <p:strVal val="visible"/>
                                      </p:to>
                                    </p:set>
                                    <p:anim calcmode="lin" valueType="num">
                                      <p:cBhvr>
                                        <p:cTn id="10" dur="500" fill="hold"/>
                                        <p:tgtEl>
                                          <p:spTgt spid="3"/>
                                        </p:tgtEl>
                                        <p:attrNameLst>
                                          <p:attrName>ppt_w</p:attrName>
                                        </p:attrNameLst>
                                      </p:cBhvr>
                                      <p:tavLst>
                                        <p:tav tm="0">
                                          <p:val>
                                            <p:fltVal val="0"/>
                                          </p:val>
                                        </p:tav>
                                        <p:tav tm="100000">
                                          <p:val>
                                            <p:strVal val="#ppt_w"/>
                                          </p:val>
                                        </p:tav>
                                      </p:tavLst>
                                    </p:anim>
                                    <p:anim calcmode="lin" valueType="num">
                                      <p:cBhvr>
                                        <p:cTn id="11" dur="500" fill="hold"/>
                                        <p:tgtEl>
                                          <p:spTgt spid="3"/>
                                        </p:tgtEl>
                                        <p:attrNameLst>
                                          <p:attrName>ppt_h</p:attrName>
                                        </p:attrNameLst>
                                      </p:cBhvr>
                                      <p:tavLst>
                                        <p:tav tm="0">
                                          <p:val>
                                            <p:fltVal val="0"/>
                                          </p:val>
                                        </p:tav>
                                        <p:tav tm="100000">
                                          <p:val>
                                            <p:strVal val="#ppt_h"/>
                                          </p:val>
                                        </p:tav>
                                      </p:tavLst>
                                    </p:anim>
                                    <p:animEffect transition="in" filter="fade">
                                      <p:cBhvr>
                                        <p:cTn id="12" dur="500"/>
                                        <p:tgtEl>
                                          <p:spTgt spid="3"/>
                                        </p:tgtEl>
                                      </p:cBhvr>
                                    </p:animEffect>
                                  </p:childTnLst>
                                </p:cTn>
                              </p:par>
                            </p:childTnLst>
                          </p:cTn>
                        </p:par>
                        <p:par>
                          <p:cTn id="13" fill="hold">
                            <p:stCondLst>
                              <p:cond delay="500"/>
                            </p:stCondLst>
                            <p:childTnLst>
                              <p:par>
                                <p:cTn id="14" presetID="14" presetClass="entr" presetSubtype="10"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randombar(horizontal)">
                                      <p:cBhvr>
                                        <p:cTn id="16" dur="1000"/>
                                        <p:tgtEl>
                                          <p:spTgt spid="4"/>
                                        </p:tgtEl>
                                      </p:cBhvr>
                                    </p:animEffect>
                                  </p:childTnLst>
                                </p:cTn>
                              </p:par>
                            </p:childTnLst>
                          </p:cTn>
                        </p:par>
                        <p:par>
                          <p:cTn id="17" fill="hold">
                            <p:stCondLst>
                              <p:cond delay="1500"/>
                            </p:stCondLst>
                            <p:childTnLst>
                              <p:par>
                                <p:cTn id="18" presetID="52" presetClass="entr" presetSubtype="0" fill="hold" grpId="0" nodeType="afterEffect">
                                  <p:stCondLst>
                                    <p:cond delay="0"/>
                                  </p:stCondLst>
                                  <p:iterate type="lt">
                                    <p:tmPct val="10000"/>
                                  </p:iterate>
                                  <p:childTnLst>
                                    <p:set>
                                      <p:cBhvr>
                                        <p:cTn id="19" dur="1" fill="hold">
                                          <p:stCondLst>
                                            <p:cond delay="0"/>
                                          </p:stCondLst>
                                        </p:cTn>
                                        <p:tgtEl>
                                          <p:spTgt spid="35"/>
                                        </p:tgtEl>
                                        <p:attrNameLst>
                                          <p:attrName>style.visibility</p:attrName>
                                        </p:attrNameLst>
                                      </p:cBhvr>
                                      <p:to>
                                        <p:strVal val="visible"/>
                                      </p:to>
                                    </p:set>
                                    <p:animScale>
                                      <p:cBhvr>
                                        <p:cTn id="20" dur="1000" decel="50000" fill="hold">
                                          <p:stCondLst>
                                            <p:cond delay="0"/>
                                          </p:stCondLst>
                                        </p:cTn>
                                        <p:tgtEl>
                                          <p:spTgt spid="3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1" dur="1000" decel="50000" fill="hold">
                                          <p:stCondLst>
                                            <p:cond delay="0"/>
                                          </p:stCondLst>
                                        </p:cTn>
                                        <p:tgtEl>
                                          <p:spTgt spid="35"/>
                                        </p:tgtEl>
                                        <p:attrNameLst>
                                          <p:attrName>ppt_x</p:attrName>
                                          <p:attrName>ppt_y</p:attrName>
                                        </p:attrNameLst>
                                      </p:cBhvr>
                                    </p:animMotion>
                                    <p:animEffect transition="in" filter="fade">
                                      <p:cBhvr>
                                        <p:cTn id="22" dur="1000"/>
                                        <p:tgtEl>
                                          <p:spTgt spid="35"/>
                                        </p:tgtEl>
                                      </p:cBhvr>
                                    </p:animEffect>
                                  </p:childTnLst>
                                </p:cTn>
                              </p:par>
                            </p:childTnLst>
                          </p:cTn>
                        </p:par>
                        <p:par>
                          <p:cTn id="23" fill="hold">
                            <p:stCondLst>
                              <p:cond delay="3700"/>
                            </p:stCondLst>
                            <p:childTnLst>
                              <p:par>
                                <p:cTn id="24" presetID="2" presetClass="entr" presetSubtype="2" fill="hold" nodeType="afterEffect">
                                  <p:stCondLst>
                                    <p:cond delay="0"/>
                                  </p:stCondLst>
                                  <p:childTnLst>
                                    <p:set>
                                      <p:cBhvr>
                                        <p:cTn id="25" dur="1" fill="hold">
                                          <p:stCondLst>
                                            <p:cond delay="0"/>
                                          </p:stCondLst>
                                        </p:cTn>
                                        <p:tgtEl>
                                          <p:spTgt spid="38"/>
                                        </p:tgtEl>
                                        <p:attrNameLst>
                                          <p:attrName>style.visibility</p:attrName>
                                        </p:attrNameLst>
                                      </p:cBhvr>
                                      <p:to>
                                        <p:strVal val="visible"/>
                                      </p:to>
                                    </p:set>
                                    <p:anim calcmode="lin" valueType="num">
                                      <p:cBhvr additive="base">
                                        <p:cTn id="26" dur="500" fill="hold"/>
                                        <p:tgtEl>
                                          <p:spTgt spid="38"/>
                                        </p:tgtEl>
                                        <p:attrNameLst>
                                          <p:attrName>ppt_x</p:attrName>
                                        </p:attrNameLst>
                                      </p:cBhvr>
                                      <p:tavLst>
                                        <p:tav tm="0">
                                          <p:val>
                                            <p:strVal val="1+#ppt_w/2"/>
                                          </p:val>
                                        </p:tav>
                                        <p:tav tm="100000">
                                          <p:val>
                                            <p:strVal val="#ppt_x"/>
                                          </p:val>
                                        </p:tav>
                                      </p:tavLst>
                                    </p:anim>
                                    <p:anim calcmode="lin" valueType="num">
                                      <p:cBhvr additive="base">
                                        <p:cTn id="27" dur="500" fill="hold"/>
                                        <p:tgtEl>
                                          <p:spTgt spid="38"/>
                                        </p:tgtEl>
                                        <p:attrNameLst>
                                          <p:attrName>ppt_y</p:attrName>
                                        </p:attrNameLst>
                                      </p:cBhvr>
                                      <p:tavLst>
                                        <p:tav tm="0">
                                          <p:val>
                                            <p:strVal val="#ppt_y"/>
                                          </p:val>
                                        </p:tav>
                                        <p:tav tm="100000">
                                          <p:val>
                                            <p:strVal val="#ppt_y"/>
                                          </p:val>
                                        </p:tav>
                                      </p:tavLst>
                                    </p:anim>
                                  </p:childTnLst>
                                </p:cTn>
                              </p:par>
                              <p:par>
                                <p:cTn id="28" presetID="2" presetClass="entr" presetSubtype="8" fill="hold" nodeType="withEffect">
                                  <p:stCondLst>
                                    <p:cond delay="0"/>
                                  </p:stCondLst>
                                  <p:childTnLst>
                                    <p:set>
                                      <p:cBhvr>
                                        <p:cTn id="29" dur="1" fill="hold">
                                          <p:stCondLst>
                                            <p:cond delay="0"/>
                                          </p:stCondLst>
                                        </p:cTn>
                                        <p:tgtEl>
                                          <p:spTgt spid="37"/>
                                        </p:tgtEl>
                                        <p:attrNameLst>
                                          <p:attrName>style.visibility</p:attrName>
                                        </p:attrNameLst>
                                      </p:cBhvr>
                                      <p:to>
                                        <p:strVal val="visible"/>
                                      </p:to>
                                    </p:set>
                                    <p:anim calcmode="lin" valueType="num">
                                      <p:cBhvr additive="base">
                                        <p:cTn id="30" dur="500" fill="hold"/>
                                        <p:tgtEl>
                                          <p:spTgt spid="37"/>
                                        </p:tgtEl>
                                        <p:attrNameLst>
                                          <p:attrName>ppt_x</p:attrName>
                                        </p:attrNameLst>
                                      </p:cBhvr>
                                      <p:tavLst>
                                        <p:tav tm="0">
                                          <p:val>
                                            <p:strVal val="0-#ppt_w/2"/>
                                          </p:val>
                                        </p:tav>
                                        <p:tav tm="100000">
                                          <p:val>
                                            <p:strVal val="#ppt_x"/>
                                          </p:val>
                                        </p:tav>
                                      </p:tavLst>
                                    </p:anim>
                                    <p:anim calcmode="lin" valueType="num">
                                      <p:cBhvr additive="base">
                                        <p:cTn id="31" dur="500" fill="hold"/>
                                        <p:tgtEl>
                                          <p:spTgt spid="37"/>
                                        </p:tgtEl>
                                        <p:attrNameLst>
                                          <p:attrName>ppt_y</p:attrName>
                                        </p:attrNameLst>
                                      </p:cBhvr>
                                      <p:tavLst>
                                        <p:tav tm="0">
                                          <p:val>
                                            <p:strVal val="#ppt_y"/>
                                          </p:val>
                                        </p:tav>
                                        <p:tav tm="100000">
                                          <p:val>
                                            <p:strVal val="#ppt_y"/>
                                          </p:val>
                                        </p:tav>
                                      </p:tavLst>
                                    </p:anim>
                                  </p:childTnLst>
                                </p:cTn>
                              </p:par>
                            </p:childTnLst>
                          </p:cTn>
                        </p:par>
                        <p:par>
                          <p:cTn id="32" fill="hold">
                            <p:stCondLst>
                              <p:cond delay="4200"/>
                            </p:stCondLst>
                            <p:childTnLst>
                              <p:par>
                                <p:cTn id="33" presetID="22" presetClass="entr" presetSubtype="8" fill="hold" grpId="0" nodeType="afterEffect">
                                  <p:stCondLst>
                                    <p:cond delay="0"/>
                                  </p:stCondLst>
                                  <p:childTnLst>
                                    <p:set>
                                      <p:cBhvr>
                                        <p:cTn id="34" dur="1" fill="hold">
                                          <p:stCondLst>
                                            <p:cond delay="0"/>
                                          </p:stCondLst>
                                        </p:cTn>
                                        <p:tgtEl>
                                          <p:spTgt spid="34"/>
                                        </p:tgtEl>
                                        <p:attrNameLst>
                                          <p:attrName>style.visibility</p:attrName>
                                        </p:attrNameLst>
                                      </p:cBhvr>
                                      <p:to>
                                        <p:strVal val="visible"/>
                                      </p:to>
                                    </p:set>
                                    <p:animEffect transition="in" filter="wipe(left)">
                                      <p:cBhvr>
                                        <p:cTn id="35" dur="10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p:cTn id="36" repeatCount="indefinite" fill="hold" display="0">
                  <p:stCondLst>
                    <p:cond delay="indefinite"/>
                  </p:stCondLst>
                  <p:endCondLst>
                    <p:cond evt="onStopAudio" delay="0">
                      <p:tgtEl>
                        <p:sldTgt/>
                      </p:tgtEl>
                    </p:cond>
                  </p:endCondLst>
                </p:cTn>
                <p:tgtEl>
                  <p:spTgt spid="5"/>
                </p:tgtEl>
              </p:cMediaNode>
            </p:audio>
          </p:childTnLst>
        </p:cTn>
      </p:par>
    </p:tnLst>
    <p:bldLst>
      <p:bldP spid="34" grpId="0"/>
      <p:bldP spid="35" grpId="0"/>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48"/>
          <p:cNvSpPr txBox="1"/>
          <p:nvPr/>
        </p:nvSpPr>
        <p:spPr>
          <a:xfrm>
            <a:off x="10085230" y="2798185"/>
            <a:ext cx="669423" cy="334673"/>
          </a:xfrm>
          <a:prstGeom prst="rect">
            <a:avLst/>
          </a:prstGeom>
          <a:noFill/>
        </p:spPr>
        <p:txBody>
          <a:bodyPr wrap="square" lIns="91407" tIns="45703" rIns="91407" bIns="45703" rtlCol="0">
            <a:spAutoFit/>
          </a:bodyPr>
          <a:lstStyle/>
          <a:p>
            <a:r>
              <a:rPr lang="en-US" altLang="zh-CN" sz="1575" spc="-151" dirty="0">
                <a:solidFill>
                  <a:schemeClr val="bg1">
                    <a:lumMod val="50000"/>
                  </a:schemeClr>
                </a:solidFill>
              </a:rPr>
              <a:t>82%</a:t>
            </a:r>
            <a:endParaRPr lang="zh-CN" altLang="en-US" sz="1575" spc="-151" dirty="0">
              <a:solidFill>
                <a:schemeClr val="bg1">
                  <a:lumMod val="50000"/>
                </a:schemeClr>
              </a:solidFill>
            </a:endParaRPr>
          </a:p>
        </p:txBody>
      </p:sp>
      <p:sp>
        <p:nvSpPr>
          <p:cNvPr id="9" name="TextBox 49"/>
          <p:cNvSpPr txBox="1"/>
          <p:nvPr/>
        </p:nvSpPr>
        <p:spPr>
          <a:xfrm>
            <a:off x="9164763" y="2947826"/>
            <a:ext cx="669423" cy="334673"/>
          </a:xfrm>
          <a:prstGeom prst="rect">
            <a:avLst/>
          </a:prstGeom>
          <a:noFill/>
        </p:spPr>
        <p:txBody>
          <a:bodyPr wrap="square" lIns="91407" tIns="45703" rIns="91407" bIns="45703" rtlCol="0">
            <a:spAutoFit/>
          </a:bodyPr>
          <a:lstStyle/>
          <a:p>
            <a:r>
              <a:rPr lang="en-US" altLang="zh-CN" sz="1575" spc="-151" dirty="0">
                <a:solidFill>
                  <a:schemeClr val="bg1">
                    <a:lumMod val="50000"/>
                  </a:schemeClr>
                </a:solidFill>
              </a:rPr>
              <a:t>73%</a:t>
            </a:r>
            <a:endParaRPr lang="zh-CN" altLang="en-US" sz="1575" spc="-151" dirty="0">
              <a:solidFill>
                <a:schemeClr val="bg1">
                  <a:lumMod val="50000"/>
                </a:schemeClr>
              </a:solidFill>
            </a:endParaRPr>
          </a:p>
        </p:txBody>
      </p:sp>
      <p:sp>
        <p:nvSpPr>
          <p:cNvPr id="10" name="TextBox 50"/>
          <p:cNvSpPr txBox="1"/>
          <p:nvPr/>
        </p:nvSpPr>
        <p:spPr>
          <a:xfrm>
            <a:off x="8328741" y="3358205"/>
            <a:ext cx="669423" cy="334673"/>
          </a:xfrm>
          <a:prstGeom prst="rect">
            <a:avLst/>
          </a:prstGeom>
          <a:noFill/>
        </p:spPr>
        <p:txBody>
          <a:bodyPr wrap="square" lIns="91407" tIns="45703" rIns="91407" bIns="45703" rtlCol="0">
            <a:spAutoFit/>
          </a:bodyPr>
          <a:lstStyle/>
          <a:p>
            <a:r>
              <a:rPr lang="en-US" altLang="zh-CN" sz="1575" spc="-151" dirty="0">
                <a:solidFill>
                  <a:schemeClr val="bg1">
                    <a:lumMod val="50000"/>
                  </a:schemeClr>
                </a:solidFill>
              </a:rPr>
              <a:t>56%</a:t>
            </a:r>
            <a:endParaRPr lang="zh-CN" altLang="en-US" sz="1575" spc="-151" dirty="0">
              <a:solidFill>
                <a:schemeClr val="bg1">
                  <a:lumMod val="50000"/>
                </a:schemeClr>
              </a:solidFill>
            </a:endParaRPr>
          </a:p>
        </p:txBody>
      </p:sp>
      <p:sp>
        <p:nvSpPr>
          <p:cNvPr id="11" name="TextBox 51"/>
          <p:cNvSpPr txBox="1"/>
          <p:nvPr/>
        </p:nvSpPr>
        <p:spPr>
          <a:xfrm>
            <a:off x="7586077" y="3832048"/>
            <a:ext cx="669423" cy="334673"/>
          </a:xfrm>
          <a:prstGeom prst="rect">
            <a:avLst/>
          </a:prstGeom>
          <a:noFill/>
        </p:spPr>
        <p:txBody>
          <a:bodyPr wrap="square" lIns="91407" tIns="45703" rIns="91407" bIns="45703" rtlCol="0">
            <a:spAutoFit/>
          </a:bodyPr>
          <a:lstStyle/>
          <a:p>
            <a:r>
              <a:rPr lang="en-US" altLang="zh-CN" sz="1575" spc="-151" dirty="0">
                <a:solidFill>
                  <a:schemeClr val="bg1">
                    <a:lumMod val="50000"/>
                  </a:schemeClr>
                </a:solidFill>
              </a:rPr>
              <a:t>32%</a:t>
            </a:r>
            <a:endParaRPr lang="zh-CN" altLang="en-US" sz="1575" spc="-151" dirty="0">
              <a:solidFill>
                <a:schemeClr val="bg1">
                  <a:lumMod val="50000"/>
                </a:schemeClr>
              </a:solidFill>
            </a:endParaRPr>
          </a:p>
        </p:txBody>
      </p:sp>
      <p:grpSp>
        <p:nvGrpSpPr>
          <p:cNvPr id="12" name="组合 11"/>
          <p:cNvGrpSpPr/>
          <p:nvPr/>
        </p:nvGrpSpPr>
        <p:grpSpPr>
          <a:xfrm rot="5400000" flipH="1">
            <a:off x="8093871" y="2928830"/>
            <a:ext cx="2170293" cy="2878153"/>
            <a:chOff x="8155995" y="3063800"/>
            <a:chExt cx="4110065" cy="2647126"/>
          </a:xfrm>
          <a:effectLst>
            <a:outerShdw blurRad="114300" dist="88900" algn="l" rotWithShape="0">
              <a:prstClr val="black">
                <a:alpha val="22000"/>
              </a:prstClr>
            </a:outerShdw>
          </a:effectLst>
        </p:grpSpPr>
        <p:sp>
          <p:nvSpPr>
            <p:cNvPr id="13" name="矩形 12"/>
            <p:cNvSpPr/>
            <p:nvPr/>
          </p:nvSpPr>
          <p:spPr>
            <a:xfrm>
              <a:off x="8156003" y="3063800"/>
              <a:ext cx="1680799" cy="332667"/>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3659" tIns="51829" rIns="103659" bIns="51829" spcCol="0" rtlCol="0" anchor="ctr"/>
            <a:lstStyle/>
            <a:p>
              <a:pPr algn="ctr"/>
              <a:endParaRPr lang="zh-CN" altLang="en-US" sz="1575"/>
            </a:p>
          </p:txBody>
        </p:sp>
        <p:sp>
          <p:nvSpPr>
            <p:cNvPr id="14" name="矩形 13"/>
            <p:cNvSpPr/>
            <p:nvPr/>
          </p:nvSpPr>
          <p:spPr>
            <a:xfrm>
              <a:off x="9889504" y="3063800"/>
              <a:ext cx="2376556" cy="33266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103659" tIns="51829" rIns="103659" bIns="51829" spcCol="0" rtlCol="0" anchor="ctr"/>
            <a:lstStyle/>
            <a:p>
              <a:pPr algn="ctr"/>
              <a:endParaRPr lang="zh-CN" altLang="en-US" sz="1575"/>
            </a:p>
          </p:txBody>
        </p:sp>
        <p:sp>
          <p:nvSpPr>
            <p:cNvPr id="15" name="矩形 14"/>
            <p:cNvSpPr/>
            <p:nvPr/>
          </p:nvSpPr>
          <p:spPr>
            <a:xfrm>
              <a:off x="8156001" y="3899089"/>
              <a:ext cx="1555419" cy="332667"/>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3659" tIns="51829" rIns="103659" bIns="51829" spcCol="0" rtlCol="0" anchor="ctr"/>
            <a:lstStyle/>
            <a:p>
              <a:pPr algn="ctr"/>
              <a:endParaRPr lang="zh-CN" altLang="en-US" sz="1575"/>
            </a:p>
          </p:txBody>
        </p:sp>
        <p:sp>
          <p:nvSpPr>
            <p:cNvPr id="16" name="矩形 15"/>
            <p:cNvSpPr/>
            <p:nvPr/>
          </p:nvSpPr>
          <p:spPr>
            <a:xfrm>
              <a:off x="9763824" y="3899089"/>
              <a:ext cx="2199274" cy="33266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03659" tIns="51829" rIns="103659" bIns="51829" spcCol="0" rtlCol="0" anchor="ctr"/>
            <a:lstStyle/>
            <a:p>
              <a:pPr algn="ctr"/>
              <a:endParaRPr lang="zh-CN" altLang="en-US" sz="1575"/>
            </a:p>
          </p:txBody>
        </p:sp>
        <p:sp>
          <p:nvSpPr>
            <p:cNvPr id="17" name="矩形 16"/>
            <p:cNvSpPr/>
            <p:nvPr/>
          </p:nvSpPr>
          <p:spPr>
            <a:xfrm>
              <a:off x="8155998" y="4671503"/>
              <a:ext cx="1174131" cy="332667"/>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3659" tIns="51829" rIns="103659" bIns="51829" spcCol="0" rtlCol="0" anchor="ctr"/>
            <a:lstStyle/>
            <a:p>
              <a:pPr algn="ctr"/>
              <a:endParaRPr lang="zh-CN" altLang="en-US" sz="1575"/>
            </a:p>
          </p:txBody>
        </p:sp>
        <p:sp>
          <p:nvSpPr>
            <p:cNvPr id="18" name="矩形 17"/>
            <p:cNvSpPr/>
            <p:nvPr/>
          </p:nvSpPr>
          <p:spPr>
            <a:xfrm>
              <a:off x="9381625" y="4671501"/>
              <a:ext cx="1660158" cy="33266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03659" tIns="51829" rIns="103659" bIns="51829" spcCol="0" rtlCol="0" anchor="ctr"/>
            <a:lstStyle/>
            <a:p>
              <a:pPr algn="ctr"/>
              <a:endParaRPr lang="zh-CN" altLang="en-US" sz="1575"/>
            </a:p>
          </p:txBody>
        </p:sp>
        <p:sp>
          <p:nvSpPr>
            <p:cNvPr id="19" name="矩形 18"/>
            <p:cNvSpPr/>
            <p:nvPr/>
          </p:nvSpPr>
          <p:spPr>
            <a:xfrm>
              <a:off x="8155995" y="5378253"/>
              <a:ext cx="810249" cy="332667"/>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3659" tIns="51829" rIns="103659" bIns="51829" spcCol="0" rtlCol="0" anchor="ctr"/>
            <a:lstStyle/>
            <a:p>
              <a:pPr algn="ctr"/>
              <a:endParaRPr lang="zh-CN" altLang="en-US" sz="1575"/>
            </a:p>
          </p:txBody>
        </p:sp>
        <p:sp>
          <p:nvSpPr>
            <p:cNvPr id="20" name="矩形 19"/>
            <p:cNvSpPr/>
            <p:nvPr/>
          </p:nvSpPr>
          <p:spPr>
            <a:xfrm>
              <a:off x="9018774" y="5378259"/>
              <a:ext cx="1145643" cy="3326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03659" tIns="51829" rIns="103659" bIns="51829" spcCol="0" rtlCol="0" anchor="ctr"/>
            <a:lstStyle/>
            <a:p>
              <a:pPr algn="ctr"/>
              <a:endParaRPr lang="zh-CN" altLang="en-US" sz="1575"/>
            </a:p>
          </p:txBody>
        </p:sp>
      </p:grpSp>
      <p:grpSp>
        <p:nvGrpSpPr>
          <p:cNvPr id="21" name="组合 20"/>
          <p:cNvGrpSpPr/>
          <p:nvPr/>
        </p:nvGrpSpPr>
        <p:grpSpPr>
          <a:xfrm>
            <a:off x="1248552" y="2711713"/>
            <a:ext cx="1736081" cy="1473497"/>
            <a:chOff x="1397291" y="3132277"/>
            <a:chExt cx="1948823" cy="1702026"/>
          </a:xfrm>
        </p:grpSpPr>
        <p:grpSp>
          <p:nvGrpSpPr>
            <p:cNvPr id="22" name="组合 21"/>
            <p:cNvGrpSpPr/>
            <p:nvPr/>
          </p:nvGrpSpPr>
          <p:grpSpPr>
            <a:xfrm>
              <a:off x="1397291" y="3132277"/>
              <a:ext cx="1948823" cy="1702026"/>
              <a:chOff x="1511944" y="2420246"/>
              <a:chExt cx="2627152" cy="2294453"/>
            </a:xfrm>
            <a:effectLst>
              <a:outerShdw blurRad="203200" dist="38100" dir="3780000" sx="103000" sy="103000" algn="t" rotWithShape="0">
                <a:prstClr val="black">
                  <a:alpha val="25000"/>
                </a:prstClr>
              </a:outerShdw>
            </a:effectLst>
          </p:grpSpPr>
          <p:sp>
            <p:nvSpPr>
              <p:cNvPr id="25" name="Freeform 6"/>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ln>
              <a:effectLst/>
            </p:spPr>
            <p:txBody>
              <a:bodyPr vert="horz" wrap="square" lIns="91419" tIns="45709" rIns="91419" bIns="45709" numCol="1" anchor="t" anchorCtr="0" compatLnSpc="1"/>
              <a:lstStyle/>
              <a:p>
                <a:endParaRPr lang="zh-CN" altLang="en-US" sz="1575"/>
              </a:p>
            </p:txBody>
          </p:sp>
          <p:sp>
            <p:nvSpPr>
              <p:cNvPr id="26" name="Freeform 6"/>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ln>
              <a:effectLst/>
            </p:spPr>
            <p:txBody>
              <a:bodyPr vert="horz" wrap="square" lIns="91419" tIns="45709" rIns="91419" bIns="45709" numCol="1" anchor="t" anchorCtr="0" compatLnSpc="1"/>
              <a:lstStyle/>
              <a:p>
                <a:endParaRPr lang="zh-CN" altLang="en-US" sz="1575"/>
              </a:p>
            </p:txBody>
          </p:sp>
        </p:grpSp>
        <p:sp>
          <p:nvSpPr>
            <p:cNvPr id="23" name="Freeform 7"/>
            <p:cNvSpPr/>
            <p:nvPr/>
          </p:nvSpPr>
          <p:spPr bwMode="auto">
            <a:xfrm>
              <a:off x="1650672" y="3357062"/>
              <a:ext cx="1442061" cy="1252455"/>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chemeClr val="accent1"/>
            </a:solidFill>
            <a:ln w="7938" cap="flat">
              <a:noFill/>
              <a:prstDash val="solid"/>
              <a:miter lim="800000"/>
            </a:ln>
            <a:effectLst>
              <a:innerShdw blurRad="152400">
                <a:schemeClr val="tx1">
                  <a:lumMod val="65000"/>
                  <a:lumOff val="35000"/>
                  <a:alpha val="41000"/>
                </a:schemeClr>
              </a:innerShdw>
            </a:effectLst>
          </p:spPr>
          <p:txBody>
            <a:bodyPr vert="horz" wrap="square" lIns="91419" tIns="45709" rIns="91419" bIns="45709" numCol="1" anchor="t" anchorCtr="0" compatLnSpc="1"/>
            <a:lstStyle/>
            <a:p>
              <a:endParaRPr lang="zh-CN" altLang="en-US" sz="1575"/>
            </a:p>
          </p:txBody>
        </p:sp>
        <p:sp>
          <p:nvSpPr>
            <p:cNvPr id="24" name="TextBox 12"/>
            <p:cNvSpPr txBox="1"/>
            <p:nvPr/>
          </p:nvSpPr>
          <p:spPr>
            <a:xfrm>
              <a:off x="1907194" y="3791887"/>
              <a:ext cx="1185539" cy="426613"/>
            </a:xfrm>
            <a:prstGeom prst="rect">
              <a:avLst/>
            </a:prstGeom>
            <a:noFill/>
          </p:spPr>
          <p:txBody>
            <a:bodyPr wrap="square" rtlCol="0">
              <a:spAutoFit/>
            </a:bodyPr>
            <a:lstStyle/>
            <a:p>
              <a:r>
                <a:rPr lang="zh-CN" altLang="en-US" dirty="0">
                  <a:solidFill>
                    <a:schemeClr val="bg1"/>
                  </a:solidFill>
                  <a:latin typeface="微软雅黑" panose="020B0503020204020204" pitchFamily="34" charset="-122"/>
                  <a:ea typeface="微软雅黑" panose="020B0503020204020204" pitchFamily="34" charset="-122"/>
                </a:rPr>
                <a:t>第一月</a:t>
              </a:r>
            </a:p>
          </p:txBody>
        </p:sp>
      </p:grpSp>
      <p:grpSp>
        <p:nvGrpSpPr>
          <p:cNvPr id="27" name="组合 26"/>
          <p:cNvGrpSpPr/>
          <p:nvPr/>
        </p:nvGrpSpPr>
        <p:grpSpPr>
          <a:xfrm>
            <a:off x="2581164" y="3448462"/>
            <a:ext cx="1736081" cy="1473497"/>
            <a:chOff x="2893203" y="3983290"/>
            <a:chExt cx="1948823" cy="1702026"/>
          </a:xfrm>
        </p:grpSpPr>
        <p:grpSp>
          <p:nvGrpSpPr>
            <p:cNvPr id="28" name="组合 27"/>
            <p:cNvGrpSpPr/>
            <p:nvPr/>
          </p:nvGrpSpPr>
          <p:grpSpPr>
            <a:xfrm>
              <a:off x="2893203" y="3983290"/>
              <a:ext cx="1948823" cy="1702026"/>
              <a:chOff x="1511944" y="2420246"/>
              <a:chExt cx="2627152" cy="2294453"/>
            </a:xfrm>
            <a:effectLst>
              <a:outerShdw blurRad="203200" dist="38100" dir="3780000" sx="103000" sy="103000" algn="t" rotWithShape="0">
                <a:prstClr val="black">
                  <a:alpha val="25000"/>
                </a:prstClr>
              </a:outerShdw>
            </a:effectLst>
          </p:grpSpPr>
          <p:sp>
            <p:nvSpPr>
              <p:cNvPr id="31" name="Freeform 6"/>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ln>
              <a:effectLst/>
            </p:spPr>
            <p:txBody>
              <a:bodyPr vert="horz" wrap="square" lIns="91419" tIns="45709" rIns="91419" bIns="45709" numCol="1" anchor="t" anchorCtr="0" compatLnSpc="1"/>
              <a:lstStyle/>
              <a:p>
                <a:endParaRPr lang="zh-CN" altLang="en-US" sz="1575"/>
              </a:p>
            </p:txBody>
          </p:sp>
          <p:sp>
            <p:nvSpPr>
              <p:cNvPr id="32" name="Freeform 6"/>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ln>
              <a:effectLst/>
            </p:spPr>
            <p:txBody>
              <a:bodyPr vert="horz" wrap="square" lIns="91419" tIns="45709" rIns="91419" bIns="45709" numCol="1" anchor="t" anchorCtr="0" compatLnSpc="1"/>
              <a:lstStyle/>
              <a:p>
                <a:endParaRPr lang="zh-CN" altLang="en-US" sz="1575"/>
              </a:p>
            </p:txBody>
          </p:sp>
        </p:grpSp>
        <p:sp>
          <p:nvSpPr>
            <p:cNvPr id="29" name="Freeform 7"/>
            <p:cNvSpPr/>
            <p:nvPr/>
          </p:nvSpPr>
          <p:spPr bwMode="auto">
            <a:xfrm>
              <a:off x="3146586" y="4181609"/>
              <a:ext cx="1442061" cy="1252455"/>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chemeClr val="accent2"/>
            </a:solidFill>
            <a:ln w="7938" cap="flat">
              <a:noFill/>
              <a:prstDash val="solid"/>
              <a:miter lim="800000"/>
            </a:ln>
            <a:effectLst>
              <a:innerShdw blurRad="152400">
                <a:schemeClr val="tx1">
                  <a:lumMod val="65000"/>
                  <a:lumOff val="35000"/>
                  <a:alpha val="41000"/>
                </a:schemeClr>
              </a:innerShdw>
            </a:effectLst>
          </p:spPr>
          <p:txBody>
            <a:bodyPr vert="horz" wrap="square" lIns="91419" tIns="45709" rIns="91419" bIns="45709" numCol="1" anchor="t" anchorCtr="0" compatLnSpc="1"/>
            <a:lstStyle/>
            <a:p>
              <a:endParaRPr lang="zh-CN" altLang="en-US" sz="1575"/>
            </a:p>
          </p:txBody>
        </p:sp>
        <p:sp>
          <p:nvSpPr>
            <p:cNvPr id="30" name="TextBox 28"/>
            <p:cNvSpPr txBox="1"/>
            <p:nvPr/>
          </p:nvSpPr>
          <p:spPr>
            <a:xfrm>
              <a:off x="3317007" y="4568805"/>
              <a:ext cx="1185539" cy="426613"/>
            </a:xfrm>
            <a:prstGeom prst="rect">
              <a:avLst/>
            </a:prstGeom>
            <a:noFill/>
          </p:spPr>
          <p:txBody>
            <a:bodyPr wrap="square" rtlCol="0">
              <a:spAutoFit/>
            </a:bodyPr>
            <a:lstStyle/>
            <a:p>
              <a:r>
                <a:rPr lang="zh-CN" altLang="en-US" dirty="0">
                  <a:solidFill>
                    <a:schemeClr val="bg1"/>
                  </a:solidFill>
                  <a:latin typeface="微软雅黑" panose="020B0503020204020204" pitchFamily="34" charset="-122"/>
                  <a:ea typeface="微软雅黑" panose="020B0503020204020204" pitchFamily="34" charset="-122"/>
                </a:rPr>
                <a:t>第二月</a:t>
              </a:r>
            </a:p>
          </p:txBody>
        </p:sp>
      </p:grpSp>
      <p:grpSp>
        <p:nvGrpSpPr>
          <p:cNvPr id="33" name="组合 32"/>
          <p:cNvGrpSpPr/>
          <p:nvPr/>
        </p:nvGrpSpPr>
        <p:grpSpPr>
          <a:xfrm>
            <a:off x="3907414" y="2699526"/>
            <a:ext cx="1736081" cy="1473497"/>
            <a:chOff x="4381974" y="3118200"/>
            <a:chExt cx="1948823" cy="1702026"/>
          </a:xfrm>
        </p:grpSpPr>
        <p:grpSp>
          <p:nvGrpSpPr>
            <p:cNvPr id="34" name="组合 33"/>
            <p:cNvGrpSpPr/>
            <p:nvPr/>
          </p:nvGrpSpPr>
          <p:grpSpPr>
            <a:xfrm>
              <a:off x="4381974" y="3118200"/>
              <a:ext cx="1948823" cy="1702026"/>
              <a:chOff x="1511944" y="2420246"/>
              <a:chExt cx="2627152" cy="2294453"/>
            </a:xfrm>
            <a:effectLst>
              <a:outerShdw blurRad="203200" dist="38100" dir="3780000" sx="103000" sy="103000" algn="t" rotWithShape="0">
                <a:prstClr val="black">
                  <a:alpha val="25000"/>
                </a:prstClr>
              </a:outerShdw>
            </a:effectLst>
          </p:grpSpPr>
          <p:sp>
            <p:nvSpPr>
              <p:cNvPr id="37" name="Freeform 6"/>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ln>
              <a:effectLst/>
            </p:spPr>
            <p:txBody>
              <a:bodyPr vert="horz" wrap="square" lIns="91419" tIns="45709" rIns="91419" bIns="45709" numCol="1" anchor="t" anchorCtr="0" compatLnSpc="1"/>
              <a:lstStyle/>
              <a:p>
                <a:endParaRPr lang="zh-CN" altLang="en-US" sz="1575"/>
              </a:p>
            </p:txBody>
          </p:sp>
          <p:sp>
            <p:nvSpPr>
              <p:cNvPr id="38" name="Freeform 6"/>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ln>
              <a:effectLst/>
            </p:spPr>
            <p:txBody>
              <a:bodyPr vert="horz" wrap="square" lIns="91419" tIns="45709" rIns="91419" bIns="45709" numCol="1" anchor="t" anchorCtr="0" compatLnSpc="1"/>
              <a:lstStyle/>
              <a:p>
                <a:endParaRPr lang="zh-CN" altLang="en-US" sz="1575"/>
              </a:p>
            </p:txBody>
          </p:sp>
        </p:grpSp>
        <p:sp>
          <p:nvSpPr>
            <p:cNvPr id="35" name="Freeform 7"/>
            <p:cNvSpPr/>
            <p:nvPr/>
          </p:nvSpPr>
          <p:spPr bwMode="auto">
            <a:xfrm>
              <a:off x="4635357" y="3316519"/>
              <a:ext cx="1442061" cy="1252455"/>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chemeClr val="accent3"/>
            </a:solidFill>
            <a:ln w="7938" cap="flat">
              <a:noFill/>
              <a:prstDash val="solid"/>
              <a:miter lim="800000"/>
            </a:ln>
            <a:effectLst>
              <a:innerShdw blurRad="152400">
                <a:schemeClr val="tx1">
                  <a:lumMod val="65000"/>
                  <a:lumOff val="35000"/>
                  <a:alpha val="41000"/>
                </a:schemeClr>
              </a:innerShdw>
            </a:effectLst>
          </p:spPr>
          <p:txBody>
            <a:bodyPr vert="horz" wrap="square" lIns="91419" tIns="45709" rIns="91419" bIns="45709" numCol="1" anchor="t" anchorCtr="0" compatLnSpc="1"/>
            <a:lstStyle/>
            <a:p>
              <a:endParaRPr lang="zh-CN" altLang="en-US" sz="1575"/>
            </a:p>
          </p:txBody>
        </p:sp>
        <p:sp>
          <p:nvSpPr>
            <p:cNvPr id="36" name="TextBox 29"/>
            <p:cNvSpPr txBox="1"/>
            <p:nvPr/>
          </p:nvSpPr>
          <p:spPr>
            <a:xfrm>
              <a:off x="4891880" y="3730070"/>
              <a:ext cx="1185539" cy="426613"/>
            </a:xfrm>
            <a:prstGeom prst="rect">
              <a:avLst/>
            </a:prstGeom>
            <a:noFill/>
          </p:spPr>
          <p:txBody>
            <a:bodyPr wrap="square" rtlCol="0">
              <a:spAutoFit/>
            </a:bodyPr>
            <a:lstStyle/>
            <a:p>
              <a:r>
                <a:rPr lang="zh-CN" altLang="en-US" dirty="0">
                  <a:solidFill>
                    <a:schemeClr val="bg1"/>
                  </a:solidFill>
                  <a:latin typeface="微软雅黑" panose="020B0503020204020204" pitchFamily="34" charset="-122"/>
                  <a:ea typeface="微软雅黑" panose="020B0503020204020204" pitchFamily="34" charset="-122"/>
                </a:rPr>
                <a:t>第三月</a:t>
              </a:r>
            </a:p>
          </p:txBody>
        </p:sp>
      </p:grpSp>
      <p:grpSp>
        <p:nvGrpSpPr>
          <p:cNvPr id="39" name="组合 38"/>
          <p:cNvGrpSpPr/>
          <p:nvPr/>
        </p:nvGrpSpPr>
        <p:grpSpPr>
          <a:xfrm>
            <a:off x="3902533" y="4199730"/>
            <a:ext cx="1736081" cy="1473497"/>
            <a:chOff x="4376494" y="4851074"/>
            <a:chExt cx="1948823" cy="1702026"/>
          </a:xfrm>
        </p:grpSpPr>
        <p:grpSp>
          <p:nvGrpSpPr>
            <p:cNvPr id="40" name="组合 39"/>
            <p:cNvGrpSpPr/>
            <p:nvPr/>
          </p:nvGrpSpPr>
          <p:grpSpPr>
            <a:xfrm>
              <a:off x="4376494" y="4851074"/>
              <a:ext cx="1948823" cy="1702026"/>
              <a:chOff x="1511944" y="2420246"/>
              <a:chExt cx="2627152" cy="2294453"/>
            </a:xfrm>
            <a:effectLst>
              <a:outerShdw blurRad="203200" dist="38100" dir="3780000" sx="103000" sy="103000" algn="t" rotWithShape="0">
                <a:prstClr val="black">
                  <a:alpha val="25000"/>
                </a:prstClr>
              </a:outerShdw>
            </a:effectLst>
          </p:grpSpPr>
          <p:sp>
            <p:nvSpPr>
              <p:cNvPr id="43" name="Freeform 6"/>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ln>
              <a:effectLst/>
            </p:spPr>
            <p:txBody>
              <a:bodyPr vert="horz" wrap="square" lIns="91419" tIns="45709" rIns="91419" bIns="45709" numCol="1" anchor="t" anchorCtr="0" compatLnSpc="1"/>
              <a:lstStyle/>
              <a:p>
                <a:endParaRPr lang="zh-CN" altLang="en-US" sz="1575"/>
              </a:p>
            </p:txBody>
          </p:sp>
          <p:sp>
            <p:nvSpPr>
              <p:cNvPr id="44" name="Freeform 6"/>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ln>
              <a:effectLst/>
            </p:spPr>
            <p:txBody>
              <a:bodyPr vert="horz" wrap="square" lIns="91419" tIns="45709" rIns="91419" bIns="45709" numCol="1" anchor="t" anchorCtr="0" compatLnSpc="1"/>
              <a:lstStyle/>
              <a:p>
                <a:endParaRPr lang="zh-CN" altLang="en-US" sz="1575"/>
              </a:p>
            </p:txBody>
          </p:sp>
        </p:grpSp>
        <p:sp>
          <p:nvSpPr>
            <p:cNvPr id="41" name="Freeform 7"/>
            <p:cNvSpPr/>
            <p:nvPr/>
          </p:nvSpPr>
          <p:spPr bwMode="auto">
            <a:xfrm>
              <a:off x="4629876" y="5049394"/>
              <a:ext cx="1442061" cy="1252455"/>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chemeClr val="accent4"/>
            </a:solidFill>
            <a:ln w="7938" cap="flat">
              <a:noFill/>
              <a:prstDash val="solid"/>
              <a:miter lim="800000"/>
            </a:ln>
            <a:effectLst>
              <a:innerShdw blurRad="152400">
                <a:schemeClr val="tx1">
                  <a:lumMod val="65000"/>
                  <a:lumOff val="35000"/>
                  <a:alpha val="41000"/>
                </a:schemeClr>
              </a:innerShdw>
            </a:effectLst>
          </p:spPr>
          <p:txBody>
            <a:bodyPr vert="horz" wrap="square" lIns="91419" tIns="45709" rIns="91419" bIns="45709" numCol="1" anchor="t" anchorCtr="0" compatLnSpc="1"/>
            <a:lstStyle/>
            <a:p>
              <a:endParaRPr lang="zh-CN" altLang="en-US" sz="1575"/>
            </a:p>
          </p:txBody>
        </p:sp>
        <p:sp>
          <p:nvSpPr>
            <p:cNvPr id="42" name="TextBox 72"/>
            <p:cNvSpPr txBox="1"/>
            <p:nvPr/>
          </p:nvSpPr>
          <p:spPr>
            <a:xfrm>
              <a:off x="4886400" y="5462945"/>
              <a:ext cx="1185539" cy="426613"/>
            </a:xfrm>
            <a:prstGeom prst="rect">
              <a:avLst/>
            </a:prstGeom>
            <a:noFill/>
          </p:spPr>
          <p:txBody>
            <a:bodyPr wrap="square" rtlCol="0">
              <a:spAutoFit/>
            </a:bodyPr>
            <a:lstStyle/>
            <a:p>
              <a:r>
                <a:rPr lang="zh-CN" altLang="en-US" dirty="0">
                  <a:solidFill>
                    <a:schemeClr val="bg1"/>
                  </a:solidFill>
                  <a:latin typeface="微软雅黑" panose="020B0503020204020204" pitchFamily="34" charset="-122"/>
                  <a:ea typeface="微软雅黑" panose="020B0503020204020204" pitchFamily="34" charset="-122"/>
                </a:rPr>
                <a:t>第四月</a:t>
              </a:r>
            </a:p>
          </p:txBody>
        </p:sp>
      </p:grpSp>
      <p:grpSp>
        <p:nvGrpSpPr>
          <p:cNvPr id="45" name="组合 44"/>
          <p:cNvGrpSpPr/>
          <p:nvPr/>
        </p:nvGrpSpPr>
        <p:grpSpPr>
          <a:xfrm>
            <a:off x="6276306" y="2719093"/>
            <a:ext cx="4873071" cy="2728236"/>
            <a:chOff x="7041153" y="3140803"/>
            <a:chExt cx="5470223" cy="3151364"/>
          </a:xfrm>
        </p:grpSpPr>
        <p:cxnSp>
          <p:nvCxnSpPr>
            <p:cNvPr id="46" name="直接箭头连接符 45"/>
            <p:cNvCxnSpPr/>
            <p:nvPr/>
          </p:nvCxnSpPr>
          <p:spPr>
            <a:xfrm>
              <a:off x="8039682" y="6292167"/>
              <a:ext cx="4471694" cy="0"/>
            </a:xfrm>
            <a:prstGeom prst="straightConnector1">
              <a:avLst/>
            </a:prstGeom>
            <a:ln>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47" name="直接箭头连接符 46"/>
            <p:cNvCxnSpPr/>
            <p:nvPr/>
          </p:nvCxnSpPr>
          <p:spPr>
            <a:xfrm flipV="1">
              <a:off x="8039039" y="3140803"/>
              <a:ext cx="0" cy="3130693"/>
            </a:xfrm>
            <a:prstGeom prst="straightConnector1">
              <a:avLst/>
            </a:prstGeom>
            <a:ln>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48" name="TextBox 46"/>
            <p:cNvSpPr txBox="1"/>
            <p:nvPr/>
          </p:nvSpPr>
          <p:spPr>
            <a:xfrm>
              <a:off x="7041153" y="3398593"/>
              <a:ext cx="997887" cy="391024"/>
            </a:xfrm>
            <a:prstGeom prst="rect">
              <a:avLst/>
            </a:prstGeom>
            <a:noFill/>
          </p:spPr>
          <p:txBody>
            <a:bodyPr wrap="square" lIns="91409" tIns="45704" rIns="91409" bIns="45704" rtlCol="0">
              <a:spAutoFit/>
            </a:bodyPr>
            <a:lstStyle/>
            <a:p>
              <a:r>
                <a:rPr lang="zh-CN" altLang="en-US" sz="1600" dirty="0">
                  <a:solidFill>
                    <a:schemeClr val="bg1">
                      <a:lumMod val="50000"/>
                    </a:schemeClr>
                  </a:solidFill>
                  <a:latin typeface="微软雅黑" panose="020B0503020204020204" pitchFamily="34" charset="-122"/>
                  <a:ea typeface="微软雅黑" panose="020B0503020204020204" pitchFamily="34" charset="-122"/>
                </a:rPr>
                <a:t>第四月</a:t>
              </a:r>
            </a:p>
          </p:txBody>
        </p:sp>
        <p:sp>
          <p:nvSpPr>
            <p:cNvPr id="49" name="TextBox 73"/>
            <p:cNvSpPr txBox="1"/>
            <p:nvPr/>
          </p:nvSpPr>
          <p:spPr>
            <a:xfrm>
              <a:off x="7041153" y="4232257"/>
              <a:ext cx="997887" cy="391024"/>
            </a:xfrm>
            <a:prstGeom prst="rect">
              <a:avLst/>
            </a:prstGeom>
            <a:noFill/>
          </p:spPr>
          <p:txBody>
            <a:bodyPr wrap="square" lIns="91409" tIns="45704" rIns="91409" bIns="45704" rtlCol="0">
              <a:spAutoFit/>
            </a:bodyPr>
            <a:lstStyle/>
            <a:p>
              <a:r>
                <a:rPr lang="zh-CN" altLang="en-US" sz="1600" dirty="0">
                  <a:solidFill>
                    <a:schemeClr val="bg1">
                      <a:lumMod val="50000"/>
                    </a:schemeClr>
                  </a:solidFill>
                  <a:latin typeface="微软雅黑" panose="020B0503020204020204" pitchFamily="34" charset="-122"/>
                  <a:ea typeface="微软雅黑" panose="020B0503020204020204" pitchFamily="34" charset="-122"/>
                </a:rPr>
                <a:t>第三月</a:t>
              </a:r>
            </a:p>
          </p:txBody>
        </p:sp>
        <p:sp>
          <p:nvSpPr>
            <p:cNvPr id="50" name="TextBox 74"/>
            <p:cNvSpPr txBox="1"/>
            <p:nvPr/>
          </p:nvSpPr>
          <p:spPr>
            <a:xfrm>
              <a:off x="7041153" y="5004669"/>
              <a:ext cx="997887" cy="391024"/>
            </a:xfrm>
            <a:prstGeom prst="rect">
              <a:avLst/>
            </a:prstGeom>
            <a:noFill/>
          </p:spPr>
          <p:txBody>
            <a:bodyPr wrap="square" lIns="91409" tIns="45704" rIns="91409" bIns="45704" rtlCol="0">
              <a:spAutoFit/>
            </a:bodyPr>
            <a:lstStyle/>
            <a:p>
              <a:r>
                <a:rPr lang="zh-CN" altLang="en-US" sz="1600" dirty="0">
                  <a:solidFill>
                    <a:schemeClr val="bg1">
                      <a:lumMod val="50000"/>
                    </a:schemeClr>
                  </a:solidFill>
                  <a:latin typeface="微软雅黑" panose="020B0503020204020204" pitchFamily="34" charset="-122"/>
                  <a:ea typeface="微软雅黑" panose="020B0503020204020204" pitchFamily="34" charset="-122"/>
                </a:rPr>
                <a:t>第二月</a:t>
              </a:r>
            </a:p>
          </p:txBody>
        </p:sp>
        <p:sp>
          <p:nvSpPr>
            <p:cNvPr id="51" name="TextBox 75"/>
            <p:cNvSpPr txBox="1"/>
            <p:nvPr/>
          </p:nvSpPr>
          <p:spPr>
            <a:xfrm>
              <a:off x="7041153" y="5677402"/>
              <a:ext cx="997887" cy="391024"/>
            </a:xfrm>
            <a:prstGeom prst="rect">
              <a:avLst/>
            </a:prstGeom>
            <a:noFill/>
          </p:spPr>
          <p:txBody>
            <a:bodyPr wrap="square" lIns="91409" tIns="45704" rIns="91409" bIns="45704" rtlCol="0">
              <a:spAutoFit/>
            </a:bodyPr>
            <a:lstStyle/>
            <a:p>
              <a:r>
                <a:rPr lang="zh-CN" altLang="en-US" sz="1600" dirty="0">
                  <a:solidFill>
                    <a:schemeClr val="bg1">
                      <a:lumMod val="50000"/>
                    </a:schemeClr>
                  </a:solidFill>
                  <a:latin typeface="微软雅黑" panose="020B0503020204020204" pitchFamily="34" charset="-122"/>
                  <a:ea typeface="微软雅黑" panose="020B0503020204020204" pitchFamily="34" charset="-122"/>
                </a:rPr>
                <a:t>第一月</a:t>
              </a:r>
            </a:p>
          </p:txBody>
        </p:sp>
      </p:grpSp>
      <p:grpSp>
        <p:nvGrpSpPr>
          <p:cNvPr id="52" name="组合 51"/>
          <p:cNvGrpSpPr/>
          <p:nvPr/>
        </p:nvGrpSpPr>
        <p:grpSpPr>
          <a:xfrm>
            <a:off x="1812179" y="1626547"/>
            <a:ext cx="2911239" cy="754084"/>
            <a:chOff x="6084168" y="1274556"/>
            <a:chExt cx="2317853" cy="600167"/>
          </a:xfrm>
        </p:grpSpPr>
        <p:sp>
          <p:nvSpPr>
            <p:cNvPr id="53" name="TextBox 79"/>
            <p:cNvSpPr txBox="1"/>
            <p:nvPr/>
          </p:nvSpPr>
          <p:spPr>
            <a:xfrm>
              <a:off x="6084168" y="1514664"/>
              <a:ext cx="2317853" cy="360059"/>
            </a:xfrm>
            <a:prstGeom prst="rect">
              <a:avLst/>
            </a:prstGeom>
            <a:noFill/>
          </p:spPr>
          <p:txBody>
            <a:bodyPr wrap="square" lIns="91409" tIns="45704" rIns="91409" bIns="45704" rtlCol="0">
              <a:spAutoFit/>
            </a:bodyPr>
            <a:lstStyle/>
            <a:p>
              <a:pPr>
                <a:lnSpc>
                  <a:spcPct val="130000"/>
                </a:lnSpc>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您的内容打在这里，或者通过您的内容打在这里，或者您的内容打在这里，或者您的内容打在这里，</a:t>
              </a:r>
            </a:p>
          </p:txBody>
        </p:sp>
        <p:sp>
          <p:nvSpPr>
            <p:cNvPr id="54" name="TextBox 80"/>
            <p:cNvSpPr txBox="1"/>
            <p:nvPr/>
          </p:nvSpPr>
          <p:spPr>
            <a:xfrm>
              <a:off x="6109640" y="1274556"/>
              <a:ext cx="1008111" cy="293947"/>
            </a:xfrm>
            <a:prstGeom prst="rect">
              <a:avLst/>
            </a:prstGeom>
            <a:noFill/>
          </p:spPr>
          <p:txBody>
            <a:bodyPr wrap="square" lIns="91409" tIns="0" rIns="91409" bIns="0" rtlCol="0" anchor="t">
              <a:spAutoFit/>
            </a:bodyPr>
            <a:lstStyle/>
            <a:p>
              <a:pPr>
                <a:lnSpc>
                  <a:spcPct val="15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华文黑体" pitchFamily="2" charset="-122"/>
                </a:rPr>
                <a:t>添加标题</a:t>
              </a:r>
            </a:p>
          </p:txBody>
        </p:sp>
      </p:grpSp>
      <p:sp>
        <p:nvSpPr>
          <p:cNvPr id="55" name="TextBox 42"/>
          <p:cNvSpPr txBox="1"/>
          <p:nvPr/>
        </p:nvSpPr>
        <p:spPr>
          <a:xfrm>
            <a:off x="4678590" y="404664"/>
            <a:ext cx="2727080" cy="400110"/>
          </a:xfrm>
          <a:prstGeom prst="rect">
            <a:avLst/>
          </a:prstGeom>
          <a:noFill/>
        </p:spPr>
        <p:txBody>
          <a:bodyPr wrap="square" rtlCol="0">
            <a:spAutoFit/>
          </a:bodyPr>
          <a:lstStyle/>
          <a:p>
            <a:pPr algn="ct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添加您的标题文本</a:t>
            </a:r>
          </a:p>
        </p:txBody>
      </p:sp>
      <p:cxnSp>
        <p:nvCxnSpPr>
          <p:cNvPr id="56" name="直接连接符​​ 14"/>
          <p:cNvCxnSpPr/>
          <p:nvPr/>
        </p:nvCxnSpPr>
        <p:spPr>
          <a:xfrm>
            <a:off x="8005083" y="624880"/>
            <a:ext cx="4077013"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57" name="直接连接符​​ 14"/>
          <p:cNvCxnSpPr/>
          <p:nvPr/>
        </p:nvCxnSpPr>
        <p:spPr>
          <a:xfrm>
            <a:off x="120923" y="624880"/>
            <a:ext cx="4077013"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59539133"/>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additive="base">
                                        <p:cTn id="7" dur="500" fill="hold"/>
                                        <p:tgtEl>
                                          <p:spTgt spid="52"/>
                                        </p:tgtEl>
                                        <p:attrNameLst>
                                          <p:attrName>ppt_x</p:attrName>
                                        </p:attrNameLst>
                                      </p:cBhvr>
                                      <p:tavLst>
                                        <p:tav tm="0">
                                          <p:val>
                                            <p:strVal val="1+#ppt_w/2"/>
                                          </p:val>
                                        </p:tav>
                                        <p:tav tm="100000">
                                          <p:val>
                                            <p:strVal val="#ppt_x"/>
                                          </p:val>
                                        </p:tav>
                                      </p:tavLst>
                                    </p:anim>
                                    <p:anim calcmode="lin" valueType="num">
                                      <p:cBhvr additive="base">
                                        <p:cTn id="8" dur="500" fill="hold"/>
                                        <p:tgtEl>
                                          <p:spTgt spid="5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3" presetClass="entr" presetSubtype="32" fill="hold" nodeType="after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p:cTn id="12" dur="500" fill="hold"/>
                                        <p:tgtEl>
                                          <p:spTgt spid="21"/>
                                        </p:tgtEl>
                                        <p:attrNameLst>
                                          <p:attrName>ppt_w</p:attrName>
                                        </p:attrNameLst>
                                      </p:cBhvr>
                                      <p:tavLst>
                                        <p:tav tm="0">
                                          <p:val>
                                            <p:strVal val="4*#ppt_w"/>
                                          </p:val>
                                        </p:tav>
                                        <p:tav tm="100000">
                                          <p:val>
                                            <p:strVal val="#ppt_w"/>
                                          </p:val>
                                        </p:tav>
                                      </p:tavLst>
                                    </p:anim>
                                    <p:anim calcmode="lin" valueType="num">
                                      <p:cBhvr>
                                        <p:cTn id="13" dur="500" fill="hold"/>
                                        <p:tgtEl>
                                          <p:spTgt spid="21"/>
                                        </p:tgtEl>
                                        <p:attrNameLst>
                                          <p:attrName>ppt_h</p:attrName>
                                        </p:attrNameLst>
                                      </p:cBhvr>
                                      <p:tavLst>
                                        <p:tav tm="0">
                                          <p:val>
                                            <p:strVal val="4*#ppt_h"/>
                                          </p:val>
                                        </p:tav>
                                        <p:tav tm="100000">
                                          <p:val>
                                            <p:strVal val="#ppt_h"/>
                                          </p:val>
                                        </p:tav>
                                      </p:tavLst>
                                    </p:anim>
                                  </p:childTnLst>
                                </p:cTn>
                              </p:par>
                              <p:par>
                                <p:cTn id="14" presetID="23" presetClass="entr" presetSubtype="32" fill="hold" nodeType="withEffect">
                                  <p:stCondLst>
                                    <p:cond delay="300"/>
                                  </p:stCondLst>
                                  <p:childTnLst>
                                    <p:set>
                                      <p:cBhvr>
                                        <p:cTn id="15" dur="1" fill="hold">
                                          <p:stCondLst>
                                            <p:cond delay="0"/>
                                          </p:stCondLst>
                                        </p:cTn>
                                        <p:tgtEl>
                                          <p:spTgt spid="27"/>
                                        </p:tgtEl>
                                        <p:attrNameLst>
                                          <p:attrName>style.visibility</p:attrName>
                                        </p:attrNameLst>
                                      </p:cBhvr>
                                      <p:to>
                                        <p:strVal val="visible"/>
                                      </p:to>
                                    </p:set>
                                    <p:anim calcmode="lin" valueType="num">
                                      <p:cBhvr>
                                        <p:cTn id="16" dur="500" fill="hold"/>
                                        <p:tgtEl>
                                          <p:spTgt spid="27"/>
                                        </p:tgtEl>
                                        <p:attrNameLst>
                                          <p:attrName>ppt_w</p:attrName>
                                        </p:attrNameLst>
                                      </p:cBhvr>
                                      <p:tavLst>
                                        <p:tav tm="0">
                                          <p:val>
                                            <p:strVal val="4*#ppt_w"/>
                                          </p:val>
                                        </p:tav>
                                        <p:tav tm="100000">
                                          <p:val>
                                            <p:strVal val="#ppt_w"/>
                                          </p:val>
                                        </p:tav>
                                      </p:tavLst>
                                    </p:anim>
                                    <p:anim calcmode="lin" valueType="num">
                                      <p:cBhvr>
                                        <p:cTn id="17" dur="500" fill="hold"/>
                                        <p:tgtEl>
                                          <p:spTgt spid="27"/>
                                        </p:tgtEl>
                                        <p:attrNameLst>
                                          <p:attrName>ppt_h</p:attrName>
                                        </p:attrNameLst>
                                      </p:cBhvr>
                                      <p:tavLst>
                                        <p:tav tm="0">
                                          <p:val>
                                            <p:strVal val="4*#ppt_h"/>
                                          </p:val>
                                        </p:tav>
                                        <p:tav tm="100000">
                                          <p:val>
                                            <p:strVal val="#ppt_h"/>
                                          </p:val>
                                        </p:tav>
                                      </p:tavLst>
                                    </p:anim>
                                  </p:childTnLst>
                                </p:cTn>
                              </p:par>
                              <p:par>
                                <p:cTn id="18" presetID="23" presetClass="entr" presetSubtype="32" fill="hold" nodeType="withEffect">
                                  <p:stCondLst>
                                    <p:cond delay="600"/>
                                  </p:stCondLst>
                                  <p:childTnLst>
                                    <p:set>
                                      <p:cBhvr>
                                        <p:cTn id="19" dur="1" fill="hold">
                                          <p:stCondLst>
                                            <p:cond delay="0"/>
                                          </p:stCondLst>
                                        </p:cTn>
                                        <p:tgtEl>
                                          <p:spTgt spid="33"/>
                                        </p:tgtEl>
                                        <p:attrNameLst>
                                          <p:attrName>style.visibility</p:attrName>
                                        </p:attrNameLst>
                                      </p:cBhvr>
                                      <p:to>
                                        <p:strVal val="visible"/>
                                      </p:to>
                                    </p:set>
                                    <p:anim calcmode="lin" valueType="num">
                                      <p:cBhvr>
                                        <p:cTn id="20" dur="500" fill="hold"/>
                                        <p:tgtEl>
                                          <p:spTgt spid="33"/>
                                        </p:tgtEl>
                                        <p:attrNameLst>
                                          <p:attrName>ppt_w</p:attrName>
                                        </p:attrNameLst>
                                      </p:cBhvr>
                                      <p:tavLst>
                                        <p:tav tm="0">
                                          <p:val>
                                            <p:strVal val="4*#ppt_w"/>
                                          </p:val>
                                        </p:tav>
                                        <p:tav tm="100000">
                                          <p:val>
                                            <p:strVal val="#ppt_w"/>
                                          </p:val>
                                        </p:tav>
                                      </p:tavLst>
                                    </p:anim>
                                    <p:anim calcmode="lin" valueType="num">
                                      <p:cBhvr>
                                        <p:cTn id="21" dur="500" fill="hold"/>
                                        <p:tgtEl>
                                          <p:spTgt spid="33"/>
                                        </p:tgtEl>
                                        <p:attrNameLst>
                                          <p:attrName>ppt_h</p:attrName>
                                        </p:attrNameLst>
                                      </p:cBhvr>
                                      <p:tavLst>
                                        <p:tav tm="0">
                                          <p:val>
                                            <p:strVal val="4*#ppt_h"/>
                                          </p:val>
                                        </p:tav>
                                        <p:tav tm="100000">
                                          <p:val>
                                            <p:strVal val="#ppt_h"/>
                                          </p:val>
                                        </p:tav>
                                      </p:tavLst>
                                    </p:anim>
                                  </p:childTnLst>
                                </p:cTn>
                              </p:par>
                              <p:par>
                                <p:cTn id="22" presetID="23" presetClass="entr" presetSubtype="32" fill="hold" nodeType="withEffect">
                                  <p:stCondLst>
                                    <p:cond delay="900"/>
                                  </p:stCondLst>
                                  <p:childTnLst>
                                    <p:set>
                                      <p:cBhvr>
                                        <p:cTn id="23" dur="1" fill="hold">
                                          <p:stCondLst>
                                            <p:cond delay="0"/>
                                          </p:stCondLst>
                                        </p:cTn>
                                        <p:tgtEl>
                                          <p:spTgt spid="39"/>
                                        </p:tgtEl>
                                        <p:attrNameLst>
                                          <p:attrName>style.visibility</p:attrName>
                                        </p:attrNameLst>
                                      </p:cBhvr>
                                      <p:to>
                                        <p:strVal val="visible"/>
                                      </p:to>
                                    </p:set>
                                    <p:anim calcmode="lin" valueType="num">
                                      <p:cBhvr>
                                        <p:cTn id="24" dur="500" fill="hold"/>
                                        <p:tgtEl>
                                          <p:spTgt spid="39"/>
                                        </p:tgtEl>
                                        <p:attrNameLst>
                                          <p:attrName>ppt_w</p:attrName>
                                        </p:attrNameLst>
                                      </p:cBhvr>
                                      <p:tavLst>
                                        <p:tav tm="0">
                                          <p:val>
                                            <p:strVal val="4*#ppt_w"/>
                                          </p:val>
                                        </p:tav>
                                        <p:tav tm="100000">
                                          <p:val>
                                            <p:strVal val="#ppt_w"/>
                                          </p:val>
                                        </p:tav>
                                      </p:tavLst>
                                    </p:anim>
                                    <p:anim calcmode="lin" valueType="num">
                                      <p:cBhvr>
                                        <p:cTn id="25" dur="500" fill="hold"/>
                                        <p:tgtEl>
                                          <p:spTgt spid="39"/>
                                        </p:tgtEl>
                                        <p:attrNameLst>
                                          <p:attrName>ppt_h</p:attrName>
                                        </p:attrNameLst>
                                      </p:cBhvr>
                                      <p:tavLst>
                                        <p:tav tm="0">
                                          <p:val>
                                            <p:strVal val="4*#ppt_h"/>
                                          </p:val>
                                        </p:tav>
                                        <p:tav tm="100000">
                                          <p:val>
                                            <p:strVal val="#ppt_h"/>
                                          </p:val>
                                        </p:tav>
                                      </p:tavLst>
                                    </p:anim>
                                  </p:childTnLst>
                                </p:cTn>
                              </p:par>
                            </p:childTnLst>
                          </p:cTn>
                        </p:par>
                        <p:par>
                          <p:cTn id="26" fill="hold">
                            <p:stCondLst>
                              <p:cond delay="1900"/>
                            </p:stCondLst>
                            <p:childTnLst>
                              <p:par>
                                <p:cTn id="27" presetID="22" presetClass="entr" presetSubtype="8" fill="hold" nodeType="afterEffect">
                                  <p:stCondLst>
                                    <p:cond delay="0"/>
                                  </p:stCondLst>
                                  <p:childTnLst>
                                    <p:set>
                                      <p:cBhvr>
                                        <p:cTn id="28" dur="1" fill="hold">
                                          <p:stCondLst>
                                            <p:cond delay="0"/>
                                          </p:stCondLst>
                                        </p:cTn>
                                        <p:tgtEl>
                                          <p:spTgt spid="45"/>
                                        </p:tgtEl>
                                        <p:attrNameLst>
                                          <p:attrName>style.visibility</p:attrName>
                                        </p:attrNameLst>
                                      </p:cBhvr>
                                      <p:to>
                                        <p:strVal val="visible"/>
                                      </p:to>
                                    </p:set>
                                    <p:animEffect transition="in" filter="wipe(left)">
                                      <p:cBhvr>
                                        <p:cTn id="29" dur="500"/>
                                        <p:tgtEl>
                                          <p:spTgt spid="45"/>
                                        </p:tgtEl>
                                      </p:cBhvr>
                                    </p:animEffect>
                                  </p:childTnLst>
                                </p:cTn>
                              </p:par>
                            </p:childTnLst>
                          </p:cTn>
                        </p:par>
                        <p:par>
                          <p:cTn id="30" fill="hold">
                            <p:stCondLst>
                              <p:cond delay="2400"/>
                            </p:stCondLst>
                            <p:childTnLst>
                              <p:par>
                                <p:cTn id="31" presetID="22" presetClass="entr" presetSubtype="4" fill="hold" nodeType="after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wipe(down)">
                                      <p:cBhvr>
                                        <p:cTn id="33" dur="500"/>
                                        <p:tgtEl>
                                          <p:spTgt spid="12"/>
                                        </p:tgtEl>
                                      </p:cBhvr>
                                    </p:animEffect>
                                  </p:childTnLst>
                                </p:cTn>
                              </p:par>
                            </p:childTnLst>
                          </p:cTn>
                        </p:par>
                        <p:par>
                          <p:cTn id="34" fill="hold">
                            <p:stCondLst>
                              <p:cond delay="2900"/>
                            </p:stCondLst>
                            <p:childTnLst>
                              <p:par>
                                <p:cTn id="35" presetID="10" presetClass="entr" presetSubtype="0" fill="hold" grpId="0" nodeType="after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fade">
                                      <p:cBhvr>
                                        <p:cTn id="37" dur="200"/>
                                        <p:tgtEl>
                                          <p:spTgt spid="11"/>
                                        </p:tgtEl>
                                      </p:cBhvr>
                                    </p:animEffect>
                                  </p:childTnLst>
                                </p:cTn>
                              </p:par>
                            </p:childTnLst>
                          </p:cTn>
                        </p:par>
                        <p:par>
                          <p:cTn id="38" fill="hold">
                            <p:stCondLst>
                              <p:cond delay="3100"/>
                            </p:stCondLst>
                            <p:childTnLst>
                              <p:par>
                                <p:cTn id="39" presetID="10" presetClass="entr" presetSubtype="0" fill="hold" grpId="0" nodeType="afterEffect">
                                  <p:stCondLst>
                                    <p:cond delay="0"/>
                                  </p:stCondLst>
                                  <p:childTnLst>
                                    <p:set>
                                      <p:cBhvr>
                                        <p:cTn id="40" dur="1" fill="hold">
                                          <p:stCondLst>
                                            <p:cond delay="0"/>
                                          </p:stCondLst>
                                        </p:cTn>
                                        <p:tgtEl>
                                          <p:spTgt spid="10"/>
                                        </p:tgtEl>
                                        <p:attrNameLst>
                                          <p:attrName>style.visibility</p:attrName>
                                        </p:attrNameLst>
                                      </p:cBhvr>
                                      <p:to>
                                        <p:strVal val="visible"/>
                                      </p:to>
                                    </p:set>
                                    <p:animEffect transition="in" filter="fade">
                                      <p:cBhvr>
                                        <p:cTn id="41" dur="200"/>
                                        <p:tgtEl>
                                          <p:spTgt spid="10"/>
                                        </p:tgtEl>
                                      </p:cBhvr>
                                    </p:animEffect>
                                  </p:childTnLst>
                                </p:cTn>
                              </p:par>
                            </p:childTnLst>
                          </p:cTn>
                        </p:par>
                        <p:par>
                          <p:cTn id="42" fill="hold">
                            <p:stCondLst>
                              <p:cond delay="3300"/>
                            </p:stCondLst>
                            <p:childTnLst>
                              <p:par>
                                <p:cTn id="43" presetID="10" presetClass="entr" presetSubtype="0" fill="hold" grpId="0" nodeType="afterEffect">
                                  <p:stCondLst>
                                    <p:cond delay="0"/>
                                  </p:stCondLst>
                                  <p:childTnLst>
                                    <p:set>
                                      <p:cBhvr>
                                        <p:cTn id="44" dur="1" fill="hold">
                                          <p:stCondLst>
                                            <p:cond delay="0"/>
                                          </p:stCondLst>
                                        </p:cTn>
                                        <p:tgtEl>
                                          <p:spTgt spid="9"/>
                                        </p:tgtEl>
                                        <p:attrNameLst>
                                          <p:attrName>style.visibility</p:attrName>
                                        </p:attrNameLst>
                                      </p:cBhvr>
                                      <p:to>
                                        <p:strVal val="visible"/>
                                      </p:to>
                                    </p:set>
                                    <p:animEffect transition="in" filter="fade">
                                      <p:cBhvr>
                                        <p:cTn id="45" dur="200"/>
                                        <p:tgtEl>
                                          <p:spTgt spid="9"/>
                                        </p:tgtEl>
                                      </p:cBhvr>
                                    </p:animEffect>
                                  </p:childTnLst>
                                </p:cTn>
                              </p:par>
                            </p:childTnLst>
                          </p:cTn>
                        </p:par>
                        <p:par>
                          <p:cTn id="46" fill="hold">
                            <p:stCondLst>
                              <p:cond delay="3500"/>
                            </p:stCondLst>
                            <p:childTnLst>
                              <p:par>
                                <p:cTn id="47" presetID="10" presetClass="entr" presetSubtype="0" fill="hold" grpId="0" nodeType="afterEffect">
                                  <p:stCondLst>
                                    <p:cond delay="0"/>
                                  </p:stCondLst>
                                  <p:childTnLst>
                                    <p:set>
                                      <p:cBhvr>
                                        <p:cTn id="48" dur="1" fill="hold">
                                          <p:stCondLst>
                                            <p:cond delay="0"/>
                                          </p:stCondLst>
                                        </p:cTn>
                                        <p:tgtEl>
                                          <p:spTgt spid="8"/>
                                        </p:tgtEl>
                                        <p:attrNameLst>
                                          <p:attrName>style.visibility</p:attrName>
                                        </p:attrNameLst>
                                      </p:cBhvr>
                                      <p:to>
                                        <p:strVal val="visible"/>
                                      </p:to>
                                    </p:set>
                                    <p:animEffect transition="in" filter="fade">
                                      <p:cBhvr>
                                        <p:cTn id="49" dur="2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Oval 38"/>
          <p:cNvSpPr>
            <a:spLocks noChangeArrowheads="1"/>
          </p:cNvSpPr>
          <p:nvPr/>
        </p:nvSpPr>
        <p:spPr bwMode="auto">
          <a:xfrm>
            <a:off x="2594505" y="3712634"/>
            <a:ext cx="795867" cy="800100"/>
          </a:xfrm>
          <a:prstGeom prst="ellipse">
            <a:avLst/>
          </a:prstGeom>
          <a:solidFill>
            <a:schemeClr val="accent1">
              <a:alpha val="23921"/>
            </a:schemeClr>
          </a:solidFill>
          <a:ln w="12700">
            <a:solidFill>
              <a:schemeClr val="accent1"/>
            </a:solidFill>
            <a:miter lim="800000"/>
            <a:headEnd/>
            <a:tailEnd/>
          </a:ln>
        </p:spPr>
        <p:txBody>
          <a:bodyPr lIns="121884" tIns="60941" rIns="121884" bIns="60941" anchor="ctr"/>
          <a:lstStyle/>
          <a:p>
            <a:endParaRPr lang="zh-CN" altLang="en-US" sz="2400">
              <a:latin typeface="Calibri" pitchFamily="34" charset="0"/>
              <a:ea typeface="微软雅黑" panose="020B0503020204020204" pitchFamily="34" charset="-122"/>
            </a:endParaRPr>
          </a:p>
        </p:txBody>
      </p:sp>
      <p:sp>
        <p:nvSpPr>
          <p:cNvPr id="3" name="Freeform 6"/>
          <p:cNvSpPr>
            <a:spLocks/>
          </p:cNvSpPr>
          <p:nvPr/>
        </p:nvSpPr>
        <p:spPr bwMode="auto">
          <a:xfrm>
            <a:off x="2245255" y="1462620"/>
            <a:ext cx="313267" cy="1928283"/>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lIns="96940" tIns="48469" rIns="96940" bIns="48469"/>
          <a:lstStyle/>
          <a:p>
            <a:pPr>
              <a:defRPr/>
            </a:pPr>
            <a:endParaRPr lang="zh-CN" altLang="en-US" sz="2400" dirty="0">
              <a:ea typeface="微软雅黑" panose="020B0503020204020204" pitchFamily="34" charset="-122"/>
            </a:endParaRPr>
          </a:p>
        </p:txBody>
      </p:sp>
      <p:sp>
        <p:nvSpPr>
          <p:cNvPr id="4" name="Freeform 7"/>
          <p:cNvSpPr>
            <a:spLocks/>
          </p:cNvSpPr>
          <p:nvPr/>
        </p:nvSpPr>
        <p:spPr bwMode="auto">
          <a:xfrm>
            <a:off x="2245255" y="2800353"/>
            <a:ext cx="313267" cy="590549"/>
          </a:xfrm>
          <a:custGeom>
            <a:avLst/>
            <a:gdLst>
              <a:gd name="T0" fmla="*/ 2147483647 w 68"/>
              <a:gd name="T1" fmla="*/ 0 h 128"/>
              <a:gd name="T2" fmla="*/ 2147483647 w 68"/>
              <a:gd name="T3" fmla="*/ 0 h 128"/>
              <a:gd name="T4" fmla="*/ 2147483647 w 68"/>
              <a:gd name="T5" fmla="*/ 2147483647 h 128"/>
              <a:gd name="T6" fmla="*/ 2147483647 w 68"/>
              <a:gd name="T7" fmla="*/ 2147483647 h 128"/>
              <a:gd name="T8" fmla="*/ 0 w 68"/>
              <a:gd name="T9" fmla="*/ 2147483647 h 128"/>
              <a:gd name="T10" fmla="*/ 0 w 68"/>
              <a:gd name="T11" fmla="*/ 2147483647 h 128"/>
              <a:gd name="T12" fmla="*/ 2147483647 w 68"/>
              <a:gd name="T13" fmla="*/ 0 h 128"/>
              <a:gd name="T14" fmla="*/ 0 60000 65536"/>
              <a:gd name="T15" fmla="*/ 0 60000 65536"/>
              <a:gd name="T16" fmla="*/ 0 60000 65536"/>
              <a:gd name="T17" fmla="*/ 0 60000 65536"/>
              <a:gd name="T18" fmla="*/ 0 60000 65536"/>
              <a:gd name="T19" fmla="*/ 0 60000 65536"/>
              <a:gd name="T20" fmla="*/ 0 60000 65536"/>
              <a:gd name="T21" fmla="*/ 0 w 68"/>
              <a:gd name="T22" fmla="*/ 0 h 128"/>
              <a:gd name="T23" fmla="*/ 68 w 68"/>
              <a:gd name="T24" fmla="*/ 128 h 12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8" h="128">
                <a:moveTo>
                  <a:pt x="11" y="0"/>
                </a:moveTo>
                <a:cubicBezTo>
                  <a:pt x="57" y="0"/>
                  <a:pt x="57" y="0"/>
                  <a:pt x="57" y="0"/>
                </a:cubicBezTo>
                <a:cubicBezTo>
                  <a:pt x="63" y="0"/>
                  <a:pt x="68" y="5"/>
                  <a:pt x="68" y="11"/>
                </a:cubicBezTo>
                <a:cubicBezTo>
                  <a:pt x="68" y="128"/>
                  <a:pt x="68" y="128"/>
                  <a:pt x="68" y="128"/>
                </a:cubicBezTo>
                <a:cubicBezTo>
                  <a:pt x="0" y="128"/>
                  <a:pt x="0" y="128"/>
                  <a:pt x="0" y="128"/>
                </a:cubicBezTo>
                <a:cubicBezTo>
                  <a:pt x="0" y="11"/>
                  <a:pt x="0" y="11"/>
                  <a:pt x="0" y="11"/>
                </a:cubicBezTo>
                <a:cubicBezTo>
                  <a:pt x="0" y="5"/>
                  <a:pt x="5" y="0"/>
                  <a:pt x="11" y="0"/>
                </a:cubicBezTo>
                <a:close/>
              </a:path>
            </a:pathLst>
          </a:custGeom>
          <a:solidFill>
            <a:schemeClr val="accent1"/>
          </a:solidFill>
          <a:ln w="9525">
            <a:noFill/>
            <a:round/>
            <a:headEnd/>
            <a:tailEnd/>
          </a:ln>
        </p:spPr>
        <p:txBody>
          <a:bodyPr lIns="96940" tIns="48469" rIns="96940" bIns="48469"/>
          <a:lstStyle/>
          <a:p>
            <a:endParaRPr lang="zh-CN" altLang="en-US" sz="2400">
              <a:ea typeface="微软雅黑" panose="020B0503020204020204" pitchFamily="34" charset="-122"/>
            </a:endParaRPr>
          </a:p>
        </p:txBody>
      </p:sp>
      <p:sp>
        <p:nvSpPr>
          <p:cNvPr id="5" name="Freeform 8"/>
          <p:cNvSpPr>
            <a:spLocks/>
          </p:cNvSpPr>
          <p:nvPr/>
        </p:nvSpPr>
        <p:spPr bwMode="auto">
          <a:xfrm>
            <a:off x="2647423" y="1462620"/>
            <a:ext cx="313267" cy="1928283"/>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lIns="96940" tIns="48469" rIns="96940" bIns="48469"/>
          <a:lstStyle/>
          <a:p>
            <a:pPr>
              <a:defRPr/>
            </a:pPr>
            <a:endParaRPr lang="zh-CN" altLang="en-US" sz="2400" dirty="0">
              <a:ea typeface="微软雅黑" panose="020B0503020204020204" pitchFamily="34" charset="-122"/>
            </a:endParaRPr>
          </a:p>
        </p:txBody>
      </p:sp>
      <p:sp>
        <p:nvSpPr>
          <p:cNvPr id="7" name="Freeform 9"/>
          <p:cNvSpPr>
            <a:spLocks/>
          </p:cNvSpPr>
          <p:nvPr/>
        </p:nvSpPr>
        <p:spPr bwMode="auto">
          <a:xfrm>
            <a:off x="3047474" y="1462620"/>
            <a:ext cx="315383" cy="1928283"/>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lIns="96940" tIns="48469" rIns="96940" bIns="48469"/>
          <a:lstStyle/>
          <a:p>
            <a:pPr>
              <a:defRPr/>
            </a:pPr>
            <a:endParaRPr lang="zh-CN" altLang="en-US" sz="2400" dirty="0">
              <a:ea typeface="微软雅黑" panose="020B0503020204020204" pitchFamily="34" charset="-122"/>
            </a:endParaRPr>
          </a:p>
        </p:txBody>
      </p:sp>
      <p:sp>
        <p:nvSpPr>
          <p:cNvPr id="8" name="Freeform 10"/>
          <p:cNvSpPr>
            <a:spLocks/>
          </p:cNvSpPr>
          <p:nvPr/>
        </p:nvSpPr>
        <p:spPr bwMode="auto">
          <a:xfrm>
            <a:off x="3445407" y="1462620"/>
            <a:ext cx="315383" cy="1928283"/>
          </a:xfrm>
          <a:custGeom>
            <a:avLst/>
            <a:gdLst>
              <a:gd name="T0" fmla="*/ 12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2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2"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2" y="0"/>
                </a:cubicBezTo>
                <a:close/>
              </a:path>
            </a:pathLst>
          </a:custGeom>
          <a:solidFill>
            <a:schemeClr val="bg1">
              <a:lumMod val="75000"/>
            </a:schemeClr>
          </a:solidFill>
          <a:ln>
            <a:noFill/>
          </a:ln>
          <a:extLst/>
        </p:spPr>
        <p:txBody>
          <a:bodyPr lIns="96940" tIns="48469" rIns="96940" bIns="48469"/>
          <a:lstStyle/>
          <a:p>
            <a:pPr>
              <a:defRPr/>
            </a:pPr>
            <a:endParaRPr lang="zh-CN" altLang="en-US" sz="2400" dirty="0">
              <a:ea typeface="微软雅黑" panose="020B0503020204020204" pitchFamily="34" charset="-122"/>
            </a:endParaRPr>
          </a:p>
        </p:txBody>
      </p:sp>
      <p:sp>
        <p:nvSpPr>
          <p:cNvPr id="9" name="Freeform 11"/>
          <p:cNvSpPr>
            <a:spLocks/>
          </p:cNvSpPr>
          <p:nvPr/>
        </p:nvSpPr>
        <p:spPr bwMode="auto">
          <a:xfrm>
            <a:off x="2647423" y="2396071"/>
            <a:ext cx="313267" cy="994833"/>
          </a:xfrm>
          <a:custGeom>
            <a:avLst/>
            <a:gdLst>
              <a:gd name="T0" fmla="*/ 2147483647 w 68"/>
              <a:gd name="T1" fmla="*/ 0 h 215"/>
              <a:gd name="T2" fmla="*/ 2147483647 w 68"/>
              <a:gd name="T3" fmla="*/ 0 h 215"/>
              <a:gd name="T4" fmla="*/ 2147483647 w 68"/>
              <a:gd name="T5" fmla="*/ 2147483647 h 215"/>
              <a:gd name="T6" fmla="*/ 2147483647 w 68"/>
              <a:gd name="T7" fmla="*/ 2147483647 h 215"/>
              <a:gd name="T8" fmla="*/ 0 w 68"/>
              <a:gd name="T9" fmla="*/ 2147483647 h 215"/>
              <a:gd name="T10" fmla="*/ 0 w 68"/>
              <a:gd name="T11" fmla="*/ 2147483647 h 215"/>
              <a:gd name="T12" fmla="*/ 2147483647 w 68"/>
              <a:gd name="T13" fmla="*/ 0 h 215"/>
              <a:gd name="T14" fmla="*/ 0 60000 65536"/>
              <a:gd name="T15" fmla="*/ 0 60000 65536"/>
              <a:gd name="T16" fmla="*/ 0 60000 65536"/>
              <a:gd name="T17" fmla="*/ 0 60000 65536"/>
              <a:gd name="T18" fmla="*/ 0 60000 65536"/>
              <a:gd name="T19" fmla="*/ 0 60000 65536"/>
              <a:gd name="T20" fmla="*/ 0 60000 65536"/>
              <a:gd name="T21" fmla="*/ 0 w 68"/>
              <a:gd name="T22" fmla="*/ 0 h 215"/>
              <a:gd name="T23" fmla="*/ 68 w 68"/>
              <a:gd name="T24" fmla="*/ 215 h 21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8" h="215">
                <a:moveTo>
                  <a:pt x="11" y="0"/>
                </a:moveTo>
                <a:cubicBezTo>
                  <a:pt x="57" y="0"/>
                  <a:pt x="57" y="0"/>
                  <a:pt x="57" y="0"/>
                </a:cubicBezTo>
                <a:cubicBezTo>
                  <a:pt x="63" y="0"/>
                  <a:pt x="68" y="5"/>
                  <a:pt x="68" y="11"/>
                </a:cubicBezTo>
                <a:cubicBezTo>
                  <a:pt x="68" y="215"/>
                  <a:pt x="68" y="215"/>
                  <a:pt x="68" y="215"/>
                </a:cubicBezTo>
                <a:cubicBezTo>
                  <a:pt x="0" y="215"/>
                  <a:pt x="0" y="215"/>
                  <a:pt x="0" y="215"/>
                </a:cubicBezTo>
                <a:cubicBezTo>
                  <a:pt x="0" y="11"/>
                  <a:pt x="0" y="11"/>
                  <a:pt x="0" y="11"/>
                </a:cubicBezTo>
                <a:cubicBezTo>
                  <a:pt x="0" y="5"/>
                  <a:pt x="5" y="0"/>
                  <a:pt x="11" y="0"/>
                </a:cubicBezTo>
                <a:close/>
              </a:path>
            </a:pathLst>
          </a:custGeom>
          <a:solidFill>
            <a:schemeClr val="accent2"/>
          </a:solidFill>
          <a:ln w="9525">
            <a:noFill/>
            <a:round/>
            <a:headEnd/>
            <a:tailEnd/>
          </a:ln>
        </p:spPr>
        <p:txBody>
          <a:bodyPr lIns="96940" tIns="48469" rIns="96940" bIns="48469"/>
          <a:lstStyle/>
          <a:p>
            <a:endParaRPr lang="zh-CN" altLang="en-US" sz="2400">
              <a:ea typeface="微软雅黑" panose="020B0503020204020204" pitchFamily="34" charset="-122"/>
            </a:endParaRPr>
          </a:p>
        </p:txBody>
      </p:sp>
      <p:sp>
        <p:nvSpPr>
          <p:cNvPr id="10" name="Freeform 12"/>
          <p:cNvSpPr>
            <a:spLocks/>
          </p:cNvSpPr>
          <p:nvPr/>
        </p:nvSpPr>
        <p:spPr bwMode="auto">
          <a:xfrm>
            <a:off x="3047474" y="1979085"/>
            <a:ext cx="315383" cy="1411816"/>
          </a:xfrm>
          <a:custGeom>
            <a:avLst/>
            <a:gdLst>
              <a:gd name="T0" fmla="*/ 2147483647 w 68"/>
              <a:gd name="T1" fmla="*/ 0 h 305"/>
              <a:gd name="T2" fmla="*/ 2147483647 w 68"/>
              <a:gd name="T3" fmla="*/ 0 h 305"/>
              <a:gd name="T4" fmla="*/ 2147483647 w 68"/>
              <a:gd name="T5" fmla="*/ 2147483647 h 305"/>
              <a:gd name="T6" fmla="*/ 2147483647 w 68"/>
              <a:gd name="T7" fmla="*/ 2147483647 h 305"/>
              <a:gd name="T8" fmla="*/ 2147483647 w 68"/>
              <a:gd name="T9" fmla="*/ 2147483647 h 305"/>
              <a:gd name="T10" fmla="*/ 0 w 68"/>
              <a:gd name="T11" fmla="*/ 2147483647 h 305"/>
              <a:gd name="T12" fmla="*/ 0 w 68"/>
              <a:gd name="T13" fmla="*/ 2147483647 h 305"/>
              <a:gd name="T14" fmla="*/ 0 w 68"/>
              <a:gd name="T15" fmla="*/ 2147483647 h 305"/>
              <a:gd name="T16" fmla="*/ 2147483647 w 68"/>
              <a:gd name="T17" fmla="*/ 0 h 30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8"/>
              <a:gd name="T28" fmla="*/ 0 h 305"/>
              <a:gd name="T29" fmla="*/ 68 w 68"/>
              <a:gd name="T30" fmla="*/ 305 h 30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8" h="305">
                <a:moveTo>
                  <a:pt x="11" y="0"/>
                </a:moveTo>
                <a:cubicBezTo>
                  <a:pt x="57" y="0"/>
                  <a:pt x="57" y="0"/>
                  <a:pt x="57" y="0"/>
                </a:cubicBezTo>
                <a:cubicBezTo>
                  <a:pt x="63" y="0"/>
                  <a:pt x="68" y="5"/>
                  <a:pt x="68" y="11"/>
                </a:cubicBezTo>
                <a:cubicBezTo>
                  <a:pt x="68" y="238"/>
                  <a:pt x="68" y="238"/>
                  <a:pt x="68" y="238"/>
                </a:cubicBezTo>
                <a:cubicBezTo>
                  <a:pt x="68" y="305"/>
                  <a:pt x="68" y="305"/>
                  <a:pt x="68" y="305"/>
                </a:cubicBezTo>
                <a:cubicBezTo>
                  <a:pt x="0" y="305"/>
                  <a:pt x="0" y="305"/>
                  <a:pt x="0" y="305"/>
                </a:cubicBezTo>
                <a:cubicBezTo>
                  <a:pt x="0" y="238"/>
                  <a:pt x="0" y="238"/>
                  <a:pt x="0" y="238"/>
                </a:cubicBezTo>
                <a:cubicBezTo>
                  <a:pt x="0" y="11"/>
                  <a:pt x="0" y="11"/>
                  <a:pt x="0" y="11"/>
                </a:cubicBezTo>
                <a:cubicBezTo>
                  <a:pt x="0" y="5"/>
                  <a:pt x="5" y="0"/>
                  <a:pt x="11" y="0"/>
                </a:cubicBezTo>
                <a:close/>
              </a:path>
            </a:pathLst>
          </a:custGeom>
          <a:solidFill>
            <a:schemeClr val="accent3"/>
          </a:solidFill>
          <a:ln w="9525">
            <a:noFill/>
            <a:round/>
            <a:headEnd/>
            <a:tailEnd/>
          </a:ln>
        </p:spPr>
        <p:txBody>
          <a:bodyPr lIns="96940" tIns="48469" rIns="96940" bIns="48469"/>
          <a:lstStyle/>
          <a:p>
            <a:endParaRPr lang="zh-CN" altLang="en-US" sz="2400">
              <a:ea typeface="微软雅黑" panose="020B0503020204020204" pitchFamily="34" charset="-122"/>
            </a:endParaRPr>
          </a:p>
        </p:txBody>
      </p:sp>
      <p:sp>
        <p:nvSpPr>
          <p:cNvPr id="11" name="Freeform 13"/>
          <p:cNvSpPr>
            <a:spLocks/>
          </p:cNvSpPr>
          <p:nvPr/>
        </p:nvSpPr>
        <p:spPr bwMode="auto">
          <a:xfrm>
            <a:off x="3445407" y="1706034"/>
            <a:ext cx="315383" cy="1684867"/>
          </a:xfrm>
          <a:custGeom>
            <a:avLst/>
            <a:gdLst>
              <a:gd name="T0" fmla="*/ 2147483647 w 68"/>
              <a:gd name="T1" fmla="*/ 0 h 364"/>
              <a:gd name="T2" fmla="*/ 2147483647 w 68"/>
              <a:gd name="T3" fmla="*/ 0 h 364"/>
              <a:gd name="T4" fmla="*/ 2147483647 w 68"/>
              <a:gd name="T5" fmla="*/ 2147483647 h 364"/>
              <a:gd name="T6" fmla="*/ 2147483647 w 68"/>
              <a:gd name="T7" fmla="*/ 2147483647 h 364"/>
              <a:gd name="T8" fmla="*/ 2147483647 w 68"/>
              <a:gd name="T9" fmla="*/ 2147483647 h 364"/>
              <a:gd name="T10" fmla="*/ 0 w 68"/>
              <a:gd name="T11" fmla="*/ 2147483647 h 364"/>
              <a:gd name="T12" fmla="*/ 0 w 68"/>
              <a:gd name="T13" fmla="*/ 2147483647 h 364"/>
              <a:gd name="T14" fmla="*/ 0 w 68"/>
              <a:gd name="T15" fmla="*/ 2147483647 h 364"/>
              <a:gd name="T16" fmla="*/ 2147483647 w 68"/>
              <a:gd name="T17" fmla="*/ 0 h 36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8"/>
              <a:gd name="T28" fmla="*/ 0 h 364"/>
              <a:gd name="T29" fmla="*/ 68 w 68"/>
              <a:gd name="T30" fmla="*/ 364 h 36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8" h="364">
                <a:moveTo>
                  <a:pt x="12"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2" y="0"/>
                </a:cubicBezTo>
                <a:close/>
              </a:path>
            </a:pathLst>
          </a:custGeom>
          <a:solidFill>
            <a:schemeClr val="accent4"/>
          </a:solidFill>
          <a:ln w="9525">
            <a:noFill/>
            <a:round/>
            <a:headEnd/>
            <a:tailEnd/>
          </a:ln>
        </p:spPr>
        <p:txBody>
          <a:bodyPr lIns="96940" tIns="48469" rIns="96940" bIns="48469"/>
          <a:lstStyle/>
          <a:p>
            <a:endParaRPr lang="zh-CN" altLang="en-US" sz="2400">
              <a:ea typeface="微软雅黑" panose="020B0503020204020204" pitchFamily="34" charset="-122"/>
            </a:endParaRPr>
          </a:p>
        </p:txBody>
      </p:sp>
      <p:sp>
        <p:nvSpPr>
          <p:cNvPr id="12" name="Freeform 14"/>
          <p:cNvSpPr>
            <a:spLocks/>
          </p:cNvSpPr>
          <p:nvPr/>
        </p:nvSpPr>
        <p:spPr bwMode="auto">
          <a:xfrm>
            <a:off x="4404258" y="1462620"/>
            <a:ext cx="311151" cy="1928283"/>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lIns="96940" tIns="48469" rIns="96940" bIns="48469"/>
          <a:lstStyle/>
          <a:p>
            <a:pPr>
              <a:defRPr/>
            </a:pPr>
            <a:endParaRPr lang="zh-CN" altLang="en-US" sz="2400" dirty="0">
              <a:ea typeface="微软雅黑" panose="020B0503020204020204" pitchFamily="34" charset="-122"/>
            </a:endParaRPr>
          </a:p>
        </p:txBody>
      </p:sp>
      <p:sp>
        <p:nvSpPr>
          <p:cNvPr id="13" name="Freeform 15"/>
          <p:cNvSpPr>
            <a:spLocks/>
          </p:cNvSpPr>
          <p:nvPr/>
        </p:nvSpPr>
        <p:spPr bwMode="auto">
          <a:xfrm>
            <a:off x="4804307" y="1462620"/>
            <a:ext cx="315383" cy="1928283"/>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lIns="96940" tIns="48469" rIns="96940" bIns="48469"/>
          <a:lstStyle/>
          <a:p>
            <a:pPr>
              <a:defRPr/>
            </a:pPr>
            <a:endParaRPr lang="zh-CN" altLang="en-US" sz="2400" dirty="0">
              <a:ea typeface="微软雅黑" panose="020B0503020204020204" pitchFamily="34" charset="-122"/>
            </a:endParaRPr>
          </a:p>
        </p:txBody>
      </p:sp>
      <p:sp>
        <p:nvSpPr>
          <p:cNvPr id="14" name="Freeform 16"/>
          <p:cNvSpPr>
            <a:spLocks/>
          </p:cNvSpPr>
          <p:nvPr/>
        </p:nvSpPr>
        <p:spPr bwMode="auto">
          <a:xfrm>
            <a:off x="5206474" y="1462620"/>
            <a:ext cx="315383" cy="1928283"/>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lIns="96940" tIns="48469" rIns="96940" bIns="48469"/>
          <a:lstStyle/>
          <a:p>
            <a:pPr>
              <a:defRPr/>
            </a:pPr>
            <a:endParaRPr lang="zh-CN" altLang="en-US" sz="2400" dirty="0">
              <a:ea typeface="微软雅黑" panose="020B0503020204020204" pitchFamily="34" charset="-122"/>
            </a:endParaRPr>
          </a:p>
        </p:txBody>
      </p:sp>
      <p:sp>
        <p:nvSpPr>
          <p:cNvPr id="15" name="Freeform 17"/>
          <p:cNvSpPr>
            <a:spLocks/>
          </p:cNvSpPr>
          <p:nvPr/>
        </p:nvSpPr>
        <p:spPr bwMode="auto">
          <a:xfrm>
            <a:off x="5608642" y="1462620"/>
            <a:ext cx="315383" cy="1928283"/>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lIns="96940" tIns="48469" rIns="96940" bIns="48469"/>
          <a:lstStyle/>
          <a:p>
            <a:pPr>
              <a:defRPr/>
            </a:pPr>
            <a:endParaRPr lang="zh-CN" altLang="en-US" sz="2400" dirty="0">
              <a:ea typeface="微软雅黑" panose="020B0503020204020204" pitchFamily="34" charset="-122"/>
            </a:endParaRPr>
          </a:p>
        </p:txBody>
      </p:sp>
      <p:sp>
        <p:nvSpPr>
          <p:cNvPr id="16" name="Freeform 18"/>
          <p:cNvSpPr>
            <a:spLocks/>
          </p:cNvSpPr>
          <p:nvPr/>
        </p:nvSpPr>
        <p:spPr bwMode="auto">
          <a:xfrm>
            <a:off x="4404258" y="3105152"/>
            <a:ext cx="311151" cy="285749"/>
          </a:xfrm>
          <a:custGeom>
            <a:avLst/>
            <a:gdLst>
              <a:gd name="T0" fmla="*/ 2147483647 w 68"/>
              <a:gd name="T1" fmla="*/ 0 h 62"/>
              <a:gd name="T2" fmla="*/ 2147483647 w 68"/>
              <a:gd name="T3" fmla="*/ 0 h 62"/>
              <a:gd name="T4" fmla="*/ 2147483647 w 68"/>
              <a:gd name="T5" fmla="*/ 2147483647 h 62"/>
              <a:gd name="T6" fmla="*/ 2147483647 w 68"/>
              <a:gd name="T7" fmla="*/ 2147483647 h 62"/>
              <a:gd name="T8" fmla="*/ 0 w 68"/>
              <a:gd name="T9" fmla="*/ 2147483647 h 62"/>
              <a:gd name="T10" fmla="*/ 0 w 68"/>
              <a:gd name="T11" fmla="*/ 2147483647 h 62"/>
              <a:gd name="T12" fmla="*/ 2147483647 w 68"/>
              <a:gd name="T13" fmla="*/ 0 h 62"/>
              <a:gd name="T14" fmla="*/ 0 60000 65536"/>
              <a:gd name="T15" fmla="*/ 0 60000 65536"/>
              <a:gd name="T16" fmla="*/ 0 60000 65536"/>
              <a:gd name="T17" fmla="*/ 0 60000 65536"/>
              <a:gd name="T18" fmla="*/ 0 60000 65536"/>
              <a:gd name="T19" fmla="*/ 0 60000 65536"/>
              <a:gd name="T20" fmla="*/ 0 60000 65536"/>
              <a:gd name="T21" fmla="*/ 0 w 68"/>
              <a:gd name="T22" fmla="*/ 0 h 62"/>
              <a:gd name="T23" fmla="*/ 68 w 68"/>
              <a:gd name="T24" fmla="*/ 62 h 6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8" h="62">
                <a:moveTo>
                  <a:pt x="11" y="0"/>
                </a:moveTo>
                <a:cubicBezTo>
                  <a:pt x="57" y="0"/>
                  <a:pt x="57" y="0"/>
                  <a:pt x="57" y="0"/>
                </a:cubicBezTo>
                <a:cubicBezTo>
                  <a:pt x="63" y="0"/>
                  <a:pt x="68" y="5"/>
                  <a:pt x="68" y="11"/>
                </a:cubicBezTo>
                <a:cubicBezTo>
                  <a:pt x="68" y="62"/>
                  <a:pt x="68" y="62"/>
                  <a:pt x="68" y="62"/>
                </a:cubicBezTo>
                <a:cubicBezTo>
                  <a:pt x="0" y="62"/>
                  <a:pt x="0" y="62"/>
                  <a:pt x="0" y="62"/>
                </a:cubicBezTo>
                <a:cubicBezTo>
                  <a:pt x="0" y="11"/>
                  <a:pt x="0" y="11"/>
                  <a:pt x="0" y="11"/>
                </a:cubicBezTo>
                <a:cubicBezTo>
                  <a:pt x="0" y="5"/>
                  <a:pt x="5" y="0"/>
                  <a:pt x="11" y="0"/>
                </a:cubicBezTo>
                <a:close/>
              </a:path>
            </a:pathLst>
          </a:custGeom>
          <a:solidFill>
            <a:schemeClr val="accent1"/>
          </a:solidFill>
          <a:ln w="9525">
            <a:noFill/>
            <a:round/>
            <a:headEnd/>
            <a:tailEnd/>
          </a:ln>
        </p:spPr>
        <p:txBody>
          <a:bodyPr lIns="96940" tIns="48469" rIns="96940" bIns="48469"/>
          <a:lstStyle/>
          <a:p>
            <a:endParaRPr lang="zh-CN" altLang="en-US" sz="2400">
              <a:ea typeface="微软雅黑" panose="020B0503020204020204" pitchFamily="34" charset="-122"/>
            </a:endParaRPr>
          </a:p>
        </p:txBody>
      </p:sp>
      <p:sp>
        <p:nvSpPr>
          <p:cNvPr id="17" name="Freeform 19"/>
          <p:cNvSpPr>
            <a:spLocks/>
          </p:cNvSpPr>
          <p:nvPr/>
        </p:nvSpPr>
        <p:spPr bwMode="auto">
          <a:xfrm>
            <a:off x="4804307" y="2404538"/>
            <a:ext cx="315383" cy="986367"/>
          </a:xfrm>
          <a:custGeom>
            <a:avLst/>
            <a:gdLst>
              <a:gd name="T0" fmla="*/ 2147483647 w 68"/>
              <a:gd name="T1" fmla="*/ 0 h 213"/>
              <a:gd name="T2" fmla="*/ 2147483647 w 68"/>
              <a:gd name="T3" fmla="*/ 0 h 213"/>
              <a:gd name="T4" fmla="*/ 2147483647 w 68"/>
              <a:gd name="T5" fmla="*/ 2147483647 h 213"/>
              <a:gd name="T6" fmla="*/ 2147483647 w 68"/>
              <a:gd name="T7" fmla="*/ 2147483647 h 213"/>
              <a:gd name="T8" fmla="*/ 0 w 68"/>
              <a:gd name="T9" fmla="*/ 2147483647 h 213"/>
              <a:gd name="T10" fmla="*/ 0 w 68"/>
              <a:gd name="T11" fmla="*/ 2147483647 h 213"/>
              <a:gd name="T12" fmla="*/ 2147483647 w 68"/>
              <a:gd name="T13" fmla="*/ 0 h 213"/>
              <a:gd name="T14" fmla="*/ 0 60000 65536"/>
              <a:gd name="T15" fmla="*/ 0 60000 65536"/>
              <a:gd name="T16" fmla="*/ 0 60000 65536"/>
              <a:gd name="T17" fmla="*/ 0 60000 65536"/>
              <a:gd name="T18" fmla="*/ 0 60000 65536"/>
              <a:gd name="T19" fmla="*/ 0 60000 65536"/>
              <a:gd name="T20" fmla="*/ 0 60000 65536"/>
              <a:gd name="T21" fmla="*/ 0 w 68"/>
              <a:gd name="T22" fmla="*/ 0 h 213"/>
              <a:gd name="T23" fmla="*/ 68 w 68"/>
              <a:gd name="T24" fmla="*/ 213 h 21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chemeClr val="accent2"/>
          </a:solidFill>
          <a:ln w="9525">
            <a:noFill/>
            <a:round/>
            <a:headEnd/>
            <a:tailEnd/>
          </a:ln>
        </p:spPr>
        <p:txBody>
          <a:bodyPr lIns="96940" tIns="48469" rIns="96940" bIns="48469"/>
          <a:lstStyle/>
          <a:p>
            <a:endParaRPr lang="zh-CN" altLang="en-US" sz="2400">
              <a:ea typeface="微软雅黑" panose="020B0503020204020204" pitchFamily="34" charset="-122"/>
            </a:endParaRPr>
          </a:p>
        </p:txBody>
      </p:sp>
      <p:sp>
        <p:nvSpPr>
          <p:cNvPr id="18" name="Freeform 20"/>
          <p:cNvSpPr>
            <a:spLocks/>
          </p:cNvSpPr>
          <p:nvPr/>
        </p:nvSpPr>
        <p:spPr bwMode="auto">
          <a:xfrm>
            <a:off x="5206474" y="1706034"/>
            <a:ext cx="315383" cy="1684867"/>
          </a:xfrm>
          <a:custGeom>
            <a:avLst/>
            <a:gdLst>
              <a:gd name="T0" fmla="*/ 2147483647 w 68"/>
              <a:gd name="T1" fmla="*/ 0 h 364"/>
              <a:gd name="T2" fmla="*/ 2147483647 w 68"/>
              <a:gd name="T3" fmla="*/ 0 h 364"/>
              <a:gd name="T4" fmla="*/ 2147483647 w 68"/>
              <a:gd name="T5" fmla="*/ 2147483647 h 364"/>
              <a:gd name="T6" fmla="*/ 2147483647 w 68"/>
              <a:gd name="T7" fmla="*/ 2147483647 h 364"/>
              <a:gd name="T8" fmla="*/ 2147483647 w 68"/>
              <a:gd name="T9" fmla="*/ 2147483647 h 364"/>
              <a:gd name="T10" fmla="*/ 0 w 68"/>
              <a:gd name="T11" fmla="*/ 2147483647 h 364"/>
              <a:gd name="T12" fmla="*/ 0 w 68"/>
              <a:gd name="T13" fmla="*/ 2147483647 h 364"/>
              <a:gd name="T14" fmla="*/ 0 w 68"/>
              <a:gd name="T15" fmla="*/ 2147483647 h 364"/>
              <a:gd name="T16" fmla="*/ 2147483647 w 68"/>
              <a:gd name="T17" fmla="*/ 0 h 36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8"/>
              <a:gd name="T28" fmla="*/ 0 h 364"/>
              <a:gd name="T29" fmla="*/ 68 w 68"/>
              <a:gd name="T30" fmla="*/ 364 h 36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8" h="364">
                <a:moveTo>
                  <a:pt x="11"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1" y="0"/>
                </a:cubicBezTo>
                <a:close/>
              </a:path>
            </a:pathLst>
          </a:custGeom>
          <a:solidFill>
            <a:schemeClr val="accent3"/>
          </a:solidFill>
          <a:ln w="9525">
            <a:noFill/>
            <a:round/>
            <a:headEnd/>
            <a:tailEnd/>
          </a:ln>
        </p:spPr>
        <p:txBody>
          <a:bodyPr lIns="96940" tIns="48469" rIns="96940" bIns="48469"/>
          <a:lstStyle/>
          <a:p>
            <a:endParaRPr lang="zh-CN" altLang="en-US" sz="2400">
              <a:ea typeface="微软雅黑" panose="020B0503020204020204" pitchFamily="34" charset="-122"/>
            </a:endParaRPr>
          </a:p>
        </p:txBody>
      </p:sp>
      <p:sp>
        <p:nvSpPr>
          <p:cNvPr id="19" name="Freeform 21"/>
          <p:cNvSpPr>
            <a:spLocks/>
          </p:cNvSpPr>
          <p:nvPr/>
        </p:nvSpPr>
        <p:spPr bwMode="auto">
          <a:xfrm>
            <a:off x="5608642" y="2652186"/>
            <a:ext cx="315383" cy="738716"/>
          </a:xfrm>
          <a:custGeom>
            <a:avLst/>
            <a:gdLst>
              <a:gd name="T0" fmla="*/ 2147483647 w 68"/>
              <a:gd name="T1" fmla="*/ 0 h 160"/>
              <a:gd name="T2" fmla="*/ 2147483647 w 68"/>
              <a:gd name="T3" fmla="*/ 0 h 160"/>
              <a:gd name="T4" fmla="*/ 2147483647 w 68"/>
              <a:gd name="T5" fmla="*/ 2147483647 h 160"/>
              <a:gd name="T6" fmla="*/ 2147483647 w 68"/>
              <a:gd name="T7" fmla="*/ 2147483647 h 160"/>
              <a:gd name="T8" fmla="*/ 0 w 68"/>
              <a:gd name="T9" fmla="*/ 2147483647 h 160"/>
              <a:gd name="T10" fmla="*/ 0 w 68"/>
              <a:gd name="T11" fmla="*/ 2147483647 h 160"/>
              <a:gd name="T12" fmla="*/ 2147483647 w 68"/>
              <a:gd name="T13" fmla="*/ 0 h 160"/>
              <a:gd name="T14" fmla="*/ 0 60000 65536"/>
              <a:gd name="T15" fmla="*/ 0 60000 65536"/>
              <a:gd name="T16" fmla="*/ 0 60000 65536"/>
              <a:gd name="T17" fmla="*/ 0 60000 65536"/>
              <a:gd name="T18" fmla="*/ 0 60000 65536"/>
              <a:gd name="T19" fmla="*/ 0 60000 65536"/>
              <a:gd name="T20" fmla="*/ 0 60000 65536"/>
              <a:gd name="T21" fmla="*/ 0 w 68"/>
              <a:gd name="T22" fmla="*/ 0 h 160"/>
              <a:gd name="T23" fmla="*/ 68 w 68"/>
              <a:gd name="T24" fmla="*/ 160 h 16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8" h="160">
                <a:moveTo>
                  <a:pt x="11" y="0"/>
                </a:moveTo>
                <a:cubicBezTo>
                  <a:pt x="57" y="0"/>
                  <a:pt x="57" y="0"/>
                  <a:pt x="57" y="0"/>
                </a:cubicBezTo>
                <a:cubicBezTo>
                  <a:pt x="63" y="0"/>
                  <a:pt x="68" y="5"/>
                  <a:pt x="68" y="11"/>
                </a:cubicBezTo>
                <a:cubicBezTo>
                  <a:pt x="68" y="160"/>
                  <a:pt x="68" y="160"/>
                  <a:pt x="68" y="160"/>
                </a:cubicBezTo>
                <a:cubicBezTo>
                  <a:pt x="0" y="160"/>
                  <a:pt x="0" y="160"/>
                  <a:pt x="0" y="160"/>
                </a:cubicBezTo>
                <a:cubicBezTo>
                  <a:pt x="0" y="11"/>
                  <a:pt x="0" y="11"/>
                  <a:pt x="0" y="11"/>
                </a:cubicBezTo>
                <a:cubicBezTo>
                  <a:pt x="0" y="5"/>
                  <a:pt x="5" y="0"/>
                  <a:pt x="11" y="0"/>
                </a:cubicBezTo>
                <a:close/>
              </a:path>
            </a:pathLst>
          </a:custGeom>
          <a:solidFill>
            <a:schemeClr val="accent4"/>
          </a:solidFill>
          <a:ln w="9525">
            <a:noFill/>
            <a:round/>
            <a:headEnd/>
            <a:tailEnd/>
          </a:ln>
        </p:spPr>
        <p:txBody>
          <a:bodyPr lIns="96940" tIns="48469" rIns="96940" bIns="48469"/>
          <a:lstStyle/>
          <a:p>
            <a:endParaRPr lang="zh-CN" altLang="en-US" sz="2400">
              <a:ea typeface="微软雅黑" panose="020B0503020204020204" pitchFamily="34" charset="-122"/>
            </a:endParaRPr>
          </a:p>
        </p:txBody>
      </p:sp>
      <p:sp>
        <p:nvSpPr>
          <p:cNvPr id="20" name="Freeform 22"/>
          <p:cNvSpPr>
            <a:spLocks/>
          </p:cNvSpPr>
          <p:nvPr/>
        </p:nvSpPr>
        <p:spPr bwMode="auto">
          <a:xfrm>
            <a:off x="6552672" y="1462620"/>
            <a:ext cx="313267" cy="1928283"/>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lIns="96940" tIns="48469" rIns="96940" bIns="48469"/>
          <a:lstStyle/>
          <a:p>
            <a:pPr>
              <a:defRPr/>
            </a:pPr>
            <a:endParaRPr lang="zh-CN" altLang="en-US" sz="2400" dirty="0">
              <a:ea typeface="微软雅黑" panose="020B0503020204020204" pitchFamily="34" charset="-122"/>
            </a:endParaRPr>
          </a:p>
        </p:txBody>
      </p:sp>
      <p:sp>
        <p:nvSpPr>
          <p:cNvPr id="21" name="Freeform 23"/>
          <p:cNvSpPr>
            <a:spLocks/>
          </p:cNvSpPr>
          <p:nvPr/>
        </p:nvSpPr>
        <p:spPr bwMode="auto">
          <a:xfrm>
            <a:off x="6954840" y="1462620"/>
            <a:ext cx="313267" cy="1928283"/>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lIns="96940" tIns="48469" rIns="96940" bIns="48469"/>
          <a:lstStyle/>
          <a:p>
            <a:pPr>
              <a:defRPr/>
            </a:pPr>
            <a:endParaRPr lang="zh-CN" altLang="en-US" sz="2400" dirty="0">
              <a:ea typeface="微软雅黑" panose="020B0503020204020204" pitchFamily="34" charset="-122"/>
            </a:endParaRPr>
          </a:p>
        </p:txBody>
      </p:sp>
      <p:sp>
        <p:nvSpPr>
          <p:cNvPr id="22" name="Freeform 24"/>
          <p:cNvSpPr>
            <a:spLocks/>
          </p:cNvSpPr>
          <p:nvPr/>
        </p:nvSpPr>
        <p:spPr bwMode="auto">
          <a:xfrm>
            <a:off x="7357007" y="1462620"/>
            <a:ext cx="313267" cy="1928283"/>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lIns="96940" tIns="48469" rIns="96940" bIns="48469"/>
          <a:lstStyle/>
          <a:p>
            <a:pPr>
              <a:defRPr/>
            </a:pPr>
            <a:endParaRPr lang="zh-CN" altLang="en-US" sz="2400" dirty="0">
              <a:ea typeface="微软雅黑" panose="020B0503020204020204" pitchFamily="34" charset="-122"/>
            </a:endParaRPr>
          </a:p>
        </p:txBody>
      </p:sp>
      <p:sp>
        <p:nvSpPr>
          <p:cNvPr id="23" name="Freeform 25"/>
          <p:cNvSpPr>
            <a:spLocks/>
          </p:cNvSpPr>
          <p:nvPr/>
        </p:nvSpPr>
        <p:spPr bwMode="auto">
          <a:xfrm>
            <a:off x="7757054" y="1462620"/>
            <a:ext cx="315384" cy="1928283"/>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lIns="96940" tIns="48469" rIns="96940" bIns="48469"/>
          <a:lstStyle/>
          <a:p>
            <a:pPr>
              <a:defRPr/>
            </a:pPr>
            <a:endParaRPr lang="zh-CN" altLang="en-US" sz="2400" dirty="0">
              <a:ea typeface="微软雅黑" panose="020B0503020204020204" pitchFamily="34" charset="-122"/>
            </a:endParaRPr>
          </a:p>
        </p:txBody>
      </p:sp>
      <p:sp>
        <p:nvSpPr>
          <p:cNvPr id="24" name="Freeform 26"/>
          <p:cNvSpPr>
            <a:spLocks/>
          </p:cNvSpPr>
          <p:nvPr/>
        </p:nvSpPr>
        <p:spPr bwMode="auto">
          <a:xfrm>
            <a:off x="7757054" y="1697568"/>
            <a:ext cx="315384" cy="1693333"/>
          </a:xfrm>
          <a:custGeom>
            <a:avLst/>
            <a:gdLst>
              <a:gd name="T0" fmla="*/ 2147483647 w 68"/>
              <a:gd name="T1" fmla="*/ 0 h 366"/>
              <a:gd name="T2" fmla="*/ 2147483647 w 68"/>
              <a:gd name="T3" fmla="*/ 0 h 366"/>
              <a:gd name="T4" fmla="*/ 2147483647 w 68"/>
              <a:gd name="T5" fmla="*/ 2147483647 h 366"/>
              <a:gd name="T6" fmla="*/ 2147483647 w 68"/>
              <a:gd name="T7" fmla="*/ 2147483647 h 366"/>
              <a:gd name="T8" fmla="*/ 2147483647 w 68"/>
              <a:gd name="T9" fmla="*/ 2147483647 h 366"/>
              <a:gd name="T10" fmla="*/ 0 w 68"/>
              <a:gd name="T11" fmla="*/ 2147483647 h 366"/>
              <a:gd name="T12" fmla="*/ 0 w 68"/>
              <a:gd name="T13" fmla="*/ 2147483647 h 366"/>
              <a:gd name="T14" fmla="*/ 0 w 68"/>
              <a:gd name="T15" fmla="*/ 2147483647 h 366"/>
              <a:gd name="T16" fmla="*/ 2147483647 w 68"/>
              <a:gd name="T17" fmla="*/ 0 h 36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8"/>
              <a:gd name="T28" fmla="*/ 0 h 366"/>
              <a:gd name="T29" fmla="*/ 68 w 68"/>
              <a:gd name="T30" fmla="*/ 366 h 36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8" h="366">
                <a:moveTo>
                  <a:pt x="11" y="0"/>
                </a:moveTo>
                <a:cubicBezTo>
                  <a:pt x="57" y="0"/>
                  <a:pt x="57" y="0"/>
                  <a:pt x="57" y="0"/>
                </a:cubicBezTo>
                <a:cubicBezTo>
                  <a:pt x="63" y="0"/>
                  <a:pt x="68" y="5"/>
                  <a:pt x="68" y="11"/>
                </a:cubicBezTo>
                <a:cubicBezTo>
                  <a:pt x="68" y="238"/>
                  <a:pt x="68" y="238"/>
                  <a:pt x="68" y="238"/>
                </a:cubicBezTo>
                <a:cubicBezTo>
                  <a:pt x="68" y="366"/>
                  <a:pt x="68" y="366"/>
                  <a:pt x="68" y="366"/>
                </a:cubicBezTo>
                <a:cubicBezTo>
                  <a:pt x="0" y="366"/>
                  <a:pt x="0" y="366"/>
                  <a:pt x="0" y="366"/>
                </a:cubicBezTo>
                <a:cubicBezTo>
                  <a:pt x="0" y="238"/>
                  <a:pt x="0" y="238"/>
                  <a:pt x="0" y="238"/>
                </a:cubicBezTo>
                <a:cubicBezTo>
                  <a:pt x="0" y="11"/>
                  <a:pt x="0" y="11"/>
                  <a:pt x="0" y="11"/>
                </a:cubicBezTo>
                <a:cubicBezTo>
                  <a:pt x="0" y="5"/>
                  <a:pt x="5" y="0"/>
                  <a:pt x="11" y="0"/>
                </a:cubicBezTo>
                <a:close/>
              </a:path>
            </a:pathLst>
          </a:custGeom>
          <a:solidFill>
            <a:schemeClr val="accent4"/>
          </a:solidFill>
          <a:ln w="9525">
            <a:noFill/>
            <a:round/>
            <a:headEnd/>
            <a:tailEnd/>
          </a:ln>
        </p:spPr>
        <p:txBody>
          <a:bodyPr lIns="96940" tIns="48469" rIns="96940" bIns="48469"/>
          <a:lstStyle/>
          <a:p>
            <a:endParaRPr lang="zh-CN" altLang="en-US" sz="2400">
              <a:ea typeface="微软雅黑" panose="020B0503020204020204" pitchFamily="34" charset="-122"/>
            </a:endParaRPr>
          </a:p>
        </p:txBody>
      </p:sp>
      <p:sp>
        <p:nvSpPr>
          <p:cNvPr id="25" name="Freeform 27"/>
          <p:cNvSpPr>
            <a:spLocks/>
          </p:cNvSpPr>
          <p:nvPr/>
        </p:nvSpPr>
        <p:spPr bwMode="auto">
          <a:xfrm>
            <a:off x="7357007" y="2012953"/>
            <a:ext cx="313267" cy="1377949"/>
          </a:xfrm>
          <a:custGeom>
            <a:avLst/>
            <a:gdLst>
              <a:gd name="T0" fmla="*/ 2147483647 w 68"/>
              <a:gd name="T1" fmla="*/ 0 h 298"/>
              <a:gd name="T2" fmla="*/ 2147483647 w 68"/>
              <a:gd name="T3" fmla="*/ 0 h 298"/>
              <a:gd name="T4" fmla="*/ 2147483647 w 68"/>
              <a:gd name="T5" fmla="*/ 2147483647 h 298"/>
              <a:gd name="T6" fmla="*/ 2147483647 w 68"/>
              <a:gd name="T7" fmla="*/ 2147483647 h 298"/>
              <a:gd name="T8" fmla="*/ 2147483647 w 68"/>
              <a:gd name="T9" fmla="*/ 2147483647 h 298"/>
              <a:gd name="T10" fmla="*/ 0 w 68"/>
              <a:gd name="T11" fmla="*/ 2147483647 h 298"/>
              <a:gd name="T12" fmla="*/ 0 w 68"/>
              <a:gd name="T13" fmla="*/ 2147483647 h 298"/>
              <a:gd name="T14" fmla="*/ 0 w 68"/>
              <a:gd name="T15" fmla="*/ 2147483647 h 298"/>
              <a:gd name="T16" fmla="*/ 2147483647 w 68"/>
              <a:gd name="T17" fmla="*/ 0 h 29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8"/>
              <a:gd name="T28" fmla="*/ 0 h 298"/>
              <a:gd name="T29" fmla="*/ 68 w 68"/>
              <a:gd name="T30" fmla="*/ 298 h 29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8" h="298">
                <a:moveTo>
                  <a:pt x="11" y="0"/>
                </a:moveTo>
                <a:cubicBezTo>
                  <a:pt x="57" y="0"/>
                  <a:pt x="57" y="0"/>
                  <a:pt x="57" y="0"/>
                </a:cubicBezTo>
                <a:cubicBezTo>
                  <a:pt x="63" y="0"/>
                  <a:pt x="68" y="5"/>
                  <a:pt x="68" y="11"/>
                </a:cubicBezTo>
                <a:cubicBezTo>
                  <a:pt x="68" y="238"/>
                  <a:pt x="68" y="238"/>
                  <a:pt x="68" y="238"/>
                </a:cubicBezTo>
                <a:cubicBezTo>
                  <a:pt x="68" y="298"/>
                  <a:pt x="68" y="298"/>
                  <a:pt x="68" y="298"/>
                </a:cubicBezTo>
                <a:cubicBezTo>
                  <a:pt x="0" y="298"/>
                  <a:pt x="0" y="298"/>
                  <a:pt x="0" y="298"/>
                </a:cubicBezTo>
                <a:cubicBezTo>
                  <a:pt x="0" y="238"/>
                  <a:pt x="0" y="238"/>
                  <a:pt x="0" y="238"/>
                </a:cubicBezTo>
                <a:cubicBezTo>
                  <a:pt x="0" y="11"/>
                  <a:pt x="0" y="11"/>
                  <a:pt x="0" y="11"/>
                </a:cubicBezTo>
                <a:cubicBezTo>
                  <a:pt x="0" y="5"/>
                  <a:pt x="5" y="0"/>
                  <a:pt x="11" y="0"/>
                </a:cubicBezTo>
                <a:close/>
              </a:path>
            </a:pathLst>
          </a:custGeom>
          <a:solidFill>
            <a:schemeClr val="accent3"/>
          </a:solidFill>
          <a:ln w="9525">
            <a:noFill/>
            <a:round/>
            <a:headEnd/>
            <a:tailEnd/>
          </a:ln>
        </p:spPr>
        <p:txBody>
          <a:bodyPr lIns="96940" tIns="48469" rIns="96940" bIns="48469"/>
          <a:lstStyle/>
          <a:p>
            <a:endParaRPr lang="zh-CN" altLang="en-US" sz="2400">
              <a:ea typeface="微软雅黑" panose="020B0503020204020204" pitchFamily="34" charset="-122"/>
            </a:endParaRPr>
          </a:p>
        </p:txBody>
      </p:sp>
      <p:sp>
        <p:nvSpPr>
          <p:cNvPr id="26" name="Freeform 28"/>
          <p:cNvSpPr>
            <a:spLocks/>
          </p:cNvSpPr>
          <p:nvPr/>
        </p:nvSpPr>
        <p:spPr bwMode="auto">
          <a:xfrm>
            <a:off x="6954840" y="2404538"/>
            <a:ext cx="313267" cy="986367"/>
          </a:xfrm>
          <a:custGeom>
            <a:avLst/>
            <a:gdLst>
              <a:gd name="T0" fmla="*/ 2147483647 w 68"/>
              <a:gd name="T1" fmla="*/ 0 h 213"/>
              <a:gd name="T2" fmla="*/ 2147483647 w 68"/>
              <a:gd name="T3" fmla="*/ 0 h 213"/>
              <a:gd name="T4" fmla="*/ 2147483647 w 68"/>
              <a:gd name="T5" fmla="*/ 2147483647 h 213"/>
              <a:gd name="T6" fmla="*/ 2147483647 w 68"/>
              <a:gd name="T7" fmla="*/ 2147483647 h 213"/>
              <a:gd name="T8" fmla="*/ 0 w 68"/>
              <a:gd name="T9" fmla="*/ 2147483647 h 213"/>
              <a:gd name="T10" fmla="*/ 0 w 68"/>
              <a:gd name="T11" fmla="*/ 2147483647 h 213"/>
              <a:gd name="T12" fmla="*/ 2147483647 w 68"/>
              <a:gd name="T13" fmla="*/ 0 h 213"/>
              <a:gd name="T14" fmla="*/ 0 60000 65536"/>
              <a:gd name="T15" fmla="*/ 0 60000 65536"/>
              <a:gd name="T16" fmla="*/ 0 60000 65536"/>
              <a:gd name="T17" fmla="*/ 0 60000 65536"/>
              <a:gd name="T18" fmla="*/ 0 60000 65536"/>
              <a:gd name="T19" fmla="*/ 0 60000 65536"/>
              <a:gd name="T20" fmla="*/ 0 60000 65536"/>
              <a:gd name="T21" fmla="*/ 0 w 68"/>
              <a:gd name="T22" fmla="*/ 0 h 213"/>
              <a:gd name="T23" fmla="*/ 68 w 68"/>
              <a:gd name="T24" fmla="*/ 213 h 21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chemeClr val="accent2"/>
          </a:solidFill>
          <a:ln w="9525">
            <a:noFill/>
            <a:round/>
            <a:headEnd/>
            <a:tailEnd/>
          </a:ln>
        </p:spPr>
        <p:txBody>
          <a:bodyPr lIns="96940" tIns="48469" rIns="96940" bIns="48469"/>
          <a:lstStyle/>
          <a:p>
            <a:endParaRPr lang="zh-CN" altLang="en-US" sz="2400">
              <a:ea typeface="微软雅黑" panose="020B0503020204020204" pitchFamily="34" charset="-122"/>
            </a:endParaRPr>
          </a:p>
        </p:txBody>
      </p:sp>
      <p:sp>
        <p:nvSpPr>
          <p:cNvPr id="27" name="Freeform 29"/>
          <p:cNvSpPr>
            <a:spLocks/>
          </p:cNvSpPr>
          <p:nvPr/>
        </p:nvSpPr>
        <p:spPr bwMode="auto">
          <a:xfrm>
            <a:off x="6552672" y="2813055"/>
            <a:ext cx="313267" cy="577849"/>
          </a:xfrm>
          <a:custGeom>
            <a:avLst/>
            <a:gdLst>
              <a:gd name="T0" fmla="*/ 2147483647 w 68"/>
              <a:gd name="T1" fmla="*/ 0 h 125"/>
              <a:gd name="T2" fmla="*/ 2147483647 w 68"/>
              <a:gd name="T3" fmla="*/ 0 h 125"/>
              <a:gd name="T4" fmla="*/ 2147483647 w 68"/>
              <a:gd name="T5" fmla="*/ 2147483647 h 125"/>
              <a:gd name="T6" fmla="*/ 2147483647 w 68"/>
              <a:gd name="T7" fmla="*/ 2147483647 h 125"/>
              <a:gd name="T8" fmla="*/ 0 w 68"/>
              <a:gd name="T9" fmla="*/ 2147483647 h 125"/>
              <a:gd name="T10" fmla="*/ 0 w 68"/>
              <a:gd name="T11" fmla="*/ 2147483647 h 125"/>
              <a:gd name="T12" fmla="*/ 2147483647 w 68"/>
              <a:gd name="T13" fmla="*/ 0 h 125"/>
              <a:gd name="T14" fmla="*/ 0 60000 65536"/>
              <a:gd name="T15" fmla="*/ 0 60000 65536"/>
              <a:gd name="T16" fmla="*/ 0 60000 65536"/>
              <a:gd name="T17" fmla="*/ 0 60000 65536"/>
              <a:gd name="T18" fmla="*/ 0 60000 65536"/>
              <a:gd name="T19" fmla="*/ 0 60000 65536"/>
              <a:gd name="T20" fmla="*/ 0 60000 65536"/>
              <a:gd name="T21" fmla="*/ 0 w 68"/>
              <a:gd name="T22" fmla="*/ 0 h 125"/>
              <a:gd name="T23" fmla="*/ 68 w 68"/>
              <a:gd name="T24" fmla="*/ 125 h 12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8" h="125">
                <a:moveTo>
                  <a:pt x="11" y="0"/>
                </a:moveTo>
                <a:cubicBezTo>
                  <a:pt x="57" y="0"/>
                  <a:pt x="57" y="0"/>
                  <a:pt x="57" y="0"/>
                </a:cubicBezTo>
                <a:cubicBezTo>
                  <a:pt x="63" y="0"/>
                  <a:pt x="68" y="5"/>
                  <a:pt x="68" y="11"/>
                </a:cubicBezTo>
                <a:cubicBezTo>
                  <a:pt x="68" y="125"/>
                  <a:pt x="68" y="125"/>
                  <a:pt x="68" y="125"/>
                </a:cubicBezTo>
                <a:cubicBezTo>
                  <a:pt x="0" y="125"/>
                  <a:pt x="0" y="125"/>
                  <a:pt x="0" y="125"/>
                </a:cubicBezTo>
                <a:cubicBezTo>
                  <a:pt x="0" y="11"/>
                  <a:pt x="0" y="11"/>
                  <a:pt x="0" y="11"/>
                </a:cubicBezTo>
                <a:cubicBezTo>
                  <a:pt x="0" y="5"/>
                  <a:pt x="5" y="0"/>
                  <a:pt x="11" y="0"/>
                </a:cubicBezTo>
                <a:close/>
              </a:path>
            </a:pathLst>
          </a:custGeom>
          <a:solidFill>
            <a:schemeClr val="accent1"/>
          </a:solidFill>
          <a:ln w="9525">
            <a:noFill/>
            <a:round/>
            <a:headEnd/>
            <a:tailEnd/>
          </a:ln>
        </p:spPr>
        <p:txBody>
          <a:bodyPr lIns="96940" tIns="48469" rIns="96940" bIns="48469"/>
          <a:lstStyle/>
          <a:p>
            <a:endParaRPr lang="zh-CN" altLang="en-US" sz="2400">
              <a:ea typeface="微软雅黑" panose="020B0503020204020204" pitchFamily="34" charset="-122"/>
            </a:endParaRPr>
          </a:p>
        </p:txBody>
      </p:sp>
      <p:sp>
        <p:nvSpPr>
          <p:cNvPr id="28" name="Freeform 30"/>
          <p:cNvSpPr>
            <a:spLocks/>
          </p:cNvSpPr>
          <p:nvPr/>
        </p:nvSpPr>
        <p:spPr bwMode="auto">
          <a:xfrm>
            <a:off x="8815387" y="1462620"/>
            <a:ext cx="315384" cy="1928283"/>
          </a:xfrm>
          <a:custGeom>
            <a:avLst/>
            <a:gdLst>
              <a:gd name="T0" fmla="*/ 11 w 68"/>
              <a:gd name="T1" fmla="*/ 0 h 417"/>
              <a:gd name="T2" fmla="*/ 56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6" y="0"/>
                  <a:pt x="56" y="0"/>
                  <a:pt x="56"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lIns="96940" tIns="48469" rIns="96940" bIns="48469"/>
          <a:lstStyle/>
          <a:p>
            <a:pPr>
              <a:defRPr/>
            </a:pPr>
            <a:endParaRPr lang="zh-CN" altLang="en-US" sz="2400" dirty="0">
              <a:ea typeface="微软雅黑" panose="020B0503020204020204" pitchFamily="34" charset="-122"/>
            </a:endParaRPr>
          </a:p>
        </p:txBody>
      </p:sp>
      <p:sp>
        <p:nvSpPr>
          <p:cNvPr id="29" name="Freeform 31"/>
          <p:cNvSpPr>
            <a:spLocks/>
          </p:cNvSpPr>
          <p:nvPr/>
        </p:nvSpPr>
        <p:spPr bwMode="auto">
          <a:xfrm>
            <a:off x="9213322" y="1462620"/>
            <a:ext cx="315384" cy="1928283"/>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lIns="96940" tIns="48469" rIns="96940" bIns="48469"/>
          <a:lstStyle/>
          <a:p>
            <a:pPr>
              <a:defRPr/>
            </a:pPr>
            <a:endParaRPr lang="zh-CN" altLang="en-US" sz="2400" dirty="0">
              <a:ea typeface="微软雅黑" panose="020B0503020204020204" pitchFamily="34" charset="-122"/>
            </a:endParaRPr>
          </a:p>
        </p:txBody>
      </p:sp>
      <p:sp>
        <p:nvSpPr>
          <p:cNvPr id="30" name="Freeform 32"/>
          <p:cNvSpPr>
            <a:spLocks/>
          </p:cNvSpPr>
          <p:nvPr/>
        </p:nvSpPr>
        <p:spPr bwMode="auto">
          <a:xfrm>
            <a:off x="9615488" y="1462620"/>
            <a:ext cx="313267" cy="1928283"/>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lIns="96940" tIns="48469" rIns="96940" bIns="48469"/>
          <a:lstStyle/>
          <a:p>
            <a:pPr>
              <a:defRPr/>
            </a:pPr>
            <a:endParaRPr lang="zh-CN" altLang="en-US" sz="2400" dirty="0">
              <a:ea typeface="微软雅黑" panose="020B0503020204020204" pitchFamily="34" charset="-122"/>
            </a:endParaRPr>
          </a:p>
        </p:txBody>
      </p:sp>
      <p:sp>
        <p:nvSpPr>
          <p:cNvPr id="31" name="Freeform 33"/>
          <p:cNvSpPr>
            <a:spLocks/>
          </p:cNvSpPr>
          <p:nvPr/>
        </p:nvSpPr>
        <p:spPr bwMode="auto">
          <a:xfrm>
            <a:off x="10017655" y="1462620"/>
            <a:ext cx="313267" cy="1928283"/>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lIns="96940" tIns="48469" rIns="96940" bIns="48469"/>
          <a:lstStyle/>
          <a:p>
            <a:pPr>
              <a:defRPr/>
            </a:pPr>
            <a:endParaRPr lang="zh-CN" altLang="en-US" sz="2400" dirty="0">
              <a:ea typeface="微软雅黑" panose="020B0503020204020204" pitchFamily="34" charset="-122"/>
            </a:endParaRPr>
          </a:p>
        </p:txBody>
      </p:sp>
      <p:sp>
        <p:nvSpPr>
          <p:cNvPr id="32" name="Freeform 34"/>
          <p:cNvSpPr>
            <a:spLocks/>
          </p:cNvSpPr>
          <p:nvPr/>
        </p:nvSpPr>
        <p:spPr bwMode="auto">
          <a:xfrm>
            <a:off x="10017655" y="1716618"/>
            <a:ext cx="313267" cy="1674283"/>
          </a:xfrm>
          <a:custGeom>
            <a:avLst/>
            <a:gdLst>
              <a:gd name="T0" fmla="*/ 2147483647 w 68"/>
              <a:gd name="T1" fmla="*/ 0 h 362"/>
              <a:gd name="T2" fmla="*/ 2147483647 w 68"/>
              <a:gd name="T3" fmla="*/ 0 h 362"/>
              <a:gd name="T4" fmla="*/ 2147483647 w 68"/>
              <a:gd name="T5" fmla="*/ 2147483647 h 362"/>
              <a:gd name="T6" fmla="*/ 2147483647 w 68"/>
              <a:gd name="T7" fmla="*/ 2147483647 h 362"/>
              <a:gd name="T8" fmla="*/ 2147483647 w 68"/>
              <a:gd name="T9" fmla="*/ 2147483647 h 362"/>
              <a:gd name="T10" fmla="*/ 0 w 68"/>
              <a:gd name="T11" fmla="*/ 2147483647 h 362"/>
              <a:gd name="T12" fmla="*/ 0 w 68"/>
              <a:gd name="T13" fmla="*/ 2147483647 h 362"/>
              <a:gd name="T14" fmla="*/ 0 w 68"/>
              <a:gd name="T15" fmla="*/ 2147483647 h 362"/>
              <a:gd name="T16" fmla="*/ 2147483647 w 68"/>
              <a:gd name="T17" fmla="*/ 0 h 36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8"/>
              <a:gd name="T28" fmla="*/ 0 h 362"/>
              <a:gd name="T29" fmla="*/ 68 w 68"/>
              <a:gd name="T30" fmla="*/ 362 h 36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8" h="362">
                <a:moveTo>
                  <a:pt x="11" y="0"/>
                </a:moveTo>
                <a:cubicBezTo>
                  <a:pt x="57" y="0"/>
                  <a:pt x="57" y="0"/>
                  <a:pt x="57" y="0"/>
                </a:cubicBezTo>
                <a:cubicBezTo>
                  <a:pt x="63" y="0"/>
                  <a:pt x="68" y="5"/>
                  <a:pt x="68" y="11"/>
                </a:cubicBezTo>
                <a:cubicBezTo>
                  <a:pt x="68" y="238"/>
                  <a:pt x="68" y="238"/>
                  <a:pt x="68" y="238"/>
                </a:cubicBezTo>
                <a:cubicBezTo>
                  <a:pt x="68" y="362"/>
                  <a:pt x="68" y="362"/>
                  <a:pt x="68" y="362"/>
                </a:cubicBezTo>
                <a:cubicBezTo>
                  <a:pt x="0" y="362"/>
                  <a:pt x="0" y="362"/>
                  <a:pt x="0" y="362"/>
                </a:cubicBezTo>
                <a:cubicBezTo>
                  <a:pt x="0" y="238"/>
                  <a:pt x="0" y="238"/>
                  <a:pt x="0" y="238"/>
                </a:cubicBezTo>
                <a:cubicBezTo>
                  <a:pt x="0" y="11"/>
                  <a:pt x="0" y="11"/>
                  <a:pt x="0" y="11"/>
                </a:cubicBezTo>
                <a:cubicBezTo>
                  <a:pt x="0" y="5"/>
                  <a:pt x="5" y="0"/>
                  <a:pt x="11" y="0"/>
                </a:cubicBezTo>
                <a:close/>
              </a:path>
            </a:pathLst>
          </a:custGeom>
          <a:solidFill>
            <a:schemeClr val="accent4"/>
          </a:solidFill>
          <a:ln w="9525">
            <a:noFill/>
            <a:round/>
            <a:headEnd/>
            <a:tailEnd/>
          </a:ln>
        </p:spPr>
        <p:txBody>
          <a:bodyPr lIns="96940" tIns="48469" rIns="96940" bIns="48469"/>
          <a:lstStyle/>
          <a:p>
            <a:endParaRPr lang="zh-CN" altLang="en-US" sz="2400">
              <a:ea typeface="微软雅黑" panose="020B0503020204020204" pitchFamily="34" charset="-122"/>
            </a:endParaRPr>
          </a:p>
        </p:txBody>
      </p:sp>
      <p:sp>
        <p:nvSpPr>
          <p:cNvPr id="33" name="Freeform 35"/>
          <p:cNvSpPr>
            <a:spLocks/>
          </p:cNvSpPr>
          <p:nvPr/>
        </p:nvSpPr>
        <p:spPr bwMode="auto">
          <a:xfrm>
            <a:off x="9615488" y="1862671"/>
            <a:ext cx="313267" cy="1528233"/>
          </a:xfrm>
          <a:custGeom>
            <a:avLst/>
            <a:gdLst>
              <a:gd name="T0" fmla="*/ 2147483647 w 68"/>
              <a:gd name="T1" fmla="*/ 0 h 330"/>
              <a:gd name="T2" fmla="*/ 2147483647 w 68"/>
              <a:gd name="T3" fmla="*/ 0 h 330"/>
              <a:gd name="T4" fmla="*/ 2147483647 w 68"/>
              <a:gd name="T5" fmla="*/ 2147483647 h 330"/>
              <a:gd name="T6" fmla="*/ 2147483647 w 68"/>
              <a:gd name="T7" fmla="*/ 2147483647 h 330"/>
              <a:gd name="T8" fmla="*/ 2147483647 w 68"/>
              <a:gd name="T9" fmla="*/ 2147483647 h 330"/>
              <a:gd name="T10" fmla="*/ 0 w 68"/>
              <a:gd name="T11" fmla="*/ 2147483647 h 330"/>
              <a:gd name="T12" fmla="*/ 0 w 68"/>
              <a:gd name="T13" fmla="*/ 2147483647 h 330"/>
              <a:gd name="T14" fmla="*/ 0 w 68"/>
              <a:gd name="T15" fmla="*/ 2147483647 h 330"/>
              <a:gd name="T16" fmla="*/ 2147483647 w 68"/>
              <a:gd name="T17" fmla="*/ 0 h 33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8"/>
              <a:gd name="T28" fmla="*/ 0 h 330"/>
              <a:gd name="T29" fmla="*/ 68 w 68"/>
              <a:gd name="T30" fmla="*/ 330 h 33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8" h="330">
                <a:moveTo>
                  <a:pt x="11" y="0"/>
                </a:moveTo>
                <a:cubicBezTo>
                  <a:pt x="57" y="0"/>
                  <a:pt x="57" y="0"/>
                  <a:pt x="57" y="0"/>
                </a:cubicBezTo>
                <a:cubicBezTo>
                  <a:pt x="63" y="0"/>
                  <a:pt x="68" y="5"/>
                  <a:pt x="68" y="11"/>
                </a:cubicBezTo>
                <a:cubicBezTo>
                  <a:pt x="68" y="238"/>
                  <a:pt x="68" y="238"/>
                  <a:pt x="68" y="238"/>
                </a:cubicBezTo>
                <a:cubicBezTo>
                  <a:pt x="68" y="330"/>
                  <a:pt x="68" y="330"/>
                  <a:pt x="68" y="330"/>
                </a:cubicBezTo>
                <a:cubicBezTo>
                  <a:pt x="0" y="330"/>
                  <a:pt x="0" y="330"/>
                  <a:pt x="0" y="330"/>
                </a:cubicBezTo>
                <a:cubicBezTo>
                  <a:pt x="0" y="238"/>
                  <a:pt x="0" y="238"/>
                  <a:pt x="0" y="238"/>
                </a:cubicBezTo>
                <a:cubicBezTo>
                  <a:pt x="0" y="11"/>
                  <a:pt x="0" y="11"/>
                  <a:pt x="0" y="11"/>
                </a:cubicBezTo>
                <a:cubicBezTo>
                  <a:pt x="0" y="5"/>
                  <a:pt x="5" y="0"/>
                  <a:pt x="11" y="0"/>
                </a:cubicBezTo>
                <a:close/>
              </a:path>
            </a:pathLst>
          </a:custGeom>
          <a:solidFill>
            <a:schemeClr val="accent3"/>
          </a:solidFill>
          <a:ln w="9525">
            <a:noFill/>
            <a:round/>
            <a:headEnd/>
            <a:tailEnd/>
          </a:ln>
        </p:spPr>
        <p:txBody>
          <a:bodyPr lIns="96940" tIns="48469" rIns="96940" bIns="48469"/>
          <a:lstStyle/>
          <a:p>
            <a:endParaRPr lang="zh-CN" altLang="en-US" sz="2400">
              <a:ea typeface="微软雅黑" panose="020B0503020204020204" pitchFamily="34" charset="-122"/>
            </a:endParaRPr>
          </a:p>
        </p:txBody>
      </p:sp>
      <p:sp>
        <p:nvSpPr>
          <p:cNvPr id="34" name="Freeform 36"/>
          <p:cNvSpPr>
            <a:spLocks/>
          </p:cNvSpPr>
          <p:nvPr/>
        </p:nvSpPr>
        <p:spPr bwMode="auto">
          <a:xfrm>
            <a:off x="9213322" y="2980270"/>
            <a:ext cx="315384" cy="410633"/>
          </a:xfrm>
          <a:custGeom>
            <a:avLst/>
            <a:gdLst>
              <a:gd name="T0" fmla="*/ 2147483647 w 68"/>
              <a:gd name="T1" fmla="*/ 0 h 89"/>
              <a:gd name="T2" fmla="*/ 2147483647 w 68"/>
              <a:gd name="T3" fmla="*/ 0 h 89"/>
              <a:gd name="T4" fmla="*/ 2147483647 w 68"/>
              <a:gd name="T5" fmla="*/ 2147483647 h 89"/>
              <a:gd name="T6" fmla="*/ 2147483647 w 68"/>
              <a:gd name="T7" fmla="*/ 2147483647 h 89"/>
              <a:gd name="T8" fmla="*/ 0 w 68"/>
              <a:gd name="T9" fmla="*/ 2147483647 h 89"/>
              <a:gd name="T10" fmla="*/ 0 w 68"/>
              <a:gd name="T11" fmla="*/ 2147483647 h 89"/>
              <a:gd name="T12" fmla="*/ 2147483647 w 68"/>
              <a:gd name="T13" fmla="*/ 0 h 89"/>
              <a:gd name="T14" fmla="*/ 0 60000 65536"/>
              <a:gd name="T15" fmla="*/ 0 60000 65536"/>
              <a:gd name="T16" fmla="*/ 0 60000 65536"/>
              <a:gd name="T17" fmla="*/ 0 60000 65536"/>
              <a:gd name="T18" fmla="*/ 0 60000 65536"/>
              <a:gd name="T19" fmla="*/ 0 60000 65536"/>
              <a:gd name="T20" fmla="*/ 0 60000 65536"/>
              <a:gd name="T21" fmla="*/ 0 w 68"/>
              <a:gd name="T22" fmla="*/ 0 h 89"/>
              <a:gd name="T23" fmla="*/ 68 w 68"/>
              <a:gd name="T24" fmla="*/ 89 h 8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8" h="89">
                <a:moveTo>
                  <a:pt x="11" y="0"/>
                </a:moveTo>
                <a:cubicBezTo>
                  <a:pt x="57" y="0"/>
                  <a:pt x="57" y="0"/>
                  <a:pt x="57" y="0"/>
                </a:cubicBezTo>
                <a:cubicBezTo>
                  <a:pt x="63" y="0"/>
                  <a:pt x="68" y="5"/>
                  <a:pt x="68" y="11"/>
                </a:cubicBezTo>
                <a:cubicBezTo>
                  <a:pt x="68" y="89"/>
                  <a:pt x="68" y="89"/>
                  <a:pt x="68" y="89"/>
                </a:cubicBezTo>
                <a:cubicBezTo>
                  <a:pt x="0" y="89"/>
                  <a:pt x="0" y="89"/>
                  <a:pt x="0" y="89"/>
                </a:cubicBezTo>
                <a:cubicBezTo>
                  <a:pt x="0" y="11"/>
                  <a:pt x="0" y="11"/>
                  <a:pt x="0" y="11"/>
                </a:cubicBezTo>
                <a:cubicBezTo>
                  <a:pt x="0" y="5"/>
                  <a:pt x="5" y="0"/>
                  <a:pt x="11" y="0"/>
                </a:cubicBezTo>
                <a:close/>
              </a:path>
            </a:pathLst>
          </a:custGeom>
          <a:solidFill>
            <a:schemeClr val="accent2"/>
          </a:solidFill>
          <a:ln w="9525">
            <a:noFill/>
            <a:round/>
            <a:headEnd/>
            <a:tailEnd/>
          </a:ln>
        </p:spPr>
        <p:txBody>
          <a:bodyPr lIns="96940" tIns="48469" rIns="96940" bIns="48469"/>
          <a:lstStyle/>
          <a:p>
            <a:endParaRPr lang="zh-CN" altLang="en-US" sz="2400">
              <a:ea typeface="微软雅黑" panose="020B0503020204020204" pitchFamily="34" charset="-122"/>
            </a:endParaRPr>
          </a:p>
        </p:txBody>
      </p:sp>
      <p:sp>
        <p:nvSpPr>
          <p:cNvPr id="35" name="Freeform 37"/>
          <p:cNvSpPr>
            <a:spLocks/>
          </p:cNvSpPr>
          <p:nvPr/>
        </p:nvSpPr>
        <p:spPr bwMode="auto">
          <a:xfrm>
            <a:off x="8815387" y="2216152"/>
            <a:ext cx="315384" cy="1174749"/>
          </a:xfrm>
          <a:custGeom>
            <a:avLst/>
            <a:gdLst>
              <a:gd name="T0" fmla="*/ 2147483647 w 68"/>
              <a:gd name="T1" fmla="*/ 0 h 254"/>
              <a:gd name="T2" fmla="*/ 2147483647 w 68"/>
              <a:gd name="T3" fmla="*/ 0 h 254"/>
              <a:gd name="T4" fmla="*/ 2147483647 w 68"/>
              <a:gd name="T5" fmla="*/ 2147483647 h 254"/>
              <a:gd name="T6" fmla="*/ 2147483647 w 68"/>
              <a:gd name="T7" fmla="*/ 2147483647 h 254"/>
              <a:gd name="T8" fmla="*/ 2147483647 w 68"/>
              <a:gd name="T9" fmla="*/ 2147483647 h 254"/>
              <a:gd name="T10" fmla="*/ 0 w 68"/>
              <a:gd name="T11" fmla="*/ 2147483647 h 254"/>
              <a:gd name="T12" fmla="*/ 0 w 68"/>
              <a:gd name="T13" fmla="*/ 2147483647 h 254"/>
              <a:gd name="T14" fmla="*/ 0 w 68"/>
              <a:gd name="T15" fmla="*/ 2147483647 h 254"/>
              <a:gd name="T16" fmla="*/ 2147483647 w 68"/>
              <a:gd name="T17" fmla="*/ 0 h 25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8"/>
              <a:gd name="T28" fmla="*/ 0 h 254"/>
              <a:gd name="T29" fmla="*/ 68 w 68"/>
              <a:gd name="T30" fmla="*/ 254 h 25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8" h="254">
                <a:moveTo>
                  <a:pt x="11" y="0"/>
                </a:moveTo>
                <a:cubicBezTo>
                  <a:pt x="56" y="0"/>
                  <a:pt x="56" y="0"/>
                  <a:pt x="56" y="0"/>
                </a:cubicBezTo>
                <a:cubicBezTo>
                  <a:pt x="63" y="0"/>
                  <a:pt x="68" y="5"/>
                  <a:pt x="68" y="11"/>
                </a:cubicBezTo>
                <a:cubicBezTo>
                  <a:pt x="68" y="238"/>
                  <a:pt x="68" y="238"/>
                  <a:pt x="68" y="238"/>
                </a:cubicBezTo>
                <a:cubicBezTo>
                  <a:pt x="68" y="254"/>
                  <a:pt x="68" y="254"/>
                  <a:pt x="68" y="254"/>
                </a:cubicBezTo>
                <a:cubicBezTo>
                  <a:pt x="0" y="254"/>
                  <a:pt x="0" y="254"/>
                  <a:pt x="0" y="254"/>
                </a:cubicBezTo>
                <a:cubicBezTo>
                  <a:pt x="0" y="238"/>
                  <a:pt x="0" y="238"/>
                  <a:pt x="0" y="238"/>
                </a:cubicBezTo>
                <a:cubicBezTo>
                  <a:pt x="0" y="11"/>
                  <a:pt x="0" y="11"/>
                  <a:pt x="0" y="11"/>
                </a:cubicBezTo>
                <a:cubicBezTo>
                  <a:pt x="0" y="5"/>
                  <a:pt x="5" y="0"/>
                  <a:pt x="11" y="0"/>
                </a:cubicBezTo>
                <a:close/>
              </a:path>
            </a:pathLst>
          </a:custGeom>
          <a:solidFill>
            <a:schemeClr val="accent1"/>
          </a:solidFill>
          <a:ln w="9525">
            <a:noFill/>
            <a:round/>
            <a:headEnd/>
            <a:tailEnd/>
          </a:ln>
        </p:spPr>
        <p:txBody>
          <a:bodyPr lIns="96940" tIns="48469" rIns="96940" bIns="48469"/>
          <a:lstStyle/>
          <a:p>
            <a:endParaRPr lang="zh-CN" altLang="en-US" sz="2400">
              <a:ea typeface="微软雅黑" panose="020B0503020204020204" pitchFamily="34" charset="-122"/>
            </a:endParaRPr>
          </a:p>
        </p:txBody>
      </p:sp>
      <p:sp>
        <p:nvSpPr>
          <p:cNvPr id="37" name="Freeform 39"/>
          <p:cNvSpPr>
            <a:spLocks noEditPoints="1"/>
          </p:cNvSpPr>
          <p:nvPr/>
        </p:nvSpPr>
        <p:spPr bwMode="auto">
          <a:xfrm>
            <a:off x="2785004" y="3898902"/>
            <a:ext cx="421216" cy="427567"/>
          </a:xfrm>
          <a:custGeom>
            <a:avLst/>
            <a:gdLst>
              <a:gd name="T0" fmla="*/ 43 w 57"/>
              <a:gd name="T1" fmla="*/ 9 h 58"/>
              <a:gd name="T2" fmla="*/ 4 w 57"/>
              <a:gd name="T3" fmla="*/ 22 h 58"/>
              <a:gd name="T4" fmla="*/ 5 w 57"/>
              <a:gd name="T5" fmla="*/ 25 h 58"/>
              <a:gd name="T6" fmla="*/ 6 w 57"/>
              <a:gd name="T7" fmla="*/ 30 h 58"/>
              <a:gd name="T8" fmla="*/ 7 w 57"/>
              <a:gd name="T9" fmla="*/ 35 h 58"/>
              <a:gd name="T10" fmla="*/ 10 w 57"/>
              <a:gd name="T11" fmla="*/ 39 h 58"/>
              <a:gd name="T12" fmla="*/ 12 w 57"/>
              <a:gd name="T13" fmla="*/ 41 h 58"/>
              <a:gd name="T14" fmla="*/ 13 w 57"/>
              <a:gd name="T15" fmla="*/ 49 h 58"/>
              <a:gd name="T16" fmla="*/ 16 w 57"/>
              <a:gd name="T17" fmla="*/ 52 h 58"/>
              <a:gd name="T18" fmla="*/ 17 w 57"/>
              <a:gd name="T19" fmla="*/ 51 h 58"/>
              <a:gd name="T20" fmla="*/ 18 w 57"/>
              <a:gd name="T21" fmla="*/ 47 h 58"/>
              <a:gd name="T22" fmla="*/ 20 w 57"/>
              <a:gd name="T23" fmla="*/ 41 h 58"/>
              <a:gd name="T24" fmla="*/ 24 w 57"/>
              <a:gd name="T25" fmla="*/ 36 h 58"/>
              <a:gd name="T26" fmla="*/ 26 w 57"/>
              <a:gd name="T27" fmla="*/ 33 h 58"/>
              <a:gd name="T28" fmla="*/ 22 w 57"/>
              <a:gd name="T29" fmla="*/ 30 h 58"/>
              <a:gd name="T30" fmla="*/ 19 w 57"/>
              <a:gd name="T31" fmla="*/ 29 h 58"/>
              <a:gd name="T32" fmla="*/ 16 w 57"/>
              <a:gd name="T33" fmla="*/ 26 h 58"/>
              <a:gd name="T34" fmla="*/ 12 w 57"/>
              <a:gd name="T35" fmla="*/ 24 h 58"/>
              <a:gd name="T36" fmla="*/ 8 w 57"/>
              <a:gd name="T37" fmla="*/ 24 h 58"/>
              <a:gd name="T38" fmla="*/ 6 w 57"/>
              <a:gd name="T39" fmla="*/ 22 h 58"/>
              <a:gd name="T40" fmla="*/ 6 w 57"/>
              <a:gd name="T41" fmla="*/ 18 h 58"/>
              <a:gd name="T42" fmla="*/ 4 w 57"/>
              <a:gd name="T43" fmla="*/ 19 h 58"/>
              <a:gd name="T44" fmla="*/ 6 w 57"/>
              <a:gd name="T45" fmla="*/ 15 h 58"/>
              <a:gd name="T46" fmla="*/ 9 w 57"/>
              <a:gd name="T47" fmla="*/ 15 h 58"/>
              <a:gd name="T48" fmla="*/ 11 w 57"/>
              <a:gd name="T49" fmla="*/ 13 h 58"/>
              <a:gd name="T50" fmla="*/ 15 w 57"/>
              <a:gd name="T51" fmla="*/ 9 h 58"/>
              <a:gd name="T52" fmla="*/ 16 w 57"/>
              <a:gd name="T53" fmla="*/ 8 h 58"/>
              <a:gd name="T54" fmla="*/ 21 w 57"/>
              <a:gd name="T55" fmla="*/ 6 h 58"/>
              <a:gd name="T56" fmla="*/ 17 w 57"/>
              <a:gd name="T57" fmla="*/ 4 h 58"/>
              <a:gd name="T58" fmla="*/ 16 w 57"/>
              <a:gd name="T59" fmla="*/ 4 h 58"/>
              <a:gd name="T60" fmla="*/ 24 w 57"/>
              <a:gd name="T61" fmla="*/ 1 h 58"/>
              <a:gd name="T62" fmla="*/ 27 w 57"/>
              <a:gd name="T63" fmla="*/ 3 h 58"/>
              <a:gd name="T64" fmla="*/ 41 w 57"/>
              <a:gd name="T65" fmla="*/ 3 h 58"/>
              <a:gd name="T66" fmla="*/ 39 w 57"/>
              <a:gd name="T67" fmla="*/ 6 h 58"/>
              <a:gd name="T68" fmla="*/ 42 w 57"/>
              <a:gd name="T69" fmla="*/ 10 h 58"/>
              <a:gd name="T70" fmla="*/ 44 w 57"/>
              <a:gd name="T71" fmla="*/ 10 h 58"/>
              <a:gd name="T72" fmla="*/ 46 w 57"/>
              <a:gd name="T73" fmla="*/ 9 h 58"/>
              <a:gd name="T74" fmla="*/ 48 w 57"/>
              <a:gd name="T75" fmla="*/ 12 h 58"/>
              <a:gd name="T76" fmla="*/ 50 w 57"/>
              <a:gd name="T77" fmla="*/ 13 h 58"/>
              <a:gd name="T78" fmla="*/ 47 w 57"/>
              <a:gd name="T79" fmla="*/ 14 h 58"/>
              <a:gd name="T80" fmla="*/ 44 w 57"/>
              <a:gd name="T81" fmla="*/ 12 h 58"/>
              <a:gd name="T82" fmla="*/ 40 w 57"/>
              <a:gd name="T83" fmla="*/ 12 h 58"/>
              <a:gd name="T84" fmla="*/ 36 w 57"/>
              <a:gd name="T85" fmla="*/ 15 h 58"/>
              <a:gd name="T86" fmla="*/ 34 w 57"/>
              <a:gd name="T87" fmla="*/ 20 h 58"/>
              <a:gd name="T88" fmla="*/ 36 w 57"/>
              <a:gd name="T89" fmla="*/ 25 h 58"/>
              <a:gd name="T90" fmla="*/ 40 w 57"/>
              <a:gd name="T91" fmla="*/ 27 h 58"/>
              <a:gd name="T92" fmla="*/ 45 w 57"/>
              <a:gd name="T93" fmla="*/ 27 h 58"/>
              <a:gd name="T94" fmla="*/ 47 w 57"/>
              <a:gd name="T95" fmla="*/ 30 h 58"/>
              <a:gd name="T96" fmla="*/ 47 w 57"/>
              <a:gd name="T97" fmla="*/ 35 h 58"/>
              <a:gd name="T98" fmla="*/ 47 w 57"/>
              <a:gd name="T99" fmla="*/ 40 h 58"/>
              <a:gd name="T100" fmla="*/ 50 w 57"/>
              <a:gd name="T101" fmla="*/ 45 h 58"/>
              <a:gd name="T102" fmla="*/ 53 w 57"/>
              <a:gd name="T103" fmla="*/ 41 h 58"/>
              <a:gd name="T104" fmla="*/ 56 w 57"/>
              <a:gd name="T105" fmla="*/ 34 h 58"/>
              <a:gd name="T106" fmla="*/ 56 w 57"/>
              <a:gd name="T107" fmla="*/ 26 h 58"/>
              <a:gd name="T108" fmla="*/ 54 w 57"/>
              <a:gd name="T109" fmla="*/ 19 h 58"/>
              <a:gd name="T110" fmla="*/ 52 w 57"/>
              <a:gd name="T111" fmla="*/ 16 h 58"/>
              <a:gd name="T112" fmla="*/ 55 w 57"/>
              <a:gd name="T113" fmla="*/ 20 h 58"/>
              <a:gd name="T114" fmla="*/ 39 w 57"/>
              <a:gd name="T115" fmla="*/ 5 h 58"/>
              <a:gd name="T116" fmla="*/ 37 w 57"/>
              <a:gd name="T117" fmla="*/ 3 h 58"/>
              <a:gd name="T118" fmla="*/ 38 w 57"/>
              <a:gd name="T119" fmla="*/ 5 h 58"/>
              <a:gd name="T120" fmla="*/ 36 w 57"/>
              <a:gd name="T121" fmla="*/ 2 h 58"/>
              <a:gd name="T122" fmla="*/ 54 w 57"/>
              <a:gd name="T123" fmla="*/ 41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7" h="58">
                <a:moveTo>
                  <a:pt x="3" y="17"/>
                </a:moveTo>
                <a:cubicBezTo>
                  <a:pt x="3" y="17"/>
                  <a:pt x="3" y="17"/>
                  <a:pt x="3" y="17"/>
                </a:cubicBezTo>
                <a:cubicBezTo>
                  <a:pt x="3" y="17"/>
                  <a:pt x="2" y="17"/>
                  <a:pt x="2" y="17"/>
                </a:cubicBezTo>
                <a:cubicBezTo>
                  <a:pt x="3" y="17"/>
                  <a:pt x="3" y="17"/>
                  <a:pt x="3" y="17"/>
                </a:cubicBezTo>
                <a:cubicBezTo>
                  <a:pt x="3" y="17"/>
                  <a:pt x="3" y="17"/>
                  <a:pt x="3" y="17"/>
                </a:cubicBezTo>
                <a:cubicBezTo>
                  <a:pt x="3" y="17"/>
                  <a:pt x="3" y="17"/>
                  <a:pt x="3" y="17"/>
                </a:cubicBezTo>
                <a:close/>
                <a:moveTo>
                  <a:pt x="2" y="17"/>
                </a:moveTo>
                <a:cubicBezTo>
                  <a:pt x="2" y="17"/>
                  <a:pt x="2" y="17"/>
                  <a:pt x="2" y="17"/>
                </a:cubicBezTo>
                <a:cubicBezTo>
                  <a:pt x="2" y="17"/>
                  <a:pt x="2" y="17"/>
                  <a:pt x="2" y="17"/>
                </a:cubicBezTo>
                <a:cubicBezTo>
                  <a:pt x="2" y="17"/>
                  <a:pt x="2" y="17"/>
                  <a:pt x="2" y="17"/>
                </a:cubicBezTo>
                <a:cubicBezTo>
                  <a:pt x="2" y="17"/>
                  <a:pt x="2" y="17"/>
                  <a:pt x="2" y="17"/>
                </a:cubicBezTo>
                <a:cubicBezTo>
                  <a:pt x="2" y="17"/>
                  <a:pt x="2" y="17"/>
                  <a:pt x="2" y="17"/>
                </a:cubicBezTo>
                <a:close/>
                <a:moveTo>
                  <a:pt x="43" y="9"/>
                </a:move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2" y="9"/>
                  <a:pt x="42" y="9"/>
                  <a:pt x="42" y="9"/>
                </a:cubicBezTo>
                <a:cubicBezTo>
                  <a:pt x="42" y="8"/>
                  <a:pt x="42" y="8"/>
                  <a:pt x="42" y="8"/>
                </a:cubicBezTo>
                <a:cubicBezTo>
                  <a:pt x="42" y="8"/>
                  <a:pt x="42" y="8"/>
                  <a:pt x="42" y="8"/>
                </a:cubicBezTo>
                <a:cubicBezTo>
                  <a:pt x="42" y="8"/>
                  <a:pt x="42" y="8"/>
                  <a:pt x="42" y="8"/>
                </a:cubicBezTo>
                <a:cubicBezTo>
                  <a:pt x="42" y="8"/>
                  <a:pt x="42" y="8"/>
                  <a:pt x="42" y="8"/>
                </a:cubicBezTo>
                <a:cubicBezTo>
                  <a:pt x="42" y="8"/>
                  <a:pt x="42" y="8"/>
                  <a:pt x="42" y="8"/>
                </a:cubicBezTo>
                <a:cubicBezTo>
                  <a:pt x="42" y="9"/>
                  <a:pt x="42"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lose/>
                <a:moveTo>
                  <a:pt x="55" y="19"/>
                </a:moveTo>
                <a:cubicBezTo>
                  <a:pt x="56" y="22"/>
                  <a:pt x="57" y="25"/>
                  <a:pt x="57" y="29"/>
                </a:cubicBezTo>
                <a:cubicBezTo>
                  <a:pt x="57" y="45"/>
                  <a:pt x="44" y="58"/>
                  <a:pt x="28" y="58"/>
                </a:cubicBezTo>
                <a:cubicBezTo>
                  <a:pt x="13" y="58"/>
                  <a:pt x="0" y="45"/>
                  <a:pt x="0" y="29"/>
                </a:cubicBezTo>
                <a:cubicBezTo>
                  <a:pt x="0" y="25"/>
                  <a:pt x="1" y="21"/>
                  <a:pt x="2" y="18"/>
                </a:cubicBezTo>
                <a:cubicBezTo>
                  <a:pt x="2" y="21"/>
                  <a:pt x="2" y="21"/>
                  <a:pt x="2" y="21"/>
                </a:cubicBezTo>
                <a:cubicBezTo>
                  <a:pt x="2" y="21"/>
                  <a:pt x="2" y="21"/>
                  <a:pt x="2" y="21"/>
                </a:cubicBezTo>
                <a:cubicBezTo>
                  <a:pt x="2" y="21"/>
                  <a:pt x="2" y="21"/>
                  <a:pt x="2" y="21"/>
                </a:cubicBezTo>
                <a:cubicBezTo>
                  <a:pt x="2" y="21"/>
                  <a:pt x="2" y="21"/>
                  <a:pt x="2" y="21"/>
                </a:cubicBezTo>
                <a:cubicBezTo>
                  <a:pt x="2" y="21"/>
                  <a:pt x="2" y="21"/>
                  <a:pt x="3" y="21"/>
                </a:cubicBezTo>
                <a:cubicBezTo>
                  <a:pt x="3" y="21"/>
                  <a:pt x="3" y="21"/>
                  <a:pt x="3" y="21"/>
                </a:cubicBezTo>
                <a:cubicBezTo>
                  <a:pt x="3" y="21"/>
                  <a:pt x="3" y="21"/>
                  <a:pt x="3" y="21"/>
                </a:cubicBezTo>
                <a:cubicBezTo>
                  <a:pt x="3" y="21"/>
                  <a:pt x="3" y="21"/>
                  <a:pt x="3" y="21"/>
                </a:cubicBezTo>
                <a:cubicBezTo>
                  <a:pt x="3" y="22"/>
                  <a:pt x="3" y="22"/>
                  <a:pt x="3" y="22"/>
                </a:cubicBezTo>
                <a:cubicBezTo>
                  <a:pt x="3" y="22"/>
                  <a:pt x="3" y="22"/>
                  <a:pt x="3" y="22"/>
                </a:cubicBezTo>
                <a:cubicBezTo>
                  <a:pt x="3" y="22"/>
                  <a:pt x="3" y="22"/>
                  <a:pt x="3" y="22"/>
                </a:cubicBezTo>
                <a:cubicBezTo>
                  <a:pt x="3" y="22"/>
                  <a:pt x="3" y="22"/>
                  <a:pt x="3" y="22"/>
                </a:cubicBezTo>
                <a:cubicBezTo>
                  <a:pt x="3"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3"/>
                  <a:pt x="4" y="23"/>
                  <a:pt x="4" y="23"/>
                </a:cubicBezTo>
                <a:cubicBezTo>
                  <a:pt x="4" y="23"/>
                  <a:pt x="4" y="23"/>
                  <a:pt x="4" y="23"/>
                </a:cubicBezTo>
                <a:cubicBezTo>
                  <a:pt x="4" y="23"/>
                  <a:pt x="4" y="23"/>
                  <a:pt x="4" y="23"/>
                </a:cubicBezTo>
                <a:cubicBezTo>
                  <a:pt x="4" y="23"/>
                  <a:pt x="4" y="23"/>
                  <a:pt x="4" y="23"/>
                </a:cubicBezTo>
                <a:cubicBezTo>
                  <a:pt x="4" y="23"/>
                  <a:pt x="4" y="23"/>
                  <a:pt x="4" y="23"/>
                </a:cubicBezTo>
                <a:cubicBezTo>
                  <a:pt x="5" y="23"/>
                  <a:pt x="5" y="23"/>
                  <a:pt x="5" y="23"/>
                </a:cubicBezTo>
                <a:cubicBezTo>
                  <a:pt x="5" y="23"/>
                  <a:pt x="5" y="23"/>
                  <a:pt x="5" y="23"/>
                </a:cubicBezTo>
                <a:cubicBezTo>
                  <a:pt x="5" y="23"/>
                  <a:pt x="5" y="23"/>
                  <a:pt x="5" y="23"/>
                </a:cubicBezTo>
                <a:cubicBezTo>
                  <a:pt x="5" y="23"/>
                  <a:pt x="5" y="23"/>
                  <a:pt x="5" y="23"/>
                </a:cubicBezTo>
                <a:cubicBezTo>
                  <a:pt x="5" y="23"/>
                  <a:pt x="5" y="23"/>
                  <a:pt x="5" y="23"/>
                </a:cubicBezTo>
                <a:cubicBezTo>
                  <a:pt x="5" y="23"/>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6" y="25"/>
                  <a:pt x="6" y="25"/>
                  <a:pt x="6" y="25"/>
                </a:cubicBezTo>
                <a:cubicBezTo>
                  <a:pt x="6" y="25"/>
                  <a:pt x="6" y="25"/>
                  <a:pt x="6" y="25"/>
                </a:cubicBezTo>
                <a:cubicBezTo>
                  <a:pt x="6" y="25"/>
                  <a:pt x="6" y="25"/>
                  <a:pt x="6" y="25"/>
                </a:cubicBezTo>
                <a:cubicBezTo>
                  <a:pt x="6" y="25"/>
                  <a:pt x="6" y="25"/>
                  <a:pt x="6" y="25"/>
                </a:cubicBezTo>
                <a:cubicBezTo>
                  <a:pt x="6" y="25"/>
                  <a:pt x="6" y="25"/>
                  <a:pt x="6" y="25"/>
                </a:cubicBezTo>
                <a:cubicBezTo>
                  <a:pt x="6" y="26"/>
                  <a:pt x="7" y="26"/>
                  <a:pt x="7" y="26"/>
                </a:cubicBezTo>
                <a:cubicBezTo>
                  <a:pt x="7" y="26"/>
                  <a:pt x="7" y="26"/>
                  <a:pt x="7" y="26"/>
                </a:cubicBezTo>
                <a:cubicBezTo>
                  <a:pt x="7" y="26"/>
                  <a:pt x="7" y="26"/>
                  <a:pt x="7" y="26"/>
                </a:cubicBezTo>
                <a:cubicBezTo>
                  <a:pt x="7" y="26"/>
                  <a:pt x="7" y="26"/>
                  <a:pt x="7" y="26"/>
                </a:cubicBezTo>
                <a:cubicBezTo>
                  <a:pt x="7" y="27"/>
                  <a:pt x="7" y="27"/>
                  <a:pt x="7" y="27"/>
                </a:cubicBezTo>
                <a:cubicBezTo>
                  <a:pt x="7" y="26"/>
                  <a:pt x="7" y="26"/>
                  <a:pt x="7" y="26"/>
                </a:cubicBezTo>
                <a:cubicBezTo>
                  <a:pt x="7" y="26"/>
                  <a:pt x="7" y="27"/>
                  <a:pt x="7" y="27"/>
                </a:cubicBezTo>
                <a:cubicBezTo>
                  <a:pt x="7" y="27"/>
                  <a:pt x="7" y="27"/>
                  <a:pt x="7" y="27"/>
                </a:cubicBezTo>
                <a:cubicBezTo>
                  <a:pt x="7" y="27"/>
                  <a:pt x="7" y="27"/>
                  <a:pt x="7" y="27"/>
                </a:cubicBezTo>
                <a:cubicBezTo>
                  <a:pt x="7" y="28"/>
                  <a:pt x="7" y="28"/>
                  <a:pt x="7" y="28"/>
                </a:cubicBezTo>
                <a:cubicBezTo>
                  <a:pt x="7" y="28"/>
                  <a:pt x="7" y="28"/>
                  <a:pt x="7" y="28"/>
                </a:cubicBezTo>
                <a:cubicBezTo>
                  <a:pt x="7" y="28"/>
                  <a:pt x="7" y="28"/>
                  <a:pt x="7" y="28"/>
                </a:cubicBezTo>
                <a:cubicBezTo>
                  <a:pt x="6" y="28"/>
                  <a:pt x="6" y="28"/>
                  <a:pt x="6" y="28"/>
                </a:cubicBezTo>
                <a:cubicBezTo>
                  <a:pt x="6" y="28"/>
                  <a:pt x="6" y="28"/>
                  <a:pt x="6" y="28"/>
                </a:cubicBezTo>
                <a:cubicBezTo>
                  <a:pt x="6" y="28"/>
                  <a:pt x="6" y="28"/>
                  <a:pt x="6" y="29"/>
                </a:cubicBezTo>
                <a:cubicBezTo>
                  <a:pt x="6" y="29"/>
                  <a:pt x="6" y="29"/>
                  <a:pt x="6" y="29"/>
                </a:cubicBezTo>
                <a:cubicBezTo>
                  <a:pt x="6" y="29"/>
                  <a:pt x="6" y="29"/>
                  <a:pt x="6" y="29"/>
                </a:cubicBezTo>
                <a:cubicBezTo>
                  <a:pt x="6" y="29"/>
                  <a:pt x="6" y="29"/>
                  <a:pt x="6" y="29"/>
                </a:cubicBezTo>
                <a:cubicBezTo>
                  <a:pt x="6" y="29"/>
                  <a:pt x="6" y="29"/>
                  <a:pt x="6" y="29"/>
                </a:cubicBezTo>
                <a:cubicBezTo>
                  <a:pt x="6" y="29"/>
                  <a:pt x="6" y="29"/>
                  <a:pt x="6" y="29"/>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1"/>
                </a:cubicBezTo>
                <a:cubicBezTo>
                  <a:pt x="6" y="31"/>
                  <a:pt x="6" y="31"/>
                  <a:pt x="6" y="31"/>
                </a:cubicBezTo>
                <a:cubicBezTo>
                  <a:pt x="6" y="31"/>
                  <a:pt x="6" y="31"/>
                  <a:pt x="6" y="31"/>
                </a:cubicBezTo>
                <a:cubicBezTo>
                  <a:pt x="6" y="31"/>
                  <a:pt x="6" y="31"/>
                  <a:pt x="6" y="31"/>
                </a:cubicBezTo>
                <a:cubicBezTo>
                  <a:pt x="6" y="31"/>
                  <a:pt x="6" y="31"/>
                  <a:pt x="6" y="31"/>
                </a:cubicBezTo>
                <a:cubicBezTo>
                  <a:pt x="6" y="32"/>
                  <a:pt x="6" y="32"/>
                  <a:pt x="6" y="32"/>
                </a:cubicBezTo>
                <a:cubicBezTo>
                  <a:pt x="6" y="32"/>
                  <a:pt x="6" y="32"/>
                  <a:pt x="6" y="32"/>
                </a:cubicBezTo>
                <a:cubicBezTo>
                  <a:pt x="6" y="32"/>
                  <a:pt x="6" y="32"/>
                  <a:pt x="6" y="32"/>
                </a:cubicBezTo>
                <a:cubicBezTo>
                  <a:pt x="6" y="32"/>
                  <a:pt x="6" y="32"/>
                  <a:pt x="6" y="32"/>
                </a:cubicBezTo>
                <a:cubicBezTo>
                  <a:pt x="6" y="32"/>
                  <a:pt x="6" y="33"/>
                  <a:pt x="6" y="33"/>
                </a:cubicBezTo>
                <a:cubicBezTo>
                  <a:pt x="7" y="33"/>
                  <a:pt x="7" y="33"/>
                  <a:pt x="7" y="33"/>
                </a:cubicBezTo>
                <a:cubicBezTo>
                  <a:pt x="7" y="33"/>
                  <a:pt x="7" y="33"/>
                  <a:pt x="7" y="33"/>
                </a:cubicBezTo>
                <a:cubicBezTo>
                  <a:pt x="7" y="33"/>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5"/>
                  <a:pt x="7" y="35"/>
                  <a:pt x="7" y="35"/>
                </a:cubicBezTo>
                <a:cubicBezTo>
                  <a:pt x="7" y="35"/>
                  <a:pt x="7" y="35"/>
                  <a:pt x="7" y="35"/>
                </a:cubicBezTo>
                <a:cubicBezTo>
                  <a:pt x="7" y="35"/>
                  <a:pt x="7" y="35"/>
                  <a:pt x="7" y="35"/>
                </a:cubicBezTo>
                <a:cubicBezTo>
                  <a:pt x="8" y="35"/>
                  <a:pt x="8" y="35"/>
                  <a:pt x="8" y="35"/>
                </a:cubicBezTo>
                <a:cubicBezTo>
                  <a:pt x="8" y="35"/>
                  <a:pt x="8" y="35"/>
                  <a:pt x="8" y="35"/>
                </a:cubicBezTo>
                <a:cubicBezTo>
                  <a:pt x="8" y="35"/>
                  <a:pt x="8" y="35"/>
                  <a:pt x="8" y="35"/>
                </a:cubicBezTo>
                <a:cubicBezTo>
                  <a:pt x="8" y="35"/>
                  <a:pt x="8" y="35"/>
                  <a:pt x="8" y="36"/>
                </a:cubicBezTo>
                <a:cubicBezTo>
                  <a:pt x="8" y="36"/>
                  <a:pt x="8" y="36"/>
                  <a:pt x="8" y="36"/>
                </a:cubicBezTo>
                <a:cubicBezTo>
                  <a:pt x="8" y="36"/>
                  <a:pt x="8" y="36"/>
                  <a:pt x="8" y="36"/>
                </a:cubicBezTo>
                <a:cubicBezTo>
                  <a:pt x="8" y="36"/>
                  <a:pt x="8" y="36"/>
                  <a:pt x="8" y="36"/>
                </a:cubicBezTo>
                <a:cubicBezTo>
                  <a:pt x="8" y="36"/>
                  <a:pt x="8" y="36"/>
                  <a:pt x="8" y="36"/>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9" y="37"/>
                  <a:pt x="9" y="38"/>
                  <a:pt x="9" y="38"/>
                </a:cubicBezTo>
                <a:cubicBezTo>
                  <a:pt x="8" y="38"/>
                  <a:pt x="8" y="38"/>
                  <a:pt x="8" y="38"/>
                </a:cubicBezTo>
                <a:cubicBezTo>
                  <a:pt x="9" y="38"/>
                  <a:pt x="9" y="38"/>
                  <a:pt x="9" y="38"/>
                </a:cubicBezTo>
                <a:cubicBezTo>
                  <a:pt x="9" y="38"/>
                  <a:pt x="10" y="38"/>
                  <a:pt x="10" y="38"/>
                </a:cubicBezTo>
                <a:cubicBezTo>
                  <a:pt x="10" y="38"/>
                  <a:pt x="10" y="38"/>
                  <a:pt x="10" y="38"/>
                </a:cubicBezTo>
                <a:cubicBezTo>
                  <a:pt x="10" y="38"/>
                  <a:pt x="10" y="38"/>
                  <a:pt x="10" y="38"/>
                </a:cubicBezTo>
                <a:cubicBezTo>
                  <a:pt x="10" y="38"/>
                  <a:pt x="10" y="38"/>
                  <a:pt x="10" y="38"/>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40"/>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2" y="41"/>
                  <a:pt x="12" y="41"/>
                  <a:pt x="12" y="41"/>
                </a:cubicBezTo>
                <a:cubicBezTo>
                  <a:pt x="12" y="41"/>
                  <a:pt x="12" y="42"/>
                  <a:pt x="12" y="42"/>
                </a:cubicBezTo>
                <a:cubicBezTo>
                  <a:pt x="12" y="42"/>
                  <a:pt x="12" y="42"/>
                  <a:pt x="12" y="42"/>
                </a:cubicBezTo>
                <a:cubicBezTo>
                  <a:pt x="12" y="42"/>
                  <a:pt x="12" y="42"/>
                  <a:pt x="12" y="42"/>
                </a:cubicBezTo>
                <a:cubicBezTo>
                  <a:pt x="12" y="44"/>
                  <a:pt x="12" y="44"/>
                  <a:pt x="12" y="44"/>
                </a:cubicBezTo>
                <a:cubicBezTo>
                  <a:pt x="12" y="44"/>
                  <a:pt x="12" y="44"/>
                  <a:pt x="12" y="44"/>
                </a:cubicBezTo>
                <a:cubicBezTo>
                  <a:pt x="12" y="44"/>
                  <a:pt x="12" y="44"/>
                  <a:pt x="12" y="44"/>
                </a:cubicBezTo>
                <a:cubicBezTo>
                  <a:pt x="12" y="44"/>
                  <a:pt x="12" y="44"/>
                  <a:pt x="12" y="44"/>
                </a:cubicBezTo>
                <a:cubicBezTo>
                  <a:pt x="12" y="44"/>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7"/>
                </a:cubicBezTo>
                <a:cubicBezTo>
                  <a:pt x="12" y="47"/>
                  <a:pt x="12" y="47"/>
                  <a:pt x="12" y="47"/>
                </a:cubicBezTo>
                <a:cubicBezTo>
                  <a:pt x="12" y="47"/>
                  <a:pt x="12" y="47"/>
                  <a:pt x="12" y="47"/>
                </a:cubicBezTo>
                <a:cubicBezTo>
                  <a:pt x="12" y="47"/>
                  <a:pt x="12" y="47"/>
                  <a:pt x="12" y="47"/>
                </a:cubicBezTo>
                <a:cubicBezTo>
                  <a:pt x="12" y="47"/>
                  <a:pt x="12" y="47"/>
                  <a:pt x="12" y="47"/>
                </a:cubicBezTo>
                <a:cubicBezTo>
                  <a:pt x="12" y="48"/>
                  <a:pt x="12" y="48"/>
                  <a:pt x="13" y="48"/>
                </a:cubicBezTo>
                <a:cubicBezTo>
                  <a:pt x="13" y="48"/>
                  <a:pt x="13" y="48"/>
                  <a:pt x="13" y="48"/>
                </a:cubicBezTo>
                <a:cubicBezTo>
                  <a:pt x="13" y="48"/>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4" y="49"/>
                </a:cubicBezTo>
                <a:cubicBezTo>
                  <a:pt x="14" y="49"/>
                  <a:pt x="14" y="49"/>
                  <a:pt x="14" y="49"/>
                </a:cubicBezTo>
                <a:cubicBezTo>
                  <a:pt x="14" y="50"/>
                  <a:pt x="14" y="50"/>
                  <a:pt x="14" y="50"/>
                </a:cubicBezTo>
                <a:cubicBezTo>
                  <a:pt x="14" y="50"/>
                  <a:pt x="14" y="50"/>
                  <a:pt x="14" y="50"/>
                </a:cubicBezTo>
                <a:cubicBezTo>
                  <a:pt x="14" y="50"/>
                  <a:pt x="14" y="50"/>
                  <a:pt x="14" y="50"/>
                </a:cubicBezTo>
                <a:cubicBezTo>
                  <a:pt x="14" y="50"/>
                  <a:pt x="14" y="50"/>
                  <a:pt x="14" y="50"/>
                </a:cubicBezTo>
                <a:cubicBezTo>
                  <a:pt x="14" y="50"/>
                  <a:pt x="14" y="50"/>
                  <a:pt x="14" y="50"/>
                </a:cubicBezTo>
                <a:cubicBezTo>
                  <a:pt x="15" y="50"/>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2"/>
                  <a:pt x="15" y="52"/>
                  <a:pt x="15" y="52"/>
                </a:cubicBezTo>
                <a:cubicBezTo>
                  <a:pt x="15" y="52"/>
                  <a:pt x="15" y="52"/>
                  <a:pt x="15" y="52"/>
                </a:cubicBezTo>
                <a:cubicBezTo>
                  <a:pt x="15" y="52"/>
                  <a:pt x="15" y="52"/>
                  <a:pt x="15" y="52"/>
                </a:cubicBezTo>
                <a:cubicBezTo>
                  <a:pt x="15" y="52"/>
                  <a:pt x="15" y="52"/>
                  <a:pt x="15"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3"/>
                  <a:pt x="16" y="53"/>
                  <a:pt x="16" y="53"/>
                </a:cubicBezTo>
                <a:cubicBezTo>
                  <a:pt x="17" y="53"/>
                  <a:pt x="17" y="53"/>
                  <a:pt x="17" y="53"/>
                </a:cubicBezTo>
                <a:cubicBezTo>
                  <a:pt x="17" y="53"/>
                  <a:pt x="17" y="53"/>
                  <a:pt x="17" y="53"/>
                </a:cubicBezTo>
                <a:cubicBezTo>
                  <a:pt x="17" y="53"/>
                  <a:pt x="17" y="53"/>
                  <a:pt x="17" y="53"/>
                </a:cubicBezTo>
                <a:cubicBezTo>
                  <a:pt x="17" y="53"/>
                  <a:pt x="17" y="53"/>
                  <a:pt x="17" y="53"/>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0"/>
                  <a:pt x="17" y="50"/>
                </a:cubicBezTo>
                <a:cubicBezTo>
                  <a:pt x="17" y="50"/>
                  <a:pt x="17" y="50"/>
                  <a:pt x="17" y="50"/>
                </a:cubicBezTo>
                <a:cubicBezTo>
                  <a:pt x="17" y="50"/>
                  <a:pt x="17" y="50"/>
                  <a:pt x="17" y="50"/>
                </a:cubicBezTo>
                <a:cubicBezTo>
                  <a:pt x="17" y="50"/>
                  <a:pt x="17" y="50"/>
                  <a:pt x="17" y="50"/>
                </a:cubicBezTo>
                <a:cubicBezTo>
                  <a:pt x="17" y="50"/>
                  <a:pt x="17" y="50"/>
                  <a:pt x="17" y="49"/>
                </a:cubicBezTo>
                <a:cubicBezTo>
                  <a:pt x="17"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8" y="48"/>
                </a:cubicBezTo>
                <a:cubicBezTo>
                  <a:pt x="18" y="48"/>
                  <a:pt x="18" y="47"/>
                  <a:pt x="18" y="47"/>
                </a:cubicBezTo>
                <a:cubicBezTo>
                  <a:pt x="18" y="47"/>
                  <a:pt x="18" y="47"/>
                  <a:pt x="18" y="47"/>
                </a:cubicBezTo>
                <a:cubicBezTo>
                  <a:pt x="18" y="47"/>
                  <a:pt x="18" y="46"/>
                  <a:pt x="18" y="46"/>
                </a:cubicBezTo>
                <a:cubicBezTo>
                  <a:pt x="18" y="46"/>
                  <a:pt x="18" y="46"/>
                  <a:pt x="18" y="46"/>
                </a:cubicBezTo>
                <a:cubicBezTo>
                  <a:pt x="18" y="46"/>
                  <a:pt x="18" y="46"/>
                  <a:pt x="18" y="46"/>
                </a:cubicBezTo>
                <a:cubicBezTo>
                  <a:pt x="18" y="46"/>
                  <a:pt x="18" y="46"/>
                  <a:pt x="18" y="46"/>
                </a:cubicBezTo>
                <a:cubicBezTo>
                  <a:pt x="17" y="46"/>
                  <a:pt x="17" y="46"/>
                  <a:pt x="17" y="46"/>
                </a:cubicBezTo>
                <a:cubicBezTo>
                  <a:pt x="17" y="46"/>
                  <a:pt x="17" y="46"/>
                  <a:pt x="17" y="46"/>
                </a:cubicBezTo>
                <a:cubicBezTo>
                  <a:pt x="18" y="46"/>
                  <a:pt x="18" y="46"/>
                  <a:pt x="18" y="46"/>
                </a:cubicBezTo>
                <a:cubicBezTo>
                  <a:pt x="18" y="46"/>
                  <a:pt x="18" y="46"/>
                  <a:pt x="18" y="46"/>
                </a:cubicBezTo>
                <a:cubicBezTo>
                  <a:pt x="18" y="46"/>
                  <a:pt x="18" y="46"/>
                  <a:pt x="18" y="46"/>
                </a:cubicBezTo>
                <a:cubicBezTo>
                  <a:pt x="18" y="46"/>
                  <a:pt x="18" y="46"/>
                  <a:pt x="18" y="46"/>
                </a:cubicBezTo>
                <a:cubicBezTo>
                  <a:pt x="19" y="46"/>
                  <a:pt x="19" y="46"/>
                  <a:pt x="19" y="46"/>
                </a:cubicBezTo>
                <a:cubicBezTo>
                  <a:pt x="19" y="46"/>
                  <a:pt x="19" y="46"/>
                  <a:pt x="19" y="46"/>
                </a:cubicBezTo>
                <a:cubicBezTo>
                  <a:pt x="19" y="46"/>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20" y="44"/>
                </a:cubicBezTo>
                <a:cubicBezTo>
                  <a:pt x="20" y="44"/>
                  <a:pt x="20" y="44"/>
                  <a:pt x="20" y="44"/>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1"/>
                </a:cubicBezTo>
                <a:cubicBezTo>
                  <a:pt x="20" y="41"/>
                  <a:pt x="20" y="41"/>
                  <a:pt x="20" y="41"/>
                </a:cubicBezTo>
                <a:cubicBezTo>
                  <a:pt x="20" y="41"/>
                  <a:pt x="20" y="41"/>
                  <a:pt x="20" y="41"/>
                </a:cubicBezTo>
                <a:cubicBezTo>
                  <a:pt x="21" y="41"/>
                  <a:pt x="21" y="41"/>
                  <a:pt x="21" y="41"/>
                </a:cubicBezTo>
                <a:cubicBezTo>
                  <a:pt x="21" y="41"/>
                  <a:pt x="21" y="41"/>
                  <a:pt x="21" y="41"/>
                </a:cubicBezTo>
                <a:cubicBezTo>
                  <a:pt x="21" y="41"/>
                  <a:pt x="21" y="41"/>
                  <a:pt x="21"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0"/>
                  <a:pt x="22" y="40"/>
                </a:cubicBezTo>
                <a:cubicBezTo>
                  <a:pt x="22" y="40"/>
                  <a:pt x="22" y="40"/>
                  <a:pt x="22" y="40"/>
                </a:cubicBezTo>
                <a:cubicBezTo>
                  <a:pt x="22" y="40"/>
                  <a:pt x="22"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39"/>
                  <a:pt x="24" y="39"/>
                  <a:pt x="24" y="39"/>
                </a:cubicBezTo>
                <a:cubicBezTo>
                  <a:pt x="24" y="39"/>
                  <a:pt x="24" y="39"/>
                  <a:pt x="24" y="39"/>
                </a:cubicBezTo>
                <a:cubicBezTo>
                  <a:pt x="24" y="39"/>
                  <a:pt x="24" y="39"/>
                  <a:pt x="24" y="39"/>
                </a:cubicBezTo>
                <a:cubicBezTo>
                  <a:pt x="24" y="38"/>
                  <a:pt x="24" y="38"/>
                  <a:pt x="24" y="38"/>
                </a:cubicBezTo>
                <a:cubicBezTo>
                  <a:pt x="24" y="38"/>
                  <a:pt x="24" y="38"/>
                  <a:pt x="24" y="37"/>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5" y="36"/>
                  <a:pt x="25" y="36"/>
                  <a:pt x="25" y="36"/>
                </a:cubicBezTo>
                <a:cubicBezTo>
                  <a:pt x="25" y="36"/>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6" y="34"/>
                  <a:pt x="26" y="34"/>
                  <a:pt x="26" y="34"/>
                </a:cubicBezTo>
                <a:cubicBezTo>
                  <a:pt x="26" y="34"/>
                  <a:pt x="26" y="34"/>
                  <a:pt x="26" y="34"/>
                </a:cubicBezTo>
                <a:cubicBezTo>
                  <a:pt x="26" y="34"/>
                  <a:pt x="26" y="34"/>
                  <a:pt x="26" y="34"/>
                </a:cubicBezTo>
                <a:cubicBezTo>
                  <a:pt x="26" y="34"/>
                  <a:pt x="26" y="34"/>
                  <a:pt x="26" y="34"/>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5" y="32"/>
                </a:cubicBezTo>
                <a:cubicBezTo>
                  <a:pt x="25" y="32"/>
                  <a:pt x="25" y="32"/>
                  <a:pt x="25" y="31"/>
                </a:cubicBezTo>
                <a:cubicBezTo>
                  <a:pt x="25" y="31"/>
                  <a:pt x="25" y="31"/>
                  <a:pt x="25" y="31"/>
                </a:cubicBezTo>
                <a:cubicBezTo>
                  <a:pt x="25" y="31"/>
                  <a:pt x="25" y="31"/>
                  <a:pt x="25" y="31"/>
                </a:cubicBezTo>
                <a:cubicBezTo>
                  <a:pt x="25" y="31"/>
                  <a:pt x="25" y="31"/>
                  <a:pt x="25"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3" y="31"/>
                  <a:pt x="23" y="31"/>
                  <a:pt x="23" y="31"/>
                </a:cubicBezTo>
                <a:cubicBezTo>
                  <a:pt x="23" y="31"/>
                  <a:pt x="23" y="31"/>
                  <a:pt x="23" y="31"/>
                </a:cubicBezTo>
                <a:cubicBezTo>
                  <a:pt x="23" y="31"/>
                  <a:pt x="23" y="31"/>
                  <a:pt x="23" y="31"/>
                </a:cubicBezTo>
                <a:cubicBezTo>
                  <a:pt x="23" y="31"/>
                  <a:pt x="23" y="31"/>
                  <a:pt x="23" y="31"/>
                </a:cubicBezTo>
                <a:cubicBezTo>
                  <a:pt x="23" y="30"/>
                  <a:pt x="23" y="30"/>
                  <a:pt x="23" y="30"/>
                </a:cubicBezTo>
                <a:cubicBezTo>
                  <a:pt x="23" y="30"/>
                  <a:pt x="22" y="30"/>
                  <a:pt x="22" y="30"/>
                </a:cubicBezTo>
                <a:cubicBezTo>
                  <a:pt x="22" y="30"/>
                  <a:pt x="22" y="30"/>
                  <a:pt x="22" y="30"/>
                </a:cubicBezTo>
                <a:cubicBezTo>
                  <a:pt x="22" y="30"/>
                  <a:pt x="22" y="30"/>
                  <a:pt x="22" y="30"/>
                </a:cubicBezTo>
                <a:cubicBezTo>
                  <a:pt x="22" y="30"/>
                  <a:pt x="22" y="30"/>
                  <a:pt x="22"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0" y="30"/>
                </a:cubicBezTo>
                <a:cubicBezTo>
                  <a:pt x="20" y="30"/>
                  <a:pt x="20" y="30"/>
                  <a:pt x="20" y="30"/>
                </a:cubicBezTo>
                <a:cubicBezTo>
                  <a:pt x="20" y="30"/>
                  <a:pt x="20" y="30"/>
                  <a:pt x="20" y="30"/>
                </a:cubicBezTo>
                <a:cubicBezTo>
                  <a:pt x="20" y="30"/>
                  <a:pt x="20" y="30"/>
                  <a:pt x="20" y="30"/>
                </a:cubicBezTo>
                <a:cubicBezTo>
                  <a:pt x="20" y="30"/>
                  <a:pt x="20" y="29"/>
                  <a:pt x="20" y="29"/>
                </a:cubicBezTo>
                <a:cubicBezTo>
                  <a:pt x="20" y="29"/>
                  <a:pt x="20" y="29"/>
                  <a:pt x="20" y="29"/>
                </a:cubicBezTo>
                <a:cubicBezTo>
                  <a:pt x="20" y="29"/>
                  <a:pt x="20" y="29"/>
                  <a:pt x="20" y="29"/>
                </a:cubicBezTo>
                <a:cubicBezTo>
                  <a:pt x="19" y="29"/>
                  <a:pt x="19" y="29"/>
                  <a:pt x="19" y="29"/>
                </a:cubicBezTo>
                <a:cubicBezTo>
                  <a:pt x="19" y="29"/>
                  <a:pt x="19" y="29"/>
                  <a:pt x="19" y="29"/>
                </a:cubicBezTo>
                <a:cubicBezTo>
                  <a:pt x="19" y="29"/>
                  <a:pt x="19" y="29"/>
                  <a:pt x="19" y="30"/>
                </a:cubicBezTo>
                <a:cubicBezTo>
                  <a:pt x="19" y="30"/>
                  <a:pt x="19" y="30"/>
                  <a:pt x="19" y="30"/>
                </a:cubicBezTo>
                <a:cubicBezTo>
                  <a:pt x="19" y="30"/>
                  <a:pt x="18" y="30"/>
                  <a:pt x="18" y="30"/>
                </a:cubicBezTo>
                <a:cubicBezTo>
                  <a:pt x="18" y="30"/>
                  <a:pt x="18" y="30"/>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8"/>
                  <a:pt x="19" y="28"/>
                </a:cubicBezTo>
                <a:cubicBezTo>
                  <a:pt x="19" y="28"/>
                  <a:pt x="19" y="28"/>
                  <a:pt x="19" y="28"/>
                </a:cubicBezTo>
                <a:cubicBezTo>
                  <a:pt x="19" y="28"/>
                  <a:pt x="19" y="28"/>
                  <a:pt x="19"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7" y="27"/>
                  <a:pt x="17" y="26"/>
                </a:cubicBezTo>
                <a:cubicBezTo>
                  <a:pt x="17" y="26"/>
                  <a:pt x="17" y="26"/>
                  <a:pt x="17" y="26"/>
                </a:cubicBezTo>
                <a:cubicBezTo>
                  <a:pt x="17" y="26"/>
                  <a:pt x="17" y="26"/>
                  <a:pt x="17" y="26"/>
                </a:cubicBezTo>
                <a:cubicBezTo>
                  <a:pt x="17" y="26"/>
                  <a:pt x="17" y="26"/>
                  <a:pt x="17" y="26"/>
                </a:cubicBezTo>
                <a:cubicBezTo>
                  <a:pt x="17" y="26"/>
                  <a:pt x="17" y="26"/>
                  <a:pt x="17" y="26"/>
                </a:cubicBezTo>
                <a:cubicBezTo>
                  <a:pt x="16" y="26"/>
                  <a:pt x="16" y="26"/>
                  <a:pt x="16" y="26"/>
                </a:cubicBezTo>
                <a:cubicBezTo>
                  <a:pt x="16" y="26"/>
                  <a:pt x="16" y="26"/>
                  <a:pt x="16" y="26"/>
                </a:cubicBezTo>
                <a:cubicBezTo>
                  <a:pt x="16" y="26"/>
                  <a:pt x="16" y="26"/>
                  <a:pt x="16" y="26"/>
                </a:cubicBezTo>
                <a:cubicBezTo>
                  <a:pt x="16" y="26"/>
                  <a:pt x="16" y="26"/>
                  <a:pt x="16" y="26"/>
                </a:cubicBezTo>
                <a:cubicBezTo>
                  <a:pt x="16" y="26"/>
                  <a:pt x="16" y="26"/>
                  <a:pt x="16" y="26"/>
                </a:cubicBezTo>
                <a:cubicBezTo>
                  <a:pt x="15" y="26"/>
                  <a:pt x="15" y="26"/>
                  <a:pt x="15" y="26"/>
                </a:cubicBezTo>
                <a:cubicBezTo>
                  <a:pt x="15" y="26"/>
                  <a:pt x="15" y="26"/>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4" y="25"/>
                  <a:pt x="14" y="25"/>
                </a:cubicBezTo>
                <a:cubicBezTo>
                  <a:pt x="14" y="25"/>
                  <a:pt x="14" y="25"/>
                  <a:pt x="14" y="25"/>
                </a:cubicBezTo>
                <a:cubicBezTo>
                  <a:pt x="14" y="25"/>
                  <a:pt x="14" y="25"/>
                  <a:pt x="14" y="25"/>
                </a:cubicBezTo>
                <a:cubicBezTo>
                  <a:pt x="14" y="25"/>
                  <a:pt x="14" y="25"/>
                  <a:pt x="13" y="25"/>
                </a:cubicBezTo>
                <a:cubicBezTo>
                  <a:pt x="14" y="25"/>
                  <a:pt x="14" y="24"/>
                  <a:pt x="14" y="24"/>
                </a:cubicBezTo>
                <a:cubicBezTo>
                  <a:pt x="14" y="24"/>
                  <a:pt x="14" y="24"/>
                  <a:pt x="14" y="24"/>
                </a:cubicBezTo>
                <a:cubicBezTo>
                  <a:pt x="14" y="24"/>
                  <a:pt x="14" y="24"/>
                  <a:pt x="14"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2" y="24"/>
                  <a:pt x="12" y="24"/>
                </a:cubicBezTo>
                <a:cubicBezTo>
                  <a:pt x="12" y="24"/>
                  <a:pt x="12" y="24"/>
                  <a:pt x="12" y="24"/>
                </a:cubicBezTo>
                <a:cubicBezTo>
                  <a:pt x="12" y="24"/>
                  <a:pt x="12" y="24"/>
                  <a:pt x="12" y="24"/>
                </a:cubicBezTo>
                <a:cubicBezTo>
                  <a:pt x="12" y="24"/>
                  <a:pt x="12" y="24"/>
                  <a:pt x="12" y="24"/>
                </a:cubicBezTo>
                <a:cubicBezTo>
                  <a:pt x="12" y="24"/>
                  <a:pt x="11" y="24"/>
                  <a:pt x="11" y="24"/>
                </a:cubicBezTo>
                <a:cubicBezTo>
                  <a:pt x="11" y="24"/>
                  <a:pt x="11" y="23"/>
                  <a:pt x="11" y="23"/>
                </a:cubicBezTo>
                <a:cubicBezTo>
                  <a:pt x="11" y="23"/>
                  <a:pt x="11" y="23"/>
                  <a:pt x="11" y="23"/>
                </a:cubicBezTo>
                <a:cubicBezTo>
                  <a:pt x="11"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7" y="25"/>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3"/>
                </a:cubicBezTo>
                <a:cubicBezTo>
                  <a:pt x="6" y="23"/>
                  <a:pt x="6" y="23"/>
                  <a:pt x="6" y="23"/>
                </a:cubicBezTo>
                <a:cubicBezTo>
                  <a:pt x="6" y="23"/>
                  <a:pt x="6" y="23"/>
                  <a:pt x="5" y="23"/>
                </a:cubicBezTo>
                <a:cubicBezTo>
                  <a:pt x="6" y="23"/>
                  <a:pt x="6" y="23"/>
                  <a:pt x="6" y="23"/>
                </a:cubicBezTo>
                <a:cubicBezTo>
                  <a:pt x="6" y="23"/>
                  <a:pt x="6" y="23"/>
                  <a:pt x="6" y="23"/>
                </a:cubicBezTo>
                <a:cubicBezTo>
                  <a:pt x="6" y="23"/>
                  <a:pt x="6" y="23"/>
                  <a:pt x="6" y="23"/>
                </a:cubicBezTo>
                <a:cubicBezTo>
                  <a:pt x="6" y="23"/>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6" y="20"/>
                  <a:pt x="6" y="20"/>
                  <a:pt x="6" y="19"/>
                </a:cubicBezTo>
                <a:cubicBezTo>
                  <a:pt x="6" y="19"/>
                  <a:pt x="6" y="19"/>
                  <a:pt x="6" y="19"/>
                </a:cubicBezTo>
                <a:cubicBezTo>
                  <a:pt x="6" y="19"/>
                  <a:pt x="6" y="19"/>
                  <a:pt x="6" y="19"/>
                </a:cubicBezTo>
                <a:cubicBezTo>
                  <a:pt x="6" y="18"/>
                  <a:pt x="6" y="18"/>
                  <a:pt x="6" y="18"/>
                </a:cubicBezTo>
                <a:cubicBezTo>
                  <a:pt x="6" y="18"/>
                  <a:pt x="6" y="18"/>
                  <a:pt x="6" y="18"/>
                </a:cubicBezTo>
                <a:cubicBezTo>
                  <a:pt x="6" y="18"/>
                  <a:pt x="6" y="18"/>
                  <a:pt x="6" y="18"/>
                </a:cubicBezTo>
                <a:cubicBezTo>
                  <a:pt x="5" y="18"/>
                  <a:pt x="5" y="18"/>
                  <a:pt x="5" y="18"/>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4" y="19"/>
                  <a:pt x="4" y="19"/>
                  <a:pt x="4" y="19"/>
                </a:cubicBezTo>
                <a:cubicBezTo>
                  <a:pt x="4" y="19"/>
                  <a:pt x="4" y="19"/>
                  <a:pt x="4" y="19"/>
                </a:cubicBezTo>
                <a:cubicBezTo>
                  <a:pt x="4" y="19"/>
                  <a:pt x="4" y="19"/>
                  <a:pt x="4" y="19"/>
                </a:cubicBezTo>
                <a:cubicBezTo>
                  <a:pt x="4" y="20"/>
                  <a:pt x="4" y="20"/>
                  <a:pt x="4" y="20"/>
                </a:cubicBezTo>
                <a:cubicBezTo>
                  <a:pt x="4" y="20"/>
                  <a:pt x="4" y="20"/>
                  <a:pt x="4" y="20"/>
                </a:cubicBezTo>
                <a:cubicBezTo>
                  <a:pt x="4" y="20"/>
                  <a:pt x="4" y="20"/>
                  <a:pt x="4" y="20"/>
                </a:cubicBezTo>
                <a:cubicBezTo>
                  <a:pt x="4" y="20"/>
                  <a:pt x="4" y="20"/>
                  <a:pt x="4" y="20"/>
                </a:cubicBezTo>
                <a:cubicBezTo>
                  <a:pt x="4" y="19"/>
                  <a:pt x="4" y="19"/>
                  <a:pt x="4" y="19"/>
                </a:cubicBezTo>
                <a:cubicBezTo>
                  <a:pt x="4" y="19"/>
                  <a:pt x="4"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4" y="19"/>
                </a:cubicBezTo>
                <a:cubicBezTo>
                  <a:pt x="4" y="19"/>
                  <a:pt x="4" y="19"/>
                  <a:pt x="4" y="19"/>
                </a:cubicBezTo>
                <a:cubicBezTo>
                  <a:pt x="4" y="19"/>
                  <a:pt x="4" y="19"/>
                  <a:pt x="4" y="19"/>
                </a:cubicBezTo>
                <a:cubicBezTo>
                  <a:pt x="4" y="19"/>
                  <a:pt x="4" y="19"/>
                  <a:pt x="4" y="19"/>
                </a:cubicBezTo>
                <a:cubicBezTo>
                  <a:pt x="4" y="19"/>
                  <a:pt x="4" y="19"/>
                  <a:pt x="4" y="19"/>
                </a:cubicBezTo>
                <a:cubicBezTo>
                  <a:pt x="4" y="19"/>
                  <a:pt x="4" y="19"/>
                  <a:pt x="4" y="19"/>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5" y="17"/>
                  <a:pt x="5" y="17"/>
                </a:cubicBezTo>
                <a:cubicBezTo>
                  <a:pt x="5" y="17"/>
                  <a:pt x="5" y="17"/>
                  <a:pt x="5" y="17"/>
                </a:cubicBezTo>
                <a:cubicBezTo>
                  <a:pt x="5" y="17"/>
                  <a:pt x="5" y="17"/>
                  <a:pt x="5" y="17"/>
                </a:cubicBezTo>
                <a:cubicBezTo>
                  <a:pt x="5" y="17"/>
                  <a:pt x="5" y="17"/>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7" y="15"/>
                  <a:pt x="7" y="15"/>
                  <a:pt x="7" y="15"/>
                </a:cubicBezTo>
                <a:cubicBezTo>
                  <a:pt x="7" y="15"/>
                  <a:pt x="7" y="15"/>
                  <a:pt x="7" y="15"/>
                </a:cubicBezTo>
                <a:cubicBezTo>
                  <a:pt x="7" y="15"/>
                  <a:pt x="7" y="15"/>
                  <a:pt x="7" y="15"/>
                </a:cubicBezTo>
                <a:cubicBezTo>
                  <a:pt x="7" y="15"/>
                  <a:pt x="8" y="15"/>
                  <a:pt x="8" y="15"/>
                </a:cubicBezTo>
                <a:cubicBezTo>
                  <a:pt x="8" y="15"/>
                  <a:pt x="8" y="15"/>
                  <a:pt x="8" y="15"/>
                </a:cubicBezTo>
                <a:cubicBezTo>
                  <a:pt x="8" y="15"/>
                  <a:pt x="8" y="15"/>
                  <a:pt x="8" y="15"/>
                </a:cubicBezTo>
                <a:cubicBezTo>
                  <a:pt x="8" y="15"/>
                  <a:pt x="8" y="15"/>
                  <a:pt x="8" y="15"/>
                </a:cubicBezTo>
                <a:cubicBezTo>
                  <a:pt x="8" y="15"/>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7"/>
                  <a:pt x="8" y="17"/>
                </a:cubicBezTo>
                <a:cubicBezTo>
                  <a:pt x="8" y="17"/>
                  <a:pt x="8" y="17"/>
                  <a:pt x="8" y="17"/>
                </a:cubicBezTo>
                <a:cubicBezTo>
                  <a:pt x="8" y="17"/>
                  <a:pt x="8" y="17"/>
                  <a:pt x="8" y="17"/>
                </a:cubicBezTo>
                <a:cubicBezTo>
                  <a:pt x="8" y="17"/>
                  <a:pt x="8" y="17"/>
                  <a:pt x="8" y="17"/>
                </a:cubicBezTo>
                <a:cubicBezTo>
                  <a:pt x="9" y="17"/>
                  <a:pt x="9" y="16"/>
                  <a:pt x="9" y="16"/>
                </a:cubicBezTo>
                <a:cubicBezTo>
                  <a:pt x="9" y="16"/>
                  <a:pt x="9" y="16"/>
                  <a:pt x="9" y="16"/>
                </a:cubicBezTo>
                <a:cubicBezTo>
                  <a:pt x="9" y="16"/>
                  <a:pt x="9" y="16"/>
                  <a:pt x="9" y="16"/>
                </a:cubicBezTo>
                <a:cubicBezTo>
                  <a:pt x="9" y="16"/>
                  <a:pt x="9" y="16"/>
                  <a:pt x="9" y="16"/>
                </a:cubicBezTo>
                <a:cubicBezTo>
                  <a:pt x="9" y="16"/>
                  <a:pt x="9" y="16"/>
                  <a:pt x="9" y="16"/>
                </a:cubicBezTo>
                <a:cubicBezTo>
                  <a:pt x="9" y="16"/>
                  <a:pt x="9" y="16"/>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1" y="13"/>
                  <a:pt x="11" y="13"/>
                </a:cubicBezTo>
                <a:cubicBezTo>
                  <a:pt x="11" y="13"/>
                  <a:pt x="11" y="13"/>
                  <a:pt x="11" y="13"/>
                </a:cubicBezTo>
                <a:cubicBezTo>
                  <a:pt x="11" y="13"/>
                  <a:pt x="11" y="13"/>
                  <a:pt x="11" y="13"/>
                </a:cubicBezTo>
                <a:cubicBezTo>
                  <a:pt x="11" y="13"/>
                  <a:pt x="11" y="13"/>
                  <a:pt x="11" y="13"/>
                </a:cubicBezTo>
                <a:cubicBezTo>
                  <a:pt x="12" y="13"/>
                  <a:pt x="12" y="13"/>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1"/>
                  <a:pt x="12" y="11"/>
                  <a:pt x="12" y="11"/>
                </a:cubicBezTo>
                <a:cubicBezTo>
                  <a:pt x="12" y="11"/>
                  <a:pt x="12" y="11"/>
                  <a:pt x="12" y="11"/>
                </a:cubicBezTo>
                <a:cubicBezTo>
                  <a:pt x="12" y="11"/>
                  <a:pt x="13" y="11"/>
                  <a:pt x="13" y="11"/>
                </a:cubicBezTo>
                <a:cubicBezTo>
                  <a:pt x="13" y="11"/>
                  <a:pt x="13" y="11"/>
                  <a:pt x="13" y="11"/>
                </a:cubicBezTo>
                <a:cubicBezTo>
                  <a:pt x="13" y="11"/>
                  <a:pt x="13" y="10"/>
                  <a:pt x="13" y="10"/>
                </a:cubicBezTo>
                <a:cubicBezTo>
                  <a:pt x="13" y="10"/>
                  <a:pt x="13" y="10"/>
                  <a:pt x="13" y="10"/>
                </a:cubicBezTo>
                <a:cubicBezTo>
                  <a:pt x="13"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5" y="10"/>
                  <a:pt x="15" y="10"/>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6" y="9"/>
                  <a:pt x="16" y="9"/>
                  <a:pt x="16" y="9"/>
                </a:cubicBezTo>
                <a:cubicBezTo>
                  <a:pt x="16" y="9"/>
                  <a:pt x="16" y="9"/>
                  <a:pt x="16" y="9"/>
                </a:cubicBezTo>
                <a:cubicBezTo>
                  <a:pt x="16" y="9"/>
                  <a:pt x="16" y="9"/>
                  <a:pt x="16" y="9"/>
                </a:cubicBezTo>
                <a:cubicBezTo>
                  <a:pt x="16" y="9"/>
                  <a:pt x="16" y="9"/>
                  <a:pt x="16" y="9"/>
                </a:cubicBezTo>
                <a:cubicBezTo>
                  <a:pt x="16" y="9"/>
                  <a:pt x="16" y="9"/>
                  <a:pt x="16" y="9"/>
                </a:cubicBezTo>
                <a:cubicBezTo>
                  <a:pt x="16" y="9"/>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7" y="8"/>
                  <a:pt x="17" y="8"/>
                  <a:pt x="17" y="8"/>
                </a:cubicBezTo>
                <a:cubicBezTo>
                  <a:pt x="17" y="8"/>
                  <a:pt x="17" y="8"/>
                  <a:pt x="17" y="8"/>
                </a:cubicBezTo>
                <a:cubicBezTo>
                  <a:pt x="17" y="8"/>
                  <a:pt x="17" y="8"/>
                  <a:pt x="17" y="8"/>
                </a:cubicBezTo>
                <a:cubicBezTo>
                  <a:pt x="17" y="8"/>
                  <a:pt x="17" y="8"/>
                  <a:pt x="17" y="8"/>
                </a:cubicBezTo>
                <a:cubicBezTo>
                  <a:pt x="17" y="7"/>
                  <a:pt x="17" y="7"/>
                  <a:pt x="17" y="7"/>
                </a:cubicBezTo>
                <a:cubicBezTo>
                  <a:pt x="16" y="7"/>
                  <a:pt x="16" y="7"/>
                  <a:pt x="16" y="7"/>
                </a:cubicBezTo>
                <a:cubicBezTo>
                  <a:pt x="16" y="7"/>
                  <a:pt x="16" y="7"/>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7"/>
                  <a:pt x="16" y="7"/>
                  <a:pt x="16" y="7"/>
                </a:cubicBezTo>
                <a:cubicBezTo>
                  <a:pt x="16" y="7"/>
                  <a:pt x="16" y="7"/>
                  <a:pt x="16" y="7"/>
                </a:cubicBezTo>
                <a:cubicBezTo>
                  <a:pt x="16" y="7"/>
                  <a:pt x="16" y="7"/>
                  <a:pt x="16" y="7"/>
                </a:cubicBezTo>
                <a:cubicBezTo>
                  <a:pt x="16" y="7"/>
                  <a:pt x="16" y="7"/>
                  <a:pt x="16" y="7"/>
                </a:cubicBezTo>
                <a:cubicBezTo>
                  <a:pt x="16" y="7"/>
                  <a:pt x="16" y="7"/>
                  <a:pt x="16" y="7"/>
                </a:cubicBezTo>
                <a:cubicBezTo>
                  <a:pt x="17" y="7"/>
                  <a:pt x="17" y="7"/>
                  <a:pt x="17" y="7"/>
                </a:cubicBezTo>
                <a:cubicBezTo>
                  <a:pt x="17" y="7"/>
                  <a:pt x="17" y="7"/>
                  <a:pt x="17" y="7"/>
                </a:cubicBezTo>
                <a:cubicBezTo>
                  <a:pt x="17" y="7"/>
                  <a:pt x="17" y="7"/>
                  <a:pt x="17" y="7"/>
                </a:cubicBezTo>
                <a:cubicBezTo>
                  <a:pt x="17" y="7"/>
                  <a:pt x="17" y="7"/>
                  <a:pt x="17" y="7"/>
                </a:cubicBezTo>
                <a:cubicBezTo>
                  <a:pt x="17" y="7"/>
                  <a:pt x="17" y="7"/>
                  <a:pt x="17"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6"/>
                  <a:pt x="19" y="6"/>
                </a:cubicBezTo>
                <a:cubicBezTo>
                  <a:pt x="19" y="6"/>
                  <a:pt x="19" y="6"/>
                  <a:pt x="19" y="6"/>
                </a:cubicBezTo>
                <a:cubicBezTo>
                  <a:pt x="19" y="6"/>
                  <a:pt x="19" y="6"/>
                  <a:pt x="19" y="6"/>
                </a:cubicBezTo>
                <a:cubicBezTo>
                  <a:pt x="19" y="6"/>
                  <a:pt x="19" y="6"/>
                  <a:pt x="19" y="6"/>
                </a:cubicBezTo>
                <a:cubicBezTo>
                  <a:pt x="19" y="6"/>
                  <a:pt x="19" y="6"/>
                  <a:pt x="19" y="6"/>
                </a:cubicBezTo>
                <a:cubicBezTo>
                  <a:pt x="19"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1" y="6"/>
                  <a:pt x="21" y="6"/>
                  <a:pt x="21" y="6"/>
                </a:cubicBezTo>
                <a:cubicBezTo>
                  <a:pt x="21" y="6"/>
                  <a:pt x="21" y="6"/>
                  <a:pt x="21" y="6"/>
                </a:cubicBezTo>
                <a:cubicBezTo>
                  <a:pt x="21" y="6"/>
                  <a:pt x="21" y="5"/>
                  <a:pt x="21" y="5"/>
                </a:cubicBezTo>
                <a:cubicBezTo>
                  <a:pt x="20" y="5"/>
                  <a:pt x="20" y="5"/>
                  <a:pt x="20" y="5"/>
                </a:cubicBezTo>
                <a:cubicBezTo>
                  <a:pt x="20" y="5"/>
                  <a:pt x="20" y="5"/>
                  <a:pt x="20" y="5"/>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9" y="4"/>
                  <a:pt x="19" y="4"/>
                  <a:pt x="19"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8" y="4"/>
                  <a:pt x="18" y="4"/>
                  <a:pt x="18" y="4"/>
                </a:cubicBezTo>
                <a:cubicBezTo>
                  <a:pt x="18" y="4"/>
                  <a:pt x="18" y="4"/>
                  <a:pt x="18" y="4"/>
                </a:cubicBezTo>
                <a:cubicBezTo>
                  <a:pt x="18" y="4"/>
                  <a:pt x="18" y="4"/>
                  <a:pt x="18" y="4"/>
                </a:cubicBezTo>
                <a:cubicBezTo>
                  <a:pt x="18" y="4"/>
                  <a:pt x="18" y="4"/>
                  <a:pt x="18" y="4"/>
                </a:cubicBezTo>
                <a:cubicBezTo>
                  <a:pt x="17" y="4"/>
                  <a:pt x="17" y="4"/>
                  <a:pt x="17" y="4"/>
                </a:cubicBezTo>
                <a:cubicBezTo>
                  <a:pt x="17" y="4"/>
                  <a:pt x="17" y="4"/>
                  <a:pt x="17" y="4"/>
                </a:cubicBezTo>
                <a:cubicBezTo>
                  <a:pt x="17" y="4"/>
                  <a:pt x="17" y="4"/>
                  <a:pt x="17" y="4"/>
                </a:cubicBezTo>
                <a:cubicBezTo>
                  <a:pt x="17" y="4"/>
                  <a:pt x="17" y="4"/>
                  <a:pt x="17" y="4"/>
                </a:cubicBezTo>
                <a:cubicBezTo>
                  <a:pt x="17" y="4"/>
                  <a:pt x="17" y="4"/>
                  <a:pt x="17" y="4"/>
                </a:cubicBezTo>
                <a:cubicBezTo>
                  <a:pt x="17" y="5"/>
                  <a:pt x="17" y="5"/>
                  <a:pt x="17" y="5"/>
                </a:cubicBezTo>
                <a:cubicBezTo>
                  <a:pt x="17" y="5"/>
                  <a:pt x="17" y="5"/>
                  <a:pt x="17"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6"/>
                </a:cubicBezTo>
                <a:cubicBezTo>
                  <a:pt x="16" y="6"/>
                  <a:pt x="16" y="6"/>
                  <a:pt x="16" y="6"/>
                </a:cubicBezTo>
                <a:cubicBezTo>
                  <a:pt x="16"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6" y="5"/>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7" y="4"/>
                  <a:pt x="17" y="4"/>
                </a:cubicBezTo>
                <a:cubicBezTo>
                  <a:pt x="17" y="4"/>
                  <a:pt x="17" y="4"/>
                  <a:pt x="17" y="3"/>
                </a:cubicBezTo>
                <a:cubicBezTo>
                  <a:pt x="17" y="3"/>
                  <a:pt x="17" y="3"/>
                  <a:pt x="17" y="3"/>
                </a:cubicBezTo>
                <a:cubicBezTo>
                  <a:pt x="17" y="3"/>
                  <a:pt x="17" y="3"/>
                  <a:pt x="17" y="3"/>
                </a:cubicBezTo>
                <a:cubicBezTo>
                  <a:pt x="17" y="3"/>
                  <a:pt x="17" y="3"/>
                  <a:pt x="17" y="3"/>
                </a:cubicBezTo>
                <a:cubicBezTo>
                  <a:pt x="17"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2"/>
                </a:cubicBezTo>
                <a:cubicBezTo>
                  <a:pt x="18" y="2"/>
                  <a:pt x="18" y="2"/>
                  <a:pt x="18" y="2"/>
                </a:cubicBezTo>
                <a:cubicBezTo>
                  <a:pt x="20" y="2"/>
                  <a:pt x="22" y="1"/>
                  <a:pt x="24" y="1"/>
                </a:cubicBezTo>
                <a:cubicBezTo>
                  <a:pt x="24" y="1"/>
                  <a:pt x="24" y="1"/>
                  <a:pt x="24" y="1"/>
                </a:cubicBezTo>
                <a:cubicBezTo>
                  <a:pt x="24" y="1"/>
                  <a:pt x="24" y="1"/>
                  <a:pt x="24" y="1"/>
                </a:cubicBezTo>
                <a:cubicBezTo>
                  <a:pt x="24" y="1"/>
                  <a:pt x="24" y="1"/>
                  <a:pt x="24" y="1"/>
                </a:cubicBezTo>
                <a:cubicBezTo>
                  <a:pt x="24" y="1"/>
                  <a:pt x="24" y="1"/>
                  <a:pt x="24" y="1"/>
                </a:cubicBezTo>
                <a:cubicBezTo>
                  <a:pt x="24" y="1"/>
                  <a:pt x="24" y="2"/>
                  <a:pt x="24" y="2"/>
                </a:cubicBezTo>
                <a:cubicBezTo>
                  <a:pt x="24" y="2"/>
                  <a:pt x="24" y="2"/>
                  <a:pt x="24" y="2"/>
                </a:cubicBezTo>
                <a:cubicBezTo>
                  <a:pt x="24" y="2"/>
                  <a:pt x="24" y="2"/>
                  <a:pt x="24" y="2"/>
                </a:cubicBezTo>
                <a:cubicBezTo>
                  <a:pt x="24" y="2"/>
                  <a:pt x="24" y="2"/>
                  <a:pt x="24" y="2"/>
                </a:cubicBezTo>
                <a:cubicBezTo>
                  <a:pt x="24" y="2"/>
                  <a:pt x="24" y="2"/>
                  <a:pt x="24" y="2"/>
                </a:cubicBezTo>
                <a:cubicBezTo>
                  <a:pt x="24" y="2"/>
                  <a:pt x="24" y="3"/>
                  <a:pt x="24" y="3"/>
                </a:cubicBezTo>
                <a:cubicBezTo>
                  <a:pt x="24" y="3"/>
                  <a:pt x="24" y="3"/>
                  <a:pt x="24" y="3"/>
                </a:cubicBezTo>
                <a:cubicBezTo>
                  <a:pt x="24" y="3"/>
                  <a:pt x="24" y="3"/>
                  <a:pt x="24" y="3"/>
                </a:cubicBezTo>
                <a:cubicBezTo>
                  <a:pt x="24" y="3"/>
                  <a:pt x="24" y="3"/>
                  <a:pt x="24" y="3"/>
                </a:cubicBezTo>
                <a:cubicBezTo>
                  <a:pt x="24" y="3"/>
                  <a:pt x="24" y="3"/>
                  <a:pt x="24" y="3"/>
                </a:cubicBezTo>
                <a:cubicBezTo>
                  <a:pt x="24" y="3"/>
                  <a:pt x="24" y="4"/>
                  <a:pt x="24" y="4"/>
                </a:cubicBezTo>
                <a:cubicBezTo>
                  <a:pt x="24" y="4"/>
                  <a:pt x="24" y="4"/>
                  <a:pt x="24" y="4"/>
                </a:cubicBezTo>
                <a:cubicBezTo>
                  <a:pt x="25" y="4"/>
                  <a:pt x="25" y="4"/>
                  <a:pt x="25" y="4"/>
                </a:cubicBezTo>
                <a:cubicBezTo>
                  <a:pt x="25" y="4"/>
                  <a:pt x="25" y="4"/>
                  <a:pt x="25" y="4"/>
                </a:cubicBezTo>
                <a:cubicBezTo>
                  <a:pt x="25" y="4"/>
                  <a:pt x="25" y="4"/>
                  <a:pt x="26" y="4"/>
                </a:cubicBezTo>
                <a:cubicBezTo>
                  <a:pt x="26" y="4"/>
                  <a:pt x="26" y="4"/>
                  <a:pt x="26" y="4"/>
                </a:cubicBezTo>
                <a:cubicBezTo>
                  <a:pt x="26" y="4"/>
                  <a:pt x="26" y="4"/>
                  <a:pt x="26" y="4"/>
                </a:cubicBezTo>
                <a:cubicBezTo>
                  <a:pt x="26" y="4"/>
                  <a:pt x="26" y="4"/>
                  <a:pt x="26" y="4"/>
                </a:cubicBezTo>
                <a:cubicBezTo>
                  <a:pt x="26" y="4"/>
                  <a:pt x="26" y="4"/>
                  <a:pt x="26" y="3"/>
                </a:cubicBezTo>
                <a:cubicBezTo>
                  <a:pt x="26" y="3"/>
                  <a:pt x="26" y="3"/>
                  <a:pt x="26" y="3"/>
                </a:cubicBezTo>
                <a:cubicBezTo>
                  <a:pt x="26" y="3"/>
                  <a:pt x="26" y="3"/>
                  <a:pt x="26" y="3"/>
                </a:cubicBezTo>
                <a:cubicBezTo>
                  <a:pt x="26" y="3"/>
                  <a:pt x="26" y="3"/>
                  <a:pt x="26" y="3"/>
                </a:cubicBezTo>
                <a:cubicBezTo>
                  <a:pt x="26" y="3"/>
                  <a:pt x="26" y="3"/>
                  <a:pt x="26" y="3"/>
                </a:cubicBezTo>
                <a:cubicBezTo>
                  <a:pt x="26" y="3"/>
                  <a:pt x="27" y="3"/>
                  <a:pt x="27" y="3"/>
                </a:cubicBezTo>
                <a:cubicBezTo>
                  <a:pt x="27" y="3"/>
                  <a:pt x="27" y="3"/>
                  <a:pt x="27" y="3"/>
                </a:cubicBezTo>
                <a:cubicBezTo>
                  <a:pt x="27" y="3"/>
                  <a:pt x="27" y="3"/>
                  <a:pt x="27" y="3"/>
                </a:cubicBezTo>
                <a:cubicBezTo>
                  <a:pt x="27" y="3"/>
                  <a:pt x="27" y="3"/>
                  <a:pt x="27" y="3"/>
                </a:cubicBezTo>
                <a:cubicBezTo>
                  <a:pt x="27" y="3"/>
                  <a:pt x="27" y="3"/>
                  <a:pt x="27" y="3"/>
                </a:cubicBezTo>
                <a:cubicBezTo>
                  <a:pt x="27" y="3"/>
                  <a:pt x="27" y="3"/>
                  <a:pt x="28" y="3"/>
                </a:cubicBezTo>
                <a:cubicBezTo>
                  <a:pt x="28" y="3"/>
                  <a:pt x="28" y="3"/>
                  <a:pt x="28" y="3"/>
                </a:cubicBezTo>
                <a:cubicBezTo>
                  <a:pt x="28" y="3"/>
                  <a:pt x="28" y="3"/>
                  <a:pt x="28" y="3"/>
                </a:cubicBezTo>
                <a:cubicBezTo>
                  <a:pt x="28" y="3"/>
                  <a:pt x="28" y="2"/>
                  <a:pt x="28" y="2"/>
                </a:cubicBezTo>
                <a:cubicBezTo>
                  <a:pt x="28" y="2"/>
                  <a:pt x="28" y="2"/>
                  <a:pt x="28"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1"/>
                  <a:pt x="29" y="1"/>
                  <a:pt x="29" y="1"/>
                </a:cubicBezTo>
                <a:cubicBezTo>
                  <a:pt x="29" y="1"/>
                  <a:pt x="29" y="1"/>
                  <a:pt x="29" y="1"/>
                </a:cubicBezTo>
                <a:cubicBezTo>
                  <a:pt x="29" y="1"/>
                  <a:pt x="29" y="1"/>
                  <a:pt x="29" y="1"/>
                </a:cubicBezTo>
                <a:cubicBezTo>
                  <a:pt x="30" y="1"/>
                  <a:pt x="30" y="1"/>
                  <a:pt x="30" y="0"/>
                </a:cubicBezTo>
                <a:cubicBezTo>
                  <a:pt x="30" y="0"/>
                  <a:pt x="30" y="0"/>
                  <a:pt x="30" y="0"/>
                </a:cubicBezTo>
                <a:cubicBezTo>
                  <a:pt x="33" y="1"/>
                  <a:pt x="37" y="1"/>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1" y="3"/>
                </a:cubicBezTo>
                <a:cubicBezTo>
                  <a:pt x="41" y="3"/>
                  <a:pt x="41" y="3"/>
                  <a:pt x="41" y="3"/>
                </a:cubicBezTo>
                <a:cubicBezTo>
                  <a:pt x="41" y="3"/>
                  <a:pt x="41" y="4"/>
                  <a:pt x="41" y="4"/>
                </a:cubicBezTo>
                <a:cubicBezTo>
                  <a:pt x="41" y="4"/>
                  <a:pt x="41" y="4"/>
                  <a:pt x="41" y="4"/>
                </a:cubicBezTo>
                <a:cubicBezTo>
                  <a:pt x="41" y="4"/>
                  <a:pt x="41" y="4"/>
                  <a:pt x="41" y="4"/>
                </a:cubicBezTo>
                <a:cubicBezTo>
                  <a:pt x="41" y="4"/>
                  <a:pt x="41" y="4"/>
                  <a:pt x="41" y="4"/>
                </a:cubicBezTo>
                <a:cubicBezTo>
                  <a:pt x="40" y="4"/>
                  <a:pt x="40" y="4"/>
                  <a:pt x="40" y="4"/>
                </a:cubicBezTo>
                <a:cubicBezTo>
                  <a:pt x="40" y="4"/>
                  <a:pt x="40" y="4"/>
                  <a:pt x="40" y="4"/>
                </a:cubicBezTo>
                <a:cubicBezTo>
                  <a:pt x="40" y="4"/>
                  <a:pt x="40" y="4"/>
                  <a:pt x="40" y="4"/>
                </a:cubicBezTo>
                <a:cubicBezTo>
                  <a:pt x="40" y="4"/>
                  <a:pt x="40"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0" y="5"/>
                  <a:pt x="40" y="5"/>
                  <a:pt x="40" y="5"/>
                </a:cubicBezTo>
                <a:cubicBezTo>
                  <a:pt x="40" y="5"/>
                  <a:pt x="40" y="5"/>
                  <a:pt x="40" y="5"/>
                </a:cubicBezTo>
                <a:cubicBezTo>
                  <a:pt x="40" y="5"/>
                  <a:pt x="40" y="5"/>
                  <a:pt x="40" y="5"/>
                </a:cubicBezTo>
                <a:cubicBezTo>
                  <a:pt x="40" y="5"/>
                  <a:pt x="40" y="5"/>
                  <a:pt x="40" y="6"/>
                </a:cubicBezTo>
                <a:cubicBezTo>
                  <a:pt x="40" y="6"/>
                  <a:pt x="40" y="6"/>
                  <a:pt x="40" y="6"/>
                </a:cubicBezTo>
                <a:cubicBezTo>
                  <a:pt x="40" y="6"/>
                  <a:pt x="40" y="6"/>
                  <a:pt x="40" y="6"/>
                </a:cubicBezTo>
                <a:cubicBezTo>
                  <a:pt x="40" y="6"/>
                  <a:pt x="40" y="6"/>
                  <a:pt x="40" y="6"/>
                </a:cubicBezTo>
                <a:cubicBezTo>
                  <a:pt x="40" y="6"/>
                  <a:pt x="40" y="6"/>
                  <a:pt x="40"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8" y="6"/>
                </a:cubicBezTo>
                <a:cubicBezTo>
                  <a:pt x="38" y="6"/>
                  <a:pt x="38" y="6"/>
                  <a:pt x="38" y="6"/>
                </a:cubicBezTo>
                <a:cubicBezTo>
                  <a:pt x="38" y="6"/>
                  <a:pt x="38" y="7"/>
                  <a:pt x="38" y="7"/>
                </a:cubicBezTo>
                <a:cubicBezTo>
                  <a:pt x="38" y="7"/>
                  <a:pt x="38" y="7"/>
                  <a:pt x="38" y="7"/>
                </a:cubicBezTo>
                <a:cubicBezTo>
                  <a:pt x="38" y="7"/>
                  <a:pt x="38" y="7"/>
                  <a:pt x="38" y="7"/>
                </a:cubicBezTo>
                <a:cubicBezTo>
                  <a:pt x="37" y="7"/>
                  <a:pt x="37" y="7"/>
                  <a:pt x="37" y="7"/>
                </a:cubicBezTo>
                <a:cubicBezTo>
                  <a:pt x="38" y="7"/>
                  <a:pt x="38" y="7"/>
                  <a:pt x="38" y="7"/>
                </a:cubicBezTo>
                <a:cubicBezTo>
                  <a:pt x="38" y="8"/>
                  <a:pt x="38" y="8"/>
                  <a:pt x="38" y="8"/>
                </a:cubicBezTo>
                <a:cubicBezTo>
                  <a:pt x="39" y="8"/>
                  <a:pt x="39" y="8"/>
                  <a:pt x="39" y="9"/>
                </a:cubicBezTo>
                <a:cubicBezTo>
                  <a:pt x="39" y="9"/>
                  <a:pt x="39"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1" y="10"/>
                  <a:pt x="41" y="10"/>
                  <a:pt x="41" y="10"/>
                </a:cubicBezTo>
                <a:cubicBezTo>
                  <a:pt x="41" y="10"/>
                  <a:pt x="41" y="10"/>
                  <a:pt x="41" y="10"/>
                </a:cubicBezTo>
                <a:cubicBezTo>
                  <a:pt x="41" y="10"/>
                  <a:pt x="41" y="10"/>
                  <a:pt x="41" y="10"/>
                </a:cubicBezTo>
                <a:cubicBezTo>
                  <a:pt x="41" y="10"/>
                  <a:pt x="41" y="10"/>
                  <a:pt x="41" y="9"/>
                </a:cubicBezTo>
                <a:cubicBezTo>
                  <a:pt x="41" y="9"/>
                  <a:pt x="41" y="9"/>
                  <a:pt x="41" y="9"/>
                </a:cubicBezTo>
                <a:cubicBezTo>
                  <a:pt x="41" y="9"/>
                  <a:pt x="41" y="9"/>
                  <a:pt x="41" y="9"/>
                </a:cubicBezTo>
                <a:cubicBezTo>
                  <a:pt x="41" y="9"/>
                  <a:pt x="42" y="9"/>
                  <a:pt x="42" y="9"/>
                </a:cubicBezTo>
                <a:cubicBezTo>
                  <a:pt x="42" y="9"/>
                  <a:pt x="42" y="9"/>
                  <a:pt x="42" y="9"/>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4" y="11"/>
                  <a:pt x="44" y="11"/>
                  <a:pt x="44" y="11"/>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5" y="12"/>
                  <a:pt x="45" y="12"/>
                  <a:pt x="45" y="12"/>
                </a:cubicBezTo>
                <a:cubicBezTo>
                  <a:pt x="45" y="12"/>
                  <a:pt x="45" y="12"/>
                  <a:pt x="45" y="12"/>
                </a:cubicBezTo>
                <a:cubicBezTo>
                  <a:pt x="45" y="12"/>
                  <a:pt x="45" y="12"/>
                  <a:pt x="45" y="12"/>
                </a:cubicBezTo>
                <a:cubicBezTo>
                  <a:pt x="45" y="12"/>
                  <a:pt x="45" y="12"/>
                  <a:pt x="45" y="11"/>
                </a:cubicBezTo>
                <a:cubicBezTo>
                  <a:pt x="45" y="11"/>
                  <a:pt x="45" y="11"/>
                  <a:pt x="45" y="11"/>
                </a:cubicBezTo>
                <a:cubicBezTo>
                  <a:pt x="45" y="11"/>
                  <a:pt x="45" y="11"/>
                  <a:pt x="45" y="11"/>
                </a:cubicBezTo>
                <a:cubicBezTo>
                  <a:pt x="45" y="10"/>
                  <a:pt x="45" y="10"/>
                  <a:pt x="45" y="10"/>
                </a:cubicBezTo>
                <a:cubicBezTo>
                  <a:pt x="45" y="10"/>
                  <a:pt x="45" y="10"/>
                  <a:pt x="45" y="10"/>
                </a:cubicBezTo>
                <a:cubicBezTo>
                  <a:pt x="45" y="10"/>
                  <a:pt x="45" y="10"/>
                  <a:pt x="45"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1"/>
                  <a:pt x="45" y="11"/>
                  <a:pt x="45" y="11"/>
                </a:cubicBezTo>
                <a:cubicBezTo>
                  <a:pt x="45" y="11"/>
                  <a:pt x="45" y="11"/>
                  <a:pt x="45" y="11"/>
                </a:cubicBezTo>
                <a:cubicBezTo>
                  <a:pt x="45" y="11"/>
                  <a:pt x="45"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0"/>
                  <a:pt x="47" y="10"/>
                  <a:pt x="47" y="10"/>
                </a:cubicBezTo>
                <a:cubicBezTo>
                  <a:pt x="47" y="10"/>
                  <a:pt x="46" y="9"/>
                  <a:pt x="46" y="9"/>
                </a:cubicBezTo>
                <a:cubicBezTo>
                  <a:pt x="46" y="9"/>
                  <a:pt x="46" y="9"/>
                  <a:pt x="46" y="9"/>
                </a:cubicBezTo>
                <a:cubicBezTo>
                  <a:pt x="46" y="9"/>
                  <a:pt x="46" y="9"/>
                  <a:pt x="46" y="9"/>
                </a:cubicBezTo>
                <a:cubicBezTo>
                  <a:pt x="46" y="9"/>
                  <a:pt x="46" y="9"/>
                  <a:pt x="46" y="9"/>
                </a:cubicBezTo>
                <a:cubicBezTo>
                  <a:pt x="46" y="8"/>
                  <a:pt x="46" y="8"/>
                  <a:pt x="46" y="8"/>
                </a:cubicBezTo>
                <a:cubicBezTo>
                  <a:pt x="46" y="8"/>
                  <a:pt x="46" y="8"/>
                  <a:pt x="46" y="8"/>
                </a:cubicBezTo>
                <a:cubicBezTo>
                  <a:pt x="46" y="8"/>
                  <a:pt x="46" y="8"/>
                  <a:pt x="46" y="8"/>
                </a:cubicBezTo>
                <a:cubicBezTo>
                  <a:pt x="46" y="8"/>
                  <a:pt x="46" y="8"/>
                  <a:pt x="47" y="8"/>
                </a:cubicBezTo>
                <a:cubicBezTo>
                  <a:pt x="47" y="8"/>
                  <a:pt x="47" y="9"/>
                  <a:pt x="47" y="9"/>
                </a:cubicBezTo>
                <a:cubicBezTo>
                  <a:pt x="47" y="9"/>
                  <a:pt x="47" y="9"/>
                  <a:pt x="47" y="9"/>
                </a:cubicBezTo>
                <a:cubicBezTo>
                  <a:pt x="47" y="9"/>
                  <a:pt x="47" y="9"/>
                  <a:pt x="47" y="9"/>
                </a:cubicBezTo>
                <a:cubicBezTo>
                  <a:pt x="47" y="9"/>
                  <a:pt x="47" y="9"/>
                  <a:pt x="47" y="9"/>
                </a:cubicBezTo>
                <a:cubicBezTo>
                  <a:pt x="47" y="9"/>
                  <a:pt x="47" y="9"/>
                  <a:pt x="47" y="9"/>
                </a:cubicBezTo>
                <a:cubicBezTo>
                  <a:pt x="47" y="9"/>
                  <a:pt x="47" y="9"/>
                  <a:pt x="48" y="9"/>
                </a:cubicBezTo>
                <a:cubicBezTo>
                  <a:pt x="48" y="9"/>
                  <a:pt x="48" y="9"/>
                  <a:pt x="48" y="9"/>
                </a:cubicBezTo>
                <a:cubicBezTo>
                  <a:pt x="48" y="9"/>
                  <a:pt x="48" y="9"/>
                  <a:pt x="48" y="10"/>
                </a:cubicBezTo>
                <a:cubicBezTo>
                  <a:pt x="48" y="10"/>
                  <a:pt x="48" y="10"/>
                  <a:pt x="48" y="10"/>
                </a:cubicBezTo>
                <a:cubicBezTo>
                  <a:pt x="48" y="10"/>
                  <a:pt x="48" y="10"/>
                  <a:pt x="48"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1"/>
                  <a:pt x="47" y="11"/>
                </a:cubicBezTo>
                <a:cubicBezTo>
                  <a:pt x="47" y="11"/>
                  <a:pt x="47" y="11"/>
                  <a:pt x="47" y="11"/>
                </a:cubicBezTo>
                <a:cubicBezTo>
                  <a:pt x="47" y="11"/>
                  <a:pt x="47" y="11"/>
                  <a:pt x="47" y="11"/>
                </a:cubicBezTo>
                <a:cubicBezTo>
                  <a:pt x="48" y="11"/>
                  <a:pt x="48" y="11"/>
                  <a:pt x="48" y="11"/>
                </a:cubicBezTo>
                <a:cubicBezTo>
                  <a:pt x="48" y="11"/>
                  <a:pt x="48" y="11"/>
                  <a:pt x="48" y="11"/>
                </a:cubicBezTo>
                <a:cubicBezTo>
                  <a:pt x="48" y="11"/>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50" y="12"/>
                  <a:pt x="50" y="12"/>
                </a:cubicBezTo>
                <a:cubicBezTo>
                  <a:pt x="50" y="12"/>
                  <a:pt x="50" y="12"/>
                  <a:pt x="50" y="12"/>
                </a:cubicBezTo>
                <a:cubicBezTo>
                  <a:pt x="50" y="12"/>
                  <a:pt x="50" y="12"/>
                  <a:pt x="50" y="12"/>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8" y="14"/>
                  <a:pt x="48" y="14"/>
                </a:cubicBezTo>
                <a:cubicBezTo>
                  <a:pt x="48" y="14"/>
                  <a:pt x="48" y="14"/>
                  <a:pt x="48" y="14"/>
                </a:cubicBezTo>
                <a:cubicBezTo>
                  <a:pt x="48" y="14"/>
                  <a:pt x="48" y="14"/>
                  <a:pt x="48" y="14"/>
                </a:cubicBezTo>
                <a:cubicBezTo>
                  <a:pt x="48" y="14"/>
                  <a:pt x="48" y="14"/>
                  <a:pt x="48" y="14"/>
                </a:cubicBezTo>
                <a:cubicBezTo>
                  <a:pt x="48" y="14"/>
                  <a:pt x="48" y="14"/>
                  <a:pt x="48" y="13"/>
                </a:cubicBezTo>
                <a:cubicBezTo>
                  <a:pt x="48" y="13"/>
                  <a:pt x="48" y="13"/>
                  <a:pt x="48" y="13"/>
                </a:cubicBezTo>
                <a:cubicBezTo>
                  <a:pt x="48" y="13"/>
                  <a:pt x="48" y="13"/>
                  <a:pt x="48" y="13"/>
                </a:cubicBezTo>
                <a:cubicBezTo>
                  <a:pt x="48" y="14"/>
                  <a:pt x="48" y="14"/>
                  <a:pt x="48" y="14"/>
                </a:cubicBezTo>
                <a:cubicBezTo>
                  <a:pt x="48" y="14"/>
                  <a:pt x="48"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3"/>
                  <a:pt x="46" y="13"/>
                  <a:pt x="46" y="13"/>
                </a:cubicBezTo>
                <a:cubicBezTo>
                  <a:pt x="46" y="13"/>
                  <a:pt x="46" y="13"/>
                  <a:pt x="46" y="13"/>
                </a:cubicBezTo>
                <a:cubicBezTo>
                  <a:pt x="46" y="13"/>
                  <a:pt x="46" y="13"/>
                  <a:pt x="46" y="13"/>
                </a:cubicBezTo>
                <a:cubicBezTo>
                  <a:pt x="46" y="13"/>
                  <a:pt x="46" y="13"/>
                  <a:pt x="46"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3" y="12"/>
                  <a:pt x="43" y="12"/>
                </a:cubicBezTo>
                <a:cubicBezTo>
                  <a:pt x="43" y="12"/>
                  <a:pt x="43" y="12"/>
                  <a:pt x="43" y="12"/>
                </a:cubicBezTo>
                <a:cubicBezTo>
                  <a:pt x="43" y="12"/>
                  <a:pt x="43" y="12"/>
                  <a:pt x="43" y="11"/>
                </a:cubicBezTo>
                <a:cubicBezTo>
                  <a:pt x="43" y="11"/>
                  <a:pt x="43" y="11"/>
                  <a:pt x="43" y="11"/>
                </a:cubicBezTo>
                <a:cubicBezTo>
                  <a:pt x="43" y="11"/>
                  <a:pt x="43" y="11"/>
                  <a:pt x="43" y="11"/>
                </a:cubicBezTo>
                <a:cubicBezTo>
                  <a:pt x="43" y="11"/>
                  <a:pt x="43" y="11"/>
                  <a:pt x="43" y="12"/>
                </a:cubicBezTo>
                <a:cubicBezTo>
                  <a:pt x="42" y="12"/>
                  <a:pt x="42" y="12"/>
                  <a:pt x="42" y="12"/>
                </a:cubicBezTo>
                <a:cubicBezTo>
                  <a:pt x="42" y="12"/>
                  <a:pt x="42" y="12"/>
                  <a:pt x="42" y="12"/>
                </a:cubicBezTo>
                <a:cubicBezTo>
                  <a:pt x="42" y="12"/>
                  <a:pt x="42" y="12"/>
                  <a:pt x="42" y="12"/>
                </a:cubicBezTo>
                <a:cubicBezTo>
                  <a:pt x="42" y="12"/>
                  <a:pt x="42" y="12"/>
                  <a:pt x="42" y="12"/>
                </a:cubicBezTo>
                <a:cubicBezTo>
                  <a:pt x="41" y="12"/>
                  <a:pt x="41" y="12"/>
                  <a:pt x="41" y="12"/>
                </a:cubicBezTo>
                <a:cubicBezTo>
                  <a:pt x="41" y="12"/>
                  <a:pt x="41" y="12"/>
                  <a:pt x="41" y="12"/>
                </a:cubicBezTo>
                <a:cubicBezTo>
                  <a:pt x="41" y="12"/>
                  <a:pt x="41"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8" y="12"/>
                  <a:pt x="38" y="12"/>
                </a:cubicBezTo>
                <a:cubicBezTo>
                  <a:pt x="38" y="12"/>
                  <a:pt x="38" y="12"/>
                  <a:pt x="38" y="12"/>
                </a:cubicBezTo>
                <a:cubicBezTo>
                  <a:pt x="38" y="12"/>
                  <a:pt x="38" y="12"/>
                  <a:pt x="38" y="13"/>
                </a:cubicBezTo>
                <a:cubicBezTo>
                  <a:pt x="38" y="13"/>
                  <a:pt x="38" y="13"/>
                  <a:pt x="38" y="13"/>
                </a:cubicBezTo>
                <a:cubicBezTo>
                  <a:pt x="38" y="13"/>
                  <a:pt x="38" y="13"/>
                  <a:pt x="38" y="13"/>
                </a:cubicBezTo>
                <a:cubicBezTo>
                  <a:pt x="38" y="13"/>
                  <a:pt x="38"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4"/>
                  <a:pt x="37" y="14"/>
                </a:cubicBezTo>
                <a:cubicBezTo>
                  <a:pt x="37" y="14"/>
                  <a:pt x="37" y="14"/>
                  <a:pt x="37" y="14"/>
                </a:cubicBezTo>
                <a:cubicBezTo>
                  <a:pt x="37" y="14"/>
                  <a:pt x="37" y="14"/>
                  <a:pt x="37" y="14"/>
                </a:cubicBezTo>
                <a:cubicBezTo>
                  <a:pt x="37" y="14"/>
                  <a:pt x="37" y="14"/>
                  <a:pt x="37" y="14"/>
                </a:cubicBezTo>
                <a:cubicBezTo>
                  <a:pt x="37" y="14"/>
                  <a:pt x="37" y="14"/>
                  <a:pt x="37" y="14"/>
                </a:cubicBezTo>
                <a:cubicBezTo>
                  <a:pt x="37" y="15"/>
                  <a:pt x="37" y="15"/>
                  <a:pt x="37" y="15"/>
                </a:cubicBezTo>
                <a:cubicBezTo>
                  <a:pt x="37" y="15"/>
                  <a:pt x="37"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5" y="15"/>
                </a:cubicBezTo>
                <a:cubicBezTo>
                  <a:pt x="35" y="15"/>
                  <a:pt x="35" y="15"/>
                  <a:pt x="35" y="15"/>
                </a:cubicBezTo>
                <a:cubicBezTo>
                  <a:pt x="35" y="16"/>
                  <a:pt x="35" y="16"/>
                  <a:pt x="35" y="16"/>
                </a:cubicBezTo>
                <a:cubicBezTo>
                  <a:pt x="35" y="16"/>
                  <a:pt x="35" y="16"/>
                  <a:pt x="35" y="16"/>
                </a:cubicBezTo>
                <a:cubicBezTo>
                  <a:pt x="35" y="16"/>
                  <a:pt x="35" y="16"/>
                  <a:pt x="35" y="16"/>
                </a:cubicBezTo>
                <a:cubicBezTo>
                  <a:pt x="35" y="16"/>
                  <a:pt x="35" y="16"/>
                  <a:pt x="35" y="16"/>
                </a:cubicBezTo>
                <a:cubicBezTo>
                  <a:pt x="35" y="16"/>
                  <a:pt x="35" y="16"/>
                  <a:pt x="35" y="16"/>
                </a:cubicBezTo>
                <a:cubicBezTo>
                  <a:pt x="35" y="17"/>
                  <a:pt x="35" y="17"/>
                  <a:pt x="35" y="17"/>
                </a:cubicBezTo>
                <a:cubicBezTo>
                  <a:pt x="35" y="17"/>
                  <a:pt x="35" y="17"/>
                  <a:pt x="35" y="17"/>
                </a:cubicBezTo>
                <a:cubicBezTo>
                  <a:pt x="35" y="17"/>
                  <a:pt x="35" y="17"/>
                  <a:pt x="35" y="17"/>
                </a:cubicBezTo>
                <a:cubicBezTo>
                  <a:pt x="34" y="17"/>
                  <a:pt x="34" y="17"/>
                  <a:pt x="34" y="17"/>
                </a:cubicBezTo>
                <a:cubicBezTo>
                  <a:pt x="34" y="18"/>
                  <a:pt x="34" y="18"/>
                  <a:pt x="34" y="18"/>
                </a:cubicBezTo>
                <a:cubicBezTo>
                  <a:pt x="34" y="18"/>
                  <a:pt x="34" y="18"/>
                  <a:pt x="34" y="18"/>
                </a:cubicBezTo>
                <a:cubicBezTo>
                  <a:pt x="34" y="18"/>
                  <a:pt x="34" y="18"/>
                  <a:pt x="34" y="18"/>
                </a:cubicBezTo>
                <a:cubicBezTo>
                  <a:pt x="34" y="18"/>
                  <a:pt x="34" y="18"/>
                  <a:pt x="34" y="18"/>
                </a:cubicBezTo>
                <a:cubicBezTo>
                  <a:pt x="34" y="18"/>
                  <a:pt x="34" y="18"/>
                  <a:pt x="34" y="18"/>
                </a:cubicBezTo>
                <a:cubicBezTo>
                  <a:pt x="34" y="19"/>
                  <a:pt x="34" y="19"/>
                  <a:pt x="34" y="19"/>
                </a:cubicBezTo>
                <a:cubicBezTo>
                  <a:pt x="34" y="19"/>
                  <a:pt x="34" y="19"/>
                  <a:pt x="34" y="19"/>
                </a:cubicBezTo>
                <a:cubicBezTo>
                  <a:pt x="34" y="19"/>
                  <a:pt x="34" y="19"/>
                  <a:pt x="34" y="19"/>
                </a:cubicBezTo>
                <a:cubicBezTo>
                  <a:pt x="34" y="19"/>
                  <a:pt x="34" y="19"/>
                  <a:pt x="34" y="19"/>
                </a:cubicBezTo>
                <a:cubicBezTo>
                  <a:pt x="34" y="19"/>
                  <a:pt x="34" y="20"/>
                  <a:pt x="34" y="20"/>
                </a:cubicBezTo>
                <a:cubicBezTo>
                  <a:pt x="34" y="20"/>
                  <a:pt x="34" y="20"/>
                  <a:pt x="34" y="20"/>
                </a:cubicBezTo>
                <a:cubicBezTo>
                  <a:pt x="34" y="20"/>
                  <a:pt x="34" y="20"/>
                  <a:pt x="34" y="20"/>
                </a:cubicBezTo>
                <a:cubicBezTo>
                  <a:pt x="34" y="20"/>
                  <a:pt x="34" y="20"/>
                  <a:pt x="34" y="20"/>
                </a:cubicBezTo>
                <a:cubicBezTo>
                  <a:pt x="34" y="20"/>
                  <a:pt x="34" y="20"/>
                  <a:pt x="34" y="20"/>
                </a:cubicBezTo>
                <a:cubicBezTo>
                  <a:pt x="34" y="20"/>
                  <a:pt x="34" y="20"/>
                  <a:pt x="35" y="20"/>
                </a:cubicBezTo>
                <a:cubicBezTo>
                  <a:pt x="35" y="20"/>
                  <a:pt x="35" y="20"/>
                  <a:pt x="35" y="20"/>
                </a:cubicBezTo>
                <a:cubicBezTo>
                  <a:pt x="35" y="20"/>
                  <a:pt x="35" y="20"/>
                  <a:pt x="35" y="20"/>
                </a:cubicBezTo>
                <a:cubicBezTo>
                  <a:pt x="35" y="20"/>
                  <a:pt x="35" y="20"/>
                  <a:pt x="35" y="20"/>
                </a:cubicBezTo>
                <a:cubicBezTo>
                  <a:pt x="35" y="21"/>
                  <a:pt x="35" y="21"/>
                  <a:pt x="35" y="21"/>
                </a:cubicBezTo>
                <a:cubicBezTo>
                  <a:pt x="35" y="21"/>
                  <a:pt x="34" y="21"/>
                  <a:pt x="34" y="21"/>
                </a:cubicBezTo>
                <a:cubicBezTo>
                  <a:pt x="34" y="21"/>
                  <a:pt x="34" y="21"/>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5" y="22"/>
                </a:cubicBezTo>
                <a:cubicBezTo>
                  <a:pt x="35" y="22"/>
                  <a:pt x="35" y="22"/>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6" y="23"/>
                  <a:pt x="36" y="24"/>
                </a:cubicBezTo>
                <a:cubicBezTo>
                  <a:pt x="36" y="24"/>
                  <a:pt x="36" y="24"/>
                  <a:pt x="36" y="24"/>
                </a:cubicBezTo>
                <a:cubicBezTo>
                  <a:pt x="36" y="24"/>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7" y="25"/>
                  <a:pt x="37" y="25"/>
                  <a:pt x="37" y="25"/>
                </a:cubicBezTo>
                <a:cubicBezTo>
                  <a:pt x="37" y="25"/>
                  <a:pt x="37" y="25"/>
                  <a:pt x="37" y="25"/>
                </a:cubicBezTo>
                <a:cubicBezTo>
                  <a:pt x="37" y="25"/>
                  <a:pt x="37" y="26"/>
                  <a:pt x="37" y="26"/>
                </a:cubicBezTo>
                <a:cubicBezTo>
                  <a:pt x="37" y="26"/>
                  <a:pt x="37"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6"/>
                  <a:pt x="42"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4" y="26"/>
                  <a:pt x="44" y="26"/>
                  <a:pt x="44" y="26"/>
                </a:cubicBezTo>
                <a:cubicBezTo>
                  <a:pt x="44" y="26"/>
                  <a:pt x="44" y="26"/>
                  <a:pt x="44" y="26"/>
                </a:cubicBezTo>
                <a:cubicBezTo>
                  <a:pt x="44" y="26"/>
                  <a:pt x="44" y="26"/>
                  <a:pt x="44" y="26"/>
                </a:cubicBezTo>
                <a:cubicBezTo>
                  <a:pt x="45" y="26"/>
                  <a:pt x="45" y="26"/>
                  <a:pt x="45" y="26"/>
                </a:cubicBezTo>
                <a:cubicBezTo>
                  <a:pt x="45" y="26"/>
                  <a:pt x="45" y="26"/>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6" y="27"/>
                  <a:pt x="46" y="27"/>
                  <a:pt x="46" y="27"/>
                </a:cubicBezTo>
                <a:cubicBezTo>
                  <a:pt x="46" y="27"/>
                  <a:pt x="46" y="27"/>
                  <a:pt x="46" y="27"/>
                </a:cubicBezTo>
                <a:cubicBezTo>
                  <a:pt x="46" y="27"/>
                  <a:pt x="46" y="27"/>
                  <a:pt x="46" y="27"/>
                </a:cubicBezTo>
                <a:cubicBezTo>
                  <a:pt x="46" y="27"/>
                  <a:pt x="47" y="28"/>
                  <a:pt x="47" y="28"/>
                </a:cubicBezTo>
                <a:cubicBezTo>
                  <a:pt x="47" y="28"/>
                  <a:pt x="46" y="28"/>
                  <a:pt x="46" y="28"/>
                </a:cubicBezTo>
                <a:cubicBezTo>
                  <a:pt x="46" y="28"/>
                  <a:pt x="46" y="28"/>
                  <a:pt x="46" y="28"/>
                </a:cubicBezTo>
                <a:cubicBezTo>
                  <a:pt x="46" y="28"/>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30"/>
                  <a:pt x="46" y="30"/>
                </a:cubicBezTo>
                <a:cubicBezTo>
                  <a:pt x="46" y="30"/>
                  <a:pt x="46" y="30"/>
                  <a:pt x="46" y="30"/>
                </a:cubicBezTo>
                <a:cubicBezTo>
                  <a:pt x="46" y="30"/>
                  <a:pt x="46" y="30"/>
                  <a:pt x="46" y="30"/>
                </a:cubicBezTo>
                <a:cubicBezTo>
                  <a:pt x="46" y="30"/>
                  <a:pt x="47" y="30"/>
                  <a:pt x="47" y="30"/>
                </a:cubicBezTo>
                <a:cubicBezTo>
                  <a:pt x="47" y="30"/>
                  <a:pt x="47" y="30"/>
                  <a:pt x="47" y="30"/>
                </a:cubicBezTo>
                <a:cubicBezTo>
                  <a:pt x="47" y="30"/>
                  <a:pt x="47" y="30"/>
                  <a:pt x="47" y="30"/>
                </a:cubicBezTo>
                <a:cubicBezTo>
                  <a:pt x="47" y="30"/>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2"/>
                  <a:pt x="47"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3"/>
                  <a:pt x="48" y="33"/>
                  <a:pt x="48" y="33"/>
                </a:cubicBezTo>
                <a:cubicBezTo>
                  <a:pt x="48" y="33"/>
                  <a:pt x="48" y="33"/>
                  <a:pt x="48" y="33"/>
                </a:cubicBezTo>
                <a:cubicBezTo>
                  <a:pt x="48" y="33"/>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5"/>
                  <a:pt x="48" y="35"/>
                </a:cubicBezTo>
                <a:cubicBezTo>
                  <a:pt x="48" y="35"/>
                  <a:pt x="48" y="35"/>
                  <a:pt x="48" y="35"/>
                </a:cubicBezTo>
                <a:cubicBezTo>
                  <a:pt x="48" y="35"/>
                  <a:pt x="48" y="35"/>
                  <a:pt x="48" y="35"/>
                </a:cubicBezTo>
                <a:cubicBezTo>
                  <a:pt x="48" y="35"/>
                  <a:pt x="48" y="35"/>
                  <a:pt x="48" y="35"/>
                </a:cubicBezTo>
                <a:cubicBezTo>
                  <a:pt x="48" y="35"/>
                  <a:pt x="48" y="35"/>
                  <a:pt x="48" y="35"/>
                </a:cubicBezTo>
                <a:cubicBezTo>
                  <a:pt x="47" y="35"/>
                  <a:pt x="47" y="35"/>
                  <a:pt x="47" y="35"/>
                </a:cubicBezTo>
                <a:cubicBezTo>
                  <a:pt x="47" y="35"/>
                  <a:pt x="47" y="35"/>
                  <a:pt x="47" y="36"/>
                </a:cubicBezTo>
                <a:cubicBezTo>
                  <a:pt x="47" y="36"/>
                  <a:pt x="47" y="36"/>
                  <a:pt x="47" y="36"/>
                </a:cubicBezTo>
                <a:cubicBezTo>
                  <a:pt x="47" y="36"/>
                  <a:pt x="47" y="36"/>
                  <a:pt x="47" y="36"/>
                </a:cubicBezTo>
                <a:cubicBezTo>
                  <a:pt x="47" y="36"/>
                  <a:pt x="47" y="36"/>
                  <a:pt x="47" y="36"/>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6" y="37"/>
                  <a:pt x="46" y="37"/>
                  <a:pt x="46" y="37"/>
                </a:cubicBezTo>
                <a:cubicBezTo>
                  <a:pt x="46" y="37"/>
                  <a:pt x="46" y="37"/>
                  <a:pt x="46" y="37"/>
                </a:cubicBezTo>
                <a:cubicBezTo>
                  <a:pt x="46" y="37"/>
                  <a:pt x="46" y="37"/>
                  <a:pt x="46" y="37"/>
                </a:cubicBezTo>
                <a:cubicBezTo>
                  <a:pt x="46" y="37"/>
                  <a:pt x="46" y="37"/>
                  <a:pt x="46" y="37"/>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1"/>
                  <a:pt x="47" y="41"/>
                </a:cubicBezTo>
                <a:cubicBezTo>
                  <a:pt x="47" y="41"/>
                  <a:pt x="47" y="41"/>
                  <a:pt x="47" y="41"/>
                </a:cubicBezTo>
                <a:cubicBezTo>
                  <a:pt x="47" y="41"/>
                  <a:pt x="47" y="41"/>
                  <a:pt x="47" y="41"/>
                </a:cubicBezTo>
                <a:cubicBezTo>
                  <a:pt x="46" y="41"/>
                  <a:pt x="46" y="41"/>
                  <a:pt x="46" y="41"/>
                </a:cubicBezTo>
                <a:cubicBezTo>
                  <a:pt x="46" y="43"/>
                  <a:pt x="46" y="43"/>
                  <a:pt x="46" y="43"/>
                </a:cubicBezTo>
                <a:cubicBezTo>
                  <a:pt x="47" y="43"/>
                  <a:pt x="47" y="43"/>
                  <a:pt x="47" y="43"/>
                </a:cubicBezTo>
                <a:cubicBezTo>
                  <a:pt x="47" y="43"/>
                  <a:pt x="47" y="43"/>
                  <a:pt x="47" y="44"/>
                </a:cubicBezTo>
                <a:cubicBezTo>
                  <a:pt x="47" y="44"/>
                  <a:pt x="47" y="44"/>
                  <a:pt x="47" y="44"/>
                </a:cubicBezTo>
                <a:cubicBezTo>
                  <a:pt x="47" y="44"/>
                  <a:pt x="47" y="44"/>
                  <a:pt x="47" y="44"/>
                </a:cubicBezTo>
                <a:cubicBezTo>
                  <a:pt x="47" y="44"/>
                  <a:pt x="47" y="45"/>
                  <a:pt x="47" y="45"/>
                </a:cubicBezTo>
                <a:cubicBezTo>
                  <a:pt x="47" y="45"/>
                  <a:pt x="47" y="45"/>
                  <a:pt x="46" y="45"/>
                </a:cubicBezTo>
                <a:cubicBezTo>
                  <a:pt x="46" y="45"/>
                  <a:pt x="46" y="45"/>
                  <a:pt x="46" y="45"/>
                </a:cubicBezTo>
                <a:cubicBezTo>
                  <a:pt x="46" y="45"/>
                  <a:pt x="46" y="45"/>
                  <a:pt x="46" y="45"/>
                </a:cubicBezTo>
                <a:cubicBezTo>
                  <a:pt x="46" y="45"/>
                  <a:pt x="46" y="45"/>
                  <a:pt x="46" y="45"/>
                </a:cubicBezTo>
                <a:cubicBezTo>
                  <a:pt x="46" y="45"/>
                  <a:pt x="46" y="45"/>
                  <a:pt x="46" y="46"/>
                </a:cubicBezTo>
                <a:cubicBezTo>
                  <a:pt x="46" y="46"/>
                  <a:pt x="46" y="46"/>
                  <a:pt x="46" y="46"/>
                </a:cubicBezTo>
                <a:cubicBezTo>
                  <a:pt x="46" y="46"/>
                  <a:pt x="46" y="46"/>
                  <a:pt x="46" y="46"/>
                </a:cubicBezTo>
                <a:cubicBezTo>
                  <a:pt x="46" y="46"/>
                  <a:pt x="47" y="46"/>
                  <a:pt x="47" y="46"/>
                </a:cubicBezTo>
                <a:cubicBezTo>
                  <a:pt x="47" y="46"/>
                  <a:pt x="47" y="46"/>
                  <a:pt x="47" y="46"/>
                </a:cubicBezTo>
                <a:cubicBezTo>
                  <a:pt x="47" y="46"/>
                  <a:pt x="47" y="46"/>
                  <a:pt x="47" y="46"/>
                </a:cubicBezTo>
                <a:cubicBezTo>
                  <a:pt x="47" y="46"/>
                  <a:pt x="48" y="46"/>
                  <a:pt x="48" y="46"/>
                </a:cubicBezTo>
                <a:cubicBezTo>
                  <a:pt x="48" y="46"/>
                  <a:pt x="48" y="46"/>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50" y="45"/>
                </a:cubicBezTo>
                <a:cubicBezTo>
                  <a:pt x="50" y="45"/>
                  <a:pt x="50" y="45"/>
                  <a:pt x="50" y="45"/>
                </a:cubicBezTo>
                <a:cubicBezTo>
                  <a:pt x="50" y="45"/>
                  <a:pt x="50" y="45"/>
                  <a:pt x="50" y="45"/>
                </a:cubicBezTo>
                <a:cubicBezTo>
                  <a:pt x="50" y="44"/>
                  <a:pt x="50" y="44"/>
                  <a:pt x="50" y="44"/>
                </a:cubicBezTo>
                <a:cubicBezTo>
                  <a:pt x="50" y="44"/>
                  <a:pt x="50" y="44"/>
                  <a:pt x="51" y="44"/>
                </a:cubicBezTo>
                <a:cubicBezTo>
                  <a:pt x="51" y="44"/>
                  <a:pt x="51" y="44"/>
                  <a:pt x="51" y="44"/>
                </a:cubicBezTo>
                <a:cubicBezTo>
                  <a:pt x="51" y="44"/>
                  <a:pt x="51" y="44"/>
                  <a:pt x="51" y="44"/>
                </a:cubicBezTo>
                <a:cubicBezTo>
                  <a:pt x="51" y="44"/>
                  <a:pt x="51" y="44"/>
                  <a:pt x="51" y="44"/>
                </a:cubicBezTo>
                <a:cubicBezTo>
                  <a:pt x="51" y="44"/>
                  <a:pt x="51" y="44"/>
                  <a:pt x="51" y="44"/>
                </a:cubicBezTo>
                <a:cubicBezTo>
                  <a:pt x="52" y="44"/>
                  <a:pt x="52" y="43"/>
                  <a:pt x="52" y="43"/>
                </a:cubicBezTo>
                <a:cubicBezTo>
                  <a:pt x="52" y="43"/>
                  <a:pt x="52" y="43"/>
                  <a:pt x="52" y="43"/>
                </a:cubicBezTo>
                <a:cubicBezTo>
                  <a:pt x="52" y="43"/>
                  <a:pt x="52" y="43"/>
                  <a:pt x="52" y="43"/>
                </a:cubicBezTo>
                <a:cubicBezTo>
                  <a:pt x="52" y="43"/>
                  <a:pt x="52" y="43"/>
                  <a:pt x="52" y="43"/>
                </a:cubicBezTo>
                <a:cubicBezTo>
                  <a:pt x="52" y="42"/>
                  <a:pt x="52" y="42"/>
                  <a:pt x="52" y="42"/>
                </a:cubicBezTo>
                <a:cubicBezTo>
                  <a:pt x="52" y="42"/>
                  <a:pt x="51" y="42"/>
                  <a:pt x="51" y="42"/>
                </a:cubicBezTo>
                <a:cubicBezTo>
                  <a:pt x="51" y="42"/>
                  <a:pt x="51"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3" y="41"/>
                  <a:pt x="53" y="41"/>
                </a:cubicBezTo>
                <a:cubicBezTo>
                  <a:pt x="53" y="41"/>
                  <a:pt x="53" y="40"/>
                  <a:pt x="53" y="40"/>
                </a:cubicBezTo>
                <a:cubicBezTo>
                  <a:pt x="53" y="40"/>
                  <a:pt x="53" y="40"/>
                  <a:pt x="53" y="40"/>
                </a:cubicBezTo>
                <a:cubicBezTo>
                  <a:pt x="53" y="40"/>
                  <a:pt x="53" y="40"/>
                  <a:pt x="53" y="40"/>
                </a:cubicBezTo>
                <a:cubicBezTo>
                  <a:pt x="53" y="40"/>
                  <a:pt x="53" y="40"/>
                  <a:pt x="53" y="40"/>
                </a:cubicBezTo>
                <a:cubicBezTo>
                  <a:pt x="53" y="40"/>
                  <a:pt x="53" y="40"/>
                  <a:pt x="53" y="40"/>
                </a:cubicBezTo>
                <a:cubicBezTo>
                  <a:pt x="53" y="39"/>
                  <a:pt x="53" y="39"/>
                  <a:pt x="53" y="39"/>
                </a:cubicBezTo>
                <a:cubicBezTo>
                  <a:pt x="53" y="39"/>
                  <a:pt x="53" y="39"/>
                  <a:pt x="53" y="39"/>
                </a:cubicBezTo>
                <a:cubicBezTo>
                  <a:pt x="53" y="39"/>
                  <a:pt x="53" y="39"/>
                  <a:pt x="53" y="39"/>
                </a:cubicBezTo>
                <a:cubicBezTo>
                  <a:pt x="53" y="39"/>
                  <a:pt x="53" y="39"/>
                  <a:pt x="53" y="39"/>
                </a:cubicBezTo>
                <a:cubicBezTo>
                  <a:pt x="53" y="39"/>
                  <a:pt x="54" y="39"/>
                  <a:pt x="54" y="39"/>
                </a:cubicBezTo>
                <a:cubicBezTo>
                  <a:pt x="54" y="39"/>
                  <a:pt x="54" y="38"/>
                  <a:pt x="54" y="38"/>
                </a:cubicBezTo>
                <a:cubicBezTo>
                  <a:pt x="54" y="38"/>
                  <a:pt x="54" y="38"/>
                  <a:pt x="54" y="38"/>
                </a:cubicBezTo>
                <a:cubicBezTo>
                  <a:pt x="54" y="38"/>
                  <a:pt x="54" y="38"/>
                  <a:pt x="54" y="38"/>
                </a:cubicBezTo>
                <a:cubicBezTo>
                  <a:pt x="54" y="38"/>
                  <a:pt x="54" y="38"/>
                  <a:pt x="54" y="38"/>
                </a:cubicBezTo>
                <a:cubicBezTo>
                  <a:pt x="54" y="37"/>
                  <a:pt x="54" y="37"/>
                  <a:pt x="55" y="37"/>
                </a:cubicBezTo>
                <a:cubicBezTo>
                  <a:pt x="55" y="37"/>
                  <a:pt x="55" y="37"/>
                  <a:pt x="55" y="37"/>
                </a:cubicBezTo>
                <a:cubicBezTo>
                  <a:pt x="55" y="37"/>
                  <a:pt x="55" y="37"/>
                  <a:pt x="55" y="37"/>
                </a:cubicBezTo>
                <a:cubicBezTo>
                  <a:pt x="55" y="36"/>
                  <a:pt x="55" y="36"/>
                  <a:pt x="55" y="36"/>
                </a:cubicBezTo>
                <a:cubicBezTo>
                  <a:pt x="55" y="36"/>
                  <a:pt x="55" y="36"/>
                  <a:pt x="55" y="36"/>
                </a:cubicBezTo>
                <a:cubicBezTo>
                  <a:pt x="55" y="36"/>
                  <a:pt x="55" y="35"/>
                  <a:pt x="55" y="35"/>
                </a:cubicBezTo>
                <a:cubicBezTo>
                  <a:pt x="55" y="35"/>
                  <a:pt x="55" y="35"/>
                  <a:pt x="55" y="35"/>
                </a:cubicBezTo>
                <a:cubicBezTo>
                  <a:pt x="55" y="35"/>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6" y="34"/>
                  <a:pt x="56" y="34"/>
                  <a:pt x="56" y="34"/>
                </a:cubicBezTo>
                <a:cubicBezTo>
                  <a:pt x="56" y="34"/>
                  <a:pt x="56" y="34"/>
                  <a:pt x="56" y="34"/>
                </a:cubicBezTo>
                <a:cubicBezTo>
                  <a:pt x="56" y="34"/>
                  <a:pt x="56" y="33"/>
                  <a:pt x="56" y="33"/>
                </a:cubicBezTo>
                <a:cubicBezTo>
                  <a:pt x="56" y="32"/>
                  <a:pt x="56" y="32"/>
                  <a:pt x="56" y="32"/>
                </a:cubicBezTo>
                <a:cubicBezTo>
                  <a:pt x="56" y="31"/>
                  <a:pt x="56" y="31"/>
                  <a:pt x="56" y="31"/>
                </a:cubicBezTo>
                <a:cubicBezTo>
                  <a:pt x="56" y="31"/>
                  <a:pt x="56" y="31"/>
                  <a:pt x="56" y="31"/>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29"/>
                  <a:pt x="56" y="29"/>
                  <a:pt x="56" y="29"/>
                </a:cubicBezTo>
                <a:cubicBezTo>
                  <a:pt x="56" y="29"/>
                  <a:pt x="56" y="29"/>
                  <a:pt x="56" y="29"/>
                </a:cubicBezTo>
                <a:cubicBezTo>
                  <a:pt x="56" y="29"/>
                  <a:pt x="56" y="29"/>
                  <a:pt x="56" y="29"/>
                </a:cubicBezTo>
                <a:cubicBezTo>
                  <a:pt x="56" y="29"/>
                  <a:pt x="56" y="29"/>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7"/>
                  <a:pt x="56" y="27"/>
                </a:cubicBezTo>
                <a:cubicBezTo>
                  <a:pt x="56" y="27"/>
                  <a:pt x="56" y="27"/>
                  <a:pt x="56" y="27"/>
                </a:cubicBezTo>
                <a:cubicBezTo>
                  <a:pt x="56" y="27"/>
                  <a:pt x="56" y="27"/>
                  <a:pt x="56" y="27"/>
                </a:cubicBezTo>
                <a:cubicBezTo>
                  <a:pt x="56" y="27"/>
                  <a:pt x="56" y="27"/>
                  <a:pt x="56" y="27"/>
                </a:cubicBezTo>
                <a:cubicBezTo>
                  <a:pt x="56" y="26"/>
                  <a:pt x="56" y="26"/>
                  <a:pt x="56" y="26"/>
                </a:cubicBezTo>
                <a:cubicBezTo>
                  <a:pt x="56" y="26"/>
                  <a:pt x="56" y="26"/>
                  <a:pt x="56" y="26"/>
                </a:cubicBezTo>
                <a:cubicBezTo>
                  <a:pt x="57" y="26"/>
                  <a:pt x="57" y="26"/>
                  <a:pt x="57" y="26"/>
                </a:cubicBezTo>
                <a:cubicBezTo>
                  <a:pt x="57" y="25"/>
                  <a:pt x="57" y="25"/>
                  <a:pt x="57" y="25"/>
                </a:cubicBezTo>
                <a:cubicBezTo>
                  <a:pt x="57" y="25"/>
                  <a:pt x="57" y="25"/>
                  <a:pt x="57" y="25"/>
                </a:cubicBezTo>
                <a:cubicBezTo>
                  <a:pt x="57" y="25"/>
                  <a:pt x="57" y="24"/>
                  <a:pt x="56" y="24"/>
                </a:cubicBezTo>
                <a:cubicBezTo>
                  <a:pt x="56" y="24"/>
                  <a:pt x="56" y="24"/>
                  <a:pt x="56" y="24"/>
                </a:cubicBezTo>
                <a:cubicBezTo>
                  <a:pt x="56" y="24"/>
                  <a:pt x="56" y="24"/>
                  <a:pt x="56" y="24"/>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1"/>
                  <a:pt x="55" y="21"/>
                  <a:pt x="55" y="21"/>
                </a:cubicBezTo>
                <a:cubicBezTo>
                  <a:pt x="55" y="21"/>
                  <a:pt x="55" y="21"/>
                  <a:pt x="55" y="21"/>
                </a:cubicBezTo>
                <a:cubicBezTo>
                  <a:pt x="55" y="21"/>
                  <a:pt x="55" y="21"/>
                  <a:pt x="55" y="21"/>
                </a:cubicBezTo>
                <a:cubicBezTo>
                  <a:pt x="54" y="21"/>
                  <a:pt x="54" y="21"/>
                  <a:pt x="54" y="21"/>
                </a:cubicBezTo>
                <a:cubicBezTo>
                  <a:pt x="54" y="21"/>
                  <a:pt x="54" y="21"/>
                  <a:pt x="54" y="21"/>
                </a:cubicBezTo>
                <a:cubicBezTo>
                  <a:pt x="54" y="20"/>
                  <a:pt x="54" y="20"/>
                  <a:pt x="54" y="20"/>
                </a:cubicBezTo>
                <a:cubicBezTo>
                  <a:pt x="54" y="20"/>
                  <a:pt x="54" y="20"/>
                  <a:pt x="54" y="20"/>
                </a:cubicBezTo>
                <a:cubicBezTo>
                  <a:pt x="54" y="19"/>
                  <a:pt x="54" y="19"/>
                  <a:pt x="54" y="19"/>
                </a:cubicBezTo>
                <a:cubicBezTo>
                  <a:pt x="54" y="19"/>
                  <a:pt x="54" y="19"/>
                  <a:pt x="54" y="19"/>
                </a:cubicBezTo>
                <a:cubicBezTo>
                  <a:pt x="54" y="19"/>
                  <a:pt x="54" y="19"/>
                  <a:pt x="53" y="19"/>
                </a:cubicBezTo>
                <a:cubicBezTo>
                  <a:pt x="53" y="19"/>
                  <a:pt x="53" y="19"/>
                  <a:pt x="53" y="19"/>
                </a:cubicBezTo>
                <a:cubicBezTo>
                  <a:pt x="53" y="19"/>
                  <a:pt x="53" y="19"/>
                  <a:pt x="53" y="19"/>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2" y="17"/>
                </a:cubicBezTo>
                <a:cubicBezTo>
                  <a:pt x="52" y="17"/>
                  <a:pt x="52" y="17"/>
                  <a:pt x="52" y="17"/>
                </a:cubicBezTo>
                <a:cubicBezTo>
                  <a:pt x="52" y="16"/>
                  <a:pt x="52" y="16"/>
                  <a:pt x="52" y="16"/>
                </a:cubicBezTo>
                <a:cubicBezTo>
                  <a:pt x="52" y="16"/>
                  <a:pt x="51" y="16"/>
                  <a:pt x="51" y="15"/>
                </a:cubicBezTo>
                <a:cubicBezTo>
                  <a:pt x="51" y="15"/>
                  <a:pt x="51" y="15"/>
                  <a:pt x="51" y="15"/>
                </a:cubicBezTo>
                <a:cubicBezTo>
                  <a:pt x="51" y="15"/>
                  <a:pt x="51" y="15"/>
                  <a:pt x="51" y="15"/>
                </a:cubicBezTo>
                <a:cubicBezTo>
                  <a:pt x="52" y="15"/>
                  <a:pt x="52" y="15"/>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3" y="17"/>
                  <a:pt x="53" y="17"/>
                </a:cubicBezTo>
                <a:cubicBezTo>
                  <a:pt x="53" y="17"/>
                  <a:pt x="53" y="17"/>
                  <a:pt x="53" y="17"/>
                </a:cubicBezTo>
                <a:cubicBezTo>
                  <a:pt x="53" y="17"/>
                  <a:pt x="53" y="17"/>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20"/>
                </a:cubicBezTo>
                <a:cubicBezTo>
                  <a:pt x="54" y="20"/>
                  <a:pt x="54" y="20"/>
                  <a:pt x="54" y="20"/>
                </a:cubicBezTo>
                <a:cubicBezTo>
                  <a:pt x="54" y="20"/>
                  <a:pt x="54" y="20"/>
                  <a:pt x="54" y="20"/>
                </a:cubicBezTo>
                <a:cubicBezTo>
                  <a:pt x="54" y="20"/>
                  <a:pt x="54" y="20"/>
                  <a:pt x="54" y="20"/>
                </a:cubicBezTo>
                <a:cubicBezTo>
                  <a:pt x="54" y="20"/>
                  <a:pt x="54" y="20"/>
                  <a:pt x="54" y="20"/>
                </a:cubicBezTo>
                <a:cubicBezTo>
                  <a:pt x="54" y="20"/>
                  <a:pt x="54" y="20"/>
                  <a:pt x="55" y="20"/>
                </a:cubicBezTo>
                <a:cubicBezTo>
                  <a:pt x="55" y="20"/>
                  <a:pt x="55" y="20"/>
                  <a:pt x="55" y="20"/>
                </a:cubicBezTo>
                <a:cubicBezTo>
                  <a:pt x="55" y="20"/>
                  <a:pt x="55" y="20"/>
                  <a:pt x="55" y="20"/>
                </a:cubicBezTo>
                <a:cubicBezTo>
                  <a:pt x="55" y="21"/>
                  <a:pt x="55" y="21"/>
                  <a:pt x="55" y="21"/>
                </a:cubicBezTo>
                <a:cubicBezTo>
                  <a:pt x="55" y="21"/>
                  <a:pt x="55" y="21"/>
                  <a:pt x="55" y="21"/>
                </a:cubicBezTo>
                <a:cubicBezTo>
                  <a:pt x="55" y="21"/>
                  <a:pt x="55" y="21"/>
                  <a:pt x="55" y="21"/>
                </a:cubicBezTo>
                <a:cubicBezTo>
                  <a:pt x="55" y="21"/>
                  <a:pt x="55" y="21"/>
                  <a:pt x="55" y="22"/>
                </a:cubicBezTo>
                <a:cubicBezTo>
                  <a:pt x="55" y="22"/>
                  <a:pt x="55" y="22"/>
                  <a:pt x="56" y="22"/>
                </a:cubicBezTo>
                <a:cubicBezTo>
                  <a:pt x="56" y="22"/>
                  <a:pt x="56" y="22"/>
                  <a:pt x="56" y="22"/>
                </a:cubicBezTo>
                <a:cubicBezTo>
                  <a:pt x="56" y="22"/>
                  <a:pt x="56" y="22"/>
                  <a:pt x="56" y="22"/>
                </a:cubicBezTo>
                <a:cubicBezTo>
                  <a:pt x="56" y="21"/>
                  <a:pt x="55" y="20"/>
                  <a:pt x="55" y="20"/>
                </a:cubicBezTo>
                <a:cubicBezTo>
                  <a:pt x="55" y="19"/>
                  <a:pt x="55" y="19"/>
                  <a:pt x="55" y="19"/>
                </a:cubicBezTo>
                <a:close/>
                <a:moveTo>
                  <a:pt x="39" y="3"/>
                </a:moveTo>
                <a:cubicBezTo>
                  <a:pt x="39" y="3"/>
                  <a:pt x="39" y="3"/>
                  <a:pt x="38" y="3"/>
                </a:cubicBezTo>
                <a:cubicBezTo>
                  <a:pt x="38" y="3"/>
                  <a:pt x="38" y="3"/>
                  <a:pt x="38" y="3"/>
                </a:cubicBezTo>
                <a:cubicBezTo>
                  <a:pt x="38" y="3"/>
                  <a:pt x="38" y="3"/>
                  <a:pt x="38" y="3"/>
                </a:cubicBezTo>
                <a:cubicBezTo>
                  <a:pt x="38" y="3"/>
                  <a:pt x="39" y="3"/>
                  <a:pt x="39" y="3"/>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8" y="4"/>
                  <a:pt x="38" y="4"/>
                  <a:pt x="38" y="4"/>
                </a:cubicBezTo>
                <a:cubicBezTo>
                  <a:pt x="38" y="4"/>
                  <a:pt x="38" y="4"/>
                  <a:pt x="38" y="4"/>
                </a:cubicBezTo>
                <a:cubicBezTo>
                  <a:pt x="38" y="4"/>
                  <a:pt x="38" y="4"/>
                  <a:pt x="38" y="4"/>
                </a:cubicBezTo>
                <a:cubicBezTo>
                  <a:pt x="38" y="5"/>
                  <a:pt x="38" y="5"/>
                  <a:pt x="38" y="5"/>
                </a:cubicBezTo>
                <a:cubicBezTo>
                  <a:pt x="39" y="5"/>
                  <a:pt x="39" y="5"/>
                  <a:pt x="39" y="5"/>
                </a:cubicBezTo>
                <a:cubicBezTo>
                  <a:pt x="39" y="5"/>
                  <a:pt x="39" y="5"/>
                  <a:pt x="39"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4"/>
                  <a:pt x="40" y="4"/>
                  <a:pt x="40" y="4"/>
                </a:cubicBezTo>
                <a:cubicBezTo>
                  <a:pt x="40" y="4"/>
                  <a:pt x="40" y="4"/>
                  <a:pt x="40" y="4"/>
                </a:cubicBezTo>
                <a:cubicBezTo>
                  <a:pt x="39" y="4"/>
                  <a:pt x="39" y="4"/>
                  <a:pt x="39" y="4"/>
                </a:cubicBezTo>
                <a:cubicBezTo>
                  <a:pt x="39" y="4"/>
                  <a:pt x="39" y="4"/>
                  <a:pt x="39" y="4"/>
                </a:cubicBezTo>
                <a:cubicBezTo>
                  <a:pt x="39" y="4"/>
                  <a:pt x="39" y="4"/>
                  <a:pt x="39" y="4"/>
                </a:cubicBezTo>
                <a:cubicBezTo>
                  <a:pt x="39" y="4"/>
                  <a:pt x="39" y="4"/>
                  <a:pt x="39" y="4"/>
                </a:cubicBezTo>
                <a:cubicBezTo>
                  <a:pt x="40" y="4"/>
                  <a:pt x="40" y="4"/>
                  <a:pt x="40" y="4"/>
                </a:cubicBezTo>
                <a:cubicBezTo>
                  <a:pt x="40" y="4"/>
                  <a:pt x="40" y="4"/>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39" y="3"/>
                  <a:pt x="39" y="3"/>
                  <a:pt x="39" y="3"/>
                </a:cubicBezTo>
                <a:cubicBezTo>
                  <a:pt x="39" y="3"/>
                  <a:pt x="39" y="3"/>
                  <a:pt x="39" y="3"/>
                </a:cubicBezTo>
                <a:cubicBezTo>
                  <a:pt x="39" y="3"/>
                  <a:pt x="39" y="3"/>
                  <a:pt x="39" y="3"/>
                </a:cubicBezTo>
                <a:cubicBezTo>
                  <a:pt x="39" y="3"/>
                  <a:pt x="39" y="3"/>
                  <a:pt x="39" y="3"/>
                </a:cubicBezTo>
                <a:close/>
                <a:moveTo>
                  <a:pt x="37" y="3"/>
                </a:moveTo>
                <a:cubicBezTo>
                  <a:pt x="37" y="3"/>
                  <a:pt x="37" y="3"/>
                  <a:pt x="37" y="3"/>
                </a:cubicBezTo>
                <a:cubicBezTo>
                  <a:pt x="37" y="3"/>
                  <a:pt x="37" y="3"/>
                  <a:pt x="37" y="3"/>
                </a:cubicBezTo>
                <a:cubicBezTo>
                  <a:pt x="37" y="3"/>
                  <a:pt x="37" y="3"/>
                  <a:pt x="37" y="3"/>
                </a:cubicBezTo>
                <a:cubicBezTo>
                  <a:pt x="37" y="3"/>
                  <a:pt x="37" y="3"/>
                  <a:pt x="37" y="3"/>
                </a:cubicBezTo>
                <a:cubicBezTo>
                  <a:pt x="37" y="3"/>
                  <a:pt x="37" y="3"/>
                  <a:pt x="37"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7" y="5"/>
                </a:cubicBezTo>
                <a:cubicBezTo>
                  <a:pt x="37" y="5"/>
                  <a:pt x="37" y="5"/>
                  <a:pt x="37" y="5"/>
                </a:cubicBezTo>
                <a:cubicBezTo>
                  <a:pt x="37" y="5"/>
                  <a:pt x="37" y="5"/>
                  <a:pt x="37" y="5"/>
                </a:cubicBezTo>
                <a:cubicBezTo>
                  <a:pt x="37" y="5"/>
                  <a:pt x="37" y="5"/>
                  <a:pt x="37" y="5"/>
                </a:cubicBezTo>
                <a:cubicBezTo>
                  <a:pt x="37" y="5"/>
                  <a:pt x="38" y="5"/>
                  <a:pt x="38" y="5"/>
                </a:cubicBezTo>
                <a:cubicBezTo>
                  <a:pt x="38" y="5"/>
                  <a:pt x="38" y="5"/>
                  <a:pt x="38" y="5"/>
                </a:cubicBezTo>
                <a:cubicBezTo>
                  <a:pt x="38" y="5"/>
                  <a:pt x="38" y="4"/>
                  <a:pt x="38" y="4"/>
                </a:cubicBezTo>
                <a:cubicBezTo>
                  <a:pt x="38" y="4"/>
                  <a:pt x="38" y="4"/>
                  <a:pt x="38" y="4"/>
                </a:cubicBezTo>
                <a:cubicBezTo>
                  <a:pt x="38" y="4"/>
                  <a:pt x="38" y="4"/>
                  <a:pt x="38" y="4"/>
                </a:cubicBezTo>
                <a:cubicBezTo>
                  <a:pt x="38" y="4"/>
                  <a:pt x="38" y="4"/>
                  <a:pt x="38" y="4"/>
                </a:cubicBezTo>
                <a:cubicBezTo>
                  <a:pt x="38" y="4"/>
                  <a:pt x="38" y="4"/>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2"/>
                  <a:pt x="38" y="2"/>
                </a:cubicBezTo>
                <a:cubicBezTo>
                  <a:pt x="38" y="2"/>
                  <a:pt x="38"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6" y="2"/>
                  <a:pt x="36" y="2"/>
                  <a:pt x="36" y="2"/>
                </a:cubicBezTo>
                <a:cubicBezTo>
                  <a:pt x="36" y="2"/>
                  <a:pt x="36" y="2"/>
                  <a:pt x="36" y="2"/>
                </a:cubicBezTo>
                <a:cubicBezTo>
                  <a:pt x="36" y="2"/>
                  <a:pt x="36" y="2"/>
                  <a:pt x="36" y="2"/>
                </a:cubicBezTo>
                <a:cubicBezTo>
                  <a:pt x="36" y="2"/>
                  <a:pt x="36" y="2"/>
                  <a:pt x="36" y="3"/>
                </a:cubicBezTo>
                <a:cubicBezTo>
                  <a:pt x="36" y="3"/>
                  <a:pt x="36" y="3"/>
                  <a:pt x="36" y="3"/>
                </a:cubicBezTo>
                <a:cubicBezTo>
                  <a:pt x="37" y="3"/>
                  <a:pt x="37" y="3"/>
                  <a:pt x="37" y="3"/>
                </a:cubicBezTo>
                <a:cubicBezTo>
                  <a:pt x="37" y="3"/>
                  <a:pt x="37" y="3"/>
                  <a:pt x="37" y="3"/>
                </a:cubicBezTo>
                <a:close/>
                <a:moveTo>
                  <a:pt x="55" y="38"/>
                </a:moveTo>
                <a:cubicBezTo>
                  <a:pt x="56" y="38"/>
                  <a:pt x="56" y="38"/>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5" y="37"/>
                  <a:pt x="55" y="37"/>
                  <a:pt x="55" y="37"/>
                </a:cubicBezTo>
                <a:cubicBezTo>
                  <a:pt x="55" y="37"/>
                  <a:pt x="55" y="37"/>
                  <a:pt x="55" y="37"/>
                </a:cubicBezTo>
                <a:cubicBezTo>
                  <a:pt x="55" y="37"/>
                  <a:pt x="55" y="37"/>
                  <a:pt x="55" y="37"/>
                </a:cubicBezTo>
                <a:cubicBezTo>
                  <a:pt x="55" y="37"/>
                  <a:pt x="55" y="37"/>
                  <a:pt x="55" y="37"/>
                </a:cubicBezTo>
                <a:cubicBezTo>
                  <a:pt x="55" y="38"/>
                  <a:pt x="55" y="38"/>
                  <a:pt x="55" y="38"/>
                </a:cubicBezTo>
                <a:cubicBezTo>
                  <a:pt x="55" y="38"/>
                  <a:pt x="55" y="38"/>
                  <a:pt x="55" y="38"/>
                </a:cubicBezTo>
                <a:cubicBezTo>
                  <a:pt x="55" y="38"/>
                  <a:pt x="54" y="38"/>
                  <a:pt x="54" y="38"/>
                </a:cubicBezTo>
                <a:cubicBezTo>
                  <a:pt x="54" y="38"/>
                  <a:pt x="54" y="38"/>
                  <a:pt x="54" y="38"/>
                </a:cubicBezTo>
                <a:cubicBezTo>
                  <a:pt x="54" y="38"/>
                  <a:pt x="54" y="38"/>
                  <a:pt x="54" y="38"/>
                </a:cubicBezTo>
                <a:cubicBezTo>
                  <a:pt x="54" y="38"/>
                  <a:pt x="54" y="39"/>
                  <a:pt x="54" y="39"/>
                </a:cubicBezTo>
                <a:cubicBezTo>
                  <a:pt x="54" y="39"/>
                  <a:pt x="54" y="39"/>
                  <a:pt x="54" y="39"/>
                </a:cubicBezTo>
                <a:cubicBezTo>
                  <a:pt x="54" y="39"/>
                  <a:pt x="54" y="39"/>
                  <a:pt x="54" y="39"/>
                </a:cubicBezTo>
                <a:cubicBezTo>
                  <a:pt x="54" y="39"/>
                  <a:pt x="54" y="39"/>
                  <a:pt x="54" y="39"/>
                </a:cubicBezTo>
                <a:cubicBezTo>
                  <a:pt x="54" y="40"/>
                  <a:pt x="54" y="40"/>
                  <a:pt x="54" y="40"/>
                </a:cubicBezTo>
                <a:cubicBezTo>
                  <a:pt x="54" y="40"/>
                  <a:pt x="54" y="41"/>
                  <a:pt x="54" y="41"/>
                </a:cubicBezTo>
                <a:cubicBezTo>
                  <a:pt x="54" y="41"/>
                  <a:pt x="54" y="41"/>
                  <a:pt x="54" y="41"/>
                </a:cubicBezTo>
                <a:cubicBezTo>
                  <a:pt x="54" y="41"/>
                  <a:pt x="54" y="41"/>
                  <a:pt x="54" y="41"/>
                </a:cubicBezTo>
                <a:cubicBezTo>
                  <a:pt x="54" y="41"/>
                  <a:pt x="54" y="41"/>
                  <a:pt x="54" y="41"/>
                </a:cubicBezTo>
                <a:cubicBezTo>
                  <a:pt x="55" y="41"/>
                  <a:pt x="55" y="40"/>
                  <a:pt x="55" y="40"/>
                </a:cubicBezTo>
                <a:cubicBezTo>
                  <a:pt x="55" y="40"/>
                  <a:pt x="55" y="40"/>
                  <a:pt x="55" y="40"/>
                </a:cubicBezTo>
                <a:cubicBezTo>
                  <a:pt x="55" y="40"/>
                  <a:pt x="55" y="40"/>
                  <a:pt x="55" y="40"/>
                </a:cubicBezTo>
                <a:cubicBezTo>
                  <a:pt x="55" y="40"/>
                  <a:pt x="55" y="40"/>
                  <a:pt x="55" y="40"/>
                </a:cubicBezTo>
                <a:cubicBezTo>
                  <a:pt x="55" y="40"/>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8"/>
                  <a:pt x="55" y="38"/>
                </a:cubicBezTo>
                <a:cubicBezTo>
                  <a:pt x="55" y="38"/>
                  <a:pt x="55" y="38"/>
                  <a:pt x="55" y="38"/>
                </a:cubicBezTo>
                <a:cubicBezTo>
                  <a:pt x="55" y="38"/>
                  <a:pt x="55" y="38"/>
                  <a:pt x="55" y="38"/>
                </a:cubicBezTo>
                <a:close/>
              </a:path>
            </a:pathLst>
          </a:custGeom>
          <a:solidFill>
            <a:schemeClr val="accent1"/>
          </a:solidFill>
          <a:ln>
            <a:noFill/>
          </a:ln>
          <a:extLst/>
        </p:spPr>
        <p:txBody>
          <a:bodyPr lIns="96940" tIns="48469" rIns="96940" bIns="48469"/>
          <a:lstStyle/>
          <a:p>
            <a:pPr>
              <a:defRPr/>
            </a:pPr>
            <a:endParaRPr lang="zh-CN" altLang="en-US" sz="2400" dirty="0">
              <a:ea typeface="微软雅黑" panose="020B0503020204020204" pitchFamily="34" charset="-122"/>
            </a:endParaRPr>
          </a:p>
        </p:txBody>
      </p:sp>
      <p:sp>
        <p:nvSpPr>
          <p:cNvPr id="38" name="Oval 40"/>
          <p:cNvSpPr>
            <a:spLocks noChangeArrowheads="1"/>
          </p:cNvSpPr>
          <p:nvPr/>
        </p:nvSpPr>
        <p:spPr bwMode="auto">
          <a:xfrm>
            <a:off x="4761975" y="3712634"/>
            <a:ext cx="797983" cy="800100"/>
          </a:xfrm>
          <a:prstGeom prst="ellipse">
            <a:avLst/>
          </a:prstGeom>
          <a:solidFill>
            <a:schemeClr val="accent2">
              <a:alpha val="23921"/>
            </a:schemeClr>
          </a:solidFill>
          <a:ln w="12700">
            <a:solidFill>
              <a:schemeClr val="accent2"/>
            </a:solidFill>
            <a:miter lim="800000"/>
            <a:headEnd/>
            <a:tailEnd/>
          </a:ln>
        </p:spPr>
        <p:txBody>
          <a:bodyPr lIns="121884" tIns="60941" rIns="121884" bIns="60941" anchor="ctr"/>
          <a:lstStyle/>
          <a:p>
            <a:endParaRPr lang="zh-CN" altLang="en-US" sz="2400">
              <a:latin typeface="Calibri" pitchFamily="34" charset="0"/>
              <a:ea typeface="微软雅黑" panose="020B0503020204020204" pitchFamily="34" charset="-122"/>
            </a:endParaRPr>
          </a:p>
        </p:txBody>
      </p:sp>
      <p:sp>
        <p:nvSpPr>
          <p:cNvPr id="39" name="Oval 41"/>
          <p:cNvSpPr>
            <a:spLocks noChangeArrowheads="1"/>
          </p:cNvSpPr>
          <p:nvPr/>
        </p:nvSpPr>
        <p:spPr bwMode="auto">
          <a:xfrm>
            <a:off x="6920972" y="3712634"/>
            <a:ext cx="793749" cy="800100"/>
          </a:xfrm>
          <a:prstGeom prst="ellipse">
            <a:avLst/>
          </a:prstGeom>
          <a:solidFill>
            <a:schemeClr val="accent3">
              <a:alpha val="23921"/>
            </a:schemeClr>
          </a:solidFill>
          <a:ln w="12700">
            <a:solidFill>
              <a:schemeClr val="accent3"/>
            </a:solidFill>
            <a:miter lim="800000"/>
            <a:headEnd/>
            <a:tailEnd/>
          </a:ln>
        </p:spPr>
        <p:txBody>
          <a:bodyPr lIns="121884" tIns="60941" rIns="121884" bIns="60941" anchor="ctr"/>
          <a:lstStyle/>
          <a:p>
            <a:endParaRPr lang="zh-CN" altLang="en-US" sz="2400">
              <a:latin typeface="Calibri" pitchFamily="34" charset="0"/>
              <a:ea typeface="微软雅黑" panose="020B0503020204020204" pitchFamily="34" charset="-122"/>
            </a:endParaRPr>
          </a:p>
        </p:txBody>
      </p:sp>
      <p:sp>
        <p:nvSpPr>
          <p:cNvPr id="40" name="Oval 42"/>
          <p:cNvSpPr>
            <a:spLocks noChangeArrowheads="1"/>
          </p:cNvSpPr>
          <p:nvPr/>
        </p:nvSpPr>
        <p:spPr bwMode="auto">
          <a:xfrm>
            <a:off x="9160406" y="3712634"/>
            <a:ext cx="793749" cy="800100"/>
          </a:xfrm>
          <a:prstGeom prst="ellipse">
            <a:avLst/>
          </a:prstGeom>
          <a:solidFill>
            <a:schemeClr val="accent4">
              <a:alpha val="23921"/>
            </a:schemeClr>
          </a:solidFill>
          <a:ln w="12700">
            <a:solidFill>
              <a:schemeClr val="accent4"/>
            </a:solidFill>
            <a:miter lim="800000"/>
            <a:headEnd/>
            <a:tailEnd/>
          </a:ln>
        </p:spPr>
        <p:txBody>
          <a:bodyPr lIns="121884" tIns="60941" rIns="121884" bIns="60941" anchor="ctr"/>
          <a:lstStyle/>
          <a:p>
            <a:endParaRPr lang="zh-CN" altLang="en-US" sz="2400">
              <a:latin typeface="Calibri" pitchFamily="34" charset="0"/>
              <a:ea typeface="微软雅黑" panose="020B0503020204020204" pitchFamily="34" charset="-122"/>
            </a:endParaRPr>
          </a:p>
        </p:txBody>
      </p:sp>
      <p:sp>
        <p:nvSpPr>
          <p:cNvPr id="41" name="Freeform 43"/>
          <p:cNvSpPr>
            <a:spLocks noEditPoints="1"/>
          </p:cNvSpPr>
          <p:nvPr/>
        </p:nvSpPr>
        <p:spPr bwMode="auto">
          <a:xfrm>
            <a:off x="7149571" y="3979337"/>
            <a:ext cx="330200" cy="266700"/>
          </a:xfrm>
          <a:custGeom>
            <a:avLst/>
            <a:gdLst>
              <a:gd name="T0" fmla="*/ 25 w 45"/>
              <a:gd name="T1" fmla="*/ 23 h 36"/>
              <a:gd name="T2" fmla="*/ 25 w 45"/>
              <a:gd name="T3" fmla="*/ 24 h 36"/>
              <a:gd name="T4" fmla="*/ 24 w 45"/>
              <a:gd name="T5" fmla="*/ 24 h 36"/>
              <a:gd name="T6" fmla="*/ 23 w 45"/>
              <a:gd name="T7" fmla="*/ 24 h 36"/>
              <a:gd name="T8" fmla="*/ 21 w 45"/>
              <a:gd name="T9" fmla="*/ 24 h 36"/>
              <a:gd name="T10" fmla="*/ 21 w 45"/>
              <a:gd name="T11" fmla="*/ 24 h 36"/>
              <a:gd name="T12" fmla="*/ 21 w 45"/>
              <a:gd name="T13" fmla="*/ 23 h 36"/>
              <a:gd name="T14" fmla="*/ 0 w 45"/>
              <a:gd name="T15" fmla="*/ 16 h 36"/>
              <a:gd name="T16" fmla="*/ 0 w 45"/>
              <a:gd name="T17" fmla="*/ 29 h 36"/>
              <a:gd name="T18" fmla="*/ 7 w 45"/>
              <a:gd name="T19" fmla="*/ 36 h 36"/>
              <a:gd name="T20" fmla="*/ 23 w 45"/>
              <a:gd name="T21" fmla="*/ 36 h 36"/>
              <a:gd name="T22" fmla="*/ 38 w 45"/>
              <a:gd name="T23" fmla="*/ 36 h 36"/>
              <a:gd name="T24" fmla="*/ 45 w 45"/>
              <a:gd name="T25" fmla="*/ 29 h 36"/>
              <a:gd name="T26" fmla="*/ 45 w 45"/>
              <a:gd name="T27" fmla="*/ 16 h 36"/>
              <a:gd name="T28" fmla="*/ 25 w 45"/>
              <a:gd name="T29" fmla="*/ 23 h 36"/>
              <a:gd name="T30" fmla="*/ 23 w 45"/>
              <a:gd name="T31" fmla="*/ 21 h 36"/>
              <a:gd name="T32" fmla="*/ 23 w 45"/>
              <a:gd name="T33" fmla="*/ 21 h 36"/>
              <a:gd name="T34" fmla="*/ 24 w 45"/>
              <a:gd name="T35" fmla="*/ 21 h 36"/>
              <a:gd name="T36" fmla="*/ 24 w 45"/>
              <a:gd name="T37" fmla="*/ 23 h 36"/>
              <a:gd name="T38" fmla="*/ 23 w 45"/>
              <a:gd name="T39" fmla="*/ 24 h 36"/>
              <a:gd name="T40" fmla="*/ 23 w 45"/>
              <a:gd name="T41" fmla="*/ 24 h 36"/>
              <a:gd name="T42" fmla="*/ 22 w 45"/>
              <a:gd name="T43" fmla="*/ 24 h 36"/>
              <a:gd name="T44" fmla="*/ 21 w 45"/>
              <a:gd name="T45" fmla="*/ 23 h 36"/>
              <a:gd name="T46" fmla="*/ 21 w 45"/>
              <a:gd name="T47" fmla="*/ 21 h 36"/>
              <a:gd name="T48" fmla="*/ 22 w 45"/>
              <a:gd name="T49" fmla="*/ 21 h 36"/>
              <a:gd name="T50" fmla="*/ 23 w 45"/>
              <a:gd name="T51" fmla="*/ 21 h 36"/>
              <a:gd name="T52" fmla="*/ 21 w 45"/>
              <a:gd name="T53" fmla="*/ 21 h 36"/>
              <a:gd name="T54" fmla="*/ 21 w 45"/>
              <a:gd name="T55" fmla="*/ 22 h 36"/>
              <a:gd name="T56" fmla="*/ 0 w 45"/>
              <a:gd name="T57" fmla="*/ 15 h 36"/>
              <a:gd name="T58" fmla="*/ 7 w 45"/>
              <a:gd name="T59" fmla="*/ 9 h 36"/>
              <a:gd name="T60" fmla="*/ 23 w 45"/>
              <a:gd name="T61" fmla="*/ 9 h 36"/>
              <a:gd name="T62" fmla="*/ 38 w 45"/>
              <a:gd name="T63" fmla="*/ 9 h 36"/>
              <a:gd name="T64" fmla="*/ 45 w 45"/>
              <a:gd name="T65" fmla="*/ 15 h 36"/>
              <a:gd name="T66" fmla="*/ 25 w 45"/>
              <a:gd name="T67" fmla="*/ 22 h 36"/>
              <a:gd name="T68" fmla="*/ 25 w 45"/>
              <a:gd name="T69" fmla="*/ 21 h 36"/>
              <a:gd name="T70" fmla="*/ 24 w 45"/>
              <a:gd name="T71" fmla="*/ 20 h 36"/>
              <a:gd name="T72" fmla="*/ 23 w 45"/>
              <a:gd name="T73" fmla="*/ 20 h 36"/>
              <a:gd name="T74" fmla="*/ 21 w 45"/>
              <a:gd name="T75" fmla="*/ 20 h 36"/>
              <a:gd name="T76" fmla="*/ 21 w 45"/>
              <a:gd name="T77" fmla="*/ 21 h 36"/>
              <a:gd name="T78" fmla="*/ 23 w 45"/>
              <a:gd name="T79" fmla="*/ 1 h 36"/>
              <a:gd name="T80" fmla="*/ 23 w 45"/>
              <a:gd name="T81" fmla="*/ 1 h 36"/>
              <a:gd name="T82" fmla="*/ 30 w 45"/>
              <a:gd name="T83" fmla="*/ 8 h 36"/>
              <a:gd name="T84" fmla="*/ 31 w 45"/>
              <a:gd name="T85" fmla="*/ 8 h 36"/>
              <a:gd name="T86" fmla="*/ 23 w 45"/>
              <a:gd name="T87" fmla="*/ 0 h 36"/>
              <a:gd name="T88" fmla="*/ 23 w 45"/>
              <a:gd name="T89" fmla="*/ 0 h 36"/>
              <a:gd name="T90" fmla="*/ 14 w 45"/>
              <a:gd name="T91" fmla="*/ 8 h 36"/>
              <a:gd name="T92" fmla="*/ 16 w 45"/>
              <a:gd name="T93" fmla="*/ 8 h 36"/>
              <a:gd name="T94" fmla="*/ 23 w 45"/>
              <a:gd name="T95" fmla="*/ 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5" h="36">
                <a:moveTo>
                  <a:pt x="25" y="23"/>
                </a:moveTo>
                <a:cubicBezTo>
                  <a:pt x="25" y="24"/>
                  <a:pt x="25" y="24"/>
                  <a:pt x="25" y="24"/>
                </a:cubicBezTo>
                <a:cubicBezTo>
                  <a:pt x="25" y="24"/>
                  <a:pt x="25" y="24"/>
                  <a:pt x="24" y="24"/>
                </a:cubicBezTo>
                <a:cubicBezTo>
                  <a:pt x="23" y="24"/>
                  <a:pt x="23" y="24"/>
                  <a:pt x="23" y="24"/>
                </a:cubicBezTo>
                <a:cubicBezTo>
                  <a:pt x="21" y="24"/>
                  <a:pt x="21" y="24"/>
                  <a:pt x="21" y="24"/>
                </a:cubicBezTo>
                <a:cubicBezTo>
                  <a:pt x="21" y="24"/>
                  <a:pt x="21" y="24"/>
                  <a:pt x="21" y="24"/>
                </a:cubicBezTo>
                <a:cubicBezTo>
                  <a:pt x="21" y="23"/>
                  <a:pt x="21" y="23"/>
                  <a:pt x="21" y="23"/>
                </a:cubicBezTo>
                <a:cubicBezTo>
                  <a:pt x="0" y="16"/>
                  <a:pt x="0" y="16"/>
                  <a:pt x="0" y="16"/>
                </a:cubicBezTo>
                <a:cubicBezTo>
                  <a:pt x="0" y="29"/>
                  <a:pt x="0" y="29"/>
                  <a:pt x="0" y="29"/>
                </a:cubicBezTo>
                <a:cubicBezTo>
                  <a:pt x="0" y="33"/>
                  <a:pt x="3" y="36"/>
                  <a:pt x="7" y="36"/>
                </a:cubicBezTo>
                <a:cubicBezTo>
                  <a:pt x="23" y="36"/>
                  <a:pt x="23" y="36"/>
                  <a:pt x="23" y="36"/>
                </a:cubicBezTo>
                <a:cubicBezTo>
                  <a:pt x="38" y="36"/>
                  <a:pt x="38" y="36"/>
                  <a:pt x="38" y="36"/>
                </a:cubicBezTo>
                <a:cubicBezTo>
                  <a:pt x="42" y="36"/>
                  <a:pt x="45" y="33"/>
                  <a:pt x="45" y="29"/>
                </a:cubicBezTo>
                <a:cubicBezTo>
                  <a:pt x="45" y="16"/>
                  <a:pt x="45" y="16"/>
                  <a:pt x="45" y="16"/>
                </a:cubicBezTo>
                <a:cubicBezTo>
                  <a:pt x="25" y="23"/>
                  <a:pt x="25" y="23"/>
                  <a:pt x="25" y="23"/>
                </a:cubicBezTo>
                <a:close/>
                <a:moveTo>
                  <a:pt x="23" y="21"/>
                </a:moveTo>
                <a:cubicBezTo>
                  <a:pt x="23" y="21"/>
                  <a:pt x="23" y="21"/>
                  <a:pt x="23" y="21"/>
                </a:cubicBezTo>
                <a:cubicBezTo>
                  <a:pt x="24" y="21"/>
                  <a:pt x="24" y="21"/>
                  <a:pt x="24" y="21"/>
                </a:cubicBezTo>
                <a:cubicBezTo>
                  <a:pt x="24" y="23"/>
                  <a:pt x="24" y="23"/>
                  <a:pt x="24" y="23"/>
                </a:cubicBezTo>
                <a:cubicBezTo>
                  <a:pt x="24" y="23"/>
                  <a:pt x="24" y="24"/>
                  <a:pt x="23" y="24"/>
                </a:cubicBezTo>
                <a:cubicBezTo>
                  <a:pt x="23" y="24"/>
                  <a:pt x="23" y="24"/>
                  <a:pt x="23" y="24"/>
                </a:cubicBezTo>
                <a:cubicBezTo>
                  <a:pt x="22" y="24"/>
                  <a:pt x="22" y="24"/>
                  <a:pt x="22" y="24"/>
                </a:cubicBezTo>
                <a:cubicBezTo>
                  <a:pt x="22" y="24"/>
                  <a:pt x="21" y="23"/>
                  <a:pt x="21" y="23"/>
                </a:cubicBezTo>
                <a:cubicBezTo>
                  <a:pt x="21" y="21"/>
                  <a:pt x="21" y="21"/>
                  <a:pt x="21" y="21"/>
                </a:cubicBezTo>
                <a:cubicBezTo>
                  <a:pt x="21" y="21"/>
                  <a:pt x="22" y="21"/>
                  <a:pt x="22" y="21"/>
                </a:cubicBezTo>
                <a:cubicBezTo>
                  <a:pt x="23" y="21"/>
                  <a:pt x="23" y="21"/>
                  <a:pt x="23" y="21"/>
                </a:cubicBezTo>
                <a:close/>
                <a:moveTo>
                  <a:pt x="21" y="21"/>
                </a:moveTo>
                <a:cubicBezTo>
                  <a:pt x="21" y="22"/>
                  <a:pt x="21" y="22"/>
                  <a:pt x="21" y="22"/>
                </a:cubicBezTo>
                <a:cubicBezTo>
                  <a:pt x="0" y="15"/>
                  <a:pt x="0" y="15"/>
                  <a:pt x="0" y="15"/>
                </a:cubicBezTo>
                <a:cubicBezTo>
                  <a:pt x="1" y="11"/>
                  <a:pt x="4" y="9"/>
                  <a:pt x="7" y="9"/>
                </a:cubicBezTo>
                <a:cubicBezTo>
                  <a:pt x="23" y="9"/>
                  <a:pt x="23" y="9"/>
                  <a:pt x="23" y="9"/>
                </a:cubicBezTo>
                <a:cubicBezTo>
                  <a:pt x="38" y="9"/>
                  <a:pt x="38" y="9"/>
                  <a:pt x="38" y="9"/>
                </a:cubicBezTo>
                <a:cubicBezTo>
                  <a:pt x="42" y="9"/>
                  <a:pt x="45" y="11"/>
                  <a:pt x="45" y="15"/>
                </a:cubicBezTo>
                <a:cubicBezTo>
                  <a:pt x="25" y="22"/>
                  <a:pt x="25" y="22"/>
                  <a:pt x="25" y="22"/>
                </a:cubicBezTo>
                <a:cubicBezTo>
                  <a:pt x="25" y="21"/>
                  <a:pt x="25" y="21"/>
                  <a:pt x="25" y="21"/>
                </a:cubicBezTo>
                <a:cubicBezTo>
                  <a:pt x="25" y="20"/>
                  <a:pt x="25" y="20"/>
                  <a:pt x="24" y="20"/>
                </a:cubicBezTo>
                <a:cubicBezTo>
                  <a:pt x="23" y="20"/>
                  <a:pt x="23" y="20"/>
                  <a:pt x="23" y="20"/>
                </a:cubicBezTo>
                <a:cubicBezTo>
                  <a:pt x="21" y="20"/>
                  <a:pt x="21" y="20"/>
                  <a:pt x="21" y="20"/>
                </a:cubicBezTo>
                <a:cubicBezTo>
                  <a:pt x="21" y="20"/>
                  <a:pt x="21" y="20"/>
                  <a:pt x="21" y="21"/>
                </a:cubicBezTo>
                <a:close/>
                <a:moveTo>
                  <a:pt x="23" y="1"/>
                </a:moveTo>
                <a:cubicBezTo>
                  <a:pt x="23" y="1"/>
                  <a:pt x="23" y="1"/>
                  <a:pt x="23" y="1"/>
                </a:cubicBezTo>
                <a:cubicBezTo>
                  <a:pt x="27" y="1"/>
                  <a:pt x="30" y="4"/>
                  <a:pt x="30" y="8"/>
                </a:cubicBezTo>
                <a:cubicBezTo>
                  <a:pt x="31" y="8"/>
                  <a:pt x="31" y="8"/>
                  <a:pt x="31" y="8"/>
                </a:cubicBezTo>
                <a:cubicBezTo>
                  <a:pt x="31" y="4"/>
                  <a:pt x="27" y="0"/>
                  <a:pt x="23" y="0"/>
                </a:cubicBezTo>
                <a:cubicBezTo>
                  <a:pt x="23" y="0"/>
                  <a:pt x="23" y="0"/>
                  <a:pt x="23" y="0"/>
                </a:cubicBezTo>
                <a:cubicBezTo>
                  <a:pt x="18" y="0"/>
                  <a:pt x="14" y="4"/>
                  <a:pt x="14" y="8"/>
                </a:cubicBezTo>
                <a:cubicBezTo>
                  <a:pt x="16" y="8"/>
                  <a:pt x="16" y="8"/>
                  <a:pt x="16" y="8"/>
                </a:cubicBezTo>
                <a:cubicBezTo>
                  <a:pt x="16" y="4"/>
                  <a:pt x="19" y="1"/>
                  <a:pt x="23" y="1"/>
                </a:cubicBezTo>
                <a:close/>
              </a:path>
            </a:pathLst>
          </a:custGeom>
          <a:solidFill>
            <a:schemeClr val="accent3"/>
          </a:solidFill>
          <a:ln>
            <a:noFill/>
          </a:ln>
          <a:extLst/>
        </p:spPr>
        <p:txBody>
          <a:bodyPr lIns="96940" tIns="48469" rIns="96940" bIns="48469"/>
          <a:lstStyle/>
          <a:p>
            <a:pPr>
              <a:defRPr/>
            </a:pPr>
            <a:endParaRPr lang="zh-CN" altLang="en-US" sz="2400" dirty="0">
              <a:ea typeface="微软雅黑" panose="020B0503020204020204" pitchFamily="34" charset="-122"/>
            </a:endParaRPr>
          </a:p>
        </p:txBody>
      </p:sp>
      <p:sp>
        <p:nvSpPr>
          <p:cNvPr id="42" name="Freeform 44"/>
          <p:cNvSpPr>
            <a:spLocks noEditPoints="1"/>
          </p:cNvSpPr>
          <p:nvPr/>
        </p:nvSpPr>
        <p:spPr bwMode="auto">
          <a:xfrm>
            <a:off x="4933422" y="3913719"/>
            <a:ext cx="455084" cy="397933"/>
          </a:xfrm>
          <a:custGeom>
            <a:avLst/>
            <a:gdLst>
              <a:gd name="T0" fmla="*/ 41 w 62"/>
              <a:gd name="T1" fmla="*/ 31 h 54"/>
              <a:gd name="T2" fmla="*/ 34 w 62"/>
              <a:gd name="T3" fmla="*/ 23 h 54"/>
              <a:gd name="T4" fmla="*/ 33 w 62"/>
              <a:gd name="T5" fmla="*/ 17 h 54"/>
              <a:gd name="T6" fmla="*/ 30 w 62"/>
              <a:gd name="T7" fmla="*/ 20 h 54"/>
              <a:gd name="T8" fmla="*/ 23 w 62"/>
              <a:gd name="T9" fmla="*/ 13 h 54"/>
              <a:gd name="T10" fmla="*/ 18 w 62"/>
              <a:gd name="T11" fmla="*/ 17 h 54"/>
              <a:gd name="T12" fmla="*/ 7 w 62"/>
              <a:gd name="T13" fmla="*/ 17 h 54"/>
              <a:gd name="T14" fmla="*/ 7 w 62"/>
              <a:gd name="T15" fmla="*/ 23 h 54"/>
              <a:gd name="T16" fmla="*/ 0 w 62"/>
              <a:gd name="T17" fmla="*/ 31 h 54"/>
              <a:gd name="T18" fmla="*/ 4 w 62"/>
              <a:gd name="T19" fmla="*/ 36 h 54"/>
              <a:gd name="T20" fmla="*/ 4 w 62"/>
              <a:gd name="T21" fmla="*/ 46 h 54"/>
              <a:gd name="T22" fmla="*/ 10 w 62"/>
              <a:gd name="T23" fmla="*/ 47 h 54"/>
              <a:gd name="T24" fmla="*/ 18 w 62"/>
              <a:gd name="T25" fmla="*/ 54 h 54"/>
              <a:gd name="T26" fmla="*/ 23 w 62"/>
              <a:gd name="T27" fmla="*/ 50 h 54"/>
              <a:gd name="T28" fmla="*/ 32 w 62"/>
              <a:gd name="T29" fmla="*/ 48 h 54"/>
              <a:gd name="T30" fmla="*/ 37 w 62"/>
              <a:gd name="T31" fmla="*/ 46 h 54"/>
              <a:gd name="T32" fmla="*/ 37 w 62"/>
              <a:gd name="T33" fmla="*/ 36 h 54"/>
              <a:gd name="T34" fmla="*/ 32 w 62"/>
              <a:gd name="T35" fmla="*/ 38 h 54"/>
              <a:gd name="T36" fmla="*/ 20 w 62"/>
              <a:gd name="T37" fmla="*/ 46 h 54"/>
              <a:gd name="T38" fmla="*/ 20 w 62"/>
              <a:gd name="T39" fmla="*/ 21 h 54"/>
              <a:gd name="T40" fmla="*/ 33 w 62"/>
              <a:gd name="T41" fmla="*/ 33 h 54"/>
              <a:gd name="T42" fmla="*/ 58 w 62"/>
              <a:gd name="T43" fmla="*/ 35 h 54"/>
              <a:gd name="T44" fmla="*/ 62 w 62"/>
              <a:gd name="T45" fmla="*/ 38 h 54"/>
              <a:gd name="T46" fmla="*/ 60 w 62"/>
              <a:gd name="T47" fmla="*/ 41 h 54"/>
              <a:gd name="T48" fmla="*/ 59 w 62"/>
              <a:gd name="T49" fmla="*/ 46 h 54"/>
              <a:gd name="T50" fmla="*/ 56 w 62"/>
              <a:gd name="T51" fmla="*/ 47 h 54"/>
              <a:gd name="T52" fmla="*/ 52 w 62"/>
              <a:gd name="T53" fmla="*/ 50 h 54"/>
              <a:gd name="T54" fmla="*/ 50 w 62"/>
              <a:gd name="T55" fmla="*/ 48 h 54"/>
              <a:gd name="T56" fmla="*/ 45 w 62"/>
              <a:gd name="T57" fmla="*/ 48 h 54"/>
              <a:gd name="T58" fmla="*/ 44 w 62"/>
              <a:gd name="T59" fmla="*/ 45 h 54"/>
              <a:gd name="T60" fmla="*/ 41 w 62"/>
              <a:gd name="T61" fmla="*/ 41 h 54"/>
              <a:gd name="T62" fmla="*/ 43 w 62"/>
              <a:gd name="T63" fmla="*/ 39 h 54"/>
              <a:gd name="T64" fmla="*/ 43 w 62"/>
              <a:gd name="T65" fmla="*/ 33 h 54"/>
              <a:gd name="T66" fmla="*/ 46 w 62"/>
              <a:gd name="T67" fmla="*/ 33 h 54"/>
              <a:gd name="T68" fmla="*/ 50 w 62"/>
              <a:gd name="T69" fmla="*/ 29 h 54"/>
              <a:gd name="T70" fmla="*/ 52 w 62"/>
              <a:gd name="T71" fmla="*/ 31 h 54"/>
              <a:gd name="T72" fmla="*/ 58 w 62"/>
              <a:gd name="T73" fmla="*/ 31 h 54"/>
              <a:gd name="T74" fmla="*/ 58 w 62"/>
              <a:gd name="T75" fmla="*/ 35 h 54"/>
              <a:gd name="T76" fmla="*/ 57 w 62"/>
              <a:gd name="T77" fmla="*/ 40 h 54"/>
              <a:gd name="T78" fmla="*/ 45 w 62"/>
              <a:gd name="T79" fmla="*/ 40 h 54"/>
              <a:gd name="T80" fmla="*/ 51 w 62"/>
              <a:gd name="T81" fmla="*/ 46 h 54"/>
              <a:gd name="T82" fmla="*/ 62 w 62"/>
              <a:gd name="T83" fmla="*/ 12 h 54"/>
              <a:gd name="T84" fmla="*/ 59 w 62"/>
              <a:gd name="T85" fmla="*/ 15 h 54"/>
              <a:gd name="T86" fmla="*/ 59 w 62"/>
              <a:gd name="T87" fmla="*/ 22 h 54"/>
              <a:gd name="T88" fmla="*/ 55 w 62"/>
              <a:gd name="T89" fmla="*/ 23 h 54"/>
              <a:gd name="T90" fmla="*/ 50 w 62"/>
              <a:gd name="T91" fmla="*/ 28 h 54"/>
              <a:gd name="T92" fmla="*/ 46 w 62"/>
              <a:gd name="T93" fmla="*/ 25 h 54"/>
              <a:gd name="T94" fmla="*/ 39 w 62"/>
              <a:gd name="T95" fmla="*/ 25 h 54"/>
              <a:gd name="T96" fmla="*/ 39 w 62"/>
              <a:gd name="T97" fmla="*/ 20 h 54"/>
              <a:gd name="T98" fmla="*/ 34 w 62"/>
              <a:gd name="T99" fmla="*/ 15 h 54"/>
              <a:gd name="T100" fmla="*/ 37 w 62"/>
              <a:gd name="T101" fmla="*/ 12 h 54"/>
              <a:gd name="T102" fmla="*/ 37 w 62"/>
              <a:gd name="T103" fmla="*/ 5 h 54"/>
              <a:gd name="T104" fmla="*/ 41 w 62"/>
              <a:gd name="T105" fmla="*/ 5 h 54"/>
              <a:gd name="T106" fmla="*/ 46 w 62"/>
              <a:gd name="T107" fmla="*/ 0 h 54"/>
              <a:gd name="T108" fmla="*/ 49 w 62"/>
              <a:gd name="T109" fmla="*/ 3 h 54"/>
              <a:gd name="T110" fmla="*/ 56 w 62"/>
              <a:gd name="T111" fmla="*/ 3 h 54"/>
              <a:gd name="T112" fmla="*/ 57 w 62"/>
              <a:gd name="T113" fmla="*/ 7 h 54"/>
              <a:gd name="T114" fmla="*/ 48 w 62"/>
              <a:gd name="T115" fmla="*/ 22 h 54"/>
              <a:gd name="T116" fmla="*/ 40 w 62"/>
              <a:gd name="T117" fmla="*/ 14 h 54"/>
              <a:gd name="T118" fmla="*/ 56 w 62"/>
              <a:gd name="T119" fmla="*/ 1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2" h="54">
                <a:moveTo>
                  <a:pt x="41" y="36"/>
                </a:moveTo>
                <a:cubicBezTo>
                  <a:pt x="41" y="31"/>
                  <a:pt x="41" y="31"/>
                  <a:pt x="41" y="31"/>
                </a:cubicBezTo>
                <a:cubicBezTo>
                  <a:pt x="37" y="31"/>
                  <a:pt x="37" y="31"/>
                  <a:pt x="37" y="31"/>
                </a:cubicBezTo>
                <a:cubicBezTo>
                  <a:pt x="37" y="28"/>
                  <a:pt x="36" y="25"/>
                  <a:pt x="34" y="23"/>
                </a:cubicBezTo>
                <a:cubicBezTo>
                  <a:pt x="37" y="20"/>
                  <a:pt x="37" y="20"/>
                  <a:pt x="37" y="20"/>
                </a:cubicBezTo>
                <a:cubicBezTo>
                  <a:pt x="33" y="17"/>
                  <a:pt x="33" y="17"/>
                  <a:pt x="33" y="17"/>
                </a:cubicBezTo>
                <a:cubicBezTo>
                  <a:pt x="32" y="18"/>
                  <a:pt x="32" y="18"/>
                  <a:pt x="32" y="18"/>
                </a:cubicBezTo>
                <a:cubicBezTo>
                  <a:pt x="30" y="20"/>
                  <a:pt x="30" y="20"/>
                  <a:pt x="30" y="20"/>
                </a:cubicBezTo>
                <a:cubicBezTo>
                  <a:pt x="28" y="18"/>
                  <a:pt x="26" y="17"/>
                  <a:pt x="23" y="17"/>
                </a:cubicBezTo>
                <a:cubicBezTo>
                  <a:pt x="23" y="13"/>
                  <a:pt x="23" y="13"/>
                  <a:pt x="23" y="13"/>
                </a:cubicBezTo>
                <a:cubicBezTo>
                  <a:pt x="18" y="13"/>
                  <a:pt x="18" y="13"/>
                  <a:pt x="18" y="13"/>
                </a:cubicBezTo>
                <a:cubicBezTo>
                  <a:pt x="18" y="17"/>
                  <a:pt x="18" y="17"/>
                  <a:pt x="18" y="17"/>
                </a:cubicBezTo>
                <a:cubicBezTo>
                  <a:pt x="15" y="17"/>
                  <a:pt x="12" y="18"/>
                  <a:pt x="10" y="20"/>
                </a:cubicBezTo>
                <a:cubicBezTo>
                  <a:pt x="7" y="17"/>
                  <a:pt x="7" y="17"/>
                  <a:pt x="7" y="17"/>
                </a:cubicBezTo>
                <a:cubicBezTo>
                  <a:pt x="4" y="20"/>
                  <a:pt x="4" y="20"/>
                  <a:pt x="4" y="20"/>
                </a:cubicBezTo>
                <a:cubicBezTo>
                  <a:pt x="7" y="23"/>
                  <a:pt x="7" y="23"/>
                  <a:pt x="7" y="23"/>
                </a:cubicBezTo>
                <a:cubicBezTo>
                  <a:pt x="5" y="26"/>
                  <a:pt x="4" y="28"/>
                  <a:pt x="4" y="31"/>
                </a:cubicBezTo>
                <a:cubicBezTo>
                  <a:pt x="0" y="31"/>
                  <a:pt x="0" y="31"/>
                  <a:pt x="0" y="31"/>
                </a:cubicBezTo>
                <a:cubicBezTo>
                  <a:pt x="0" y="36"/>
                  <a:pt x="0" y="36"/>
                  <a:pt x="0" y="36"/>
                </a:cubicBezTo>
                <a:cubicBezTo>
                  <a:pt x="4" y="36"/>
                  <a:pt x="4" y="36"/>
                  <a:pt x="4" y="36"/>
                </a:cubicBezTo>
                <a:cubicBezTo>
                  <a:pt x="4" y="39"/>
                  <a:pt x="5" y="41"/>
                  <a:pt x="7" y="44"/>
                </a:cubicBezTo>
                <a:cubicBezTo>
                  <a:pt x="4" y="46"/>
                  <a:pt x="4" y="46"/>
                  <a:pt x="4" y="46"/>
                </a:cubicBezTo>
                <a:cubicBezTo>
                  <a:pt x="7" y="50"/>
                  <a:pt x="7" y="50"/>
                  <a:pt x="7" y="50"/>
                </a:cubicBezTo>
                <a:cubicBezTo>
                  <a:pt x="10" y="47"/>
                  <a:pt x="10" y="47"/>
                  <a:pt x="10" y="47"/>
                </a:cubicBezTo>
                <a:cubicBezTo>
                  <a:pt x="12" y="49"/>
                  <a:pt x="15" y="50"/>
                  <a:pt x="18" y="50"/>
                </a:cubicBezTo>
                <a:cubicBezTo>
                  <a:pt x="18" y="54"/>
                  <a:pt x="18" y="54"/>
                  <a:pt x="18" y="54"/>
                </a:cubicBezTo>
                <a:cubicBezTo>
                  <a:pt x="23" y="54"/>
                  <a:pt x="23" y="54"/>
                  <a:pt x="23" y="54"/>
                </a:cubicBezTo>
                <a:cubicBezTo>
                  <a:pt x="23" y="50"/>
                  <a:pt x="23" y="50"/>
                  <a:pt x="23" y="50"/>
                </a:cubicBezTo>
                <a:cubicBezTo>
                  <a:pt x="26" y="50"/>
                  <a:pt x="28" y="49"/>
                  <a:pt x="31" y="47"/>
                </a:cubicBezTo>
                <a:cubicBezTo>
                  <a:pt x="32" y="48"/>
                  <a:pt x="32" y="48"/>
                  <a:pt x="32" y="48"/>
                </a:cubicBezTo>
                <a:cubicBezTo>
                  <a:pt x="33" y="50"/>
                  <a:pt x="33" y="50"/>
                  <a:pt x="33" y="50"/>
                </a:cubicBezTo>
                <a:cubicBezTo>
                  <a:pt x="37" y="46"/>
                  <a:pt x="37" y="46"/>
                  <a:pt x="37" y="46"/>
                </a:cubicBezTo>
                <a:cubicBezTo>
                  <a:pt x="34" y="43"/>
                  <a:pt x="34" y="43"/>
                  <a:pt x="34" y="43"/>
                </a:cubicBezTo>
                <a:cubicBezTo>
                  <a:pt x="36" y="41"/>
                  <a:pt x="37" y="39"/>
                  <a:pt x="37" y="36"/>
                </a:cubicBezTo>
                <a:cubicBezTo>
                  <a:pt x="41" y="36"/>
                  <a:pt x="41" y="36"/>
                  <a:pt x="41" y="36"/>
                </a:cubicBezTo>
                <a:close/>
                <a:moveTo>
                  <a:pt x="32" y="38"/>
                </a:moveTo>
                <a:cubicBezTo>
                  <a:pt x="32" y="38"/>
                  <a:pt x="32" y="38"/>
                  <a:pt x="32" y="38"/>
                </a:cubicBezTo>
                <a:cubicBezTo>
                  <a:pt x="30" y="43"/>
                  <a:pt x="26" y="46"/>
                  <a:pt x="20" y="46"/>
                </a:cubicBezTo>
                <a:cubicBezTo>
                  <a:pt x="14" y="46"/>
                  <a:pt x="8" y="40"/>
                  <a:pt x="8" y="33"/>
                </a:cubicBezTo>
                <a:cubicBezTo>
                  <a:pt x="8" y="27"/>
                  <a:pt x="14" y="21"/>
                  <a:pt x="20" y="21"/>
                </a:cubicBezTo>
                <a:cubicBezTo>
                  <a:pt x="26" y="21"/>
                  <a:pt x="30" y="24"/>
                  <a:pt x="32" y="29"/>
                </a:cubicBezTo>
                <a:cubicBezTo>
                  <a:pt x="32" y="30"/>
                  <a:pt x="33" y="32"/>
                  <a:pt x="33" y="33"/>
                </a:cubicBezTo>
                <a:cubicBezTo>
                  <a:pt x="33" y="35"/>
                  <a:pt x="32" y="37"/>
                  <a:pt x="32" y="38"/>
                </a:cubicBezTo>
                <a:close/>
                <a:moveTo>
                  <a:pt x="58" y="35"/>
                </a:moveTo>
                <a:cubicBezTo>
                  <a:pt x="59" y="36"/>
                  <a:pt x="59" y="37"/>
                  <a:pt x="60" y="38"/>
                </a:cubicBezTo>
                <a:cubicBezTo>
                  <a:pt x="62" y="38"/>
                  <a:pt x="62" y="38"/>
                  <a:pt x="62" y="38"/>
                </a:cubicBezTo>
                <a:cubicBezTo>
                  <a:pt x="62" y="41"/>
                  <a:pt x="62" y="41"/>
                  <a:pt x="62" y="41"/>
                </a:cubicBezTo>
                <a:cubicBezTo>
                  <a:pt x="60" y="41"/>
                  <a:pt x="60" y="41"/>
                  <a:pt x="60" y="41"/>
                </a:cubicBezTo>
                <a:cubicBezTo>
                  <a:pt x="59" y="42"/>
                  <a:pt x="59" y="44"/>
                  <a:pt x="58" y="45"/>
                </a:cubicBezTo>
                <a:cubicBezTo>
                  <a:pt x="59" y="46"/>
                  <a:pt x="59" y="46"/>
                  <a:pt x="59" y="46"/>
                </a:cubicBezTo>
                <a:cubicBezTo>
                  <a:pt x="58" y="48"/>
                  <a:pt x="58" y="48"/>
                  <a:pt x="58" y="48"/>
                </a:cubicBezTo>
                <a:cubicBezTo>
                  <a:pt x="56" y="47"/>
                  <a:pt x="56" y="47"/>
                  <a:pt x="56" y="47"/>
                </a:cubicBezTo>
                <a:cubicBezTo>
                  <a:pt x="55" y="47"/>
                  <a:pt x="54" y="48"/>
                  <a:pt x="52" y="48"/>
                </a:cubicBezTo>
                <a:cubicBezTo>
                  <a:pt x="52" y="50"/>
                  <a:pt x="52" y="50"/>
                  <a:pt x="52" y="50"/>
                </a:cubicBezTo>
                <a:cubicBezTo>
                  <a:pt x="50" y="50"/>
                  <a:pt x="50" y="50"/>
                  <a:pt x="50" y="50"/>
                </a:cubicBezTo>
                <a:cubicBezTo>
                  <a:pt x="50" y="48"/>
                  <a:pt x="50" y="48"/>
                  <a:pt x="50" y="48"/>
                </a:cubicBezTo>
                <a:cubicBezTo>
                  <a:pt x="49" y="48"/>
                  <a:pt x="47" y="47"/>
                  <a:pt x="46" y="47"/>
                </a:cubicBezTo>
                <a:cubicBezTo>
                  <a:pt x="45" y="48"/>
                  <a:pt x="45" y="48"/>
                  <a:pt x="45" y="48"/>
                </a:cubicBezTo>
                <a:cubicBezTo>
                  <a:pt x="43" y="46"/>
                  <a:pt x="43" y="46"/>
                  <a:pt x="43" y="46"/>
                </a:cubicBezTo>
                <a:cubicBezTo>
                  <a:pt x="44" y="45"/>
                  <a:pt x="44" y="45"/>
                  <a:pt x="44" y="45"/>
                </a:cubicBezTo>
                <a:cubicBezTo>
                  <a:pt x="43" y="44"/>
                  <a:pt x="43" y="42"/>
                  <a:pt x="43" y="41"/>
                </a:cubicBezTo>
                <a:cubicBezTo>
                  <a:pt x="41" y="41"/>
                  <a:pt x="41" y="41"/>
                  <a:pt x="41" y="41"/>
                </a:cubicBezTo>
                <a:cubicBezTo>
                  <a:pt x="41" y="39"/>
                  <a:pt x="41" y="39"/>
                  <a:pt x="41" y="39"/>
                </a:cubicBezTo>
                <a:cubicBezTo>
                  <a:pt x="43" y="39"/>
                  <a:pt x="43" y="39"/>
                  <a:pt x="43" y="39"/>
                </a:cubicBezTo>
                <a:cubicBezTo>
                  <a:pt x="43" y="37"/>
                  <a:pt x="43" y="36"/>
                  <a:pt x="44" y="35"/>
                </a:cubicBezTo>
                <a:cubicBezTo>
                  <a:pt x="43" y="33"/>
                  <a:pt x="43" y="33"/>
                  <a:pt x="43" y="33"/>
                </a:cubicBezTo>
                <a:cubicBezTo>
                  <a:pt x="45" y="32"/>
                  <a:pt x="45" y="32"/>
                  <a:pt x="45" y="32"/>
                </a:cubicBezTo>
                <a:cubicBezTo>
                  <a:pt x="46" y="33"/>
                  <a:pt x="46" y="33"/>
                  <a:pt x="46" y="33"/>
                </a:cubicBezTo>
                <a:cubicBezTo>
                  <a:pt x="47" y="32"/>
                  <a:pt x="48" y="32"/>
                  <a:pt x="50" y="31"/>
                </a:cubicBezTo>
                <a:cubicBezTo>
                  <a:pt x="50" y="29"/>
                  <a:pt x="50" y="29"/>
                  <a:pt x="50" y="29"/>
                </a:cubicBezTo>
                <a:cubicBezTo>
                  <a:pt x="52" y="29"/>
                  <a:pt x="52" y="29"/>
                  <a:pt x="52" y="29"/>
                </a:cubicBezTo>
                <a:cubicBezTo>
                  <a:pt x="52" y="31"/>
                  <a:pt x="52" y="31"/>
                  <a:pt x="52" y="31"/>
                </a:cubicBezTo>
                <a:cubicBezTo>
                  <a:pt x="54" y="32"/>
                  <a:pt x="55" y="32"/>
                  <a:pt x="56" y="33"/>
                </a:cubicBezTo>
                <a:cubicBezTo>
                  <a:pt x="58" y="31"/>
                  <a:pt x="58" y="31"/>
                  <a:pt x="58" y="31"/>
                </a:cubicBezTo>
                <a:cubicBezTo>
                  <a:pt x="59" y="33"/>
                  <a:pt x="59" y="33"/>
                  <a:pt x="59" y="33"/>
                </a:cubicBezTo>
                <a:cubicBezTo>
                  <a:pt x="58" y="35"/>
                  <a:pt x="58" y="35"/>
                  <a:pt x="58" y="35"/>
                </a:cubicBezTo>
                <a:close/>
                <a:moveTo>
                  <a:pt x="51" y="46"/>
                </a:moveTo>
                <a:cubicBezTo>
                  <a:pt x="55" y="46"/>
                  <a:pt x="57" y="43"/>
                  <a:pt x="57" y="40"/>
                </a:cubicBezTo>
                <a:cubicBezTo>
                  <a:pt x="57" y="36"/>
                  <a:pt x="55" y="34"/>
                  <a:pt x="51" y="34"/>
                </a:cubicBezTo>
                <a:cubicBezTo>
                  <a:pt x="48" y="34"/>
                  <a:pt x="45" y="36"/>
                  <a:pt x="45" y="40"/>
                </a:cubicBezTo>
                <a:cubicBezTo>
                  <a:pt x="45" y="43"/>
                  <a:pt x="48" y="46"/>
                  <a:pt x="51" y="46"/>
                </a:cubicBezTo>
                <a:cubicBezTo>
                  <a:pt x="51" y="46"/>
                  <a:pt x="51" y="46"/>
                  <a:pt x="51" y="46"/>
                </a:cubicBezTo>
                <a:close/>
                <a:moveTo>
                  <a:pt x="59" y="12"/>
                </a:moveTo>
                <a:cubicBezTo>
                  <a:pt x="62" y="12"/>
                  <a:pt x="62" y="12"/>
                  <a:pt x="62" y="12"/>
                </a:cubicBezTo>
                <a:cubicBezTo>
                  <a:pt x="62" y="15"/>
                  <a:pt x="62" y="15"/>
                  <a:pt x="62" y="15"/>
                </a:cubicBezTo>
                <a:cubicBezTo>
                  <a:pt x="59" y="15"/>
                  <a:pt x="59" y="15"/>
                  <a:pt x="59" y="15"/>
                </a:cubicBezTo>
                <a:cubicBezTo>
                  <a:pt x="59" y="17"/>
                  <a:pt x="58" y="19"/>
                  <a:pt x="57" y="20"/>
                </a:cubicBezTo>
                <a:cubicBezTo>
                  <a:pt x="59" y="22"/>
                  <a:pt x="59" y="22"/>
                  <a:pt x="59" y="22"/>
                </a:cubicBezTo>
                <a:cubicBezTo>
                  <a:pt x="56" y="25"/>
                  <a:pt x="56" y="25"/>
                  <a:pt x="56" y="25"/>
                </a:cubicBezTo>
                <a:cubicBezTo>
                  <a:pt x="55" y="23"/>
                  <a:pt x="55" y="23"/>
                  <a:pt x="55" y="23"/>
                </a:cubicBezTo>
                <a:cubicBezTo>
                  <a:pt x="53" y="24"/>
                  <a:pt x="51" y="25"/>
                  <a:pt x="50" y="25"/>
                </a:cubicBezTo>
                <a:cubicBezTo>
                  <a:pt x="50" y="28"/>
                  <a:pt x="50" y="28"/>
                  <a:pt x="50" y="28"/>
                </a:cubicBezTo>
                <a:cubicBezTo>
                  <a:pt x="46" y="28"/>
                  <a:pt x="46" y="28"/>
                  <a:pt x="46" y="28"/>
                </a:cubicBezTo>
                <a:cubicBezTo>
                  <a:pt x="46" y="25"/>
                  <a:pt x="46" y="25"/>
                  <a:pt x="46" y="25"/>
                </a:cubicBezTo>
                <a:cubicBezTo>
                  <a:pt x="44" y="25"/>
                  <a:pt x="43" y="24"/>
                  <a:pt x="41" y="23"/>
                </a:cubicBezTo>
                <a:cubicBezTo>
                  <a:pt x="39" y="25"/>
                  <a:pt x="39" y="25"/>
                  <a:pt x="39" y="25"/>
                </a:cubicBezTo>
                <a:cubicBezTo>
                  <a:pt x="37" y="22"/>
                  <a:pt x="37" y="22"/>
                  <a:pt x="37" y="22"/>
                </a:cubicBezTo>
                <a:cubicBezTo>
                  <a:pt x="39" y="20"/>
                  <a:pt x="39" y="20"/>
                  <a:pt x="39" y="20"/>
                </a:cubicBezTo>
                <a:cubicBezTo>
                  <a:pt x="38" y="19"/>
                  <a:pt x="37" y="17"/>
                  <a:pt x="37" y="15"/>
                </a:cubicBezTo>
                <a:cubicBezTo>
                  <a:pt x="34" y="15"/>
                  <a:pt x="34" y="15"/>
                  <a:pt x="34" y="15"/>
                </a:cubicBezTo>
                <a:cubicBezTo>
                  <a:pt x="34" y="12"/>
                  <a:pt x="34" y="12"/>
                  <a:pt x="34" y="12"/>
                </a:cubicBezTo>
                <a:cubicBezTo>
                  <a:pt x="37" y="12"/>
                  <a:pt x="37" y="12"/>
                  <a:pt x="37" y="12"/>
                </a:cubicBezTo>
                <a:cubicBezTo>
                  <a:pt x="37" y="10"/>
                  <a:pt x="38" y="9"/>
                  <a:pt x="39" y="7"/>
                </a:cubicBezTo>
                <a:cubicBezTo>
                  <a:pt x="37" y="5"/>
                  <a:pt x="37" y="5"/>
                  <a:pt x="37" y="5"/>
                </a:cubicBezTo>
                <a:cubicBezTo>
                  <a:pt x="39" y="3"/>
                  <a:pt x="39" y="3"/>
                  <a:pt x="39" y="3"/>
                </a:cubicBezTo>
                <a:cubicBezTo>
                  <a:pt x="41" y="5"/>
                  <a:pt x="41" y="5"/>
                  <a:pt x="41" y="5"/>
                </a:cubicBezTo>
                <a:cubicBezTo>
                  <a:pt x="43" y="4"/>
                  <a:pt x="44" y="3"/>
                  <a:pt x="46" y="3"/>
                </a:cubicBezTo>
                <a:cubicBezTo>
                  <a:pt x="46" y="0"/>
                  <a:pt x="46" y="0"/>
                  <a:pt x="46" y="0"/>
                </a:cubicBezTo>
                <a:cubicBezTo>
                  <a:pt x="49" y="0"/>
                  <a:pt x="49" y="0"/>
                  <a:pt x="49" y="0"/>
                </a:cubicBezTo>
                <a:cubicBezTo>
                  <a:pt x="49" y="3"/>
                  <a:pt x="49" y="3"/>
                  <a:pt x="49" y="3"/>
                </a:cubicBezTo>
                <a:cubicBezTo>
                  <a:pt x="51" y="3"/>
                  <a:pt x="53" y="4"/>
                  <a:pt x="54" y="5"/>
                </a:cubicBezTo>
                <a:cubicBezTo>
                  <a:pt x="56" y="3"/>
                  <a:pt x="56" y="3"/>
                  <a:pt x="56" y="3"/>
                </a:cubicBezTo>
                <a:cubicBezTo>
                  <a:pt x="59" y="5"/>
                  <a:pt x="59" y="5"/>
                  <a:pt x="59" y="5"/>
                </a:cubicBezTo>
                <a:cubicBezTo>
                  <a:pt x="57" y="7"/>
                  <a:pt x="57" y="7"/>
                  <a:pt x="57" y="7"/>
                </a:cubicBezTo>
                <a:cubicBezTo>
                  <a:pt x="58" y="8"/>
                  <a:pt x="59" y="10"/>
                  <a:pt x="59" y="12"/>
                </a:cubicBezTo>
                <a:close/>
                <a:moveTo>
                  <a:pt x="48" y="22"/>
                </a:moveTo>
                <a:cubicBezTo>
                  <a:pt x="48" y="22"/>
                  <a:pt x="48" y="22"/>
                  <a:pt x="48" y="22"/>
                </a:cubicBezTo>
                <a:cubicBezTo>
                  <a:pt x="43" y="22"/>
                  <a:pt x="40" y="18"/>
                  <a:pt x="40" y="14"/>
                </a:cubicBezTo>
                <a:cubicBezTo>
                  <a:pt x="40" y="9"/>
                  <a:pt x="43" y="6"/>
                  <a:pt x="48" y="6"/>
                </a:cubicBezTo>
                <a:cubicBezTo>
                  <a:pt x="52" y="6"/>
                  <a:pt x="56" y="9"/>
                  <a:pt x="56" y="14"/>
                </a:cubicBezTo>
                <a:cubicBezTo>
                  <a:pt x="56" y="18"/>
                  <a:pt x="52" y="22"/>
                  <a:pt x="48" y="22"/>
                </a:cubicBezTo>
                <a:close/>
              </a:path>
            </a:pathLst>
          </a:custGeom>
          <a:solidFill>
            <a:schemeClr val="accent2"/>
          </a:solidFill>
          <a:ln>
            <a:noFill/>
          </a:ln>
          <a:extLst/>
        </p:spPr>
        <p:txBody>
          <a:bodyPr lIns="96940" tIns="48469" rIns="96940" bIns="48469"/>
          <a:lstStyle/>
          <a:p>
            <a:pPr>
              <a:defRPr/>
            </a:pPr>
            <a:endParaRPr lang="zh-CN" altLang="en-US" sz="2400" dirty="0">
              <a:ea typeface="微软雅黑" panose="020B0503020204020204" pitchFamily="34" charset="-122"/>
            </a:endParaRPr>
          </a:p>
        </p:txBody>
      </p:sp>
      <p:sp>
        <p:nvSpPr>
          <p:cNvPr id="43" name="Freeform 45"/>
          <p:cNvSpPr>
            <a:spLocks noEditPoints="1"/>
          </p:cNvSpPr>
          <p:nvPr/>
        </p:nvSpPr>
        <p:spPr bwMode="auto">
          <a:xfrm>
            <a:off x="9386888" y="3922187"/>
            <a:ext cx="338667" cy="376767"/>
          </a:xfrm>
          <a:custGeom>
            <a:avLst/>
            <a:gdLst>
              <a:gd name="T0" fmla="*/ 40 w 46"/>
              <a:gd name="T1" fmla="*/ 28 h 51"/>
              <a:gd name="T2" fmla="*/ 35 w 46"/>
              <a:gd name="T3" fmla="*/ 41 h 51"/>
              <a:gd name="T4" fmla="*/ 34 w 46"/>
              <a:gd name="T5" fmla="*/ 34 h 51"/>
              <a:gd name="T6" fmla="*/ 29 w 46"/>
              <a:gd name="T7" fmla="*/ 30 h 51"/>
              <a:gd name="T8" fmla="*/ 29 w 46"/>
              <a:gd name="T9" fmla="*/ 30 h 51"/>
              <a:gd name="T10" fmla="*/ 27 w 46"/>
              <a:gd name="T11" fmla="*/ 30 h 51"/>
              <a:gd name="T12" fmla="*/ 25 w 46"/>
              <a:gd name="T13" fmla="*/ 35 h 51"/>
              <a:gd name="T14" fmla="*/ 24 w 46"/>
              <a:gd name="T15" fmla="*/ 38 h 51"/>
              <a:gd name="T16" fmla="*/ 24 w 46"/>
              <a:gd name="T17" fmla="*/ 32 h 51"/>
              <a:gd name="T18" fmla="*/ 24 w 46"/>
              <a:gd name="T19" fmla="*/ 31 h 51"/>
              <a:gd name="T20" fmla="*/ 23 w 46"/>
              <a:gd name="T21" fmla="*/ 30 h 51"/>
              <a:gd name="T22" fmla="*/ 22 w 46"/>
              <a:gd name="T23" fmla="*/ 31 h 51"/>
              <a:gd name="T24" fmla="*/ 22 w 46"/>
              <a:gd name="T25" fmla="*/ 32 h 51"/>
              <a:gd name="T26" fmla="*/ 21 w 46"/>
              <a:gd name="T27" fmla="*/ 38 h 51"/>
              <a:gd name="T28" fmla="*/ 20 w 46"/>
              <a:gd name="T29" fmla="*/ 35 h 51"/>
              <a:gd name="T30" fmla="*/ 19 w 46"/>
              <a:gd name="T31" fmla="*/ 30 h 51"/>
              <a:gd name="T32" fmla="*/ 15 w 46"/>
              <a:gd name="T33" fmla="*/ 30 h 51"/>
              <a:gd name="T34" fmla="*/ 15 w 46"/>
              <a:gd name="T35" fmla="*/ 30 h 51"/>
              <a:gd name="T36" fmla="*/ 11 w 46"/>
              <a:gd name="T37" fmla="*/ 34 h 51"/>
              <a:gd name="T38" fmla="*/ 10 w 46"/>
              <a:gd name="T39" fmla="*/ 41 h 51"/>
              <a:gd name="T40" fmla="*/ 5 w 46"/>
              <a:gd name="T41" fmla="*/ 28 h 51"/>
              <a:gd name="T42" fmla="*/ 23 w 46"/>
              <a:gd name="T43" fmla="*/ 11 h 51"/>
              <a:gd name="T44" fmla="*/ 23 w 46"/>
              <a:gd name="T45" fmla="*/ 14 h 51"/>
              <a:gd name="T46" fmla="*/ 25 w 46"/>
              <a:gd name="T47" fmla="*/ 15 h 51"/>
              <a:gd name="T48" fmla="*/ 28 w 46"/>
              <a:gd name="T49" fmla="*/ 13 h 51"/>
              <a:gd name="T50" fmla="*/ 32 w 46"/>
              <a:gd name="T51" fmla="*/ 11 h 51"/>
              <a:gd name="T52" fmla="*/ 34 w 46"/>
              <a:gd name="T53" fmla="*/ 9 h 51"/>
              <a:gd name="T54" fmla="*/ 34 w 46"/>
              <a:gd name="T55" fmla="*/ 7 h 51"/>
              <a:gd name="T56" fmla="*/ 32 w 46"/>
              <a:gd name="T57" fmla="*/ 5 h 51"/>
              <a:gd name="T58" fmla="*/ 28 w 46"/>
              <a:gd name="T59" fmla="*/ 3 h 51"/>
              <a:gd name="T60" fmla="*/ 25 w 46"/>
              <a:gd name="T61" fmla="*/ 1 h 51"/>
              <a:gd name="T62" fmla="*/ 23 w 46"/>
              <a:gd name="T63" fmla="*/ 2 h 51"/>
              <a:gd name="T64" fmla="*/ 23 w 46"/>
              <a:gd name="T65" fmla="*/ 5 h 51"/>
              <a:gd name="T66" fmla="*/ 0 w 46"/>
              <a:gd name="T67" fmla="*/ 28 h 51"/>
              <a:gd name="T68" fmla="*/ 23 w 46"/>
              <a:gd name="T69" fmla="*/ 51 h 51"/>
              <a:gd name="T70" fmla="*/ 46 w 46"/>
              <a:gd name="T71" fmla="*/ 28 h 51"/>
              <a:gd name="T72" fmla="*/ 40 w 46"/>
              <a:gd name="T73" fmla="*/ 28 h 51"/>
              <a:gd name="T74" fmla="*/ 23 w 46"/>
              <a:gd name="T75" fmla="*/ 19 h 51"/>
              <a:gd name="T76" fmla="*/ 28 w 46"/>
              <a:gd name="T77" fmla="*/ 24 h 51"/>
              <a:gd name="T78" fmla="*/ 23 w 46"/>
              <a:gd name="T79" fmla="*/ 29 h 51"/>
              <a:gd name="T80" fmla="*/ 17 w 46"/>
              <a:gd name="T81" fmla="*/ 24 h 51"/>
              <a:gd name="T82" fmla="*/ 23 w 46"/>
              <a:gd name="T83" fmla="*/ 19 h 51"/>
              <a:gd name="T84" fmla="*/ 30 w 46"/>
              <a:gd name="T85" fmla="*/ 37 h 51"/>
              <a:gd name="T86" fmla="*/ 30 w 46"/>
              <a:gd name="T87" fmla="*/ 37 h 51"/>
              <a:gd name="T88" fmla="*/ 30 w 46"/>
              <a:gd name="T89" fmla="*/ 37 h 51"/>
              <a:gd name="T90" fmla="*/ 30 w 46"/>
              <a:gd name="T91" fmla="*/ 44 h 51"/>
              <a:gd name="T92" fmla="*/ 30 w 46"/>
              <a:gd name="T93" fmla="*/ 44 h 51"/>
              <a:gd name="T94" fmla="*/ 29 w 46"/>
              <a:gd name="T95" fmla="*/ 37 h 51"/>
              <a:gd name="T96" fmla="*/ 30 w 46"/>
              <a:gd name="T97" fmla="*/ 37 h 51"/>
              <a:gd name="T98" fmla="*/ 15 w 46"/>
              <a:gd name="T99" fmla="*/ 37 h 51"/>
              <a:gd name="T100" fmla="*/ 15 w 46"/>
              <a:gd name="T101" fmla="*/ 37 h 51"/>
              <a:gd name="T102" fmla="*/ 15 w 46"/>
              <a:gd name="T103" fmla="*/ 44 h 51"/>
              <a:gd name="T104" fmla="*/ 14 w 46"/>
              <a:gd name="T105" fmla="*/ 44 h 51"/>
              <a:gd name="T106" fmla="*/ 14 w 46"/>
              <a:gd name="T107" fmla="*/ 37 h 51"/>
              <a:gd name="T108" fmla="*/ 15 w 46"/>
              <a:gd name="T109" fmla="*/ 3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6" h="51">
                <a:moveTo>
                  <a:pt x="40" y="28"/>
                </a:moveTo>
                <a:cubicBezTo>
                  <a:pt x="40" y="33"/>
                  <a:pt x="38" y="38"/>
                  <a:pt x="35" y="41"/>
                </a:cubicBezTo>
                <a:cubicBezTo>
                  <a:pt x="34" y="38"/>
                  <a:pt x="34" y="35"/>
                  <a:pt x="34" y="34"/>
                </a:cubicBezTo>
                <a:cubicBezTo>
                  <a:pt x="33" y="31"/>
                  <a:pt x="30" y="30"/>
                  <a:pt x="29" y="30"/>
                </a:cubicBezTo>
                <a:cubicBezTo>
                  <a:pt x="29" y="30"/>
                  <a:pt x="29" y="30"/>
                  <a:pt x="29" y="30"/>
                </a:cubicBezTo>
                <a:cubicBezTo>
                  <a:pt x="27" y="30"/>
                  <a:pt x="27" y="30"/>
                  <a:pt x="27" y="30"/>
                </a:cubicBezTo>
                <a:cubicBezTo>
                  <a:pt x="25" y="35"/>
                  <a:pt x="25" y="35"/>
                  <a:pt x="25" y="35"/>
                </a:cubicBezTo>
                <a:cubicBezTo>
                  <a:pt x="24" y="38"/>
                  <a:pt x="24" y="38"/>
                  <a:pt x="24" y="38"/>
                </a:cubicBezTo>
                <a:cubicBezTo>
                  <a:pt x="24" y="32"/>
                  <a:pt x="24" y="32"/>
                  <a:pt x="24" y="32"/>
                </a:cubicBezTo>
                <a:cubicBezTo>
                  <a:pt x="24" y="32"/>
                  <a:pt x="24" y="31"/>
                  <a:pt x="24" y="31"/>
                </a:cubicBezTo>
                <a:cubicBezTo>
                  <a:pt x="24" y="31"/>
                  <a:pt x="23" y="30"/>
                  <a:pt x="23" y="30"/>
                </a:cubicBezTo>
                <a:cubicBezTo>
                  <a:pt x="22" y="30"/>
                  <a:pt x="22" y="31"/>
                  <a:pt x="22" y="31"/>
                </a:cubicBezTo>
                <a:cubicBezTo>
                  <a:pt x="22" y="31"/>
                  <a:pt x="22" y="32"/>
                  <a:pt x="22" y="32"/>
                </a:cubicBezTo>
                <a:cubicBezTo>
                  <a:pt x="21" y="38"/>
                  <a:pt x="21" y="38"/>
                  <a:pt x="21" y="38"/>
                </a:cubicBezTo>
                <a:cubicBezTo>
                  <a:pt x="20" y="35"/>
                  <a:pt x="20" y="35"/>
                  <a:pt x="20" y="35"/>
                </a:cubicBezTo>
                <a:cubicBezTo>
                  <a:pt x="19" y="30"/>
                  <a:pt x="19" y="30"/>
                  <a:pt x="19" y="30"/>
                </a:cubicBezTo>
                <a:cubicBezTo>
                  <a:pt x="15" y="30"/>
                  <a:pt x="15" y="30"/>
                  <a:pt x="15" y="30"/>
                </a:cubicBezTo>
                <a:cubicBezTo>
                  <a:pt x="15" y="30"/>
                  <a:pt x="15" y="30"/>
                  <a:pt x="15" y="30"/>
                </a:cubicBezTo>
                <a:cubicBezTo>
                  <a:pt x="13" y="31"/>
                  <a:pt x="11" y="31"/>
                  <a:pt x="11" y="34"/>
                </a:cubicBezTo>
                <a:cubicBezTo>
                  <a:pt x="10" y="35"/>
                  <a:pt x="10" y="37"/>
                  <a:pt x="10" y="41"/>
                </a:cubicBezTo>
                <a:cubicBezTo>
                  <a:pt x="7" y="37"/>
                  <a:pt x="5" y="33"/>
                  <a:pt x="5" y="28"/>
                </a:cubicBezTo>
                <a:cubicBezTo>
                  <a:pt x="5" y="19"/>
                  <a:pt x="13" y="11"/>
                  <a:pt x="23" y="11"/>
                </a:cubicBezTo>
                <a:cubicBezTo>
                  <a:pt x="23" y="14"/>
                  <a:pt x="23" y="14"/>
                  <a:pt x="23" y="14"/>
                </a:cubicBezTo>
                <a:cubicBezTo>
                  <a:pt x="23" y="15"/>
                  <a:pt x="24" y="15"/>
                  <a:pt x="25" y="15"/>
                </a:cubicBezTo>
                <a:cubicBezTo>
                  <a:pt x="28" y="13"/>
                  <a:pt x="28" y="13"/>
                  <a:pt x="28" y="13"/>
                </a:cubicBezTo>
                <a:cubicBezTo>
                  <a:pt x="29" y="12"/>
                  <a:pt x="30" y="11"/>
                  <a:pt x="32" y="11"/>
                </a:cubicBezTo>
                <a:cubicBezTo>
                  <a:pt x="34" y="9"/>
                  <a:pt x="34" y="9"/>
                  <a:pt x="34" y="9"/>
                </a:cubicBezTo>
                <a:cubicBezTo>
                  <a:pt x="36" y="8"/>
                  <a:pt x="36" y="7"/>
                  <a:pt x="34" y="7"/>
                </a:cubicBezTo>
                <a:cubicBezTo>
                  <a:pt x="32" y="5"/>
                  <a:pt x="32" y="5"/>
                  <a:pt x="32" y="5"/>
                </a:cubicBezTo>
                <a:cubicBezTo>
                  <a:pt x="30" y="4"/>
                  <a:pt x="29" y="3"/>
                  <a:pt x="28" y="3"/>
                </a:cubicBezTo>
                <a:cubicBezTo>
                  <a:pt x="25" y="1"/>
                  <a:pt x="25" y="1"/>
                  <a:pt x="25" y="1"/>
                </a:cubicBezTo>
                <a:cubicBezTo>
                  <a:pt x="24" y="0"/>
                  <a:pt x="23" y="1"/>
                  <a:pt x="23" y="2"/>
                </a:cubicBezTo>
                <a:cubicBezTo>
                  <a:pt x="23" y="5"/>
                  <a:pt x="23" y="5"/>
                  <a:pt x="23" y="5"/>
                </a:cubicBezTo>
                <a:cubicBezTo>
                  <a:pt x="10" y="5"/>
                  <a:pt x="0" y="16"/>
                  <a:pt x="0" y="28"/>
                </a:cubicBezTo>
                <a:cubicBezTo>
                  <a:pt x="0" y="41"/>
                  <a:pt x="10" y="51"/>
                  <a:pt x="23" y="51"/>
                </a:cubicBezTo>
                <a:cubicBezTo>
                  <a:pt x="35" y="51"/>
                  <a:pt x="46" y="41"/>
                  <a:pt x="46" y="28"/>
                </a:cubicBezTo>
                <a:cubicBezTo>
                  <a:pt x="40" y="28"/>
                  <a:pt x="40" y="28"/>
                  <a:pt x="40" y="28"/>
                </a:cubicBezTo>
                <a:close/>
                <a:moveTo>
                  <a:pt x="23" y="19"/>
                </a:moveTo>
                <a:cubicBezTo>
                  <a:pt x="26" y="19"/>
                  <a:pt x="28" y="21"/>
                  <a:pt x="28" y="24"/>
                </a:cubicBezTo>
                <a:cubicBezTo>
                  <a:pt x="28" y="27"/>
                  <a:pt x="26" y="29"/>
                  <a:pt x="23" y="29"/>
                </a:cubicBezTo>
                <a:cubicBezTo>
                  <a:pt x="20" y="29"/>
                  <a:pt x="17" y="27"/>
                  <a:pt x="17" y="24"/>
                </a:cubicBezTo>
                <a:cubicBezTo>
                  <a:pt x="17" y="21"/>
                  <a:pt x="20" y="19"/>
                  <a:pt x="23" y="19"/>
                </a:cubicBezTo>
                <a:close/>
                <a:moveTo>
                  <a:pt x="30" y="37"/>
                </a:moveTo>
                <a:cubicBezTo>
                  <a:pt x="30" y="37"/>
                  <a:pt x="30" y="37"/>
                  <a:pt x="30" y="37"/>
                </a:cubicBezTo>
                <a:cubicBezTo>
                  <a:pt x="30" y="37"/>
                  <a:pt x="30" y="37"/>
                  <a:pt x="30" y="37"/>
                </a:cubicBezTo>
                <a:cubicBezTo>
                  <a:pt x="30" y="44"/>
                  <a:pt x="30" y="44"/>
                  <a:pt x="30" y="44"/>
                </a:cubicBezTo>
                <a:cubicBezTo>
                  <a:pt x="30" y="44"/>
                  <a:pt x="30" y="44"/>
                  <a:pt x="30" y="44"/>
                </a:cubicBezTo>
                <a:cubicBezTo>
                  <a:pt x="29" y="37"/>
                  <a:pt x="29" y="37"/>
                  <a:pt x="29" y="37"/>
                </a:cubicBezTo>
                <a:cubicBezTo>
                  <a:pt x="30" y="37"/>
                  <a:pt x="30" y="37"/>
                  <a:pt x="30" y="37"/>
                </a:cubicBezTo>
                <a:close/>
                <a:moveTo>
                  <a:pt x="15" y="37"/>
                </a:moveTo>
                <a:cubicBezTo>
                  <a:pt x="15" y="37"/>
                  <a:pt x="15" y="37"/>
                  <a:pt x="15" y="37"/>
                </a:cubicBezTo>
                <a:cubicBezTo>
                  <a:pt x="15" y="44"/>
                  <a:pt x="15" y="44"/>
                  <a:pt x="15" y="44"/>
                </a:cubicBezTo>
                <a:cubicBezTo>
                  <a:pt x="15" y="44"/>
                  <a:pt x="14" y="44"/>
                  <a:pt x="14" y="44"/>
                </a:cubicBezTo>
                <a:cubicBezTo>
                  <a:pt x="14" y="37"/>
                  <a:pt x="14" y="37"/>
                  <a:pt x="14" y="37"/>
                </a:cubicBezTo>
                <a:cubicBezTo>
                  <a:pt x="14" y="37"/>
                  <a:pt x="14" y="37"/>
                  <a:pt x="15" y="37"/>
                </a:cubicBezTo>
                <a:close/>
              </a:path>
            </a:pathLst>
          </a:custGeom>
          <a:solidFill>
            <a:schemeClr val="accent4"/>
          </a:solidFill>
          <a:ln>
            <a:noFill/>
          </a:ln>
          <a:extLst/>
        </p:spPr>
        <p:txBody>
          <a:bodyPr lIns="96940" tIns="48469" rIns="96940" bIns="48469"/>
          <a:lstStyle/>
          <a:p>
            <a:pPr>
              <a:defRPr/>
            </a:pPr>
            <a:endParaRPr lang="zh-CN" altLang="en-US" sz="2400" dirty="0">
              <a:ea typeface="微软雅黑" panose="020B0503020204020204" pitchFamily="34" charset="-122"/>
            </a:endParaRPr>
          </a:p>
        </p:txBody>
      </p:sp>
      <p:sp>
        <p:nvSpPr>
          <p:cNvPr id="44" name="TextBox 43"/>
          <p:cNvSpPr txBox="1">
            <a:spLocks noChangeArrowheads="1"/>
          </p:cNvSpPr>
          <p:nvPr/>
        </p:nvSpPr>
        <p:spPr bwMode="auto">
          <a:xfrm>
            <a:off x="1879072" y="5031322"/>
            <a:ext cx="2226733" cy="1164587"/>
          </a:xfrm>
          <a:prstGeom prst="rect">
            <a:avLst/>
          </a:prstGeom>
          <a:noFill/>
          <a:ln w="9525">
            <a:noFill/>
            <a:miter lim="800000"/>
            <a:headEnd/>
            <a:tailEnd/>
          </a:ln>
        </p:spPr>
        <p:txBody>
          <a:bodyPr lIns="96940" tIns="48469" rIns="96940" bIns="48469">
            <a:spAutoFit/>
          </a:bodyPr>
          <a:lstStyle/>
          <a:p>
            <a:pPr>
              <a:lnSpc>
                <a:spcPct val="130000"/>
              </a:lnSpc>
            </a:pPr>
            <a:r>
              <a:rPr lang="zh-CN" altLang="en-US" sz="1333" dirty="0">
                <a:solidFill>
                  <a:schemeClr val="tx1">
                    <a:lumMod val="65000"/>
                    <a:lumOff val="35000"/>
                  </a:schemeClr>
                </a:solidFill>
                <a:latin typeface="微软雅黑" pitchFamily="34" charset="-122"/>
                <a:ea typeface="微软雅黑" panose="020B0503020204020204" pitchFamily="34" charset="-122"/>
              </a:rPr>
              <a:t>您的内容打在这里，或者通过复制您的文本后。您的内容打在这里，或者通过复制您的文本后。</a:t>
            </a:r>
          </a:p>
        </p:txBody>
      </p:sp>
      <p:sp>
        <p:nvSpPr>
          <p:cNvPr id="45" name="TextBox 44"/>
          <p:cNvSpPr txBox="1">
            <a:spLocks noChangeArrowheads="1"/>
          </p:cNvSpPr>
          <p:nvPr/>
        </p:nvSpPr>
        <p:spPr bwMode="auto">
          <a:xfrm>
            <a:off x="2442106" y="4624920"/>
            <a:ext cx="1881716" cy="328295"/>
          </a:xfrm>
          <a:prstGeom prst="rect">
            <a:avLst/>
          </a:prstGeom>
          <a:noFill/>
          <a:ln w="9525">
            <a:noFill/>
            <a:miter lim="800000"/>
            <a:headEnd/>
            <a:tailEnd/>
          </a:ln>
        </p:spPr>
        <p:txBody>
          <a:bodyPr lIns="96940" tIns="0" rIns="96940" bIns="0">
            <a:spAutoFit/>
          </a:bodyPr>
          <a:lstStyle/>
          <a:p>
            <a:r>
              <a:rPr lang="zh-CN" altLang="en-US" sz="3200" baseline="-3000" dirty="0">
                <a:solidFill>
                  <a:schemeClr val="tx1">
                    <a:lumMod val="65000"/>
                    <a:lumOff val="35000"/>
                  </a:schemeClr>
                </a:solidFill>
                <a:latin typeface="微软雅黑" pitchFamily="34" charset="-122"/>
                <a:ea typeface="微软雅黑" panose="020B0503020204020204" pitchFamily="34" charset="-122"/>
              </a:rPr>
              <a:t>添加标题</a:t>
            </a:r>
          </a:p>
        </p:txBody>
      </p:sp>
      <p:sp>
        <p:nvSpPr>
          <p:cNvPr id="46" name="TextBox 45"/>
          <p:cNvSpPr txBox="1">
            <a:spLocks noChangeArrowheads="1"/>
          </p:cNvSpPr>
          <p:nvPr/>
        </p:nvSpPr>
        <p:spPr bwMode="auto">
          <a:xfrm>
            <a:off x="4063471" y="5031320"/>
            <a:ext cx="2224616" cy="1191389"/>
          </a:xfrm>
          <a:prstGeom prst="rect">
            <a:avLst/>
          </a:prstGeom>
          <a:noFill/>
          <a:ln w="9525">
            <a:noFill/>
            <a:miter lim="800000"/>
            <a:headEnd/>
            <a:tailEnd/>
          </a:ln>
        </p:spPr>
        <p:txBody>
          <a:bodyPr lIns="96940" tIns="48469" rIns="96940" bIns="48469">
            <a:spAutoFit/>
          </a:bodyPr>
          <a:lstStyle/>
          <a:p>
            <a:pPr>
              <a:lnSpc>
                <a:spcPct val="130000"/>
              </a:lnSpc>
            </a:pPr>
            <a:r>
              <a:rPr lang="zh-CN" altLang="en-US" sz="1333" dirty="0">
                <a:solidFill>
                  <a:schemeClr val="tx1">
                    <a:lumMod val="65000"/>
                    <a:lumOff val="35000"/>
                  </a:schemeClr>
                </a:solidFill>
                <a:latin typeface="微软雅黑" pitchFamily="34" charset="-122"/>
                <a:ea typeface="微软雅黑" panose="020B0503020204020204" pitchFamily="34" charset="-122"/>
              </a:rPr>
              <a:t>您的内容打在这里，或者通过复制您的文本后。您的内容打在这里，或者通过复制您的文本后</a:t>
            </a:r>
            <a:r>
              <a:rPr lang="zh-CN" altLang="en-US" sz="1467" dirty="0">
                <a:solidFill>
                  <a:srgbClr val="000000"/>
                </a:solidFill>
                <a:latin typeface="微软雅黑" pitchFamily="34" charset="-122"/>
                <a:ea typeface="微软雅黑" panose="020B0503020204020204" pitchFamily="34" charset="-122"/>
              </a:rPr>
              <a:t>。</a:t>
            </a:r>
          </a:p>
        </p:txBody>
      </p:sp>
      <p:sp>
        <p:nvSpPr>
          <p:cNvPr id="47" name="TextBox 46"/>
          <p:cNvSpPr txBox="1">
            <a:spLocks noChangeArrowheads="1"/>
          </p:cNvSpPr>
          <p:nvPr/>
        </p:nvSpPr>
        <p:spPr bwMode="auto">
          <a:xfrm>
            <a:off x="4624388" y="4665137"/>
            <a:ext cx="1881717" cy="273601"/>
          </a:xfrm>
          <a:prstGeom prst="rect">
            <a:avLst/>
          </a:prstGeom>
          <a:noFill/>
          <a:ln w="9525">
            <a:noFill/>
            <a:miter lim="800000"/>
            <a:headEnd/>
            <a:tailEnd/>
          </a:ln>
        </p:spPr>
        <p:txBody>
          <a:bodyPr lIns="96940" tIns="0" rIns="96940" bIns="0">
            <a:spAutoFit/>
          </a:bodyPr>
          <a:lstStyle/>
          <a:p>
            <a:r>
              <a:rPr lang="zh-CN" altLang="en-US" sz="2667" b="1" baseline="-3000" dirty="0">
                <a:solidFill>
                  <a:schemeClr val="tx1">
                    <a:lumMod val="65000"/>
                    <a:lumOff val="35000"/>
                  </a:schemeClr>
                </a:solidFill>
                <a:latin typeface="微软雅黑" pitchFamily="34" charset="-122"/>
                <a:ea typeface="微软雅黑" panose="020B0503020204020204" pitchFamily="34" charset="-122"/>
              </a:rPr>
              <a:t>添加标题</a:t>
            </a:r>
          </a:p>
        </p:txBody>
      </p:sp>
      <p:sp>
        <p:nvSpPr>
          <p:cNvPr id="48" name="TextBox 47"/>
          <p:cNvSpPr txBox="1">
            <a:spLocks noChangeArrowheads="1"/>
          </p:cNvSpPr>
          <p:nvPr/>
        </p:nvSpPr>
        <p:spPr bwMode="auto">
          <a:xfrm>
            <a:off x="6216122" y="5031320"/>
            <a:ext cx="2226733" cy="1191389"/>
          </a:xfrm>
          <a:prstGeom prst="rect">
            <a:avLst/>
          </a:prstGeom>
          <a:noFill/>
          <a:ln w="9525">
            <a:noFill/>
            <a:miter lim="800000"/>
            <a:headEnd/>
            <a:tailEnd/>
          </a:ln>
        </p:spPr>
        <p:txBody>
          <a:bodyPr lIns="96940" tIns="48469" rIns="96940" bIns="48469">
            <a:spAutoFit/>
          </a:bodyPr>
          <a:lstStyle/>
          <a:p>
            <a:pPr>
              <a:lnSpc>
                <a:spcPct val="130000"/>
              </a:lnSpc>
            </a:pPr>
            <a:r>
              <a:rPr lang="zh-CN" altLang="en-US" sz="1333" dirty="0">
                <a:solidFill>
                  <a:schemeClr val="tx1">
                    <a:lumMod val="65000"/>
                    <a:lumOff val="35000"/>
                  </a:schemeClr>
                </a:solidFill>
                <a:latin typeface="微软雅黑" pitchFamily="34" charset="-122"/>
                <a:ea typeface="微软雅黑" panose="020B0503020204020204" pitchFamily="34" charset="-122"/>
              </a:rPr>
              <a:t>您的内容打在这里，或者通过复制您的文本后。您的内容打在这里，或者通过复制您的文本后</a:t>
            </a:r>
            <a:r>
              <a:rPr lang="zh-CN" altLang="en-US" sz="1467" dirty="0">
                <a:solidFill>
                  <a:srgbClr val="000000"/>
                </a:solidFill>
                <a:latin typeface="微软雅黑" pitchFamily="34" charset="-122"/>
                <a:ea typeface="微软雅黑" panose="020B0503020204020204" pitchFamily="34" charset="-122"/>
              </a:rPr>
              <a:t>。</a:t>
            </a:r>
          </a:p>
        </p:txBody>
      </p:sp>
      <p:sp>
        <p:nvSpPr>
          <p:cNvPr id="49" name="TextBox 48"/>
          <p:cNvSpPr txBox="1">
            <a:spLocks noChangeArrowheads="1"/>
          </p:cNvSpPr>
          <p:nvPr/>
        </p:nvSpPr>
        <p:spPr bwMode="auto">
          <a:xfrm>
            <a:off x="6779156" y="4665137"/>
            <a:ext cx="1881717" cy="273601"/>
          </a:xfrm>
          <a:prstGeom prst="rect">
            <a:avLst/>
          </a:prstGeom>
          <a:noFill/>
          <a:ln w="9525">
            <a:noFill/>
            <a:miter lim="800000"/>
            <a:headEnd/>
            <a:tailEnd/>
          </a:ln>
        </p:spPr>
        <p:txBody>
          <a:bodyPr lIns="96940" tIns="0" rIns="96940" bIns="0">
            <a:spAutoFit/>
          </a:bodyPr>
          <a:lstStyle/>
          <a:p>
            <a:r>
              <a:rPr lang="zh-CN" altLang="en-US" sz="2667" b="1" baseline="-3000" dirty="0">
                <a:solidFill>
                  <a:schemeClr val="tx1">
                    <a:lumMod val="65000"/>
                    <a:lumOff val="35000"/>
                  </a:schemeClr>
                </a:solidFill>
                <a:latin typeface="微软雅黑" pitchFamily="34" charset="-122"/>
                <a:ea typeface="微软雅黑" panose="020B0503020204020204" pitchFamily="34" charset="-122"/>
              </a:rPr>
              <a:t>添加标题</a:t>
            </a:r>
          </a:p>
        </p:txBody>
      </p:sp>
      <p:sp>
        <p:nvSpPr>
          <p:cNvPr id="50" name="TextBox 49"/>
          <p:cNvSpPr txBox="1">
            <a:spLocks noChangeArrowheads="1"/>
          </p:cNvSpPr>
          <p:nvPr/>
        </p:nvSpPr>
        <p:spPr bwMode="auto">
          <a:xfrm>
            <a:off x="8455558" y="5031322"/>
            <a:ext cx="2224617" cy="1164587"/>
          </a:xfrm>
          <a:prstGeom prst="rect">
            <a:avLst/>
          </a:prstGeom>
          <a:noFill/>
          <a:ln w="9525">
            <a:noFill/>
            <a:miter lim="800000"/>
            <a:headEnd/>
            <a:tailEnd/>
          </a:ln>
        </p:spPr>
        <p:txBody>
          <a:bodyPr lIns="96940" tIns="48469" rIns="96940" bIns="48469">
            <a:spAutoFit/>
          </a:bodyPr>
          <a:lstStyle/>
          <a:p>
            <a:pPr>
              <a:lnSpc>
                <a:spcPct val="130000"/>
              </a:lnSpc>
            </a:pPr>
            <a:r>
              <a:rPr lang="zh-CN" altLang="en-US" sz="1333" dirty="0">
                <a:solidFill>
                  <a:schemeClr val="tx1">
                    <a:lumMod val="65000"/>
                    <a:lumOff val="35000"/>
                  </a:schemeClr>
                </a:solidFill>
                <a:latin typeface="微软雅黑" pitchFamily="34" charset="-122"/>
                <a:ea typeface="微软雅黑" panose="020B0503020204020204" pitchFamily="34" charset="-122"/>
              </a:rPr>
              <a:t>您的内容打在这里，或者通过复制您的文本后。您的内容打在这里，或者通过复制您的文本后。</a:t>
            </a:r>
          </a:p>
        </p:txBody>
      </p:sp>
      <p:sp>
        <p:nvSpPr>
          <p:cNvPr id="51" name="TextBox 50"/>
          <p:cNvSpPr txBox="1">
            <a:spLocks noChangeArrowheads="1"/>
          </p:cNvSpPr>
          <p:nvPr/>
        </p:nvSpPr>
        <p:spPr bwMode="auto">
          <a:xfrm>
            <a:off x="9016474" y="4665137"/>
            <a:ext cx="1881716" cy="273601"/>
          </a:xfrm>
          <a:prstGeom prst="rect">
            <a:avLst/>
          </a:prstGeom>
          <a:noFill/>
          <a:ln w="9525">
            <a:noFill/>
            <a:miter lim="800000"/>
            <a:headEnd/>
            <a:tailEnd/>
          </a:ln>
        </p:spPr>
        <p:txBody>
          <a:bodyPr lIns="96940" tIns="0" rIns="96940" bIns="0">
            <a:spAutoFit/>
          </a:bodyPr>
          <a:lstStyle/>
          <a:p>
            <a:r>
              <a:rPr lang="zh-CN" altLang="en-US" sz="2667" b="1" baseline="-3000" dirty="0">
                <a:solidFill>
                  <a:schemeClr val="tx1">
                    <a:lumMod val="65000"/>
                    <a:lumOff val="35000"/>
                  </a:schemeClr>
                </a:solidFill>
                <a:latin typeface="微软雅黑" pitchFamily="34" charset="-122"/>
                <a:ea typeface="微软雅黑" panose="020B0503020204020204" pitchFamily="34" charset="-122"/>
              </a:rPr>
              <a:t>添加标题</a:t>
            </a:r>
          </a:p>
        </p:txBody>
      </p:sp>
      <p:sp>
        <p:nvSpPr>
          <p:cNvPr id="52" name="TextBox 42"/>
          <p:cNvSpPr txBox="1"/>
          <p:nvPr/>
        </p:nvSpPr>
        <p:spPr>
          <a:xfrm>
            <a:off x="4678590" y="404664"/>
            <a:ext cx="2727080" cy="400110"/>
          </a:xfrm>
          <a:prstGeom prst="rect">
            <a:avLst/>
          </a:prstGeom>
          <a:noFill/>
        </p:spPr>
        <p:txBody>
          <a:bodyPr wrap="square" rtlCol="0">
            <a:spAutoFit/>
          </a:bodyPr>
          <a:lstStyle/>
          <a:p>
            <a:pPr algn="ct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添加您的标题文本</a:t>
            </a:r>
          </a:p>
        </p:txBody>
      </p:sp>
      <p:cxnSp>
        <p:nvCxnSpPr>
          <p:cNvPr id="53" name="直接连接符​​ 14"/>
          <p:cNvCxnSpPr/>
          <p:nvPr/>
        </p:nvCxnSpPr>
        <p:spPr>
          <a:xfrm>
            <a:off x="8005083" y="624880"/>
            <a:ext cx="4077013"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54" name="直接连接符​​ 14"/>
          <p:cNvCxnSpPr/>
          <p:nvPr/>
        </p:nvCxnSpPr>
        <p:spPr>
          <a:xfrm>
            <a:off x="120923" y="624880"/>
            <a:ext cx="4077013"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2066933"/>
      </p:ext>
    </p:extLst>
  </p:cSld>
  <p:clrMapOvr>
    <a:masterClrMapping/>
  </p:clrMapOvr>
  <p:transition spd="slow">
    <p:pull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anim calcmode="lin" valueType="num">
                                      <p:cBhvr>
                                        <p:cTn id="8" dur="500" fill="hold"/>
                                        <p:tgtEl>
                                          <p:spTgt spid="36"/>
                                        </p:tgtEl>
                                        <p:attrNameLst>
                                          <p:attrName>ppt_w</p:attrName>
                                        </p:attrNameLst>
                                      </p:cBhvr>
                                      <p:tavLst>
                                        <p:tav tm="0" fmla="#ppt_w*sin(2.5*pi*$)">
                                          <p:val>
                                            <p:fltVal val="0"/>
                                          </p:val>
                                        </p:tav>
                                        <p:tav tm="100000">
                                          <p:val>
                                            <p:fltVal val="1"/>
                                          </p:val>
                                        </p:tav>
                                      </p:tavLst>
                                    </p:anim>
                                    <p:anim calcmode="lin" valueType="num">
                                      <p:cBhvr>
                                        <p:cTn id="9" dur="500" fill="hold"/>
                                        <p:tgtEl>
                                          <p:spTgt spid="36"/>
                                        </p:tgtEl>
                                        <p:attrNameLst>
                                          <p:attrName>ppt_h</p:attrName>
                                        </p:attrNameLst>
                                      </p:cBhvr>
                                      <p:tavLst>
                                        <p:tav tm="0">
                                          <p:val>
                                            <p:strVal val="#ppt_h"/>
                                          </p:val>
                                        </p:tav>
                                        <p:tav tm="100000">
                                          <p:val>
                                            <p:strVal val="#ppt_h"/>
                                          </p:val>
                                        </p:tav>
                                      </p:tavLst>
                                    </p:anim>
                                  </p:childTnLst>
                                </p:cTn>
                              </p:par>
                              <p:par>
                                <p:cTn id="10" presetID="45" presetClass="entr" presetSubtype="0" fill="hold" nodeType="withEffect">
                                  <p:stCondLst>
                                    <p:cond delay="0"/>
                                  </p:stCondLst>
                                  <p:childTnLst>
                                    <p:set>
                                      <p:cBhvr>
                                        <p:cTn id="11" dur="1" fill="hold">
                                          <p:stCondLst>
                                            <p:cond delay="0"/>
                                          </p:stCondLst>
                                        </p:cTn>
                                        <p:tgtEl>
                                          <p:spTgt spid="37"/>
                                        </p:tgtEl>
                                        <p:attrNameLst>
                                          <p:attrName>style.visibility</p:attrName>
                                        </p:attrNameLst>
                                      </p:cBhvr>
                                      <p:to>
                                        <p:strVal val="visible"/>
                                      </p:to>
                                    </p:set>
                                    <p:animEffect transition="in" filter="fade">
                                      <p:cBhvr>
                                        <p:cTn id="12" dur="500"/>
                                        <p:tgtEl>
                                          <p:spTgt spid="37"/>
                                        </p:tgtEl>
                                      </p:cBhvr>
                                    </p:animEffect>
                                    <p:anim calcmode="lin" valueType="num">
                                      <p:cBhvr>
                                        <p:cTn id="13" dur="500" fill="hold"/>
                                        <p:tgtEl>
                                          <p:spTgt spid="37"/>
                                        </p:tgtEl>
                                        <p:attrNameLst>
                                          <p:attrName>ppt_w</p:attrName>
                                        </p:attrNameLst>
                                      </p:cBhvr>
                                      <p:tavLst>
                                        <p:tav tm="0" fmla="#ppt_w*sin(2.5*pi*$)">
                                          <p:val>
                                            <p:fltVal val="0"/>
                                          </p:val>
                                        </p:tav>
                                        <p:tav tm="100000">
                                          <p:val>
                                            <p:fltVal val="1"/>
                                          </p:val>
                                        </p:tav>
                                      </p:tavLst>
                                    </p:anim>
                                    <p:anim calcmode="lin" valueType="num">
                                      <p:cBhvr>
                                        <p:cTn id="14" dur="500" fill="hold"/>
                                        <p:tgtEl>
                                          <p:spTgt spid="37"/>
                                        </p:tgtEl>
                                        <p:attrNameLst>
                                          <p:attrName>ppt_h</p:attrName>
                                        </p:attrNameLst>
                                      </p:cBhvr>
                                      <p:tavLst>
                                        <p:tav tm="0">
                                          <p:val>
                                            <p:strVal val="#ppt_h"/>
                                          </p:val>
                                        </p:tav>
                                        <p:tav tm="100000">
                                          <p:val>
                                            <p:strVal val="#ppt_h"/>
                                          </p:val>
                                        </p:tav>
                                      </p:tavLst>
                                    </p:anim>
                                  </p:childTnLst>
                                </p:cTn>
                              </p:par>
                            </p:childTnLst>
                          </p:cTn>
                        </p:par>
                        <p:par>
                          <p:cTn id="15" fill="hold">
                            <p:stCondLst>
                              <p:cond delay="500"/>
                            </p:stCondLst>
                            <p:childTnLst>
                              <p:par>
                                <p:cTn id="16" presetID="47" presetClass="entr" presetSubtype="0" fill="hold" grpId="0" nodeType="afterEffect">
                                  <p:stCondLst>
                                    <p:cond delay="0"/>
                                  </p:stCondLst>
                                  <p:childTnLst>
                                    <p:set>
                                      <p:cBhvr>
                                        <p:cTn id="17" dur="1" fill="hold">
                                          <p:stCondLst>
                                            <p:cond delay="0"/>
                                          </p:stCondLst>
                                        </p:cTn>
                                        <p:tgtEl>
                                          <p:spTgt spid="45"/>
                                        </p:tgtEl>
                                        <p:attrNameLst>
                                          <p:attrName>style.visibility</p:attrName>
                                        </p:attrNameLst>
                                      </p:cBhvr>
                                      <p:to>
                                        <p:strVal val="visible"/>
                                      </p:to>
                                    </p:set>
                                    <p:animEffect transition="in" filter="fade">
                                      <p:cBhvr>
                                        <p:cTn id="18" dur="1000"/>
                                        <p:tgtEl>
                                          <p:spTgt spid="45"/>
                                        </p:tgtEl>
                                      </p:cBhvr>
                                    </p:animEffect>
                                    <p:anim calcmode="lin" valueType="num">
                                      <p:cBhvr>
                                        <p:cTn id="19" dur="1000" fill="hold"/>
                                        <p:tgtEl>
                                          <p:spTgt spid="45"/>
                                        </p:tgtEl>
                                        <p:attrNameLst>
                                          <p:attrName>ppt_x</p:attrName>
                                        </p:attrNameLst>
                                      </p:cBhvr>
                                      <p:tavLst>
                                        <p:tav tm="0">
                                          <p:val>
                                            <p:strVal val="#ppt_x"/>
                                          </p:val>
                                        </p:tav>
                                        <p:tav tm="100000">
                                          <p:val>
                                            <p:strVal val="#ppt_x"/>
                                          </p:val>
                                        </p:tav>
                                      </p:tavLst>
                                    </p:anim>
                                    <p:anim calcmode="lin" valueType="num">
                                      <p:cBhvr>
                                        <p:cTn id="20" dur="1000" fill="hold"/>
                                        <p:tgtEl>
                                          <p:spTgt spid="45"/>
                                        </p:tgtEl>
                                        <p:attrNameLst>
                                          <p:attrName>ppt_y</p:attrName>
                                        </p:attrNameLst>
                                      </p:cBhvr>
                                      <p:tavLst>
                                        <p:tav tm="0">
                                          <p:val>
                                            <p:strVal val="#ppt_y-.1"/>
                                          </p:val>
                                        </p:tav>
                                        <p:tav tm="100000">
                                          <p:val>
                                            <p:strVal val="#ppt_y"/>
                                          </p:val>
                                        </p:tav>
                                      </p:tavLst>
                                    </p:anim>
                                  </p:childTnLst>
                                </p:cTn>
                              </p:par>
                              <p:par>
                                <p:cTn id="21" presetID="47" presetClass="entr" presetSubtype="0" fill="hold" grpId="0" nodeType="withEffect">
                                  <p:stCondLst>
                                    <p:cond delay="0"/>
                                  </p:stCondLst>
                                  <p:childTnLst>
                                    <p:set>
                                      <p:cBhvr>
                                        <p:cTn id="22" dur="1" fill="hold">
                                          <p:stCondLst>
                                            <p:cond delay="0"/>
                                          </p:stCondLst>
                                        </p:cTn>
                                        <p:tgtEl>
                                          <p:spTgt spid="44"/>
                                        </p:tgtEl>
                                        <p:attrNameLst>
                                          <p:attrName>style.visibility</p:attrName>
                                        </p:attrNameLst>
                                      </p:cBhvr>
                                      <p:to>
                                        <p:strVal val="visible"/>
                                      </p:to>
                                    </p:set>
                                    <p:animEffect transition="in" filter="fade">
                                      <p:cBhvr>
                                        <p:cTn id="23" dur="1000"/>
                                        <p:tgtEl>
                                          <p:spTgt spid="44"/>
                                        </p:tgtEl>
                                      </p:cBhvr>
                                    </p:animEffect>
                                    <p:anim calcmode="lin" valueType="num">
                                      <p:cBhvr>
                                        <p:cTn id="24" dur="1000" fill="hold"/>
                                        <p:tgtEl>
                                          <p:spTgt spid="44"/>
                                        </p:tgtEl>
                                        <p:attrNameLst>
                                          <p:attrName>ppt_x</p:attrName>
                                        </p:attrNameLst>
                                      </p:cBhvr>
                                      <p:tavLst>
                                        <p:tav tm="0">
                                          <p:val>
                                            <p:strVal val="#ppt_x"/>
                                          </p:val>
                                        </p:tav>
                                        <p:tav tm="100000">
                                          <p:val>
                                            <p:strVal val="#ppt_x"/>
                                          </p:val>
                                        </p:tav>
                                      </p:tavLst>
                                    </p:anim>
                                    <p:anim calcmode="lin" valueType="num">
                                      <p:cBhvr>
                                        <p:cTn id="25" dur="1000" fill="hold"/>
                                        <p:tgtEl>
                                          <p:spTgt spid="44"/>
                                        </p:tgtEl>
                                        <p:attrNameLst>
                                          <p:attrName>ppt_y</p:attrName>
                                        </p:attrNameLst>
                                      </p:cBhvr>
                                      <p:tavLst>
                                        <p:tav tm="0">
                                          <p:val>
                                            <p:strVal val="#ppt_y-.1"/>
                                          </p:val>
                                        </p:tav>
                                        <p:tav tm="100000">
                                          <p:val>
                                            <p:strVal val="#ppt_y"/>
                                          </p:val>
                                        </p:tav>
                                      </p:tavLst>
                                    </p:anim>
                                  </p:childTnLst>
                                </p:cTn>
                              </p:par>
                              <p:par>
                                <p:cTn id="26" presetID="22" presetClass="entr" presetSubtype="4" fill="hold" nodeType="withEffect">
                                  <p:stCondLst>
                                    <p:cond delay="0"/>
                                  </p:stCondLst>
                                  <p:childTnLst>
                                    <p:set>
                                      <p:cBhvr>
                                        <p:cTn id="27" dur="1" fill="hold">
                                          <p:stCondLst>
                                            <p:cond delay="0"/>
                                          </p:stCondLst>
                                        </p:cTn>
                                        <p:tgtEl>
                                          <p:spTgt spid="3"/>
                                        </p:tgtEl>
                                        <p:attrNameLst>
                                          <p:attrName>style.visibility</p:attrName>
                                        </p:attrNameLst>
                                      </p:cBhvr>
                                      <p:to>
                                        <p:strVal val="visible"/>
                                      </p:to>
                                    </p:set>
                                    <p:animEffect transition="in" filter="wipe(down)">
                                      <p:cBhvr>
                                        <p:cTn id="28" dur="500"/>
                                        <p:tgtEl>
                                          <p:spTgt spid="3"/>
                                        </p:tgtEl>
                                      </p:cBhvr>
                                    </p:animEffect>
                                  </p:childTnLst>
                                </p:cTn>
                              </p:par>
                              <p:par>
                                <p:cTn id="29" presetID="22" presetClass="entr" presetSubtype="4" fill="hold" nodeType="withEffect">
                                  <p:stCondLst>
                                    <p:cond delay="200"/>
                                  </p:stCondLst>
                                  <p:childTnLst>
                                    <p:set>
                                      <p:cBhvr>
                                        <p:cTn id="30" dur="1" fill="hold">
                                          <p:stCondLst>
                                            <p:cond delay="0"/>
                                          </p:stCondLst>
                                        </p:cTn>
                                        <p:tgtEl>
                                          <p:spTgt spid="5"/>
                                        </p:tgtEl>
                                        <p:attrNameLst>
                                          <p:attrName>style.visibility</p:attrName>
                                        </p:attrNameLst>
                                      </p:cBhvr>
                                      <p:to>
                                        <p:strVal val="visible"/>
                                      </p:to>
                                    </p:set>
                                    <p:animEffect transition="in" filter="wipe(down)">
                                      <p:cBhvr>
                                        <p:cTn id="31" dur="500"/>
                                        <p:tgtEl>
                                          <p:spTgt spid="5"/>
                                        </p:tgtEl>
                                      </p:cBhvr>
                                    </p:animEffect>
                                  </p:childTnLst>
                                </p:cTn>
                              </p:par>
                              <p:par>
                                <p:cTn id="32" presetID="22" presetClass="entr" presetSubtype="4" fill="hold" nodeType="withEffect">
                                  <p:stCondLst>
                                    <p:cond delay="400"/>
                                  </p:stCondLst>
                                  <p:childTnLst>
                                    <p:set>
                                      <p:cBhvr>
                                        <p:cTn id="33" dur="1" fill="hold">
                                          <p:stCondLst>
                                            <p:cond delay="0"/>
                                          </p:stCondLst>
                                        </p:cTn>
                                        <p:tgtEl>
                                          <p:spTgt spid="7"/>
                                        </p:tgtEl>
                                        <p:attrNameLst>
                                          <p:attrName>style.visibility</p:attrName>
                                        </p:attrNameLst>
                                      </p:cBhvr>
                                      <p:to>
                                        <p:strVal val="visible"/>
                                      </p:to>
                                    </p:set>
                                    <p:animEffect transition="in" filter="wipe(down)">
                                      <p:cBhvr>
                                        <p:cTn id="34" dur="500"/>
                                        <p:tgtEl>
                                          <p:spTgt spid="7"/>
                                        </p:tgtEl>
                                      </p:cBhvr>
                                    </p:animEffect>
                                  </p:childTnLst>
                                </p:cTn>
                              </p:par>
                              <p:par>
                                <p:cTn id="35" presetID="22" presetClass="entr" presetSubtype="4" fill="hold" nodeType="withEffect">
                                  <p:stCondLst>
                                    <p:cond delay="600"/>
                                  </p:stCondLst>
                                  <p:childTnLst>
                                    <p:set>
                                      <p:cBhvr>
                                        <p:cTn id="36" dur="1" fill="hold">
                                          <p:stCondLst>
                                            <p:cond delay="0"/>
                                          </p:stCondLst>
                                        </p:cTn>
                                        <p:tgtEl>
                                          <p:spTgt spid="8"/>
                                        </p:tgtEl>
                                        <p:attrNameLst>
                                          <p:attrName>style.visibility</p:attrName>
                                        </p:attrNameLst>
                                      </p:cBhvr>
                                      <p:to>
                                        <p:strVal val="visible"/>
                                      </p:to>
                                    </p:set>
                                    <p:animEffect transition="in" filter="wipe(down)">
                                      <p:cBhvr>
                                        <p:cTn id="37" dur="500"/>
                                        <p:tgtEl>
                                          <p:spTgt spid="8"/>
                                        </p:tgtEl>
                                      </p:cBhvr>
                                    </p:animEffect>
                                  </p:childTnLst>
                                </p:cTn>
                              </p:par>
                            </p:childTnLst>
                          </p:cTn>
                        </p:par>
                        <p:par>
                          <p:cTn id="38" fill="hold">
                            <p:stCondLst>
                              <p:cond delay="1600"/>
                            </p:stCondLst>
                            <p:childTnLst>
                              <p:par>
                                <p:cTn id="39" presetID="22" presetClass="entr" presetSubtype="4" fill="hold" grpId="0" nodeType="afterEffect">
                                  <p:stCondLst>
                                    <p:cond delay="0"/>
                                  </p:stCondLst>
                                  <p:childTnLst>
                                    <p:set>
                                      <p:cBhvr>
                                        <p:cTn id="40" dur="1" fill="hold">
                                          <p:stCondLst>
                                            <p:cond delay="0"/>
                                          </p:stCondLst>
                                        </p:cTn>
                                        <p:tgtEl>
                                          <p:spTgt spid="4"/>
                                        </p:tgtEl>
                                        <p:attrNameLst>
                                          <p:attrName>style.visibility</p:attrName>
                                        </p:attrNameLst>
                                      </p:cBhvr>
                                      <p:to>
                                        <p:strVal val="visible"/>
                                      </p:to>
                                    </p:set>
                                    <p:animEffect transition="in" filter="wipe(down)">
                                      <p:cBhvr>
                                        <p:cTn id="41" dur="500"/>
                                        <p:tgtEl>
                                          <p:spTgt spid="4"/>
                                        </p:tgtEl>
                                      </p:cBhvr>
                                    </p:animEffect>
                                  </p:childTnLst>
                                </p:cTn>
                              </p:par>
                              <p:par>
                                <p:cTn id="42" presetID="22" presetClass="entr" presetSubtype="4" fill="hold" grpId="0" nodeType="withEffect">
                                  <p:stCondLst>
                                    <p:cond delay="0"/>
                                  </p:stCondLst>
                                  <p:childTnLst>
                                    <p:set>
                                      <p:cBhvr>
                                        <p:cTn id="43" dur="1" fill="hold">
                                          <p:stCondLst>
                                            <p:cond delay="0"/>
                                          </p:stCondLst>
                                        </p:cTn>
                                        <p:tgtEl>
                                          <p:spTgt spid="9"/>
                                        </p:tgtEl>
                                        <p:attrNameLst>
                                          <p:attrName>style.visibility</p:attrName>
                                        </p:attrNameLst>
                                      </p:cBhvr>
                                      <p:to>
                                        <p:strVal val="visible"/>
                                      </p:to>
                                    </p:set>
                                    <p:animEffect transition="in" filter="wipe(down)">
                                      <p:cBhvr>
                                        <p:cTn id="44" dur="500"/>
                                        <p:tgtEl>
                                          <p:spTgt spid="9"/>
                                        </p:tgtEl>
                                      </p:cBhvr>
                                    </p:animEffect>
                                  </p:childTnLst>
                                </p:cTn>
                              </p:par>
                              <p:par>
                                <p:cTn id="45" presetID="22" presetClass="entr" presetSubtype="4" fill="hold" grpId="0" nodeType="with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wipe(down)">
                                      <p:cBhvr>
                                        <p:cTn id="47" dur="500"/>
                                        <p:tgtEl>
                                          <p:spTgt spid="10"/>
                                        </p:tgtEl>
                                      </p:cBhvr>
                                    </p:animEffect>
                                  </p:childTnLst>
                                </p:cTn>
                              </p:par>
                              <p:par>
                                <p:cTn id="48" presetID="22" presetClass="entr" presetSubtype="4" fill="hold" grpId="0" nodeType="withEffect">
                                  <p:stCondLst>
                                    <p:cond delay="0"/>
                                  </p:stCondLst>
                                  <p:childTnLst>
                                    <p:set>
                                      <p:cBhvr>
                                        <p:cTn id="49" dur="1" fill="hold">
                                          <p:stCondLst>
                                            <p:cond delay="0"/>
                                          </p:stCondLst>
                                        </p:cTn>
                                        <p:tgtEl>
                                          <p:spTgt spid="11"/>
                                        </p:tgtEl>
                                        <p:attrNameLst>
                                          <p:attrName>style.visibility</p:attrName>
                                        </p:attrNameLst>
                                      </p:cBhvr>
                                      <p:to>
                                        <p:strVal val="visible"/>
                                      </p:to>
                                    </p:set>
                                    <p:animEffect transition="in" filter="wipe(down)">
                                      <p:cBhvr>
                                        <p:cTn id="50" dur="500"/>
                                        <p:tgtEl>
                                          <p:spTgt spid="11"/>
                                        </p:tgtEl>
                                      </p:cBhvr>
                                    </p:animEffect>
                                  </p:childTnLst>
                                </p:cTn>
                              </p:par>
                            </p:childTnLst>
                          </p:cTn>
                        </p:par>
                        <p:par>
                          <p:cTn id="51" fill="hold">
                            <p:stCondLst>
                              <p:cond delay="2100"/>
                            </p:stCondLst>
                            <p:childTnLst>
                              <p:par>
                                <p:cTn id="52" presetID="45" presetClass="entr" presetSubtype="0" fill="hold" grpId="0" nodeType="afterEffect">
                                  <p:stCondLst>
                                    <p:cond delay="0"/>
                                  </p:stCondLst>
                                  <p:childTnLst>
                                    <p:set>
                                      <p:cBhvr>
                                        <p:cTn id="53" dur="1" fill="hold">
                                          <p:stCondLst>
                                            <p:cond delay="0"/>
                                          </p:stCondLst>
                                        </p:cTn>
                                        <p:tgtEl>
                                          <p:spTgt spid="38"/>
                                        </p:tgtEl>
                                        <p:attrNameLst>
                                          <p:attrName>style.visibility</p:attrName>
                                        </p:attrNameLst>
                                      </p:cBhvr>
                                      <p:to>
                                        <p:strVal val="visible"/>
                                      </p:to>
                                    </p:set>
                                    <p:animEffect transition="in" filter="fade">
                                      <p:cBhvr>
                                        <p:cTn id="54" dur="500"/>
                                        <p:tgtEl>
                                          <p:spTgt spid="38"/>
                                        </p:tgtEl>
                                      </p:cBhvr>
                                    </p:animEffect>
                                    <p:anim calcmode="lin" valueType="num">
                                      <p:cBhvr>
                                        <p:cTn id="55" dur="500" fill="hold"/>
                                        <p:tgtEl>
                                          <p:spTgt spid="38"/>
                                        </p:tgtEl>
                                        <p:attrNameLst>
                                          <p:attrName>ppt_w</p:attrName>
                                        </p:attrNameLst>
                                      </p:cBhvr>
                                      <p:tavLst>
                                        <p:tav tm="0" fmla="#ppt_w*sin(2.5*pi*$)">
                                          <p:val>
                                            <p:fltVal val="0"/>
                                          </p:val>
                                        </p:tav>
                                        <p:tav tm="100000">
                                          <p:val>
                                            <p:fltVal val="1"/>
                                          </p:val>
                                        </p:tav>
                                      </p:tavLst>
                                    </p:anim>
                                    <p:anim calcmode="lin" valueType="num">
                                      <p:cBhvr>
                                        <p:cTn id="56" dur="500" fill="hold"/>
                                        <p:tgtEl>
                                          <p:spTgt spid="38"/>
                                        </p:tgtEl>
                                        <p:attrNameLst>
                                          <p:attrName>ppt_h</p:attrName>
                                        </p:attrNameLst>
                                      </p:cBhvr>
                                      <p:tavLst>
                                        <p:tav tm="0">
                                          <p:val>
                                            <p:strVal val="#ppt_h"/>
                                          </p:val>
                                        </p:tav>
                                        <p:tav tm="100000">
                                          <p:val>
                                            <p:strVal val="#ppt_h"/>
                                          </p:val>
                                        </p:tav>
                                      </p:tavLst>
                                    </p:anim>
                                  </p:childTnLst>
                                </p:cTn>
                              </p:par>
                              <p:par>
                                <p:cTn id="57" presetID="45" presetClass="entr" presetSubtype="0" fill="hold" nodeType="withEffect">
                                  <p:stCondLst>
                                    <p:cond delay="0"/>
                                  </p:stCondLst>
                                  <p:childTnLst>
                                    <p:set>
                                      <p:cBhvr>
                                        <p:cTn id="58" dur="1" fill="hold">
                                          <p:stCondLst>
                                            <p:cond delay="0"/>
                                          </p:stCondLst>
                                        </p:cTn>
                                        <p:tgtEl>
                                          <p:spTgt spid="42"/>
                                        </p:tgtEl>
                                        <p:attrNameLst>
                                          <p:attrName>style.visibility</p:attrName>
                                        </p:attrNameLst>
                                      </p:cBhvr>
                                      <p:to>
                                        <p:strVal val="visible"/>
                                      </p:to>
                                    </p:set>
                                    <p:animEffect transition="in" filter="fade">
                                      <p:cBhvr>
                                        <p:cTn id="59" dur="500"/>
                                        <p:tgtEl>
                                          <p:spTgt spid="42"/>
                                        </p:tgtEl>
                                      </p:cBhvr>
                                    </p:animEffect>
                                    <p:anim calcmode="lin" valueType="num">
                                      <p:cBhvr>
                                        <p:cTn id="60" dur="500" fill="hold"/>
                                        <p:tgtEl>
                                          <p:spTgt spid="42"/>
                                        </p:tgtEl>
                                        <p:attrNameLst>
                                          <p:attrName>ppt_w</p:attrName>
                                        </p:attrNameLst>
                                      </p:cBhvr>
                                      <p:tavLst>
                                        <p:tav tm="0" fmla="#ppt_w*sin(2.5*pi*$)">
                                          <p:val>
                                            <p:fltVal val="0"/>
                                          </p:val>
                                        </p:tav>
                                        <p:tav tm="100000">
                                          <p:val>
                                            <p:fltVal val="1"/>
                                          </p:val>
                                        </p:tav>
                                      </p:tavLst>
                                    </p:anim>
                                    <p:anim calcmode="lin" valueType="num">
                                      <p:cBhvr>
                                        <p:cTn id="61" dur="500" fill="hold"/>
                                        <p:tgtEl>
                                          <p:spTgt spid="42"/>
                                        </p:tgtEl>
                                        <p:attrNameLst>
                                          <p:attrName>ppt_h</p:attrName>
                                        </p:attrNameLst>
                                      </p:cBhvr>
                                      <p:tavLst>
                                        <p:tav tm="0">
                                          <p:val>
                                            <p:strVal val="#ppt_h"/>
                                          </p:val>
                                        </p:tav>
                                        <p:tav tm="100000">
                                          <p:val>
                                            <p:strVal val="#ppt_h"/>
                                          </p:val>
                                        </p:tav>
                                      </p:tavLst>
                                    </p:anim>
                                  </p:childTnLst>
                                </p:cTn>
                              </p:par>
                            </p:childTnLst>
                          </p:cTn>
                        </p:par>
                        <p:par>
                          <p:cTn id="62" fill="hold">
                            <p:stCondLst>
                              <p:cond delay="2600"/>
                            </p:stCondLst>
                            <p:childTnLst>
                              <p:par>
                                <p:cTn id="63" presetID="47" presetClass="entr" presetSubtype="0" fill="hold" grpId="0" nodeType="afterEffect">
                                  <p:stCondLst>
                                    <p:cond delay="0"/>
                                  </p:stCondLst>
                                  <p:childTnLst>
                                    <p:set>
                                      <p:cBhvr>
                                        <p:cTn id="64" dur="1" fill="hold">
                                          <p:stCondLst>
                                            <p:cond delay="0"/>
                                          </p:stCondLst>
                                        </p:cTn>
                                        <p:tgtEl>
                                          <p:spTgt spid="47"/>
                                        </p:tgtEl>
                                        <p:attrNameLst>
                                          <p:attrName>style.visibility</p:attrName>
                                        </p:attrNameLst>
                                      </p:cBhvr>
                                      <p:to>
                                        <p:strVal val="visible"/>
                                      </p:to>
                                    </p:set>
                                    <p:animEffect transition="in" filter="fade">
                                      <p:cBhvr>
                                        <p:cTn id="65" dur="1000"/>
                                        <p:tgtEl>
                                          <p:spTgt spid="47"/>
                                        </p:tgtEl>
                                      </p:cBhvr>
                                    </p:animEffect>
                                    <p:anim calcmode="lin" valueType="num">
                                      <p:cBhvr>
                                        <p:cTn id="66" dur="1000" fill="hold"/>
                                        <p:tgtEl>
                                          <p:spTgt spid="47"/>
                                        </p:tgtEl>
                                        <p:attrNameLst>
                                          <p:attrName>ppt_x</p:attrName>
                                        </p:attrNameLst>
                                      </p:cBhvr>
                                      <p:tavLst>
                                        <p:tav tm="0">
                                          <p:val>
                                            <p:strVal val="#ppt_x"/>
                                          </p:val>
                                        </p:tav>
                                        <p:tav tm="100000">
                                          <p:val>
                                            <p:strVal val="#ppt_x"/>
                                          </p:val>
                                        </p:tav>
                                      </p:tavLst>
                                    </p:anim>
                                    <p:anim calcmode="lin" valueType="num">
                                      <p:cBhvr>
                                        <p:cTn id="67" dur="1000" fill="hold"/>
                                        <p:tgtEl>
                                          <p:spTgt spid="47"/>
                                        </p:tgtEl>
                                        <p:attrNameLst>
                                          <p:attrName>ppt_y</p:attrName>
                                        </p:attrNameLst>
                                      </p:cBhvr>
                                      <p:tavLst>
                                        <p:tav tm="0">
                                          <p:val>
                                            <p:strVal val="#ppt_y-.1"/>
                                          </p:val>
                                        </p:tav>
                                        <p:tav tm="100000">
                                          <p:val>
                                            <p:strVal val="#ppt_y"/>
                                          </p:val>
                                        </p:tav>
                                      </p:tavLst>
                                    </p:anim>
                                  </p:childTnLst>
                                </p:cTn>
                              </p:par>
                              <p:par>
                                <p:cTn id="68" presetID="47" presetClass="entr" presetSubtype="0" fill="hold" grpId="0" nodeType="withEffect">
                                  <p:stCondLst>
                                    <p:cond delay="0"/>
                                  </p:stCondLst>
                                  <p:childTnLst>
                                    <p:set>
                                      <p:cBhvr>
                                        <p:cTn id="69" dur="1" fill="hold">
                                          <p:stCondLst>
                                            <p:cond delay="0"/>
                                          </p:stCondLst>
                                        </p:cTn>
                                        <p:tgtEl>
                                          <p:spTgt spid="46"/>
                                        </p:tgtEl>
                                        <p:attrNameLst>
                                          <p:attrName>style.visibility</p:attrName>
                                        </p:attrNameLst>
                                      </p:cBhvr>
                                      <p:to>
                                        <p:strVal val="visible"/>
                                      </p:to>
                                    </p:set>
                                    <p:animEffect transition="in" filter="fade">
                                      <p:cBhvr>
                                        <p:cTn id="70" dur="1000"/>
                                        <p:tgtEl>
                                          <p:spTgt spid="46"/>
                                        </p:tgtEl>
                                      </p:cBhvr>
                                    </p:animEffect>
                                    <p:anim calcmode="lin" valueType="num">
                                      <p:cBhvr>
                                        <p:cTn id="71" dur="1000" fill="hold"/>
                                        <p:tgtEl>
                                          <p:spTgt spid="46"/>
                                        </p:tgtEl>
                                        <p:attrNameLst>
                                          <p:attrName>ppt_x</p:attrName>
                                        </p:attrNameLst>
                                      </p:cBhvr>
                                      <p:tavLst>
                                        <p:tav tm="0">
                                          <p:val>
                                            <p:strVal val="#ppt_x"/>
                                          </p:val>
                                        </p:tav>
                                        <p:tav tm="100000">
                                          <p:val>
                                            <p:strVal val="#ppt_x"/>
                                          </p:val>
                                        </p:tav>
                                      </p:tavLst>
                                    </p:anim>
                                    <p:anim calcmode="lin" valueType="num">
                                      <p:cBhvr>
                                        <p:cTn id="72" dur="1000" fill="hold"/>
                                        <p:tgtEl>
                                          <p:spTgt spid="46"/>
                                        </p:tgtEl>
                                        <p:attrNameLst>
                                          <p:attrName>ppt_y</p:attrName>
                                        </p:attrNameLst>
                                      </p:cBhvr>
                                      <p:tavLst>
                                        <p:tav tm="0">
                                          <p:val>
                                            <p:strVal val="#ppt_y-.1"/>
                                          </p:val>
                                        </p:tav>
                                        <p:tav tm="100000">
                                          <p:val>
                                            <p:strVal val="#ppt_y"/>
                                          </p:val>
                                        </p:tav>
                                      </p:tavLst>
                                    </p:anim>
                                  </p:childTnLst>
                                </p:cTn>
                              </p:par>
                              <p:par>
                                <p:cTn id="73" presetID="22" presetClass="entr" presetSubtype="4" fill="hold" nodeType="withEffect">
                                  <p:stCondLst>
                                    <p:cond delay="0"/>
                                  </p:stCondLst>
                                  <p:childTnLst>
                                    <p:set>
                                      <p:cBhvr>
                                        <p:cTn id="74" dur="1" fill="hold">
                                          <p:stCondLst>
                                            <p:cond delay="0"/>
                                          </p:stCondLst>
                                        </p:cTn>
                                        <p:tgtEl>
                                          <p:spTgt spid="12"/>
                                        </p:tgtEl>
                                        <p:attrNameLst>
                                          <p:attrName>style.visibility</p:attrName>
                                        </p:attrNameLst>
                                      </p:cBhvr>
                                      <p:to>
                                        <p:strVal val="visible"/>
                                      </p:to>
                                    </p:set>
                                    <p:animEffect transition="in" filter="wipe(down)">
                                      <p:cBhvr>
                                        <p:cTn id="75" dur="500"/>
                                        <p:tgtEl>
                                          <p:spTgt spid="12"/>
                                        </p:tgtEl>
                                      </p:cBhvr>
                                    </p:animEffect>
                                  </p:childTnLst>
                                </p:cTn>
                              </p:par>
                              <p:par>
                                <p:cTn id="76" presetID="22" presetClass="entr" presetSubtype="4" fill="hold" nodeType="withEffect">
                                  <p:stCondLst>
                                    <p:cond delay="200"/>
                                  </p:stCondLst>
                                  <p:childTnLst>
                                    <p:set>
                                      <p:cBhvr>
                                        <p:cTn id="77" dur="1" fill="hold">
                                          <p:stCondLst>
                                            <p:cond delay="0"/>
                                          </p:stCondLst>
                                        </p:cTn>
                                        <p:tgtEl>
                                          <p:spTgt spid="13"/>
                                        </p:tgtEl>
                                        <p:attrNameLst>
                                          <p:attrName>style.visibility</p:attrName>
                                        </p:attrNameLst>
                                      </p:cBhvr>
                                      <p:to>
                                        <p:strVal val="visible"/>
                                      </p:to>
                                    </p:set>
                                    <p:animEffect transition="in" filter="wipe(down)">
                                      <p:cBhvr>
                                        <p:cTn id="78" dur="500"/>
                                        <p:tgtEl>
                                          <p:spTgt spid="13"/>
                                        </p:tgtEl>
                                      </p:cBhvr>
                                    </p:animEffect>
                                  </p:childTnLst>
                                </p:cTn>
                              </p:par>
                              <p:par>
                                <p:cTn id="79" presetID="22" presetClass="entr" presetSubtype="4" fill="hold" nodeType="withEffect">
                                  <p:stCondLst>
                                    <p:cond delay="400"/>
                                  </p:stCondLst>
                                  <p:childTnLst>
                                    <p:set>
                                      <p:cBhvr>
                                        <p:cTn id="80" dur="1" fill="hold">
                                          <p:stCondLst>
                                            <p:cond delay="0"/>
                                          </p:stCondLst>
                                        </p:cTn>
                                        <p:tgtEl>
                                          <p:spTgt spid="14"/>
                                        </p:tgtEl>
                                        <p:attrNameLst>
                                          <p:attrName>style.visibility</p:attrName>
                                        </p:attrNameLst>
                                      </p:cBhvr>
                                      <p:to>
                                        <p:strVal val="visible"/>
                                      </p:to>
                                    </p:set>
                                    <p:animEffect transition="in" filter="wipe(down)">
                                      <p:cBhvr>
                                        <p:cTn id="81" dur="500"/>
                                        <p:tgtEl>
                                          <p:spTgt spid="14"/>
                                        </p:tgtEl>
                                      </p:cBhvr>
                                    </p:animEffect>
                                  </p:childTnLst>
                                </p:cTn>
                              </p:par>
                              <p:par>
                                <p:cTn id="82" presetID="22" presetClass="entr" presetSubtype="4" fill="hold" nodeType="withEffect">
                                  <p:stCondLst>
                                    <p:cond delay="600"/>
                                  </p:stCondLst>
                                  <p:childTnLst>
                                    <p:set>
                                      <p:cBhvr>
                                        <p:cTn id="83" dur="1" fill="hold">
                                          <p:stCondLst>
                                            <p:cond delay="0"/>
                                          </p:stCondLst>
                                        </p:cTn>
                                        <p:tgtEl>
                                          <p:spTgt spid="15"/>
                                        </p:tgtEl>
                                        <p:attrNameLst>
                                          <p:attrName>style.visibility</p:attrName>
                                        </p:attrNameLst>
                                      </p:cBhvr>
                                      <p:to>
                                        <p:strVal val="visible"/>
                                      </p:to>
                                    </p:set>
                                    <p:animEffect transition="in" filter="wipe(down)">
                                      <p:cBhvr>
                                        <p:cTn id="84" dur="500"/>
                                        <p:tgtEl>
                                          <p:spTgt spid="15"/>
                                        </p:tgtEl>
                                      </p:cBhvr>
                                    </p:animEffect>
                                  </p:childTnLst>
                                </p:cTn>
                              </p:par>
                            </p:childTnLst>
                          </p:cTn>
                        </p:par>
                        <p:par>
                          <p:cTn id="85" fill="hold">
                            <p:stCondLst>
                              <p:cond delay="3700"/>
                            </p:stCondLst>
                            <p:childTnLst>
                              <p:par>
                                <p:cTn id="86" presetID="22" presetClass="entr" presetSubtype="4" fill="hold" grpId="0" nodeType="afterEffect">
                                  <p:stCondLst>
                                    <p:cond delay="0"/>
                                  </p:stCondLst>
                                  <p:childTnLst>
                                    <p:set>
                                      <p:cBhvr>
                                        <p:cTn id="87" dur="1" fill="hold">
                                          <p:stCondLst>
                                            <p:cond delay="0"/>
                                          </p:stCondLst>
                                        </p:cTn>
                                        <p:tgtEl>
                                          <p:spTgt spid="16"/>
                                        </p:tgtEl>
                                        <p:attrNameLst>
                                          <p:attrName>style.visibility</p:attrName>
                                        </p:attrNameLst>
                                      </p:cBhvr>
                                      <p:to>
                                        <p:strVal val="visible"/>
                                      </p:to>
                                    </p:set>
                                    <p:animEffect transition="in" filter="wipe(down)">
                                      <p:cBhvr>
                                        <p:cTn id="88" dur="500"/>
                                        <p:tgtEl>
                                          <p:spTgt spid="16"/>
                                        </p:tgtEl>
                                      </p:cBhvr>
                                    </p:animEffect>
                                  </p:childTnLst>
                                </p:cTn>
                              </p:par>
                              <p:par>
                                <p:cTn id="89" presetID="22" presetClass="entr" presetSubtype="4" fill="hold" grpId="0" nodeType="withEffect">
                                  <p:stCondLst>
                                    <p:cond delay="0"/>
                                  </p:stCondLst>
                                  <p:childTnLst>
                                    <p:set>
                                      <p:cBhvr>
                                        <p:cTn id="90" dur="1" fill="hold">
                                          <p:stCondLst>
                                            <p:cond delay="0"/>
                                          </p:stCondLst>
                                        </p:cTn>
                                        <p:tgtEl>
                                          <p:spTgt spid="17"/>
                                        </p:tgtEl>
                                        <p:attrNameLst>
                                          <p:attrName>style.visibility</p:attrName>
                                        </p:attrNameLst>
                                      </p:cBhvr>
                                      <p:to>
                                        <p:strVal val="visible"/>
                                      </p:to>
                                    </p:set>
                                    <p:animEffect transition="in" filter="wipe(down)">
                                      <p:cBhvr>
                                        <p:cTn id="91" dur="500"/>
                                        <p:tgtEl>
                                          <p:spTgt spid="17"/>
                                        </p:tgtEl>
                                      </p:cBhvr>
                                    </p:animEffect>
                                  </p:childTnLst>
                                </p:cTn>
                              </p:par>
                              <p:par>
                                <p:cTn id="92" presetID="22" presetClass="entr" presetSubtype="4" fill="hold" grpId="0" nodeType="withEffect">
                                  <p:stCondLst>
                                    <p:cond delay="0"/>
                                  </p:stCondLst>
                                  <p:childTnLst>
                                    <p:set>
                                      <p:cBhvr>
                                        <p:cTn id="93" dur="1" fill="hold">
                                          <p:stCondLst>
                                            <p:cond delay="0"/>
                                          </p:stCondLst>
                                        </p:cTn>
                                        <p:tgtEl>
                                          <p:spTgt spid="18"/>
                                        </p:tgtEl>
                                        <p:attrNameLst>
                                          <p:attrName>style.visibility</p:attrName>
                                        </p:attrNameLst>
                                      </p:cBhvr>
                                      <p:to>
                                        <p:strVal val="visible"/>
                                      </p:to>
                                    </p:set>
                                    <p:animEffect transition="in" filter="wipe(down)">
                                      <p:cBhvr>
                                        <p:cTn id="94" dur="500"/>
                                        <p:tgtEl>
                                          <p:spTgt spid="18"/>
                                        </p:tgtEl>
                                      </p:cBhvr>
                                    </p:animEffect>
                                  </p:childTnLst>
                                </p:cTn>
                              </p:par>
                              <p:par>
                                <p:cTn id="95" presetID="22" presetClass="entr" presetSubtype="4" fill="hold" grpId="0" nodeType="withEffect">
                                  <p:stCondLst>
                                    <p:cond delay="0"/>
                                  </p:stCondLst>
                                  <p:childTnLst>
                                    <p:set>
                                      <p:cBhvr>
                                        <p:cTn id="96" dur="1" fill="hold">
                                          <p:stCondLst>
                                            <p:cond delay="0"/>
                                          </p:stCondLst>
                                        </p:cTn>
                                        <p:tgtEl>
                                          <p:spTgt spid="19"/>
                                        </p:tgtEl>
                                        <p:attrNameLst>
                                          <p:attrName>style.visibility</p:attrName>
                                        </p:attrNameLst>
                                      </p:cBhvr>
                                      <p:to>
                                        <p:strVal val="visible"/>
                                      </p:to>
                                    </p:set>
                                    <p:animEffect transition="in" filter="wipe(down)">
                                      <p:cBhvr>
                                        <p:cTn id="97" dur="500"/>
                                        <p:tgtEl>
                                          <p:spTgt spid="19"/>
                                        </p:tgtEl>
                                      </p:cBhvr>
                                    </p:animEffect>
                                  </p:childTnLst>
                                </p:cTn>
                              </p:par>
                            </p:childTnLst>
                          </p:cTn>
                        </p:par>
                        <p:par>
                          <p:cTn id="98" fill="hold">
                            <p:stCondLst>
                              <p:cond delay="4200"/>
                            </p:stCondLst>
                            <p:childTnLst>
                              <p:par>
                                <p:cTn id="99" presetID="45" presetClass="entr" presetSubtype="0" fill="hold" grpId="0" nodeType="afterEffect">
                                  <p:stCondLst>
                                    <p:cond delay="0"/>
                                  </p:stCondLst>
                                  <p:childTnLst>
                                    <p:set>
                                      <p:cBhvr>
                                        <p:cTn id="100" dur="1" fill="hold">
                                          <p:stCondLst>
                                            <p:cond delay="0"/>
                                          </p:stCondLst>
                                        </p:cTn>
                                        <p:tgtEl>
                                          <p:spTgt spid="39"/>
                                        </p:tgtEl>
                                        <p:attrNameLst>
                                          <p:attrName>style.visibility</p:attrName>
                                        </p:attrNameLst>
                                      </p:cBhvr>
                                      <p:to>
                                        <p:strVal val="visible"/>
                                      </p:to>
                                    </p:set>
                                    <p:animEffect transition="in" filter="fade">
                                      <p:cBhvr>
                                        <p:cTn id="101" dur="500"/>
                                        <p:tgtEl>
                                          <p:spTgt spid="39"/>
                                        </p:tgtEl>
                                      </p:cBhvr>
                                    </p:animEffect>
                                    <p:anim calcmode="lin" valueType="num">
                                      <p:cBhvr>
                                        <p:cTn id="102" dur="500" fill="hold"/>
                                        <p:tgtEl>
                                          <p:spTgt spid="39"/>
                                        </p:tgtEl>
                                        <p:attrNameLst>
                                          <p:attrName>ppt_w</p:attrName>
                                        </p:attrNameLst>
                                      </p:cBhvr>
                                      <p:tavLst>
                                        <p:tav tm="0" fmla="#ppt_w*sin(2.5*pi*$)">
                                          <p:val>
                                            <p:fltVal val="0"/>
                                          </p:val>
                                        </p:tav>
                                        <p:tav tm="100000">
                                          <p:val>
                                            <p:fltVal val="1"/>
                                          </p:val>
                                        </p:tav>
                                      </p:tavLst>
                                    </p:anim>
                                    <p:anim calcmode="lin" valueType="num">
                                      <p:cBhvr>
                                        <p:cTn id="103" dur="500" fill="hold"/>
                                        <p:tgtEl>
                                          <p:spTgt spid="39"/>
                                        </p:tgtEl>
                                        <p:attrNameLst>
                                          <p:attrName>ppt_h</p:attrName>
                                        </p:attrNameLst>
                                      </p:cBhvr>
                                      <p:tavLst>
                                        <p:tav tm="0">
                                          <p:val>
                                            <p:strVal val="#ppt_h"/>
                                          </p:val>
                                        </p:tav>
                                        <p:tav tm="100000">
                                          <p:val>
                                            <p:strVal val="#ppt_h"/>
                                          </p:val>
                                        </p:tav>
                                      </p:tavLst>
                                    </p:anim>
                                  </p:childTnLst>
                                </p:cTn>
                              </p:par>
                              <p:par>
                                <p:cTn id="104" presetID="45" presetClass="entr" presetSubtype="0" fill="hold" nodeType="withEffect">
                                  <p:stCondLst>
                                    <p:cond delay="0"/>
                                  </p:stCondLst>
                                  <p:childTnLst>
                                    <p:set>
                                      <p:cBhvr>
                                        <p:cTn id="105" dur="1" fill="hold">
                                          <p:stCondLst>
                                            <p:cond delay="0"/>
                                          </p:stCondLst>
                                        </p:cTn>
                                        <p:tgtEl>
                                          <p:spTgt spid="41"/>
                                        </p:tgtEl>
                                        <p:attrNameLst>
                                          <p:attrName>style.visibility</p:attrName>
                                        </p:attrNameLst>
                                      </p:cBhvr>
                                      <p:to>
                                        <p:strVal val="visible"/>
                                      </p:to>
                                    </p:set>
                                    <p:animEffect transition="in" filter="fade">
                                      <p:cBhvr>
                                        <p:cTn id="106" dur="500"/>
                                        <p:tgtEl>
                                          <p:spTgt spid="41"/>
                                        </p:tgtEl>
                                      </p:cBhvr>
                                    </p:animEffect>
                                    <p:anim calcmode="lin" valueType="num">
                                      <p:cBhvr>
                                        <p:cTn id="107" dur="500" fill="hold"/>
                                        <p:tgtEl>
                                          <p:spTgt spid="41"/>
                                        </p:tgtEl>
                                        <p:attrNameLst>
                                          <p:attrName>ppt_w</p:attrName>
                                        </p:attrNameLst>
                                      </p:cBhvr>
                                      <p:tavLst>
                                        <p:tav tm="0" fmla="#ppt_w*sin(2.5*pi*$)">
                                          <p:val>
                                            <p:fltVal val="0"/>
                                          </p:val>
                                        </p:tav>
                                        <p:tav tm="100000">
                                          <p:val>
                                            <p:fltVal val="1"/>
                                          </p:val>
                                        </p:tav>
                                      </p:tavLst>
                                    </p:anim>
                                    <p:anim calcmode="lin" valueType="num">
                                      <p:cBhvr>
                                        <p:cTn id="108" dur="500" fill="hold"/>
                                        <p:tgtEl>
                                          <p:spTgt spid="41"/>
                                        </p:tgtEl>
                                        <p:attrNameLst>
                                          <p:attrName>ppt_h</p:attrName>
                                        </p:attrNameLst>
                                      </p:cBhvr>
                                      <p:tavLst>
                                        <p:tav tm="0">
                                          <p:val>
                                            <p:strVal val="#ppt_h"/>
                                          </p:val>
                                        </p:tav>
                                        <p:tav tm="100000">
                                          <p:val>
                                            <p:strVal val="#ppt_h"/>
                                          </p:val>
                                        </p:tav>
                                      </p:tavLst>
                                    </p:anim>
                                  </p:childTnLst>
                                </p:cTn>
                              </p:par>
                            </p:childTnLst>
                          </p:cTn>
                        </p:par>
                        <p:par>
                          <p:cTn id="109" fill="hold">
                            <p:stCondLst>
                              <p:cond delay="4700"/>
                            </p:stCondLst>
                            <p:childTnLst>
                              <p:par>
                                <p:cTn id="110" presetID="47" presetClass="entr" presetSubtype="0" fill="hold" grpId="0" nodeType="afterEffect">
                                  <p:stCondLst>
                                    <p:cond delay="0"/>
                                  </p:stCondLst>
                                  <p:childTnLst>
                                    <p:set>
                                      <p:cBhvr>
                                        <p:cTn id="111" dur="1" fill="hold">
                                          <p:stCondLst>
                                            <p:cond delay="0"/>
                                          </p:stCondLst>
                                        </p:cTn>
                                        <p:tgtEl>
                                          <p:spTgt spid="49"/>
                                        </p:tgtEl>
                                        <p:attrNameLst>
                                          <p:attrName>style.visibility</p:attrName>
                                        </p:attrNameLst>
                                      </p:cBhvr>
                                      <p:to>
                                        <p:strVal val="visible"/>
                                      </p:to>
                                    </p:set>
                                    <p:animEffect transition="in" filter="fade">
                                      <p:cBhvr>
                                        <p:cTn id="112" dur="1000"/>
                                        <p:tgtEl>
                                          <p:spTgt spid="49"/>
                                        </p:tgtEl>
                                      </p:cBhvr>
                                    </p:animEffect>
                                    <p:anim calcmode="lin" valueType="num">
                                      <p:cBhvr>
                                        <p:cTn id="113" dur="1000" fill="hold"/>
                                        <p:tgtEl>
                                          <p:spTgt spid="49"/>
                                        </p:tgtEl>
                                        <p:attrNameLst>
                                          <p:attrName>ppt_x</p:attrName>
                                        </p:attrNameLst>
                                      </p:cBhvr>
                                      <p:tavLst>
                                        <p:tav tm="0">
                                          <p:val>
                                            <p:strVal val="#ppt_x"/>
                                          </p:val>
                                        </p:tav>
                                        <p:tav tm="100000">
                                          <p:val>
                                            <p:strVal val="#ppt_x"/>
                                          </p:val>
                                        </p:tav>
                                      </p:tavLst>
                                    </p:anim>
                                    <p:anim calcmode="lin" valueType="num">
                                      <p:cBhvr>
                                        <p:cTn id="114" dur="1000" fill="hold"/>
                                        <p:tgtEl>
                                          <p:spTgt spid="49"/>
                                        </p:tgtEl>
                                        <p:attrNameLst>
                                          <p:attrName>ppt_y</p:attrName>
                                        </p:attrNameLst>
                                      </p:cBhvr>
                                      <p:tavLst>
                                        <p:tav tm="0">
                                          <p:val>
                                            <p:strVal val="#ppt_y-.1"/>
                                          </p:val>
                                        </p:tav>
                                        <p:tav tm="100000">
                                          <p:val>
                                            <p:strVal val="#ppt_y"/>
                                          </p:val>
                                        </p:tav>
                                      </p:tavLst>
                                    </p:anim>
                                  </p:childTnLst>
                                </p:cTn>
                              </p:par>
                              <p:par>
                                <p:cTn id="115" presetID="47" presetClass="entr" presetSubtype="0" fill="hold" grpId="0" nodeType="withEffect">
                                  <p:stCondLst>
                                    <p:cond delay="0"/>
                                  </p:stCondLst>
                                  <p:childTnLst>
                                    <p:set>
                                      <p:cBhvr>
                                        <p:cTn id="116" dur="1" fill="hold">
                                          <p:stCondLst>
                                            <p:cond delay="0"/>
                                          </p:stCondLst>
                                        </p:cTn>
                                        <p:tgtEl>
                                          <p:spTgt spid="48"/>
                                        </p:tgtEl>
                                        <p:attrNameLst>
                                          <p:attrName>style.visibility</p:attrName>
                                        </p:attrNameLst>
                                      </p:cBhvr>
                                      <p:to>
                                        <p:strVal val="visible"/>
                                      </p:to>
                                    </p:set>
                                    <p:animEffect transition="in" filter="fade">
                                      <p:cBhvr>
                                        <p:cTn id="117" dur="1000"/>
                                        <p:tgtEl>
                                          <p:spTgt spid="48"/>
                                        </p:tgtEl>
                                      </p:cBhvr>
                                    </p:animEffect>
                                    <p:anim calcmode="lin" valueType="num">
                                      <p:cBhvr>
                                        <p:cTn id="118" dur="1000" fill="hold"/>
                                        <p:tgtEl>
                                          <p:spTgt spid="48"/>
                                        </p:tgtEl>
                                        <p:attrNameLst>
                                          <p:attrName>ppt_x</p:attrName>
                                        </p:attrNameLst>
                                      </p:cBhvr>
                                      <p:tavLst>
                                        <p:tav tm="0">
                                          <p:val>
                                            <p:strVal val="#ppt_x"/>
                                          </p:val>
                                        </p:tav>
                                        <p:tav tm="100000">
                                          <p:val>
                                            <p:strVal val="#ppt_x"/>
                                          </p:val>
                                        </p:tav>
                                      </p:tavLst>
                                    </p:anim>
                                    <p:anim calcmode="lin" valueType="num">
                                      <p:cBhvr>
                                        <p:cTn id="119" dur="1000" fill="hold"/>
                                        <p:tgtEl>
                                          <p:spTgt spid="48"/>
                                        </p:tgtEl>
                                        <p:attrNameLst>
                                          <p:attrName>ppt_y</p:attrName>
                                        </p:attrNameLst>
                                      </p:cBhvr>
                                      <p:tavLst>
                                        <p:tav tm="0">
                                          <p:val>
                                            <p:strVal val="#ppt_y-.1"/>
                                          </p:val>
                                        </p:tav>
                                        <p:tav tm="100000">
                                          <p:val>
                                            <p:strVal val="#ppt_y"/>
                                          </p:val>
                                        </p:tav>
                                      </p:tavLst>
                                    </p:anim>
                                  </p:childTnLst>
                                </p:cTn>
                              </p:par>
                              <p:par>
                                <p:cTn id="120" presetID="22" presetClass="entr" presetSubtype="4" fill="hold" nodeType="withEffect">
                                  <p:stCondLst>
                                    <p:cond delay="0"/>
                                  </p:stCondLst>
                                  <p:childTnLst>
                                    <p:set>
                                      <p:cBhvr>
                                        <p:cTn id="121" dur="1" fill="hold">
                                          <p:stCondLst>
                                            <p:cond delay="0"/>
                                          </p:stCondLst>
                                        </p:cTn>
                                        <p:tgtEl>
                                          <p:spTgt spid="20"/>
                                        </p:tgtEl>
                                        <p:attrNameLst>
                                          <p:attrName>style.visibility</p:attrName>
                                        </p:attrNameLst>
                                      </p:cBhvr>
                                      <p:to>
                                        <p:strVal val="visible"/>
                                      </p:to>
                                    </p:set>
                                    <p:animEffect transition="in" filter="wipe(down)">
                                      <p:cBhvr>
                                        <p:cTn id="122" dur="500"/>
                                        <p:tgtEl>
                                          <p:spTgt spid="20"/>
                                        </p:tgtEl>
                                      </p:cBhvr>
                                    </p:animEffect>
                                  </p:childTnLst>
                                </p:cTn>
                              </p:par>
                              <p:par>
                                <p:cTn id="123" presetID="22" presetClass="entr" presetSubtype="4" fill="hold" nodeType="withEffect">
                                  <p:stCondLst>
                                    <p:cond delay="200"/>
                                  </p:stCondLst>
                                  <p:childTnLst>
                                    <p:set>
                                      <p:cBhvr>
                                        <p:cTn id="124" dur="1" fill="hold">
                                          <p:stCondLst>
                                            <p:cond delay="0"/>
                                          </p:stCondLst>
                                        </p:cTn>
                                        <p:tgtEl>
                                          <p:spTgt spid="21"/>
                                        </p:tgtEl>
                                        <p:attrNameLst>
                                          <p:attrName>style.visibility</p:attrName>
                                        </p:attrNameLst>
                                      </p:cBhvr>
                                      <p:to>
                                        <p:strVal val="visible"/>
                                      </p:to>
                                    </p:set>
                                    <p:animEffect transition="in" filter="wipe(down)">
                                      <p:cBhvr>
                                        <p:cTn id="125" dur="500"/>
                                        <p:tgtEl>
                                          <p:spTgt spid="21"/>
                                        </p:tgtEl>
                                      </p:cBhvr>
                                    </p:animEffect>
                                  </p:childTnLst>
                                </p:cTn>
                              </p:par>
                              <p:par>
                                <p:cTn id="126" presetID="22" presetClass="entr" presetSubtype="4" fill="hold" nodeType="withEffect">
                                  <p:stCondLst>
                                    <p:cond delay="400"/>
                                  </p:stCondLst>
                                  <p:childTnLst>
                                    <p:set>
                                      <p:cBhvr>
                                        <p:cTn id="127" dur="1" fill="hold">
                                          <p:stCondLst>
                                            <p:cond delay="0"/>
                                          </p:stCondLst>
                                        </p:cTn>
                                        <p:tgtEl>
                                          <p:spTgt spid="22"/>
                                        </p:tgtEl>
                                        <p:attrNameLst>
                                          <p:attrName>style.visibility</p:attrName>
                                        </p:attrNameLst>
                                      </p:cBhvr>
                                      <p:to>
                                        <p:strVal val="visible"/>
                                      </p:to>
                                    </p:set>
                                    <p:animEffect transition="in" filter="wipe(down)">
                                      <p:cBhvr>
                                        <p:cTn id="128" dur="500"/>
                                        <p:tgtEl>
                                          <p:spTgt spid="22"/>
                                        </p:tgtEl>
                                      </p:cBhvr>
                                    </p:animEffect>
                                  </p:childTnLst>
                                </p:cTn>
                              </p:par>
                              <p:par>
                                <p:cTn id="129" presetID="22" presetClass="entr" presetSubtype="4" fill="hold" nodeType="withEffect">
                                  <p:stCondLst>
                                    <p:cond delay="600"/>
                                  </p:stCondLst>
                                  <p:childTnLst>
                                    <p:set>
                                      <p:cBhvr>
                                        <p:cTn id="130" dur="1" fill="hold">
                                          <p:stCondLst>
                                            <p:cond delay="0"/>
                                          </p:stCondLst>
                                        </p:cTn>
                                        <p:tgtEl>
                                          <p:spTgt spid="23"/>
                                        </p:tgtEl>
                                        <p:attrNameLst>
                                          <p:attrName>style.visibility</p:attrName>
                                        </p:attrNameLst>
                                      </p:cBhvr>
                                      <p:to>
                                        <p:strVal val="visible"/>
                                      </p:to>
                                    </p:set>
                                    <p:animEffect transition="in" filter="wipe(down)">
                                      <p:cBhvr>
                                        <p:cTn id="131" dur="500"/>
                                        <p:tgtEl>
                                          <p:spTgt spid="23"/>
                                        </p:tgtEl>
                                      </p:cBhvr>
                                    </p:animEffect>
                                  </p:childTnLst>
                                </p:cTn>
                              </p:par>
                            </p:childTnLst>
                          </p:cTn>
                        </p:par>
                        <p:par>
                          <p:cTn id="132" fill="hold">
                            <p:stCondLst>
                              <p:cond delay="5800"/>
                            </p:stCondLst>
                            <p:childTnLst>
                              <p:par>
                                <p:cTn id="133" presetID="22" presetClass="entr" presetSubtype="4" fill="hold" grpId="0" nodeType="afterEffect">
                                  <p:stCondLst>
                                    <p:cond delay="0"/>
                                  </p:stCondLst>
                                  <p:childTnLst>
                                    <p:set>
                                      <p:cBhvr>
                                        <p:cTn id="134" dur="1" fill="hold">
                                          <p:stCondLst>
                                            <p:cond delay="0"/>
                                          </p:stCondLst>
                                        </p:cTn>
                                        <p:tgtEl>
                                          <p:spTgt spid="27"/>
                                        </p:tgtEl>
                                        <p:attrNameLst>
                                          <p:attrName>style.visibility</p:attrName>
                                        </p:attrNameLst>
                                      </p:cBhvr>
                                      <p:to>
                                        <p:strVal val="visible"/>
                                      </p:to>
                                    </p:set>
                                    <p:animEffect transition="in" filter="wipe(down)">
                                      <p:cBhvr>
                                        <p:cTn id="135" dur="500"/>
                                        <p:tgtEl>
                                          <p:spTgt spid="27"/>
                                        </p:tgtEl>
                                      </p:cBhvr>
                                    </p:animEffect>
                                  </p:childTnLst>
                                </p:cTn>
                              </p:par>
                              <p:par>
                                <p:cTn id="136" presetID="22" presetClass="entr" presetSubtype="4" fill="hold" grpId="0" nodeType="withEffect">
                                  <p:stCondLst>
                                    <p:cond delay="0"/>
                                  </p:stCondLst>
                                  <p:childTnLst>
                                    <p:set>
                                      <p:cBhvr>
                                        <p:cTn id="137" dur="1" fill="hold">
                                          <p:stCondLst>
                                            <p:cond delay="0"/>
                                          </p:stCondLst>
                                        </p:cTn>
                                        <p:tgtEl>
                                          <p:spTgt spid="26"/>
                                        </p:tgtEl>
                                        <p:attrNameLst>
                                          <p:attrName>style.visibility</p:attrName>
                                        </p:attrNameLst>
                                      </p:cBhvr>
                                      <p:to>
                                        <p:strVal val="visible"/>
                                      </p:to>
                                    </p:set>
                                    <p:animEffect transition="in" filter="wipe(down)">
                                      <p:cBhvr>
                                        <p:cTn id="138" dur="500"/>
                                        <p:tgtEl>
                                          <p:spTgt spid="26"/>
                                        </p:tgtEl>
                                      </p:cBhvr>
                                    </p:animEffect>
                                  </p:childTnLst>
                                </p:cTn>
                              </p:par>
                              <p:par>
                                <p:cTn id="139" presetID="22" presetClass="entr" presetSubtype="4" fill="hold" grpId="0" nodeType="withEffect">
                                  <p:stCondLst>
                                    <p:cond delay="0"/>
                                  </p:stCondLst>
                                  <p:childTnLst>
                                    <p:set>
                                      <p:cBhvr>
                                        <p:cTn id="140" dur="1" fill="hold">
                                          <p:stCondLst>
                                            <p:cond delay="0"/>
                                          </p:stCondLst>
                                        </p:cTn>
                                        <p:tgtEl>
                                          <p:spTgt spid="25"/>
                                        </p:tgtEl>
                                        <p:attrNameLst>
                                          <p:attrName>style.visibility</p:attrName>
                                        </p:attrNameLst>
                                      </p:cBhvr>
                                      <p:to>
                                        <p:strVal val="visible"/>
                                      </p:to>
                                    </p:set>
                                    <p:animEffect transition="in" filter="wipe(down)">
                                      <p:cBhvr>
                                        <p:cTn id="141" dur="500"/>
                                        <p:tgtEl>
                                          <p:spTgt spid="25"/>
                                        </p:tgtEl>
                                      </p:cBhvr>
                                    </p:animEffect>
                                  </p:childTnLst>
                                </p:cTn>
                              </p:par>
                              <p:par>
                                <p:cTn id="142" presetID="22" presetClass="entr" presetSubtype="4" fill="hold" grpId="0" nodeType="withEffect">
                                  <p:stCondLst>
                                    <p:cond delay="0"/>
                                  </p:stCondLst>
                                  <p:childTnLst>
                                    <p:set>
                                      <p:cBhvr>
                                        <p:cTn id="143" dur="1" fill="hold">
                                          <p:stCondLst>
                                            <p:cond delay="0"/>
                                          </p:stCondLst>
                                        </p:cTn>
                                        <p:tgtEl>
                                          <p:spTgt spid="24"/>
                                        </p:tgtEl>
                                        <p:attrNameLst>
                                          <p:attrName>style.visibility</p:attrName>
                                        </p:attrNameLst>
                                      </p:cBhvr>
                                      <p:to>
                                        <p:strVal val="visible"/>
                                      </p:to>
                                    </p:set>
                                    <p:animEffect transition="in" filter="wipe(down)">
                                      <p:cBhvr>
                                        <p:cTn id="144" dur="500"/>
                                        <p:tgtEl>
                                          <p:spTgt spid="24"/>
                                        </p:tgtEl>
                                      </p:cBhvr>
                                    </p:animEffect>
                                  </p:childTnLst>
                                </p:cTn>
                              </p:par>
                            </p:childTnLst>
                          </p:cTn>
                        </p:par>
                        <p:par>
                          <p:cTn id="145" fill="hold">
                            <p:stCondLst>
                              <p:cond delay="6300"/>
                            </p:stCondLst>
                            <p:childTnLst>
                              <p:par>
                                <p:cTn id="146" presetID="45" presetClass="entr" presetSubtype="0" fill="hold" grpId="0" nodeType="afterEffect">
                                  <p:stCondLst>
                                    <p:cond delay="0"/>
                                  </p:stCondLst>
                                  <p:childTnLst>
                                    <p:set>
                                      <p:cBhvr>
                                        <p:cTn id="147" dur="1" fill="hold">
                                          <p:stCondLst>
                                            <p:cond delay="0"/>
                                          </p:stCondLst>
                                        </p:cTn>
                                        <p:tgtEl>
                                          <p:spTgt spid="40"/>
                                        </p:tgtEl>
                                        <p:attrNameLst>
                                          <p:attrName>style.visibility</p:attrName>
                                        </p:attrNameLst>
                                      </p:cBhvr>
                                      <p:to>
                                        <p:strVal val="visible"/>
                                      </p:to>
                                    </p:set>
                                    <p:animEffect transition="in" filter="fade">
                                      <p:cBhvr>
                                        <p:cTn id="148" dur="500"/>
                                        <p:tgtEl>
                                          <p:spTgt spid="40"/>
                                        </p:tgtEl>
                                      </p:cBhvr>
                                    </p:animEffect>
                                    <p:anim calcmode="lin" valueType="num">
                                      <p:cBhvr>
                                        <p:cTn id="149" dur="500" fill="hold"/>
                                        <p:tgtEl>
                                          <p:spTgt spid="40"/>
                                        </p:tgtEl>
                                        <p:attrNameLst>
                                          <p:attrName>ppt_w</p:attrName>
                                        </p:attrNameLst>
                                      </p:cBhvr>
                                      <p:tavLst>
                                        <p:tav tm="0" fmla="#ppt_w*sin(2.5*pi*$)">
                                          <p:val>
                                            <p:fltVal val="0"/>
                                          </p:val>
                                        </p:tav>
                                        <p:tav tm="100000">
                                          <p:val>
                                            <p:fltVal val="1"/>
                                          </p:val>
                                        </p:tav>
                                      </p:tavLst>
                                    </p:anim>
                                    <p:anim calcmode="lin" valueType="num">
                                      <p:cBhvr>
                                        <p:cTn id="150" dur="500" fill="hold"/>
                                        <p:tgtEl>
                                          <p:spTgt spid="40"/>
                                        </p:tgtEl>
                                        <p:attrNameLst>
                                          <p:attrName>ppt_h</p:attrName>
                                        </p:attrNameLst>
                                      </p:cBhvr>
                                      <p:tavLst>
                                        <p:tav tm="0">
                                          <p:val>
                                            <p:strVal val="#ppt_h"/>
                                          </p:val>
                                        </p:tav>
                                        <p:tav tm="100000">
                                          <p:val>
                                            <p:strVal val="#ppt_h"/>
                                          </p:val>
                                        </p:tav>
                                      </p:tavLst>
                                    </p:anim>
                                  </p:childTnLst>
                                </p:cTn>
                              </p:par>
                              <p:par>
                                <p:cTn id="151" presetID="45" presetClass="entr" presetSubtype="0" fill="hold" nodeType="withEffect">
                                  <p:stCondLst>
                                    <p:cond delay="0"/>
                                  </p:stCondLst>
                                  <p:childTnLst>
                                    <p:set>
                                      <p:cBhvr>
                                        <p:cTn id="152" dur="1" fill="hold">
                                          <p:stCondLst>
                                            <p:cond delay="0"/>
                                          </p:stCondLst>
                                        </p:cTn>
                                        <p:tgtEl>
                                          <p:spTgt spid="43"/>
                                        </p:tgtEl>
                                        <p:attrNameLst>
                                          <p:attrName>style.visibility</p:attrName>
                                        </p:attrNameLst>
                                      </p:cBhvr>
                                      <p:to>
                                        <p:strVal val="visible"/>
                                      </p:to>
                                    </p:set>
                                    <p:animEffect transition="in" filter="fade">
                                      <p:cBhvr>
                                        <p:cTn id="153" dur="500"/>
                                        <p:tgtEl>
                                          <p:spTgt spid="43"/>
                                        </p:tgtEl>
                                      </p:cBhvr>
                                    </p:animEffect>
                                    <p:anim calcmode="lin" valueType="num">
                                      <p:cBhvr>
                                        <p:cTn id="154" dur="500" fill="hold"/>
                                        <p:tgtEl>
                                          <p:spTgt spid="43"/>
                                        </p:tgtEl>
                                        <p:attrNameLst>
                                          <p:attrName>ppt_w</p:attrName>
                                        </p:attrNameLst>
                                      </p:cBhvr>
                                      <p:tavLst>
                                        <p:tav tm="0" fmla="#ppt_w*sin(2.5*pi*$)">
                                          <p:val>
                                            <p:fltVal val="0"/>
                                          </p:val>
                                        </p:tav>
                                        <p:tav tm="100000">
                                          <p:val>
                                            <p:fltVal val="1"/>
                                          </p:val>
                                        </p:tav>
                                      </p:tavLst>
                                    </p:anim>
                                    <p:anim calcmode="lin" valueType="num">
                                      <p:cBhvr>
                                        <p:cTn id="155" dur="500" fill="hold"/>
                                        <p:tgtEl>
                                          <p:spTgt spid="43"/>
                                        </p:tgtEl>
                                        <p:attrNameLst>
                                          <p:attrName>ppt_h</p:attrName>
                                        </p:attrNameLst>
                                      </p:cBhvr>
                                      <p:tavLst>
                                        <p:tav tm="0">
                                          <p:val>
                                            <p:strVal val="#ppt_h"/>
                                          </p:val>
                                        </p:tav>
                                        <p:tav tm="100000">
                                          <p:val>
                                            <p:strVal val="#ppt_h"/>
                                          </p:val>
                                        </p:tav>
                                      </p:tavLst>
                                    </p:anim>
                                  </p:childTnLst>
                                </p:cTn>
                              </p:par>
                            </p:childTnLst>
                          </p:cTn>
                        </p:par>
                        <p:par>
                          <p:cTn id="156" fill="hold">
                            <p:stCondLst>
                              <p:cond delay="6800"/>
                            </p:stCondLst>
                            <p:childTnLst>
                              <p:par>
                                <p:cTn id="157" presetID="47" presetClass="entr" presetSubtype="0" fill="hold" grpId="0" nodeType="afterEffect">
                                  <p:stCondLst>
                                    <p:cond delay="0"/>
                                  </p:stCondLst>
                                  <p:childTnLst>
                                    <p:set>
                                      <p:cBhvr>
                                        <p:cTn id="158" dur="1" fill="hold">
                                          <p:stCondLst>
                                            <p:cond delay="0"/>
                                          </p:stCondLst>
                                        </p:cTn>
                                        <p:tgtEl>
                                          <p:spTgt spid="51"/>
                                        </p:tgtEl>
                                        <p:attrNameLst>
                                          <p:attrName>style.visibility</p:attrName>
                                        </p:attrNameLst>
                                      </p:cBhvr>
                                      <p:to>
                                        <p:strVal val="visible"/>
                                      </p:to>
                                    </p:set>
                                    <p:animEffect transition="in" filter="fade">
                                      <p:cBhvr>
                                        <p:cTn id="159" dur="1000"/>
                                        <p:tgtEl>
                                          <p:spTgt spid="51"/>
                                        </p:tgtEl>
                                      </p:cBhvr>
                                    </p:animEffect>
                                    <p:anim calcmode="lin" valueType="num">
                                      <p:cBhvr>
                                        <p:cTn id="160" dur="1000" fill="hold"/>
                                        <p:tgtEl>
                                          <p:spTgt spid="51"/>
                                        </p:tgtEl>
                                        <p:attrNameLst>
                                          <p:attrName>ppt_x</p:attrName>
                                        </p:attrNameLst>
                                      </p:cBhvr>
                                      <p:tavLst>
                                        <p:tav tm="0">
                                          <p:val>
                                            <p:strVal val="#ppt_x"/>
                                          </p:val>
                                        </p:tav>
                                        <p:tav tm="100000">
                                          <p:val>
                                            <p:strVal val="#ppt_x"/>
                                          </p:val>
                                        </p:tav>
                                      </p:tavLst>
                                    </p:anim>
                                    <p:anim calcmode="lin" valueType="num">
                                      <p:cBhvr>
                                        <p:cTn id="161" dur="1000" fill="hold"/>
                                        <p:tgtEl>
                                          <p:spTgt spid="51"/>
                                        </p:tgtEl>
                                        <p:attrNameLst>
                                          <p:attrName>ppt_y</p:attrName>
                                        </p:attrNameLst>
                                      </p:cBhvr>
                                      <p:tavLst>
                                        <p:tav tm="0">
                                          <p:val>
                                            <p:strVal val="#ppt_y-.1"/>
                                          </p:val>
                                        </p:tav>
                                        <p:tav tm="100000">
                                          <p:val>
                                            <p:strVal val="#ppt_y"/>
                                          </p:val>
                                        </p:tav>
                                      </p:tavLst>
                                    </p:anim>
                                  </p:childTnLst>
                                </p:cTn>
                              </p:par>
                              <p:par>
                                <p:cTn id="162" presetID="47" presetClass="entr" presetSubtype="0" fill="hold" grpId="0" nodeType="withEffect">
                                  <p:stCondLst>
                                    <p:cond delay="0"/>
                                  </p:stCondLst>
                                  <p:childTnLst>
                                    <p:set>
                                      <p:cBhvr>
                                        <p:cTn id="163" dur="1" fill="hold">
                                          <p:stCondLst>
                                            <p:cond delay="0"/>
                                          </p:stCondLst>
                                        </p:cTn>
                                        <p:tgtEl>
                                          <p:spTgt spid="50"/>
                                        </p:tgtEl>
                                        <p:attrNameLst>
                                          <p:attrName>style.visibility</p:attrName>
                                        </p:attrNameLst>
                                      </p:cBhvr>
                                      <p:to>
                                        <p:strVal val="visible"/>
                                      </p:to>
                                    </p:set>
                                    <p:animEffect transition="in" filter="fade">
                                      <p:cBhvr>
                                        <p:cTn id="164" dur="1000"/>
                                        <p:tgtEl>
                                          <p:spTgt spid="50"/>
                                        </p:tgtEl>
                                      </p:cBhvr>
                                    </p:animEffect>
                                    <p:anim calcmode="lin" valueType="num">
                                      <p:cBhvr>
                                        <p:cTn id="165" dur="1000" fill="hold"/>
                                        <p:tgtEl>
                                          <p:spTgt spid="50"/>
                                        </p:tgtEl>
                                        <p:attrNameLst>
                                          <p:attrName>ppt_x</p:attrName>
                                        </p:attrNameLst>
                                      </p:cBhvr>
                                      <p:tavLst>
                                        <p:tav tm="0">
                                          <p:val>
                                            <p:strVal val="#ppt_x"/>
                                          </p:val>
                                        </p:tav>
                                        <p:tav tm="100000">
                                          <p:val>
                                            <p:strVal val="#ppt_x"/>
                                          </p:val>
                                        </p:tav>
                                      </p:tavLst>
                                    </p:anim>
                                    <p:anim calcmode="lin" valueType="num">
                                      <p:cBhvr>
                                        <p:cTn id="166" dur="1000" fill="hold"/>
                                        <p:tgtEl>
                                          <p:spTgt spid="50"/>
                                        </p:tgtEl>
                                        <p:attrNameLst>
                                          <p:attrName>ppt_y</p:attrName>
                                        </p:attrNameLst>
                                      </p:cBhvr>
                                      <p:tavLst>
                                        <p:tav tm="0">
                                          <p:val>
                                            <p:strVal val="#ppt_y-.1"/>
                                          </p:val>
                                        </p:tav>
                                        <p:tav tm="100000">
                                          <p:val>
                                            <p:strVal val="#ppt_y"/>
                                          </p:val>
                                        </p:tav>
                                      </p:tavLst>
                                    </p:anim>
                                  </p:childTnLst>
                                </p:cTn>
                              </p:par>
                              <p:par>
                                <p:cTn id="167" presetID="22" presetClass="entr" presetSubtype="4" fill="hold" nodeType="withEffect">
                                  <p:stCondLst>
                                    <p:cond delay="0"/>
                                  </p:stCondLst>
                                  <p:childTnLst>
                                    <p:set>
                                      <p:cBhvr>
                                        <p:cTn id="168" dur="1" fill="hold">
                                          <p:stCondLst>
                                            <p:cond delay="0"/>
                                          </p:stCondLst>
                                        </p:cTn>
                                        <p:tgtEl>
                                          <p:spTgt spid="28"/>
                                        </p:tgtEl>
                                        <p:attrNameLst>
                                          <p:attrName>style.visibility</p:attrName>
                                        </p:attrNameLst>
                                      </p:cBhvr>
                                      <p:to>
                                        <p:strVal val="visible"/>
                                      </p:to>
                                    </p:set>
                                    <p:animEffect transition="in" filter="wipe(down)">
                                      <p:cBhvr>
                                        <p:cTn id="169" dur="500"/>
                                        <p:tgtEl>
                                          <p:spTgt spid="28"/>
                                        </p:tgtEl>
                                      </p:cBhvr>
                                    </p:animEffect>
                                  </p:childTnLst>
                                </p:cTn>
                              </p:par>
                              <p:par>
                                <p:cTn id="170" presetID="22" presetClass="entr" presetSubtype="4" fill="hold" nodeType="withEffect">
                                  <p:stCondLst>
                                    <p:cond delay="200"/>
                                  </p:stCondLst>
                                  <p:childTnLst>
                                    <p:set>
                                      <p:cBhvr>
                                        <p:cTn id="171" dur="1" fill="hold">
                                          <p:stCondLst>
                                            <p:cond delay="0"/>
                                          </p:stCondLst>
                                        </p:cTn>
                                        <p:tgtEl>
                                          <p:spTgt spid="29"/>
                                        </p:tgtEl>
                                        <p:attrNameLst>
                                          <p:attrName>style.visibility</p:attrName>
                                        </p:attrNameLst>
                                      </p:cBhvr>
                                      <p:to>
                                        <p:strVal val="visible"/>
                                      </p:to>
                                    </p:set>
                                    <p:animEffect transition="in" filter="wipe(down)">
                                      <p:cBhvr>
                                        <p:cTn id="172" dur="500"/>
                                        <p:tgtEl>
                                          <p:spTgt spid="29"/>
                                        </p:tgtEl>
                                      </p:cBhvr>
                                    </p:animEffect>
                                  </p:childTnLst>
                                </p:cTn>
                              </p:par>
                              <p:par>
                                <p:cTn id="173" presetID="22" presetClass="entr" presetSubtype="4" fill="hold" nodeType="withEffect">
                                  <p:stCondLst>
                                    <p:cond delay="400"/>
                                  </p:stCondLst>
                                  <p:childTnLst>
                                    <p:set>
                                      <p:cBhvr>
                                        <p:cTn id="174" dur="1" fill="hold">
                                          <p:stCondLst>
                                            <p:cond delay="0"/>
                                          </p:stCondLst>
                                        </p:cTn>
                                        <p:tgtEl>
                                          <p:spTgt spid="30"/>
                                        </p:tgtEl>
                                        <p:attrNameLst>
                                          <p:attrName>style.visibility</p:attrName>
                                        </p:attrNameLst>
                                      </p:cBhvr>
                                      <p:to>
                                        <p:strVal val="visible"/>
                                      </p:to>
                                    </p:set>
                                    <p:animEffect transition="in" filter="wipe(down)">
                                      <p:cBhvr>
                                        <p:cTn id="175" dur="500"/>
                                        <p:tgtEl>
                                          <p:spTgt spid="30"/>
                                        </p:tgtEl>
                                      </p:cBhvr>
                                    </p:animEffect>
                                  </p:childTnLst>
                                </p:cTn>
                              </p:par>
                              <p:par>
                                <p:cTn id="176" presetID="22" presetClass="entr" presetSubtype="4" fill="hold" nodeType="withEffect">
                                  <p:stCondLst>
                                    <p:cond delay="600"/>
                                  </p:stCondLst>
                                  <p:childTnLst>
                                    <p:set>
                                      <p:cBhvr>
                                        <p:cTn id="177" dur="1" fill="hold">
                                          <p:stCondLst>
                                            <p:cond delay="0"/>
                                          </p:stCondLst>
                                        </p:cTn>
                                        <p:tgtEl>
                                          <p:spTgt spid="31"/>
                                        </p:tgtEl>
                                        <p:attrNameLst>
                                          <p:attrName>style.visibility</p:attrName>
                                        </p:attrNameLst>
                                      </p:cBhvr>
                                      <p:to>
                                        <p:strVal val="visible"/>
                                      </p:to>
                                    </p:set>
                                    <p:animEffect transition="in" filter="wipe(down)">
                                      <p:cBhvr>
                                        <p:cTn id="178" dur="500"/>
                                        <p:tgtEl>
                                          <p:spTgt spid="31"/>
                                        </p:tgtEl>
                                      </p:cBhvr>
                                    </p:animEffect>
                                  </p:childTnLst>
                                </p:cTn>
                              </p:par>
                            </p:childTnLst>
                          </p:cTn>
                        </p:par>
                        <p:par>
                          <p:cTn id="179" fill="hold">
                            <p:stCondLst>
                              <p:cond delay="7900"/>
                            </p:stCondLst>
                            <p:childTnLst>
                              <p:par>
                                <p:cTn id="180" presetID="22" presetClass="entr" presetSubtype="4" fill="hold" grpId="0" nodeType="afterEffect">
                                  <p:stCondLst>
                                    <p:cond delay="0"/>
                                  </p:stCondLst>
                                  <p:childTnLst>
                                    <p:set>
                                      <p:cBhvr>
                                        <p:cTn id="181" dur="1" fill="hold">
                                          <p:stCondLst>
                                            <p:cond delay="0"/>
                                          </p:stCondLst>
                                        </p:cTn>
                                        <p:tgtEl>
                                          <p:spTgt spid="35"/>
                                        </p:tgtEl>
                                        <p:attrNameLst>
                                          <p:attrName>style.visibility</p:attrName>
                                        </p:attrNameLst>
                                      </p:cBhvr>
                                      <p:to>
                                        <p:strVal val="visible"/>
                                      </p:to>
                                    </p:set>
                                    <p:animEffect transition="in" filter="wipe(down)">
                                      <p:cBhvr>
                                        <p:cTn id="182" dur="500"/>
                                        <p:tgtEl>
                                          <p:spTgt spid="35"/>
                                        </p:tgtEl>
                                      </p:cBhvr>
                                    </p:animEffect>
                                  </p:childTnLst>
                                </p:cTn>
                              </p:par>
                              <p:par>
                                <p:cTn id="183" presetID="22" presetClass="entr" presetSubtype="4" fill="hold" grpId="0" nodeType="withEffect">
                                  <p:stCondLst>
                                    <p:cond delay="0"/>
                                  </p:stCondLst>
                                  <p:childTnLst>
                                    <p:set>
                                      <p:cBhvr>
                                        <p:cTn id="184" dur="1" fill="hold">
                                          <p:stCondLst>
                                            <p:cond delay="0"/>
                                          </p:stCondLst>
                                        </p:cTn>
                                        <p:tgtEl>
                                          <p:spTgt spid="34"/>
                                        </p:tgtEl>
                                        <p:attrNameLst>
                                          <p:attrName>style.visibility</p:attrName>
                                        </p:attrNameLst>
                                      </p:cBhvr>
                                      <p:to>
                                        <p:strVal val="visible"/>
                                      </p:to>
                                    </p:set>
                                    <p:animEffect transition="in" filter="wipe(down)">
                                      <p:cBhvr>
                                        <p:cTn id="185" dur="500"/>
                                        <p:tgtEl>
                                          <p:spTgt spid="34"/>
                                        </p:tgtEl>
                                      </p:cBhvr>
                                    </p:animEffect>
                                  </p:childTnLst>
                                </p:cTn>
                              </p:par>
                              <p:par>
                                <p:cTn id="186" presetID="22" presetClass="entr" presetSubtype="4" fill="hold" grpId="0" nodeType="withEffect">
                                  <p:stCondLst>
                                    <p:cond delay="0"/>
                                  </p:stCondLst>
                                  <p:childTnLst>
                                    <p:set>
                                      <p:cBhvr>
                                        <p:cTn id="187" dur="1" fill="hold">
                                          <p:stCondLst>
                                            <p:cond delay="0"/>
                                          </p:stCondLst>
                                        </p:cTn>
                                        <p:tgtEl>
                                          <p:spTgt spid="33"/>
                                        </p:tgtEl>
                                        <p:attrNameLst>
                                          <p:attrName>style.visibility</p:attrName>
                                        </p:attrNameLst>
                                      </p:cBhvr>
                                      <p:to>
                                        <p:strVal val="visible"/>
                                      </p:to>
                                    </p:set>
                                    <p:animEffect transition="in" filter="wipe(down)">
                                      <p:cBhvr>
                                        <p:cTn id="188" dur="500"/>
                                        <p:tgtEl>
                                          <p:spTgt spid="33"/>
                                        </p:tgtEl>
                                      </p:cBhvr>
                                    </p:animEffect>
                                  </p:childTnLst>
                                </p:cTn>
                              </p:par>
                              <p:par>
                                <p:cTn id="189" presetID="22" presetClass="entr" presetSubtype="4" fill="hold" grpId="0" nodeType="withEffect">
                                  <p:stCondLst>
                                    <p:cond delay="0"/>
                                  </p:stCondLst>
                                  <p:childTnLst>
                                    <p:set>
                                      <p:cBhvr>
                                        <p:cTn id="190" dur="1" fill="hold">
                                          <p:stCondLst>
                                            <p:cond delay="0"/>
                                          </p:stCondLst>
                                        </p:cTn>
                                        <p:tgtEl>
                                          <p:spTgt spid="32"/>
                                        </p:tgtEl>
                                        <p:attrNameLst>
                                          <p:attrName>style.visibility</p:attrName>
                                        </p:attrNameLst>
                                      </p:cBhvr>
                                      <p:to>
                                        <p:strVal val="visible"/>
                                      </p:to>
                                    </p:set>
                                    <p:animEffect transition="in" filter="wipe(down)">
                                      <p:cBhvr>
                                        <p:cTn id="191"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4" grpId="0" animBg="1"/>
      <p:bldP spid="9" grpId="0" animBg="1"/>
      <p:bldP spid="10" grpId="0" animBg="1"/>
      <p:bldP spid="11" grpId="0" animBg="1"/>
      <p:bldP spid="16" grpId="0" animBg="1"/>
      <p:bldP spid="17" grpId="0" animBg="1"/>
      <p:bldP spid="18" grpId="0" animBg="1"/>
      <p:bldP spid="19" grpId="0" animBg="1"/>
      <p:bldP spid="24" grpId="0" animBg="1"/>
      <p:bldP spid="25" grpId="0" animBg="1"/>
      <p:bldP spid="26" grpId="0" animBg="1"/>
      <p:bldP spid="27" grpId="0" animBg="1"/>
      <p:bldP spid="32" grpId="0" animBg="1"/>
      <p:bldP spid="33" grpId="0" animBg="1"/>
      <p:bldP spid="34" grpId="0" animBg="1"/>
      <p:bldP spid="35" grpId="0" animBg="1"/>
      <p:bldP spid="38" grpId="0" animBg="1"/>
      <p:bldP spid="39" grpId="0" animBg="1"/>
      <p:bldP spid="40" grpId="0" animBg="1"/>
      <p:bldP spid="44" grpId="0"/>
      <p:bldP spid="45" grpId="0"/>
      <p:bldP spid="46" grpId="0"/>
      <p:bldP spid="47" grpId="0"/>
      <p:bldP spid="48" grpId="0"/>
      <p:bldP spid="49" grpId="0"/>
      <p:bldP spid="50" grpId="0"/>
      <p:bldP spid="5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Line 11"/>
          <p:cNvSpPr>
            <a:spLocks noChangeShapeType="1"/>
          </p:cNvSpPr>
          <p:nvPr/>
        </p:nvSpPr>
        <p:spPr bwMode="auto">
          <a:xfrm flipH="1" flipV="1">
            <a:off x="5406363" y="2684420"/>
            <a:ext cx="1473619" cy="754575"/>
          </a:xfrm>
          <a:prstGeom prst="line">
            <a:avLst/>
          </a:prstGeom>
          <a:noFill/>
          <a:ln w="12700" cap="flat">
            <a:solidFill>
              <a:schemeClr val="accent3"/>
            </a:solidFill>
            <a:prstDash val="sysDash"/>
            <a:miter lim="800000"/>
            <a:headEnd type="none" w="med" len="med"/>
            <a:tailEnd type="triangle" w="lg" len="lg"/>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lstStyle/>
          <a:p>
            <a:endParaRPr lang="zh-CN" altLang="en-US" sz="2400">
              <a:solidFill>
                <a:schemeClr val="tx1">
                  <a:lumMod val="65000"/>
                  <a:lumOff val="35000"/>
                </a:schemeClr>
              </a:solidFill>
            </a:endParaRPr>
          </a:p>
        </p:txBody>
      </p:sp>
      <p:sp>
        <p:nvSpPr>
          <p:cNvPr id="8" name="Line 12"/>
          <p:cNvSpPr>
            <a:spLocks noChangeShapeType="1"/>
          </p:cNvSpPr>
          <p:nvPr/>
        </p:nvSpPr>
        <p:spPr bwMode="auto">
          <a:xfrm flipH="1">
            <a:off x="5628659" y="4199939"/>
            <a:ext cx="1251323" cy="768260"/>
          </a:xfrm>
          <a:prstGeom prst="line">
            <a:avLst/>
          </a:prstGeom>
          <a:noFill/>
          <a:ln w="12700" cap="flat">
            <a:solidFill>
              <a:schemeClr val="accent3"/>
            </a:solidFill>
            <a:prstDash val="sysDash"/>
            <a:miter lim="800000"/>
            <a:headEnd type="none" w="med" len="med"/>
            <a:tailEnd type="triangle" w="lg" len="lg"/>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lstStyle/>
          <a:p>
            <a:endParaRPr lang="zh-CN" altLang="en-US" sz="2400">
              <a:solidFill>
                <a:schemeClr val="tx1">
                  <a:lumMod val="65000"/>
                  <a:lumOff val="35000"/>
                </a:schemeClr>
              </a:solidFill>
            </a:endParaRPr>
          </a:p>
        </p:txBody>
      </p:sp>
      <p:sp>
        <p:nvSpPr>
          <p:cNvPr id="9" name="Line 13"/>
          <p:cNvSpPr>
            <a:spLocks noChangeShapeType="1"/>
          </p:cNvSpPr>
          <p:nvPr/>
        </p:nvSpPr>
        <p:spPr bwMode="auto">
          <a:xfrm flipH="1">
            <a:off x="4900740" y="3836547"/>
            <a:ext cx="1979240" cy="0"/>
          </a:xfrm>
          <a:prstGeom prst="line">
            <a:avLst/>
          </a:prstGeom>
          <a:noFill/>
          <a:ln w="12700" cap="flat">
            <a:solidFill>
              <a:schemeClr val="accent3"/>
            </a:solidFill>
            <a:prstDash val="sysDash"/>
            <a:miter lim="800000"/>
            <a:headEnd type="none" w="med" len="med"/>
            <a:tailEnd type="triangle" w="lg" len="lg"/>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lstStyle/>
          <a:p>
            <a:endParaRPr lang="zh-CN" altLang="en-US" sz="2400">
              <a:solidFill>
                <a:schemeClr val="tx1">
                  <a:lumMod val="65000"/>
                  <a:lumOff val="35000"/>
                </a:schemeClr>
              </a:solidFill>
            </a:endParaRPr>
          </a:p>
        </p:txBody>
      </p:sp>
      <p:sp>
        <p:nvSpPr>
          <p:cNvPr id="10" name="TextBox 23"/>
          <p:cNvSpPr txBox="1"/>
          <p:nvPr/>
        </p:nvSpPr>
        <p:spPr>
          <a:xfrm>
            <a:off x="8776745" y="2516299"/>
            <a:ext cx="2688299" cy="3169457"/>
          </a:xfrm>
          <a:prstGeom prst="rect">
            <a:avLst/>
          </a:prstGeom>
          <a:noFill/>
          <a:ln>
            <a:noFill/>
          </a:ln>
        </p:spPr>
        <p:txBody>
          <a:bodyPr wrap="square" rtlCol="0">
            <a:spAutoFit/>
          </a:bodyPr>
          <a:lstStyle/>
          <a:p>
            <a:pPr>
              <a:lnSpc>
                <a:spcPct val="150000"/>
              </a:lnSpc>
            </a:pPr>
            <a:r>
              <a:rPr lang="zh-CN" altLang="en-US" sz="1333"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单击添加文本单击添加文本单击添加文本单击添加文本单击添加文本单击添加文本单击添加文本单击添加文本单击添加文本单击添加文本单击添加文本单击添加文本单击添加文本单击添加文本单击添加文本单击添加文本单击添加文本单击添加文本</a:t>
            </a:r>
            <a:endParaRPr lang="en-US" altLang="zh-CN" sz="1333"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50000"/>
              </a:lnSpc>
            </a:pPr>
            <a:endParaRPr lang="zh-CN" altLang="en-US" sz="1333"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50000"/>
              </a:lnSpc>
            </a:pPr>
            <a:endParaRPr lang="zh-CN" altLang="en-US" sz="1333"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1" name="TextBox 24"/>
          <p:cNvSpPr txBox="1"/>
          <p:nvPr/>
        </p:nvSpPr>
        <p:spPr>
          <a:xfrm>
            <a:off x="2159858" y="1604798"/>
            <a:ext cx="1382489" cy="328231"/>
          </a:xfrm>
          <a:prstGeom prst="rect">
            <a:avLst/>
          </a:prstGeom>
          <a:noFill/>
        </p:spPr>
        <p:txBody>
          <a:bodyPr wrap="square" lIns="0" tIns="0" rIns="0" bIns="0" rtlCol="0">
            <a:spAutoFit/>
          </a:bodyPr>
          <a:lstStyle/>
          <a:p>
            <a:pPr algn="ctr"/>
            <a:r>
              <a:rPr lang="zh-CN" altLang="en-US" sz="2133" dirty="0">
                <a:solidFill>
                  <a:schemeClr val="tx1">
                    <a:lumMod val="65000"/>
                    <a:lumOff val="35000"/>
                  </a:schemeClr>
                </a:solidFill>
                <a:latin typeface="微软雅黑" panose="020B0503020204020204" pitchFamily="34" charset="-122"/>
                <a:ea typeface="微软雅黑" panose="020B0503020204020204" pitchFamily="34" charset="-122"/>
              </a:rPr>
              <a:t>标题文字</a:t>
            </a:r>
          </a:p>
        </p:txBody>
      </p:sp>
      <p:sp>
        <p:nvSpPr>
          <p:cNvPr id="12" name="TextBox 25"/>
          <p:cNvSpPr txBox="1"/>
          <p:nvPr/>
        </p:nvSpPr>
        <p:spPr>
          <a:xfrm>
            <a:off x="1665497" y="2045350"/>
            <a:ext cx="2223847" cy="615361"/>
          </a:xfrm>
          <a:prstGeom prst="rect">
            <a:avLst/>
          </a:prstGeom>
          <a:noFill/>
        </p:spPr>
        <p:txBody>
          <a:bodyPr wrap="square" lIns="0" tIns="0" rIns="0" bIns="0" rtlCol="0">
            <a:spAutoFit/>
          </a:bodyPr>
          <a:lstStyle/>
          <a:p>
            <a:r>
              <a:rPr lang="zh-CN" altLang="en-US" sz="1333" dirty="0">
                <a:solidFill>
                  <a:schemeClr val="tx1">
                    <a:lumMod val="65000"/>
                    <a:lumOff val="35000"/>
                  </a:schemeClr>
                </a:solidFill>
                <a:latin typeface="微软雅黑" panose="020B0503020204020204" pitchFamily="34" charset="-122"/>
                <a:ea typeface="微软雅黑" panose="020B0503020204020204" pitchFamily="34" charset="-122"/>
              </a:rPr>
              <a:t>点击输入文字内容点击输入文字内容点击输入文字点击输入</a:t>
            </a:r>
          </a:p>
          <a:p>
            <a:endParaRPr lang="zh-CN" altLang="en-US" sz="1333"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3" name="TextBox 26"/>
          <p:cNvSpPr txBox="1"/>
          <p:nvPr/>
        </p:nvSpPr>
        <p:spPr>
          <a:xfrm>
            <a:off x="8784916" y="2132672"/>
            <a:ext cx="1382489" cy="328231"/>
          </a:xfrm>
          <a:prstGeom prst="rect">
            <a:avLst/>
          </a:prstGeom>
          <a:noFill/>
        </p:spPr>
        <p:txBody>
          <a:bodyPr wrap="square" lIns="0" tIns="0" rIns="0" bIns="0" rtlCol="0">
            <a:spAutoFit/>
          </a:bodyPr>
          <a:lstStyle/>
          <a:p>
            <a:pPr algn="ctr"/>
            <a:r>
              <a:rPr lang="zh-CN" altLang="en-US" sz="2133" dirty="0">
                <a:solidFill>
                  <a:schemeClr val="tx1">
                    <a:lumMod val="65000"/>
                    <a:lumOff val="35000"/>
                  </a:schemeClr>
                </a:solidFill>
                <a:latin typeface="微软雅黑" panose="020B0503020204020204" pitchFamily="34" charset="-122"/>
                <a:ea typeface="微软雅黑" panose="020B0503020204020204" pitchFamily="34" charset="-122"/>
              </a:rPr>
              <a:t>标题文字</a:t>
            </a:r>
          </a:p>
        </p:txBody>
      </p:sp>
      <p:grpSp>
        <p:nvGrpSpPr>
          <p:cNvPr id="14" name="组合 13"/>
          <p:cNvGrpSpPr/>
          <p:nvPr/>
        </p:nvGrpSpPr>
        <p:grpSpPr>
          <a:xfrm>
            <a:off x="7088718" y="3174653"/>
            <a:ext cx="1409136" cy="1392740"/>
            <a:chOff x="5315348" y="2380989"/>
            <a:chExt cx="1056852" cy="1044555"/>
          </a:xfrm>
          <a:solidFill>
            <a:srgbClr val="C00000"/>
          </a:solidFill>
        </p:grpSpPr>
        <p:sp>
          <p:nvSpPr>
            <p:cNvPr id="15" name="任意多边形 83"/>
            <p:cNvSpPr/>
            <p:nvPr/>
          </p:nvSpPr>
          <p:spPr bwMode="auto">
            <a:xfrm rot="16377237">
              <a:off x="5314292" y="2382045"/>
              <a:ext cx="1044555" cy="104244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chemeClr val="accent1"/>
            </a:soli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4400" kern="0">
                <a:solidFill>
                  <a:schemeClr val="bg1"/>
                </a:solidFill>
                <a:latin typeface="宋体" panose="02010600030101010101" pitchFamily="2" charset="-122"/>
              </a:endParaRPr>
            </a:p>
          </p:txBody>
        </p:sp>
        <p:sp>
          <p:nvSpPr>
            <p:cNvPr id="16" name="TextBox 29"/>
            <p:cNvSpPr txBox="1"/>
            <p:nvPr/>
          </p:nvSpPr>
          <p:spPr>
            <a:xfrm>
              <a:off x="5335333" y="2643758"/>
              <a:ext cx="1036867" cy="553998"/>
            </a:xfrm>
            <a:prstGeom prst="rect">
              <a:avLst/>
            </a:prstGeom>
            <a:noFill/>
          </p:spPr>
          <p:txBody>
            <a:bodyPr wrap="square" lIns="0" tIns="0" rIns="0" bIns="0" rtlCol="0">
              <a:spAutoFit/>
            </a:bodyPr>
            <a:lstStyle/>
            <a:p>
              <a:pPr algn="ctr"/>
              <a:r>
                <a:rPr lang="zh-CN" altLang="en-US" sz="2400" dirty="0">
                  <a:solidFill>
                    <a:schemeClr val="bg1"/>
                  </a:solidFill>
                  <a:latin typeface="微软雅黑" panose="020B0503020204020204" pitchFamily="34" charset="-122"/>
                  <a:ea typeface="微软雅黑" panose="020B0503020204020204" pitchFamily="34" charset="-122"/>
                </a:rPr>
                <a:t>标题</a:t>
              </a:r>
              <a:endParaRPr lang="en-US" altLang="zh-CN" sz="2400" dirty="0">
                <a:solidFill>
                  <a:schemeClr val="bg1"/>
                </a:solidFill>
                <a:latin typeface="微软雅黑" panose="020B0503020204020204" pitchFamily="34" charset="-122"/>
                <a:ea typeface="微软雅黑" panose="020B0503020204020204" pitchFamily="34" charset="-122"/>
              </a:endParaRPr>
            </a:p>
            <a:p>
              <a:pPr algn="ctr"/>
              <a:r>
                <a:rPr lang="zh-CN" altLang="en-US" sz="2400" dirty="0">
                  <a:solidFill>
                    <a:schemeClr val="bg1"/>
                  </a:solidFill>
                  <a:latin typeface="微软雅黑" panose="020B0503020204020204" pitchFamily="34" charset="-122"/>
                  <a:ea typeface="微软雅黑" panose="020B0503020204020204" pitchFamily="34" charset="-122"/>
                </a:rPr>
                <a:t>文字</a:t>
              </a:r>
            </a:p>
          </p:txBody>
        </p:sp>
      </p:grpSp>
      <p:grpSp>
        <p:nvGrpSpPr>
          <p:cNvPr id="17" name="组合 16"/>
          <p:cNvGrpSpPr/>
          <p:nvPr/>
        </p:nvGrpSpPr>
        <p:grpSpPr>
          <a:xfrm>
            <a:off x="4106765" y="1688843"/>
            <a:ext cx="1382489" cy="887656"/>
            <a:chOff x="3078882" y="1266632"/>
            <a:chExt cx="1036867" cy="665742"/>
          </a:xfrm>
          <a:solidFill>
            <a:srgbClr val="C00000"/>
          </a:solidFill>
        </p:grpSpPr>
        <p:sp>
          <p:nvSpPr>
            <p:cNvPr id="18" name="椭圆 80"/>
            <p:cNvSpPr/>
            <p:nvPr/>
          </p:nvSpPr>
          <p:spPr bwMode="auto">
            <a:xfrm>
              <a:off x="3255801" y="1266632"/>
              <a:ext cx="664395" cy="665742"/>
            </a:xfrm>
            <a:prstGeom prst="ellipse">
              <a:avLst/>
            </a:prstGeom>
            <a:solidFill>
              <a:schemeClr val="accent2"/>
            </a:solidFill>
            <a:ln w="25400" cap="flat" cmpd="sng" algn="ctr">
              <a:noFill/>
              <a:prstDash val="solid"/>
            </a:ln>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600" kern="0" dirty="0">
                <a:solidFill>
                  <a:schemeClr val="bg1"/>
                </a:solidFill>
                <a:latin typeface="宋体" panose="02010600030101010101" pitchFamily="2" charset="-122"/>
              </a:endParaRPr>
            </a:p>
          </p:txBody>
        </p:sp>
        <p:sp>
          <p:nvSpPr>
            <p:cNvPr id="19" name="TextBox 32"/>
            <p:cNvSpPr txBox="1"/>
            <p:nvPr/>
          </p:nvSpPr>
          <p:spPr>
            <a:xfrm>
              <a:off x="3078882" y="1461433"/>
              <a:ext cx="1036867" cy="246173"/>
            </a:xfrm>
            <a:prstGeom prst="rect">
              <a:avLst/>
            </a:prstGeom>
            <a:noFill/>
          </p:spPr>
          <p:txBody>
            <a:bodyPr wrap="square" lIns="0" tIns="0" rIns="0" bIns="0" rtlCol="0">
              <a:spAutoFit/>
            </a:bodyPr>
            <a:lstStyle/>
            <a:p>
              <a:pPr algn="ctr"/>
              <a:r>
                <a:rPr lang="zh-CN" altLang="en-US" sz="2133" dirty="0">
                  <a:solidFill>
                    <a:schemeClr val="bg1"/>
                  </a:solidFill>
                  <a:latin typeface="微软雅黑" panose="020B0503020204020204" pitchFamily="34" charset="-122"/>
                  <a:ea typeface="微软雅黑" panose="020B0503020204020204" pitchFamily="34" charset="-122"/>
                </a:rPr>
                <a:t>标题</a:t>
              </a:r>
            </a:p>
          </p:txBody>
        </p:sp>
      </p:grpSp>
      <p:grpSp>
        <p:nvGrpSpPr>
          <p:cNvPr id="20" name="组合 19"/>
          <p:cNvGrpSpPr/>
          <p:nvPr/>
        </p:nvGrpSpPr>
        <p:grpSpPr>
          <a:xfrm>
            <a:off x="3466961" y="3471939"/>
            <a:ext cx="1382489" cy="922344"/>
            <a:chOff x="2599029" y="2603954"/>
            <a:chExt cx="1036867" cy="691758"/>
          </a:xfrm>
          <a:solidFill>
            <a:srgbClr val="C00000"/>
          </a:solidFill>
        </p:grpSpPr>
        <p:sp>
          <p:nvSpPr>
            <p:cNvPr id="21" name="椭圆 80"/>
            <p:cNvSpPr/>
            <p:nvPr/>
          </p:nvSpPr>
          <p:spPr bwMode="auto">
            <a:xfrm>
              <a:off x="2746251" y="2603954"/>
              <a:ext cx="690358" cy="691758"/>
            </a:xfrm>
            <a:prstGeom prst="ellipse">
              <a:avLst/>
            </a:prstGeom>
            <a:solidFill>
              <a:schemeClr val="accent3"/>
            </a:solidFill>
            <a:ln w="25400" cap="flat" cmpd="sng" algn="ctr">
              <a:noFill/>
              <a:prstDash val="solid"/>
            </a:ln>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600" kern="0" dirty="0">
                <a:solidFill>
                  <a:schemeClr val="bg1"/>
                </a:solidFill>
                <a:latin typeface="宋体" panose="02010600030101010101" pitchFamily="2" charset="-122"/>
              </a:endParaRPr>
            </a:p>
          </p:txBody>
        </p:sp>
        <p:sp>
          <p:nvSpPr>
            <p:cNvPr id="22" name="TextBox 39"/>
            <p:cNvSpPr txBox="1"/>
            <p:nvPr/>
          </p:nvSpPr>
          <p:spPr>
            <a:xfrm>
              <a:off x="2599029" y="2826722"/>
              <a:ext cx="1036867" cy="246173"/>
            </a:xfrm>
            <a:prstGeom prst="rect">
              <a:avLst/>
            </a:prstGeom>
            <a:noFill/>
          </p:spPr>
          <p:txBody>
            <a:bodyPr wrap="square" lIns="0" tIns="0" rIns="0" bIns="0" rtlCol="0">
              <a:spAutoFit/>
            </a:bodyPr>
            <a:lstStyle/>
            <a:p>
              <a:pPr algn="ctr"/>
              <a:r>
                <a:rPr lang="zh-CN" altLang="en-US" sz="2133" dirty="0">
                  <a:solidFill>
                    <a:schemeClr val="bg1"/>
                  </a:solidFill>
                  <a:latin typeface="微软雅黑" panose="020B0503020204020204" pitchFamily="34" charset="-122"/>
                  <a:ea typeface="微软雅黑" panose="020B0503020204020204" pitchFamily="34" charset="-122"/>
                </a:rPr>
                <a:t>标题</a:t>
              </a:r>
            </a:p>
          </p:txBody>
        </p:sp>
      </p:grpSp>
      <p:grpSp>
        <p:nvGrpSpPr>
          <p:cNvPr id="23" name="组合 22"/>
          <p:cNvGrpSpPr/>
          <p:nvPr/>
        </p:nvGrpSpPr>
        <p:grpSpPr>
          <a:xfrm>
            <a:off x="4292957" y="5118856"/>
            <a:ext cx="1382489" cy="887656"/>
            <a:chOff x="3218526" y="3839142"/>
            <a:chExt cx="1036867" cy="665742"/>
          </a:xfrm>
          <a:solidFill>
            <a:srgbClr val="C00000"/>
          </a:solidFill>
        </p:grpSpPr>
        <p:sp>
          <p:nvSpPr>
            <p:cNvPr id="24" name="椭圆 80"/>
            <p:cNvSpPr/>
            <p:nvPr/>
          </p:nvSpPr>
          <p:spPr bwMode="auto">
            <a:xfrm>
              <a:off x="3403549" y="3839142"/>
              <a:ext cx="664395" cy="665742"/>
            </a:xfrm>
            <a:prstGeom prst="ellipse">
              <a:avLst/>
            </a:prstGeom>
            <a:solidFill>
              <a:schemeClr val="accent4"/>
            </a:solidFill>
            <a:ln w="25400" cap="flat" cmpd="sng" algn="ctr">
              <a:noFill/>
              <a:prstDash val="solid"/>
            </a:ln>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600" kern="0" dirty="0">
                <a:solidFill>
                  <a:schemeClr val="bg1"/>
                </a:solidFill>
                <a:latin typeface="宋体" panose="02010600030101010101" pitchFamily="2" charset="-122"/>
              </a:endParaRPr>
            </a:p>
          </p:txBody>
        </p:sp>
        <p:sp>
          <p:nvSpPr>
            <p:cNvPr id="25" name="TextBox 57"/>
            <p:cNvSpPr txBox="1"/>
            <p:nvPr/>
          </p:nvSpPr>
          <p:spPr>
            <a:xfrm>
              <a:off x="3218526" y="4057787"/>
              <a:ext cx="1036867" cy="246173"/>
            </a:xfrm>
            <a:prstGeom prst="rect">
              <a:avLst/>
            </a:prstGeom>
            <a:noFill/>
          </p:spPr>
          <p:txBody>
            <a:bodyPr wrap="square" lIns="0" tIns="0" rIns="0" bIns="0" rtlCol="0">
              <a:spAutoFit/>
            </a:bodyPr>
            <a:lstStyle/>
            <a:p>
              <a:pPr algn="ctr"/>
              <a:r>
                <a:rPr lang="zh-CN" altLang="en-US" sz="2133" dirty="0">
                  <a:solidFill>
                    <a:schemeClr val="bg1"/>
                  </a:solidFill>
                  <a:latin typeface="微软雅黑" panose="020B0503020204020204" pitchFamily="34" charset="-122"/>
                  <a:ea typeface="微软雅黑" panose="020B0503020204020204" pitchFamily="34" charset="-122"/>
                </a:rPr>
                <a:t>标题</a:t>
              </a:r>
            </a:p>
          </p:txBody>
        </p:sp>
      </p:grpSp>
      <p:sp>
        <p:nvSpPr>
          <p:cNvPr id="26" name="TextBox 58"/>
          <p:cNvSpPr txBox="1"/>
          <p:nvPr/>
        </p:nvSpPr>
        <p:spPr>
          <a:xfrm>
            <a:off x="1695406" y="3360864"/>
            <a:ext cx="1382489" cy="328231"/>
          </a:xfrm>
          <a:prstGeom prst="rect">
            <a:avLst/>
          </a:prstGeom>
          <a:noFill/>
        </p:spPr>
        <p:txBody>
          <a:bodyPr wrap="square" lIns="0" tIns="0" rIns="0" bIns="0" rtlCol="0">
            <a:spAutoFit/>
          </a:bodyPr>
          <a:lstStyle/>
          <a:p>
            <a:pPr algn="ctr"/>
            <a:r>
              <a:rPr lang="zh-CN" altLang="en-US" sz="2133" dirty="0">
                <a:solidFill>
                  <a:schemeClr val="tx1">
                    <a:lumMod val="65000"/>
                    <a:lumOff val="35000"/>
                  </a:schemeClr>
                </a:solidFill>
                <a:latin typeface="微软雅黑" panose="020B0503020204020204" pitchFamily="34" charset="-122"/>
                <a:ea typeface="微软雅黑" panose="020B0503020204020204" pitchFamily="34" charset="-122"/>
              </a:rPr>
              <a:t>标题文字</a:t>
            </a:r>
          </a:p>
        </p:txBody>
      </p:sp>
      <p:sp>
        <p:nvSpPr>
          <p:cNvPr id="27" name="TextBox 59"/>
          <p:cNvSpPr txBox="1"/>
          <p:nvPr/>
        </p:nvSpPr>
        <p:spPr>
          <a:xfrm>
            <a:off x="1201045" y="3801415"/>
            <a:ext cx="2223847" cy="615361"/>
          </a:xfrm>
          <a:prstGeom prst="rect">
            <a:avLst/>
          </a:prstGeom>
          <a:noFill/>
        </p:spPr>
        <p:txBody>
          <a:bodyPr wrap="square" lIns="0" tIns="0" rIns="0" bIns="0" rtlCol="0">
            <a:spAutoFit/>
          </a:bodyPr>
          <a:lstStyle/>
          <a:p>
            <a:r>
              <a:rPr lang="zh-CN" altLang="en-US" sz="1333" dirty="0">
                <a:solidFill>
                  <a:schemeClr val="tx1">
                    <a:lumMod val="65000"/>
                    <a:lumOff val="35000"/>
                  </a:schemeClr>
                </a:solidFill>
                <a:latin typeface="微软雅黑" panose="020B0503020204020204" pitchFamily="34" charset="-122"/>
                <a:ea typeface="微软雅黑" panose="020B0503020204020204" pitchFamily="34" charset="-122"/>
              </a:rPr>
              <a:t>点击输入文字内容点击输入文字内容点击输入文字点击输入</a:t>
            </a:r>
          </a:p>
          <a:p>
            <a:endParaRPr lang="zh-CN" altLang="en-US" sz="1333"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8" name="TextBox 60"/>
          <p:cNvSpPr txBox="1"/>
          <p:nvPr/>
        </p:nvSpPr>
        <p:spPr>
          <a:xfrm>
            <a:off x="2639912" y="5082089"/>
            <a:ext cx="1382489" cy="328231"/>
          </a:xfrm>
          <a:prstGeom prst="rect">
            <a:avLst/>
          </a:prstGeom>
          <a:noFill/>
        </p:spPr>
        <p:txBody>
          <a:bodyPr wrap="square" lIns="0" tIns="0" rIns="0" bIns="0" rtlCol="0">
            <a:spAutoFit/>
          </a:bodyPr>
          <a:lstStyle/>
          <a:p>
            <a:pPr algn="ctr"/>
            <a:r>
              <a:rPr lang="zh-CN" altLang="en-US" sz="2133" dirty="0">
                <a:solidFill>
                  <a:schemeClr val="tx1">
                    <a:lumMod val="65000"/>
                    <a:lumOff val="35000"/>
                  </a:schemeClr>
                </a:solidFill>
                <a:latin typeface="微软雅黑" panose="020B0503020204020204" pitchFamily="34" charset="-122"/>
                <a:ea typeface="微软雅黑" panose="020B0503020204020204" pitchFamily="34" charset="-122"/>
              </a:rPr>
              <a:t>标题文字</a:t>
            </a:r>
          </a:p>
        </p:txBody>
      </p:sp>
      <p:sp>
        <p:nvSpPr>
          <p:cNvPr id="29" name="TextBox 61"/>
          <p:cNvSpPr txBox="1"/>
          <p:nvPr/>
        </p:nvSpPr>
        <p:spPr>
          <a:xfrm>
            <a:off x="2145550" y="5522640"/>
            <a:ext cx="2223847" cy="615361"/>
          </a:xfrm>
          <a:prstGeom prst="rect">
            <a:avLst/>
          </a:prstGeom>
          <a:noFill/>
        </p:spPr>
        <p:txBody>
          <a:bodyPr wrap="square" lIns="0" tIns="0" rIns="0" bIns="0" rtlCol="0">
            <a:spAutoFit/>
          </a:bodyPr>
          <a:lstStyle/>
          <a:p>
            <a:r>
              <a:rPr lang="zh-CN" altLang="en-US" sz="1333" dirty="0">
                <a:solidFill>
                  <a:schemeClr val="tx1">
                    <a:lumMod val="65000"/>
                    <a:lumOff val="35000"/>
                  </a:schemeClr>
                </a:solidFill>
                <a:latin typeface="微软雅黑" panose="020B0503020204020204" pitchFamily="34" charset="-122"/>
                <a:ea typeface="微软雅黑" panose="020B0503020204020204" pitchFamily="34" charset="-122"/>
              </a:rPr>
              <a:t>点击输入文字内容点击输入文字内容点击输入文字点击输入</a:t>
            </a:r>
          </a:p>
          <a:p>
            <a:endParaRPr lang="zh-CN" altLang="en-US" sz="1333"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606849788"/>
      </p:ext>
    </p:extLst>
  </p:cSld>
  <p:clrMapOvr>
    <a:masterClrMapping/>
  </p:clrMapOvr>
  <mc:AlternateContent xmlns:mc="http://schemas.openxmlformats.org/markup-compatibility/2006">
    <mc:Choice xmlns:p14="http://schemas.microsoft.com/office/powerpoint/2010/main" Requires="p14">
      <p:transition spd="slow" p14:dur="1600">
        <p14:prism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2"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wipe(right)">
                                      <p:cBhvr>
                                        <p:cTn id="14" dur="500"/>
                                        <p:tgtEl>
                                          <p:spTgt spid="7"/>
                                        </p:tgtEl>
                                      </p:cBhvr>
                                    </p:animEffect>
                                  </p:childTnLst>
                                </p:cTn>
                              </p:par>
                              <p:par>
                                <p:cTn id="15" presetID="22" presetClass="entr" presetSubtype="2"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right)">
                                      <p:cBhvr>
                                        <p:cTn id="17" dur="500"/>
                                        <p:tgtEl>
                                          <p:spTgt spid="9"/>
                                        </p:tgtEl>
                                      </p:cBhvr>
                                    </p:animEffect>
                                  </p:childTnLst>
                                </p:cTn>
                              </p:par>
                              <p:par>
                                <p:cTn id="18" presetID="22" presetClass="entr" presetSubtype="2"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wipe(right)">
                                      <p:cBhvr>
                                        <p:cTn id="20" dur="500"/>
                                        <p:tgtEl>
                                          <p:spTgt spid="8"/>
                                        </p:tgtEl>
                                      </p:cBhvr>
                                    </p:animEffect>
                                  </p:childTnLst>
                                </p:cTn>
                              </p:par>
                            </p:childTnLst>
                          </p:cTn>
                        </p:par>
                      </p:childTnLst>
                    </p:cTn>
                  </p:par>
                  <p:par>
                    <p:cTn id="21" fill="hold">
                      <p:stCondLst>
                        <p:cond delay="indefinite"/>
                      </p:stCondLst>
                      <p:childTnLst>
                        <p:par>
                          <p:cTn id="22" fill="hold">
                            <p:stCondLst>
                              <p:cond delay="0"/>
                            </p:stCondLst>
                            <p:childTnLst>
                              <p:par>
                                <p:cTn id="23" presetID="53" presetClass="entr" presetSubtype="16" fill="hold" nodeType="clickEffect">
                                  <p:stCondLst>
                                    <p:cond delay="0"/>
                                  </p:stCondLst>
                                  <p:childTnLst>
                                    <p:set>
                                      <p:cBhvr>
                                        <p:cTn id="24" dur="1" fill="hold">
                                          <p:stCondLst>
                                            <p:cond delay="0"/>
                                          </p:stCondLst>
                                        </p:cTn>
                                        <p:tgtEl>
                                          <p:spTgt spid="17"/>
                                        </p:tgtEl>
                                        <p:attrNameLst>
                                          <p:attrName>style.visibility</p:attrName>
                                        </p:attrNameLst>
                                      </p:cBhvr>
                                      <p:to>
                                        <p:strVal val="visible"/>
                                      </p:to>
                                    </p:set>
                                    <p:anim calcmode="lin" valueType="num">
                                      <p:cBhvr>
                                        <p:cTn id="25" dur="500" fill="hold"/>
                                        <p:tgtEl>
                                          <p:spTgt spid="17"/>
                                        </p:tgtEl>
                                        <p:attrNameLst>
                                          <p:attrName>ppt_w</p:attrName>
                                        </p:attrNameLst>
                                      </p:cBhvr>
                                      <p:tavLst>
                                        <p:tav tm="0">
                                          <p:val>
                                            <p:fltVal val="0"/>
                                          </p:val>
                                        </p:tav>
                                        <p:tav tm="100000">
                                          <p:val>
                                            <p:strVal val="#ppt_w"/>
                                          </p:val>
                                        </p:tav>
                                      </p:tavLst>
                                    </p:anim>
                                    <p:anim calcmode="lin" valueType="num">
                                      <p:cBhvr>
                                        <p:cTn id="26" dur="500" fill="hold"/>
                                        <p:tgtEl>
                                          <p:spTgt spid="17"/>
                                        </p:tgtEl>
                                        <p:attrNameLst>
                                          <p:attrName>ppt_h</p:attrName>
                                        </p:attrNameLst>
                                      </p:cBhvr>
                                      <p:tavLst>
                                        <p:tav tm="0">
                                          <p:val>
                                            <p:fltVal val="0"/>
                                          </p:val>
                                        </p:tav>
                                        <p:tav tm="100000">
                                          <p:val>
                                            <p:strVal val="#ppt_h"/>
                                          </p:val>
                                        </p:tav>
                                      </p:tavLst>
                                    </p:anim>
                                    <p:animEffect transition="in" filter="fade">
                                      <p:cBhvr>
                                        <p:cTn id="27" dur="500"/>
                                        <p:tgtEl>
                                          <p:spTgt spid="17"/>
                                        </p:tgtEl>
                                      </p:cBhvr>
                                    </p:animEffect>
                                  </p:childTnLst>
                                </p:cTn>
                              </p:par>
                            </p:childTnLst>
                          </p:cTn>
                        </p:par>
                      </p:childTnLst>
                    </p:cTn>
                  </p:par>
                  <p:par>
                    <p:cTn id="28" fill="hold">
                      <p:stCondLst>
                        <p:cond delay="indefinite"/>
                      </p:stCondLst>
                      <p:childTnLst>
                        <p:par>
                          <p:cTn id="29" fill="hold">
                            <p:stCondLst>
                              <p:cond delay="0"/>
                            </p:stCondLst>
                            <p:childTnLst>
                              <p:par>
                                <p:cTn id="30" presetID="53" presetClass="entr" presetSubtype="16" fill="hold" nodeType="clickEffect">
                                  <p:stCondLst>
                                    <p:cond delay="0"/>
                                  </p:stCondLst>
                                  <p:childTnLst>
                                    <p:set>
                                      <p:cBhvr>
                                        <p:cTn id="31" dur="1" fill="hold">
                                          <p:stCondLst>
                                            <p:cond delay="0"/>
                                          </p:stCondLst>
                                        </p:cTn>
                                        <p:tgtEl>
                                          <p:spTgt spid="20"/>
                                        </p:tgtEl>
                                        <p:attrNameLst>
                                          <p:attrName>style.visibility</p:attrName>
                                        </p:attrNameLst>
                                      </p:cBhvr>
                                      <p:to>
                                        <p:strVal val="visible"/>
                                      </p:to>
                                    </p:set>
                                    <p:anim calcmode="lin" valueType="num">
                                      <p:cBhvr>
                                        <p:cTn id="32" dur="500" fill="hold"/>
                                        <p:tgtEl>
                                          <p:spTgt spid="20"/>
                                        </p:tgtEl>
                                        <p:attrNameLst>
                                          <p:attrName>ppt_w</p:attrName>
                                        </p:attrNameLst>
                                      </p:cBhvr>
                                      <p:tavLst>
                                        <p:tav tm="0">
                                          <p:val>
                                            <p:fltVal val="0"/>
                                          </p:val>
                                        </p:tav>
                                        <p:tav tm="100000">
                                          <p:val>
                                            <p:strVal val="#ppt_w"/>
                                          </p:val>
                                        </p:tav>
                                      </p:tavLst>
                                    </p:anim>
                                    <p:anim calcmode="lin" valueType="num">
                                      <p:cBhvr>
                                        <p:cTn id="33" dur="500" fill="hold"/>
                                        <p:tgtEl>
                                          <p:spTgt spid="20"/>
                                        </p:tgtEl>
                                        <p:attrNameLst>
                                          <p:attrName>ppt_h</p:attrName>
                                        </p:attrNameLst>
                                      </p:cBhvr>
                                      <p:tavLst>
                                        <p:tav tm="0">
                                          <p:val>
                                            <p:fltVal val="0"/>
                                          </p:val>
                                        </p:tav>
                                        <p:tav tm="100000">
                                          <p:val>
                                            <p:strVal val="#ppt_h"/>
                                          </p:val>
                                        </p:tav>
                                      </p:tavLst>
                                    </p:anim>
                                    <p:animEffect transition="in" filter="fade">
                                      <p:cBhvr>
                                        <p:cTn id="34" dur="500"/>
                                        <p:tgtEl>
                                          <p:spTgt spid="20"/>
                                        </p:tgtEl>
                                      </p:cBhvr>
                                    </p:animEffect>
                                  </p:childTnLst>
                                </p:cTn>
                              </p:par>
                            </p:childTnLst>
                          </p:cTn>
                        </p:par>
                      </p:childTnLst>
                    </p:cTn>
                  </p:par>
                  <p:par>
                    <p:cTn id="35" fill="hold">
                      <p:stCondLst>
                        <p:cond delay="indefinite"/>
                      </p:stCondLst>
                      <p:childTnLst>
                        <p:par>
                          <p:cTn id="36" fill="hold">
                            <p:stCondLst>
                              <p:cond delay="0"/>
                            </p:stCondLst>
                            <p:childTnLst>
                              <p:par>
                                <p:cTn id="37" presetID="53" presetClass="entr" presetSubtype="16" fill="hold" nodeType="clickEffect">
                                  <p:stCondLst>
                                    <p:cond delay="0"/>
                                  </p:stCondLst>
                                  <p:childTnLst>
                                    <p:set>
                                      <p:cBhvr>
                                        <p:cTn id="38" dur="1" fill="hold">
                                          <p:stCondLst>
                                            <p:cond delay="0"/>
                                          </p:stCondLst>
                                        </p:cTn>
                                        <p:tgtEl>
                                          <p:spTgt spid="23"/>
                                        </p:tgtEl>
                                        <p:attrNameLst>
                                          <p:attrName>style.visibility</p:attrName>
                                        </p:attrNameLst>
                                      </p:cBhvr>
                                      <p:to>
                                        <p:strVal val="visible"/>
                                      </p:to>
                                    </p:set>
                                    <p:anim calcmode="lin" valueType="num">
                                      <p:cBhvr>
                                        <p:cTn id="39" dur="500" fill="hold"/>
                                        <p:tgtEl>
                                          <p:spTgt spid="23"/>
                                        </p:tgtEl>
                                        <p:attrNameLst>
                                          <p:attrName>ppt_w</p:attrName>
                                        </p:attrNameLst>
                                      </p:cBhvr>
                                      <p:tavLst>
                                        <p:tav tm="0">
                                          <p:val>
                                            <p:fltVal val="0"/>
                                          </p:val>
                                        </p:tav>
                                        <p:tav tm="100000">
                                          <p:val>
                                            <p:strVal val="#ppt_w"/>
                                          </p:val>
                                        </p:tav>
                                      </p:tavLst>
                                    </p:anim>
                                    <p:anim calcmode="lin" valueType="num">
                                      <p:cBhvr>
                                        <p:cTn id="40" dur="500" fill="hold"/>
                                        <p:tgtEl>
                                          <p:spTgt spid="23"/>
                                        </p:tgtEl>
                                        <p:attrNameLst>
                                          <p:attrName>ppt_h</p:attrName>
                                        </p:attrNameLst>
                                      </p:cBhvr>
                                      <p:tavLst>
                                        <p:tav tm="0">
                                          <p:val>
                                            <p:fltVal val="0"/>
                                          </p:val>
                                        </p:tav>
                                        <p:tav tm="100000">
                                          <p:val>
                                            <p:strVal val="#ppt_h"/>
                                          </p:val>
                                        </p:tav>
                                      </p:tavLst>
                                    </p:anim>
                                    <p:animEffect transition="in" filter="fade">
                                      <p:cBhvr>
                                        <p:cTn id="41" dur="500"/>
                                        <p:tgtEl>
                                          <p:spTgt spid="23"/>
                                        </p:tgtEl>
                                      </p:cBhvr>
                                    </p:animEffect>
                                  </p:childTnLst>
                                </p:cTn>
                              </p:par>
                            </p:childTnLst>
                          </p:cTn>
                        </p:par>
                      </p:childTnLst>
                    </p:cTn>
                  </p:par>
                  <p:par>
                    <p:cTn id="42" fill="hold">
                      <p:stCondLst>
                        <p:cond delay="indefinite"/>
                      </p:stCondLst>
                      <p:childTnLst>
                        <p:par>
                          <p:cTn id="43" fill="hold">
                            <p:stCondLst>
                              <p:cond delay="0"/>
                            </p:stCondLst>
                            <p:childTnLst>
                              <p:par>
                                <p:cTn id="44" presetID="2" presetClass="entr" presetSubtype="8" fill="hold" grpId="0" nodeType="clickEffect">
                                  <p:stCondLst>
                                    <p:cond delay="0"/>
                                  </p:stCondLst>
                                  <p:childTnLst>
                                    <p:set>
                                      <p:cBhvr>
                                        <p:cTn id="45" dur="1" fill="hold">
                                          <p:stCondLst>
                                            <p:cond delay="0"/>
                                          </p:stCondLst>
                                        </p:cTn>
                                        <p:tgtEl>
                                          <p:spTgt spid="11"/>
                                        </p:tgtEl>
                                        <p:attrNameLst>
                                          <p:attrName>style.visibility</p:attrName>
                                        </p:attrNameLst>
                                      </p:cBhvr>
                                      <p:to>
                                        <p:strVal val="visible"/>
                                      </p:to>
                                    </p:set>
                                    <p:anim calcmode="lin" valueType="num">
                                      <p:cBhvr additive="base">
                                        <p:cTn id="46" dur="500" fill="hold"/>
                                        <p:tgtEl>
                                          <p:spTgt spid="11"/>
                                        </p:tgtEl>
                                        <p:attrNameLst>
                                          <p:attrName>ppt_x</p:attrName>
                                        </p:attrNameLst>
                                      </p:cBhvr>
                                      <p:tavLst>
                                        <p:tav tm="0">
                                          <p:val>
                                            <p:strVal val="0-#ppt_w/2"/>
                                          </p:val>
                                        </p:tav>
                                        <p:tav tm="100000">
                                          <p:val>
                                            <p:strVal val="#ppt_x"/>
                                          </p:val>
                                        </p:tav>
                                      </p:tavLst>
                                    </p:anim>
                                    <p:anim calcmode="lin" valueType="num">
                                      <p:cBhvr additive="base">
                                        <p:cTn id="47" dur="500" fill="hold"/>
                                        <p:tgtEl>
                                          <p:spTgt spid="11"/>
                                        </p:tgtEl>
                                        <p:attrNameLst>
                                          <p:attrName>ppt_y</p:attrName>
                                        </p:attrNameLst>
                                      </p:cBhvr>
                                      <p:tavLst>
                                        <p:tav tm="0">
                                          <p:val>
                                            <p:strVal val="#ppt_y"/>
                                          </p:val>
                                        </p:tav>
                                        <p:tav tm="100000">
                                          <p:val>
                                            <p:strVal val="#ppt_y"/>
                                          </p:val>
                                        </p:tav>
                                      </p:tavLst>
                                    </p:anim>
                                  </p:childTnLst>
                                </p:cTn>
                              </p:par>
                              <p:par>
                                <p:cTn id="48" presetID="2" presetClass="entr" presetSubtype="8" fill="hold" grpId="0" nodeType="withEffect">
                                  <p:stCondLst>
                                    <p:cond delay="0"/>
                                  </p:stCondLst>
                                  <p:childTnLst>
                                    <p:set>
                                      <p:cBhvr>
                                        <p:cTn id="49" dur="1" fill="hold">
                                          <p:stCondLst>
                                            <p:cond delay="0"/>
                                          </p:stCondLst>
                                        </p:cTn>
                                        <p:tgtEl>
                                          <p:spTgt spid="12"/>
                                        </p:tgtEl>
                                        <p:attrNameLst>
                                          <p:attrName>style.visibility</p:attrName>
                                        </p:attrNameLst>
                                      </p:cBhvr>
                                      <p:to>
                                        <p:strVal val="visible"/>
                                      </p:to>
                                    </p:set>
                                    <p:anim calcmode="lin" valueType="num">
                                      <p:cBhvr additive="base">
                                        <p:cTn id="50" dur="500" fill="hold"/>
                                        <p:tgtEl>
                                          <p:spTgt spid="12"/>
                                        </p:tgtEl>
                                        <p:attrNameLst>
                                          <p:attrName>ppt_x</p:attrName>
                                        </p:attrNameLst>
                                      </p:cBhvr>
                                      <p:tavLst>
                                        <p:tav tm="0">
                                          <p:val>
                                            <p:strVal val="0-#ppt_w/2"/>
                                          </p:val>
                                        </p:tav>
                                        <p:tav tm="100000">
                                          <p:val>
                                            <p:strVal val="#ppt_x"/>
                                          </p:val>
                                        </p:tav>
                                      </p:tavLst>
                                    </p:anim>
                                    <p:anim calcmode="lin" valueType="num">
                                      <p:cBhvr additive="base">
                                        <p:cTn id="51" dur="500" fill="hold"/>
                                        <p:tgtEl>
                                          <p:spTgt spid="12"/>
                                        </p:tgtEl>
                                        <p:attrNameLst>
                                          <p:attrName>ppt_y</p:attrName>
                                        </p:attrNameLst>
                                      </p:cBhvr>
                                      <p:tavLst>
                                        <p:tav tm="0">
                                          <p:val>
                                            <p:strVal val="#ppt_y"/>
                                          </p:val>
                                        </p:tav>
                                        <p:tav tm="100000">
                                          <p:val>
                                            <p:strVal val="#ppt_y"/>
                                          </p:val>
                                        </p:tav>
                                      </p:tavLst>
                                    </p:anim>
                                  </p:childTnLst>
                                </p:cTn>
                              </p:par>
                              <p:par>
                                <p:cTn id="52" presetID="2" presetClass="entr" presetSubtype="8" fill="hold" grpId="0" nodeType="withEffect">
                                  <p:stCondLst>
                                    <p:cond delay="0"/>
                                  </p:stCondLst>
                                  <p:childTnLst>
                                    <p:set>
                                      <p:cBhvr>
                                        <p:cTn id="53" dur="1" fill="hold">
                                          <p:stCondLst>
                                            <p:cond delay="0"/>
                                          </p:stCondLst>
                                        </p:cTn>
                                        <p:tgtEl>
                                          <p:spTgt spid="26"/>
                                        </p:tgtEl>
                                        <p:attrNameLst>
                                          <p:attrName>style.visibility</p:attrName>
                                        </p:attrNameLst>
                                      </p:cBhvr>
                                      <p:to>
                                        <p:strVal val="visible"/>
                                      </p:to>
                                    </p:set>
                                    <p:anim calcmode="lin" valueType="num">
                                      <p:cBhvr additive="base">
                                        <p:cTn id="54" dur="500" fill="hold"/>
                                        <p:tgtEl>
                                          <p:spTgt spid="26"/>
                                        </p:tgtEl>
                                        <p:attrNameLst>
                                          <p:attrName>ppt_x</p:attrName>
                                        </p:attrNameLst>
                                      </p:cBhvr>
                                      <p:tavLst>
                                        <p:tav tm="0">
                                          <p:val>
                                            <p:strVal val="0-#ppt_w/2"/>
                                          </p:val>
                                        </p:tav>
                                        <p:tav tm="100000">
                                          <p:val>
                                            <p:strVal val="#ppt_x"/>
                                          </p:val>
                                        </p:tav>
                                      </p:tavLst>
                                    </p:anim>
                                    <p:anim calcmode="lin" valueType="num">
                                      <p:cBhvr additive="base">
                                        <p:cTn id="55" dur="500" fill="hold"/>
                                        <p:tgtEl>
                                          <p:spTgt spid="26"/>
                                        </p:tgtEl>
                                        <p:attrNameLst>
                                          <p:attrName>ppt_y</p:attrName>
                                        </p:attrNameLst>
                                      </p:cBhvr>
                                      <p:tavLst>
                                        <p:tav tm="0">
                                          <p:val>
                                            <p:strVal val="#ppt_y"/>
                                          </p:val>
                                        </p:tav>
                                        <p:tav tm="100000">
                                          <p:val>
                                            <p:strVal val="#ppt_y"/>
                                          </p:val>
                                        </p:tav>
                                      </p:tavLst>
                                    </p:anim>
                                  </p:childTnLst>
                                </p:cTn>
                              </p:par>
                              <p:par>
                                <p:cTn id="56" presetID="2" presetClass="entr" presetSubtype="8" fill="hold" grpId="0" nodeType="withEffect">
                                  <p:stCondLst>
                                    <p:cond delay="0"/>
                                  </p:stCondLst>
                                  <p:childTnLst>
                                    <p:set>
                                      <p:cBhvr>
                                        <p:cTn id="57" dur="1" fill="hold">
                                          <p:stCondLst>
                                            <p:cond delay="0"/>
                                          </p:stCondLst>
                                        </p:cTn>
                                        <p:tgtEl>
                                          <p:spTgt spid="27"/>
                                        </p:tgtEl>
                                        <p:attrNameLst>
                                          <p:attrName>style.visibility</p:attrName>
                                        </p:attrNameLst>
                                      </p:cBhvr>
                                      <p:to>
                                        <p:strVal val="visible"/>
                                      </p:to>
                                    </p:set>
                                    <p:anim calcmode="lin" valueType="num">
                                      <p:cBhvr additive="base">
                                        <p:cTn id="58" dur="500" fill="hold"/>
                                        <p:tgtEl>
                                          <p:spTgt spid="27"/>
                                        </p:tgtEl>
                                        <p:attrNameLst>
                                          <p:attrName>ppt_x</p:attrName>
                                        </p:attrNameLst>
                                      </p:cBhvr>
                                      <p:tavLst>
                                        <p:tav tm="0">
                                          <p:val>
                                            <p:strVal val="0-#ppt_w/2"/>
                                          </p:val>
                                        </p:tav>
                                        <p:tav tm="100000">
                                          <p:val>
                                            <p:strVal val="#ppt_x"/>
                                          </p:val>
                                        </p:tav>
                                      </p:tavLst>
                                    </p:anim>
                                    <p:anim calcmode="lin" valueType="num">
                                      <p:cBhvr additive="base">
                                        <p:cTn id="59" dur="500" fill="hold"/>
                                        <p:tgtEl>
                                          <p:spTgt spid="27"/>
                                        </p:tgtEl>
                                        <p:attrNameLst>
                                          <p:attrName>ppt_y</p:attrName>
                                        </p:attrNameLst>
                                      </p:cBhvr>
                                      <p:tavLst>
                                        <p:tav tm="0">
                                          <p:val>
                                            <p:strVal val="#ppt_y"/>
                                          </p:val>
                                        </p:tav>
                                        <p:tav tm="100000">
                                          <p:val>
                                            <p:strVal val="#ppt_y"/>
                                          </p:val>
                                        </p:tav>
                                      </p:tavLst>
                                    </p:anim>
                                  </p:childTnLst>
                                </p:cTn>
                              </p:par>
                              <p:par>
                                <p:cTn id="60" presetID="2" presetClass="entr" presetSubtype="8" fill="hold" grpId="0" nodeType="withEffect">
                                  <p:stCondLst>
                                    <p:cond delay="0"/>
                                  </p:stCondLst>
                                  <p:childTnLst>
                                    <p:set>
                                      <p:cBhvr>
                                        <p:cTn id="61" dur="1" fill="hold">
                                          <p:stCondLst>
                                            <p:cond delay="0"/>
                                          </p:stCondLst>
                                        </p:cTn>
                                        <p:tgtEl>
                                          <p:spTgt spid="28"/>
                                        </p:tgtEl>
                                        <p:attrNameLst>
                                          <p:attrName>style.visibility</p:attrName>
                                        </p:attrNameLst>
                                      </p:cBhvr>
                                      <p:to>
                                        <p:strVal val="visible"/>
                                      </p:to>
                                    </p:set>
                                    <p:anim calcmode="lin" valueType="num">
                                      <p:cBhvr additive="base">
                                        <p:cTn id="62" dur="500" fill="hold"/>
                                        <p:tgtEl>
                                          <p:spTgt spid="28"/>
                                        </p:tgtEl>
                                        <p:attrNameLst>
                                          <p:attrName>ppt_x</p:attrName>
                                        </p:attrNameLst>
                                      </p:cBhvr>
                                      <p:tavLst>
                                        <p:tav tm="0">
                                          <p:val>
                                            <p:strVal val="0-#ppt_w/2"/>
                                          </p:val>
                                        </p:tav>
                                        <p:tav tm="100000">
                                          <p:val>
                                            <p:strVal val="#ppt_x"/>
                                          </p:val>
                                        </p:tav>
                                      </p:tavLst>
                                    </p:anim>
                                    <p:anim calcmode="lin" valueType="num">
                                      <p:cBhvr additive="base">
                                        <p:cTn id="63" dur="500" fill="hold"/>
                                        <p:tgtEl>
                                          <p:spTgt spid="28"/>
                                        </p:tgtEl>
                                        <p:attrNameLst>
                                          <p:attrName>ppt_y</p:attrName>
                                        </p:attrNameLst>
                                      </p:cBhvr>
                                      <p:tavLst>
                                        <p:tav tm="0">
                                          <p:val>
                                            <p:strVal val="#ppt_y"/>
                                          </p:val>
                                        </p:tav>
                                        <p:tav tm="100000">
                                          <p:val>
                                            <p:strVal val="#ppt_y"/>
                                          </p:val>
                                        </p:tav>
                                      </p:tavLst>
                                    </p:anim>
                                  </p:childTnLst>
                                </p:cTn>
                              </p:par>
                              <p:par>
                                <p:cTn id="64" presetID="2" presetClass="entr" presetSubtype="8" fill="hold" grpId="0" nodeType="withEffect">
                                  <p:stCondLst>
                                    <p:cond delay="0"/>
                                  </p:stCondLst>
                                  <p:childTnLst>
                                    <p:set>
                                      <p:cBhvr>
                                        <p:cTn id="65" dur="1" fill="hold">
                                          <p:stCondLst>
                                            <p:cond delay="0"/>
                                          </p:stCondLst>
                                        </p:cTn>
                                        <p:tgtEl>
                                          <p:spTgt spid="29"/>
                                        </p:tgtEl>
                                        <p:attrNameLst>
                                          <p:attrName>style.visibility</p:attrName>
                                        </p:attrNameLst>
                                      </p:cBhvr>
                                      <p:to>
                                        <p:strVal val="visible"/>
                                      </p:to>
                                    </p:set>
                                    <p:anim calcmode="lin" valueType="num">
                                      <p:cBhvr additive="base">
                                        <p:cTn id="66" dur="500" fill="hold"/>
                                        <p:tgtEl>
                                          <p:spTgt spid="29"/>
                                        </p:tgtEl>
                                        <p:attrNameLst>
                                          <p:attrName>ppt_x</p:attrName>
                                        </p:attrNameLst>
                                      </p:cBhvr>
                                      <p:tavLst>
                                        <p:tav tm="0">
                                          <p:val>
                                            <p:strVal val="0-#ppt_w/2"/>
                                          </p:val>
                                        </p:tav>
                                        <p:tav tm="100000">
                                          <p:val>
                                            <p:strVal val="#ppt_x"/>
                                          </p:val>
                                        </p:tav>
                                      </p:tavLst>
                                    </p:anim>
                                    <p:anim calcmode="lin" valueType="num">
                                      <p:cBhvr additive="base">
                                        <p:cTn id="67" dur="500" fill="hold"/>
                                        <p:tgtEl>
                                          <p:spTgt spid="29"/>
                                        </p:tgtEl>
                                        <p:attrNameLst>
                                          <p:attrName>ppt_y</p:attrName>
                                        </p:attrNameLst>
                                      </p:cBhvr>
                                      <p:tavLst>
                                        <p:tav tm="0">
                                          <p:val>
                                            <p:strVal val="#ppt_y"/>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2" presetClass="entr" presetSubtype="4" fill="hold" grpId="0" nodeType="clickEffect">
                                  <p:stCondLst>
                                    <p:cond delay="0"/>
                                  </p:stCondLst>
                                  <p:childTnLst>
                                    <p:set>
                                      <p:cBhvr>
                                        <p:cTn id="71" dur="1" fill="hold">
                                          <p:stCondLst>
                                            <p:cond delay="0"/>
                                          </p:stCondLst>
                                        </p:cTn>
                                        <p:tgtEl>
                                          <p:spTgt spid="10"/>
                                        </p:tgtEl>
                                        <p:attrNameLst>
                                          <p:attrName>style.visibility</p:attrName>
                                        </p:attrNameLst>
                                      </p:cBhvr>
                                      <p:to>
                                        <p:strVal val="visible"/>
                                      </p:to>
                                    </p:set>
                                    <p:anim calcmode="lin" valueType="num">
                                      <p:cBhvr additive="base">
                                        <p:cTn id="72" dur="500" fill="hold"/>
                                        <p:tgtEl>
                                          <p:spTgt spid="10"/>
                                        </p:tgtEl>
                                        <p:attrNameLst>
                                          <p:attrName>ppt_x</p:attrName>
                                        </p:attrNameLst>
                                      </p:cBhvr>
                                      <p:tavLst>
                                        <p:tav tm="0">
                                          <p:val>
                                            <p:strVal val="#ppt_x"/>
                                          </p:val>
                                        </p:tav>
                                        <p:tav tm="100000">
                                          <p:val>
                                            <p:strVal val="#ppt_x"/>
                                          </p:val>
                                        </p:tav>
                                      </p:tavLst>
                                    </p:anim>
                                    <p:anim calcmode="lin" valueType="num">
                                      <p:cBhvr additive="base">
                                        <p:cTn id="73" dur="500" fill="hold"/>
                                        <p:tgtEl>
                                          <p:spTgt spid="10"/>
                                        </p:tgtEl>
                                        <p:attrNameLst>
                                          <p:attrName>ppt_y</p:attrName>
                                        </p:attrNameLst>
                                      </p:cBhvr>
                                      <p:tavLst>
                                        <p:tav tm="0">
                                          <p:val>
                                            <p:strVal val="1+#ppt_h/2"/>
                                          </p:val>
                                        </p:tav>
                                        <p:tav tm="100000">
                                          <p:val>
                                            <p:strVal val="#ppt_y"/>
                                          </p:val>
                                        </p:tav>
                                      </p:tavLst>
                                    </p:anim>
                                  </p:childTnLst>
                                </p:cTn>
                              </p:par>
                              <p:par>
                                <p:cTn id="74" presetID="2" presetClass="entr" presetSubtype="4" fill="hold" grpId="0" nodeType="withEffect">
                                  <p:stCondLst>
                                    <p:cond delay="0"/>
                                  </p:stCondLst>
                                  <p:childTnLst>
                                    <p:set>
                                      <p:cBhvr>
                                        <p:cTn id="75" dur="1" fill="hold">
                                          <p:stCondLst>
                                            <p:cond delay="0"/>
                                          </p:stCondLst>
                                        </p:cTn>
                                        <p:tgtEl>
                                          <p:spTgt spid="13"/>
                                        </p:tgtEl>
                                        <p:attrNameLst>
                                          <p:attrName>style.visibility</p:attrName>
                                        </p:attrNameLst>
                                      </p:cBhvr>
                                      <p:to>
                                        <p:strVal val="visible"/>
                                      </p:to>
                                    </p:set>
                                    <p:anim calcmode="lin" valueType="num">
                                      <p:cBhvr additive="base">
                                        <p:cTn id="76" dur="500" fill="hold"/>
                                        <p:tgtEl>
                                          <p:spTgt spid="13"/>
                                        </p:tgtEl>
                                        <p:attrNameLst>
                                          <p:attrName>ppt_x</p:attrName>
                                        </p:attrNameLst>
                                      </p:cBhvr>
                                      <p:tavLst>
                                        <p:tav tm="0">
                                          <p:val>
                                            <p:strVal val="#ppt_x"/>
                                          </p:val>
                                        </p:tav>
                                        <p:tav tm="100000">
                                          <p:val>
                                            <p:strVal val="#ppt_x"/>
                                          </p:val>
                                        </p:tav>
                                      </p:tavLst>
                                    </p:anim>
                                    <p:anim calcmode="lin" valueType="num">
                                      <p:cBhvr additive="base">
                                        <p:cTn id="77"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p:bldP spid="11" grpId="0"/>
      <p:bldP spid="12" grpId="0"/>
      <p:bldP spid="13" grpId="0"/>
      <p:bldP spid="26" grpId="0"/>
      <p:bldP spid="27" grpId="0"/>
      <p:bldP spid="28" grpId="0"/>
      <p:bldP spid="2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文本框 17"/>
          <p:cNvSpPr txBox="1"/>
          <p:nvPr/>
        </p:nvSpPr>
        <p:spPr>
          <a:xfrm>
            <a:off x="4497387" y="759144"/>
            <a:ext cx="3200400" cy="307777"/>
          </a:xfrm>
          <a:prstGeom prst="rect">
            <a:avLst/>
          </a:prstGeom>
          <a:noFill/>
        </p:spPr>
        <p:txBody>
          <a:bodyPr wrap="square" rtlCol="0">
            <a:spAutoFit/>
          </a:bodyPr>
          <a:lstStyle/>
          <a:p>
            <a:pPr algn="ctr"/>
            <a:r>
              <a:rPr lang="zh-CN" altLang="en-US" sz="1400" dirty="0">
                <a:gradFill>
                  <a:gsLst>
                    <a:gs pos="0">
                      <a:srgbClr val="C06A1C"/>
                    </a:gs>
                    <a:gs pos="100000">
                      <a:srgbClr val="751F01"/>
                    </a:gs>
                  </a:gsLst>
                  <a:lin ang="5400000" scaled="1"/>
                </a:gradFill>
                <a:latin typeface="微软雅黑" panose="020B0503020204020204" pitchFamily="34" charset="-122"/>
                <a:ea typeface="微软雅黑" panose="020B0503020204020204" pitchFamily="34" charset="-122"/>
              </a:rPr>
              <a:t>单击此处添加副标题或详细文本描述</a:t>
            </a:r>
          </a:p>
        </p:txBody>
      </p:sp>
      <p:grpSp>
        <p:nvGrpSpPr>
          <p:cNvPr id="19" name="组合 18"/>
          <p:cNvGrpSpPr/>
          <p:nvPr/>
        </p:nvGrpSpPr>
        <p:grpSpPr>
          <a:xfrm>
            <a:off x="2954963" y="4412446"/>
            <a:ext cx="910376" cy="910376"/>
            <a:chOff x="2953376" y="4412444"/>
            <a:chExt cx="910376" cy="910376"/>
          </a:xfrm>
          <a:solidFill>
            <a:schemeClr val="accent1"/>
          </a:solidFill>
        </p:grpSpPr>
        <p:sp>
          <p:nvSpPr>
            <p:cNvPr id="20" name="椭圆 19"/>
            <p:cNvSpPr/>
            <p:nvPr/>
          </p:nvSpPr>
          <p:spPr>
            <a:xfrm>
              <a:off x="2953376" y="4412444"/>
              <a:ext cx="910376" cy="91037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solidFill>
              </a:endParaRPr>
            </a:p>
          </p:txBody>
        </p:sp>
        <p:sp>
          <p:nvSpPr>
            <p:cNvPr id="21" name="TextBox 20"/>
            <p:cNvSpPr txBox="1"/>
            <p:nvPr/>
          </p:nvSpPr>
          <p:spPr>
            <a:xfrm>
              <a:off x="3209793" y="4590633"/>
              <a:ext cx="397545" cy="553998"/>
            </a:xfrm>
            <a:prstGeom prst="rect">
              <a:avLst/>
            </a:prstGeom>
            <a:grpFill/>
          </p:spPr>
          <p:txBody>
            <a:bodyPr wrap="none" lIns="0" tIns="0" rIns="0" bIns="0" rtlCol="0">
              <a:spAutoFit/>
            </a:bodyPr>
            <a:lstStyle/>
            <a:p>
              <a:pPr algn="ctr"/>
              <a:r>
                <a:rPr lang="en-US" altLang="zh-CN" sz="3600" spc="400" dirty="0">
                  <a:solidFill>
                    <a:schemeClr val="bg1"/>
                  </a:solidFill>
                  <a:latin typeface="Agency FB" panose="020B0503020202020204" pitchFamily="34" charset="0"/>
                  <a:ea typeface="微软雅黑" pitchFamily="34" charset="-122"/>
                </a:rPr>
                <a:t>01</a:t>
              </a:r>
              <a:endParaRPr lang="zh-CN" altLang="en-US" sz="3600" spc="400" dirty="0">
                <a:solidFill>
                  <a:schemeClr val="bg1"/>
                </a:solidFill>
                <a:latin typeface="Agency FB" panose="020B0503020202020204" pitchFamily="34" charset="0"/>
                <a:ea typeface="微软雅黑" pitchFamily="34" charset="-122"/>
              </a:endParaRPr>
            </a:p>
          </p:txBody>
        </p:sp>
      </p:grpSp>
      <p:grpSp>
        <p:nvGrpSpPr>
          <p:cNvPr id="22" name="组合 21"/>
          <p:cNvGrpSpPr/>
          <p:nvPr/>
        </p:nvGrpSpPr>
        <p:grpSpPr>
          <a:xfrm>
            <a:off x="4035083" y="2972418"/>
            <a:ext cx="910376" cy="910376"/>
            <a:chOff x="4033496" y="2972418"/>
            <a:chExt cx="910376" cy="910376"/>
          </a:xfrm>
          <a:solidFill>
            <a:schemeClr val="accent2"/>
          </a:solidFill>
        </p:grpSpPr>
        <p:sp>
          <p:nvSpPr>
            <p:cNvPr id="23" name="椭圆 22"/>
            <p:cNvSpPr/>
            <p:nvPr/>
          </p:nvSpPr>
          <p:spPr>
            <a:xfrm>
              <a:off x="4033496" y="2972418"/>
              <a:ext cx="910376" cy="91037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solidFill>
              </a:endParaRPr>
            </a:p>
          </p:txBody>
        </p:sp>
        <p:sp>
          <p:nvSpPr>
            <p:cNvPr id="24" name="TextBox 20"/>
            <p:cNvSpPr txBox="1"/>
            <p:nvPr/>
          </p:nvSpPr>
          <p:spPr>
            <a:xfrm>
              <a:off x="4298730" y="3152001"/>
              <a:ext cx="379911" cy="553998"/>
            </a:xfrm>
            <a:prstGeom prst="rect">
              <a:avLst/>
            </a:prstGeom>
            <a:grpFill/>
          </p:spPr>
          <p:txBody>
            <a:bodyPr wrap="none" lIns="0" tIns="0" rIns="0" bIns="0" rtlCol="0">
              <a:spAutoFit/>
            </a:bodyPr>
            <a:lstStyle/>
            <a:p>
              <a:pPr algn="ctr"/>
              <a:r>
                <a:rPr lang="en-US" altLang="zh-CN" sz="3600" dirty="0">
                  <a:solidFill>
                    <a:schemeClr val="bg1"/>
                  </a:solidFill>
                  <a:latin typeface="Agency FB" panose="020B0503020202020204" pitchFamily="34" charset="0"/>
                  <a:ea typeface="微软雅黑" pitchFamily="34" charset="-122"/>
                </a:rPr>
                <a:t>02</a:t>
              </a:r>
              <a:endParaRPr lang="zh-CN" altLang="en-US" sz="3600" dirty="0">
                <a:solidFill>
                  <a:schemeClr val="bg1"/>
                </a:solidFill>
                <a:latin typeface="Agency FB" panose="020B0503020202020204" pitchFamily="34" charset="0"/>
                <a:ea typeface="微软雅黑" pitchFamily="34" charset="-122"/>
              </a:endParaRPr>
            </a:p>
          </p:txBody>
        </p:sp>
      </p:grpSp>
      <p:grpSp>
        <p:nvGrpSpPr>
          <p:cNvPr id="25" name="组合 24"/>
          <p:cNvGrpSpPr/>
          <p:nvPr/>
        </p:nvGrpSpPr>
        <p:grpSpPr>
          <a:xfrm>
            <a:off x="5630379" y="2361804"/>
            <a:ext cx="910376" cy="910376"/>
            <a:chOff x="5628792" y="2361805"/>
            <a:chExt cx="910376" cy="910376"/>
          </a:xfrm>
          <a:solidFill>
            <a:schemeClr val="accent3"/>
          </a:solidFill>
        </p:grpSpPr>
        <p:sp>
          <p:nvSpPr>
            <p:cNvPr id="26" name="椭圆 25"/>
            <p:cNvSpPr/>
            <p:nvPr/>
          </p:nvSpPr>
          <p:spPr>
            <a:xfrm>
              <a:off x="5628792" y="2361805"/>
              <a:ext cx="910376" cy="91037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solidFill>
              </a:endParaRPr>
            </a:p>
          </p:txBody>
        </p:sp>
        <p:sp>
          <p:nvSpPr>
            <p:cNvPr id="27" name="TextBox 20"/>
            <p:cNvSpPr txBox="1"/>
            <p:nvPr/>
          </p:nvSpPr>
          <p:spPr>
            <a:xfrm>
              <a:off x="5886010" y="2559728"/>
              <a:ext cx="395942" cy="553998"/>
            </a:xfrm>
            <a:prstGeom prst="rect">
              <a:avLst/>
            </a:prstGeom>
            <a:grpFill/>
          </p:spPr>
          <p:txBody>
            <a:bodyPr wrap="none" lIns="0" tIns="0" rIns="0" bIns="0" rtlCol="0">
              <a:spAutoFit/>
            </a:bodyPr>
            <a:lstStyle/>
            <a:p>
              <a:pPr algn="ctr"/>
              <a:r>
                <a:rPr lang="en-US" altLang="zh-CN" sz="3600" dirty="0">
                  <a:solidFill>
                    <a:schemeClr val="bg1"/>
                  </a:solidFill>
                  <a:latin typeface="Agency FB" panose="020B0503020202020204" pitchFamily="34" charset="0"/>
                  <a:ea typeface="微软雅黑" pitchFamily="34" charset="-122"/>
                </a:rPr>
                <a:t>03</a:t>
              </a:r>
              <a:endParaRPr lang="zh-CN" altLang="en-US" sz="3600" dirty="0">
                <a:solidFill>
                  <a:schemeClr val="bg1"/>
                </a:solidFill>
                <a:latin typeface="Agency FB" panose="020B0503020202020204" pitchFamily="34" charset="0"/>
                <a:ea typeface="微软雅黑" pitchFamily="34" charset="-122"/>
              </a:endParaRPr>
            </a:p>
          </p:txBody>
        </p:sp>
      </p:grpSp>
      <p:grpSp>
        <p:nvGrpSpPr>
          <p:cNvPr id="28" name="组合 27"/>
          <p:cNvGrpSpPr/>
          <p:nvPr/>
        </p:nvGrpSpPr>
        <p:grpSpPr>
          <a:xfrm>
            <a:off x="7321723" y="2972418"/>
            <a:ext cx="910376" cy="910376"/>
            <a:chOff x="7320136" y="2972418"/>
            <a:chExt cx="910376" cy="910376"/>
          </a:xfrm>
          <a:solidFill>
            <a:schemeClr val="accent4"/>
          </a:solidFill>
        </p:grpSpPr>
        <p:sp>
          <p:nvSpPr>
            <p:cNvPr id="29" name="椭圆 28"/>
            <p:cNvSpPr/>
            <p:nvPr/>
          </p:nvSpPr>
          <p:spPr>
            <a:xfrm>
              <a:off x="7320136" y="2972418"/>
              <a:ext cx="910376" cy="91037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solidFill>
              </a:endParaRPr>
            </a:p>
          </p:txBody>
        </p:sp>
        <p:sp>
          <p:nvSpPr>
            <p:cNvPr id="30" name="TextBox 20"/>
            <p:cNvSpPr txBox="1"/>
            <p:nvPr/>
          </p:nvSpPr>
          <p:spPr>
            <a:xfrm>
              <a:off x="7586972" y="3152001"/>
              <a:ext cx="376706" cy="553998"/>
            </a:xfrm>
            <a:prstGeom prst="rect">
              <a:avLst/>
            </a:prstGeom>
            <a:grpFill/>
          </p:spPr>
          <p:txBody>
            <a:bodyPr wrap="none" lIns="0" tIns="0" rIns="0" bIns="0" rtlCol="0">
              <a:spAutoFit/>
            </a:bodyPr>
            <a:lstStyle/>
            <a:p>
              <a:pPr algn="ctr"/>
              <a:r>
                <a:rPr lang="en-US" altLang="zh-CN" sz="3600" dirty="0">
                  <a:solidFill>
                    <a:schemeClr val="bg1"/>
                  </a:solidFill>
                  <a:latin typeface="Agency FB" panose="020B0503020202020204" pitchFamily="34" charset="0"/>
                  <a:ea typeface="微软雅黑" pitchFamily="34" charset="-122"/>
                </a:rPr>
                <a:t>04</a:t>
              </a:r>
              <a:endParaRPr lang="zh-CN" altLang="en-US" sz="3600" dirty="0">
                <a:solidFill>
                  <a:schemeClr val="bg1"/>
                </a:solidFill>
                <a:latin typeface="Agency FB" panose="020B0503020202020204" pitchFamily="34" charset="0"/>
                <a:ea typeface="微软雅黑" pitchFamily="34" charset="-122"/>
              </a:endParaRPr>
            </a:p>
          </p:txBody>
        </p:sp>
      </p:grpSp>
      <p:grpSp>
        <p:nvGrpSpPr>
          <p:cNvPr id="31" name="组合 30"/>
          <p:cNvGrpSpPr/>
          <p:nvPr/>
        </p:nvGrpSpPr>
        <p:grpSpPr>
          <a:xfrm>
            <a:off x="8257827" y="4462839"/>
            <a:ext cx="910376" cy="910376"/>
            <a:chOff x="8256240" y="4462840"/>
            <a:chExt cx="910376" cy="910376"/>
          </a:xfrm>
          <a:solidFill>
            <a:schemeClr val="accent1"/>
          </a:solidFill>
        </p:grpSpPr>
        <p:sp>
          <p:nvSpPr>
            <p:cNvPr id="32" name="椭圆 31"/>
            <p:cNvSpPr/>
            <p:nvPr/>
          </p:nvSpPr>
          <p:spPr>
            <a:xfrm>
              <a:off x="8256240" y="4462840"/>
              <a:ext cx="910376" cy="91037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solidFill>
              </a:endParaRPr>
            </a:p>
          </p:txBody>
        </p:sp>
        <p:sp>
          <p:nvSpPr>
            <p:cNvPr id="33" name="TextBox 20"/>
            <p:cNvSpPr txBox="1"/>
            <p:nvPr/>
          </p:nvSpPr>
          <p:spPr>
            <a:xfrm>
              <a:off x="8516662" y="4651687"/>
              <a:ext cx="389530" cy="553998"/>
            </a:xfrm>
            <a:prstGeom prst="rect">
              <a:avLst/>
            </a:prstGeom>
            <a:grpFill/>
          </p:spPr>
          <p:txBody>
            <a:bodyPr wrap="none" lIns="0" tIns="0" rIns="0" bIns="0" rtlCol="0">
              <a:spAutoFit/>
            </a:bodyPr>
            <a:lstStyle/>
            <a:p>
              <a:pPr algn="ctr"/>
              <a:r>
                <a:rPr lang="en-US" altLang="zh-CN" sz="3600" dirty="0">
                  <a:solidFill>
                    <a:schemeClr val="bg1"/>
                  </a:solidFill>
                  <a:latin typeface="Agency FB" panose="020B0503020202020204" pitchFamily="34" charset="0"/>
                  <a:ea typeface="微软雅黑" pitchFamily="34" charset="-122"/>
                </a:rPr>
                <a:t>05</a:t>
              </a:r>
              <a:endParaRPr lang="zh-CN" altLang="en-US" sz="3600" dirty="0">
                <a:solidFill>
                  <a:schemeClr val="bg1"/>
                </a:solidFill>
                <a:latin typeface="Agency FB" panose="020B0503020202020204" pitchFamily="34" charset="0"/>
                <a:ea typeface="微软雅黑" pitchFamily="34" charset="-122"/>
              </a:endParaRPr>
            </a:p>
          </p:txBody>
        </p:sp>
      </p:grpSp>
      <p:sp>
        <p:nvSpPr>
          <p:cNvPr id="34" name="TextBox 29"/>
          <p:cNvSpPr txBox="1"/>
          <p:nvPr/>
        </p:nvSpPr>
        <p:spPr>
          <a:xfrm>
            <a:off x="704479" y="3952428"/>
            <a:ext cx="2246479" cy="654025"/>
          </a:xfrm>
          <a:prstGeom prst="rect">
            <a:avLst/>
          </a:prstGeom>
          <a:noFill/>
        </p:spPr>
        <p:txBody>
          <a:bodyPr wrap="square" lIns="0" tIns="0" rIns="0" bIns="0" rtlCol="0">
            <a:spAutoFit/>
          </a:bodyPr>
          <a:lstStyle/>
          <a:p>
            <a:pPr algn="just">
              <a:lnSpc>
                <a:spcPts val="1733"/>
              </a:lnSpc>
            </a:pPr>
            <a:r>
              <a:rPr lang="zh-CN" altLang="en-US" sz="1067"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067" dirty="0">
              <a:solidFill>
                <a:schemeClr val="tx1">
                  <a:lumMod val="65000"/>
                  <a:lumOff val="35000"/>
                </a:schemeClr>
              </a:solidFill>
              <a:latin typeface="微软雅黑" pitchFamily="34" charset="-122"/>
              <a:ea typeface="微软雅黑" pitchFamily="34" charset="-122"/>
            </a:endParaRPr>
          </a:p>
        </p:txBody>
      </p:sp>
      <p:sp>
        <p:nvSpPr>
          <p:cNvPr id="35" name="TextBox 30"/>
          <p:cNvSpPr txBox="1"/>
          <p:nvPr/>
        </p:nvSpPr>
        <p:spPr>
          <a:xfrm>
            <a:off x="896301" y="4601293"/>
            <a:ext cx="1862835" cy="307777"/>
          </a:xfrm>
          <a:prstGeom prst="rect">
            <a:avLst/>
          </a:prstGeom>
          <a:noFill/>
        </p:spPr>
        <p:txBody>
          <a:bodyPr wrap="square" lIns="0" tIns="0" rIns="0" bIns="0" rtlCol="0">
            <a:spAutoFit/>
          </a:bodyPr>
          <a:lstStyle/>
          <a:p>
            <a:pPr algn="ctr"/>
            <a:r>
              <a:rPr lang="zh-CN" altLang="en-US" sz="2000" dirty="0">
                <a:solidFill>
                  <a:schemeClr val="accent1"/>
                </a:solidFill>
                <a:latin typeface="微软雅黑" pitchFamily="34" charset="-122"/>
                <a:ea typeface="微软雅黑" pitchFamily="34" charset="-122"/>
              </a:rPr>
              <a:t>添加标题</a:t>
            </a:r>
          </a:p>
        </p:txBody>
      </p:sp>
      <p:sp>
        <p:nvSpPr>
          <p:cNvPr id="36" name="TextBox 29"/>
          <p:cNvSpPr txBox="1"/>
          <p:nvPr/>
        </p:nvSpPr>
        <p:spPr>
          <a:xfrm>
            <a:off x="1669864" y="2141658"/>
            <a:ext cx="2290677" cy="654025"/>
          </a:xfrm>
          <a:prstGeom prst="rect">
            <a:avLst/>
          </a:prstGeom>
          <a:noFill/>
        </p:spPr>
        <p:txBody>
          <a:bodyPr wrap="square" lIns="0" tIns="0" rIns="0" bIns="0" rtlCol="0">
            <a:spAutoFit/>
          </a:bodyPr>
          <a:lstStyle/>
          <a:p>
            <a:pPr algn="just">
              <a:lnSpc>
                <a:spcPts val="1733"/>
              </a:lnSpc>
            </a:pPr>
            <a:r>
              <a:rPr lang="zh-CN" altLang="en-US" sz="1067"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067" dirty="0">
              <a:solidFill>
                <a:schemeClr val="tx1">
                  <a:lumMod val="65000"/>
                  <a:lumOff val="35000"/>
                </a:schemeClr>
              </a:solidFill>
              <a:latin typeface="微软雅黑" pitchFamily="34" charset="-122"/>
              <a:ea typeface="微软雅黑" pitchFamily="34" charset="-122"/>
            </a:endParaRPr>
          </a:p>
        </p:txBody>
      </p:sp>
      <p:sp>
        <p:nvSpPr>
          <p:cNvPr id="37" name="TextBox 30"/>
          <p:cNvSpPr txBox="1"/>
          <p:nvPr/>
        </p:nvSpPr>
        <p:spPr>
          <a:xfrm>
            <a:off x="1883785" y="2790522"/>
            <a:ext cx="1862835" cy="307777"/>
          </a:xfrm>
          <a:prstGeom prst="rect">
            <a:avLst/>
          </a:prstGeom>
          <a:noFill/>
        </p:spPr>
        <p:txBody>
          <a:bodyPr wrap="square" lIns="0" tIns="0" rIns="0" bIns="0" rtlCol="0">
            <a:spAutoFit/>
          </a:bodyPr>
          <a:lstStyle/>
          <a:p>
            <a:pPr algn="ctr"/>
            <a:r>
              <a:rPr lang="zh-CN" altLang="en-US" sz="2000" dirty="0">
                <a:solidFill>
                  <a:schemeClr val="accent2"/>
                </a:solidFill>
                <a:latin typeface="微软雅黑" pitchFamily="34" charset="-122"/>
                <a:ea typeface="微软雅黑" pitchFamily="34" charset="-122"/>
              </a:rPr>
              <a:t>添加标题</a:t>
            </a:r>
          </a:p>
        </p:txBody>
      </p:sp>
      <p:sp>
        <p:nvSpPr>
          <p:cNvPr id="38" name="TextBox 29"/>
          <p:cNvSpPr txBox="1"/>
          <p:nvPr/>
        </p:nvSpPr>
        <p:spPr>
          <a:xfrm>
            <a:off x="4952251" y="1016805"/>
            <a:ext cx="2290677" cy="654025"/>
          </a:xfrm>
          <a:prstGeom prst="rect">
            <a:avLst/>
          </a:prstGeom>
          <a:noFill/>
        </p:spPr>
        <p:txBody>
          <a:bodyPr wrap="square" lIns="0" tIns="0" rIns="0" bIns="0" rtlCol="0">
            <a:spAutoFit/>
          </a:bodyPr>
          <a:lstStyle/>
          <a:p>
            <a:pPr algn="just">
              <a:lnSpc>
                <a:spcPts val="1733"/>
              </a:lnSpc>
            </a:pPr>
            <a:r>
              <a:rPr lang="zh-CN" altLang="en-US" sz="1067"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067" dirty="0">
              <a:solidFill>
                <a:schemeClr val="tx1">
                  <a:lumMod val="65000"/>
                  <a:lumOff val="35000"/>
                </a:schemeClr>
              </a:solidFill>
              <a:latin typeface="微软雅黑" pitchFamily="34" charset="-122"/>
              <a:ea typeface="微软雅黑" pitchFamily="34" charset="-122"/>
            </a:endParaRPr>
          </a:p>
        </p:txBody>
      </p:sp>
      <p:sp>
        <p:nvSpPr>
          <p:cNvPr id="39" name="TextBox 30"/>
          <p:cNvSpPr txBox="1"/>
          <p:nvPr/>
        </p:nvSpPr>
        <p:spPr>
          <a:xfrm>
            <a:off x="5166171" y="1665669"/>
            <a:ext cx="1862835" cy="307777"/>
          </a:xfrm>
          <a:prstGeom prst="rect">
            <a:avLst/>
          </a:prstGeom>
          <a:noFill/>
        </p:spPr>
        <p:txBody>
          <a:bodyPr wrap="square" lIns="0" tIns="0" rIns="0" bIns="0" rtlCol="0">
            <a:spAutoFit/>
          </a:bodyPr>
          <a:lstStyle/>
          <a:p>
            <a:pPr algn="ctr"/>
            <a:r>
              <a:rPr lang="zh-CN" altLang="en-US" sz="2000" dirty="0">
                <a:solidFill>
                  <a:schemeClr val="accent3"/>
                </a:solidFill>
                <a:latin typeface="微软雅黑" pitchFamily="34" charset="-122"/>
                <a:ea typeface="微软雅黑" pitchFamily="34" charset="-122"/>
              </a:rPr>
              <a:t>添加标题</a:t>
            </a:r>
          </a:p>
        </p:txBody>
      </p:sp>
      <p:sp>
        <p:nvSpPr>
          <p:cNvPr id="40" name="TextBox 29"/>
          <p:cNvSpPr txBox="1"/>
          <p:nvPr/>
        </p:nvSpPr>
        <p:spPr>
          <a:xfrm>
            <a:off x="8108764" y="2141658"/>
            <a:ext cx="2290677" cy="654025"/>
          </a:xfrm>
          <a:prstGeom prst="rect">
            <a:avLst/>
          </a:prstGeom>
          <a:noFill/>
        </p:spPr>
        <p:txBody>
          <a:bodyPr wrap="square" lIns="0" tIns="0" rIns="0" bIns="0" rtlCol="0">
            <a:spAutoFit/>
          </a:bodyPr>
          <a:lstStyle/>
          <a:p>
            <a:pPr algn="just">
              <a:lnSpc>
                <a:spcPts val="1733"/>
              </a:lnSpc>
            </a:pPr>
            <a:r>
              <a:rPr lang="zh-CN" altLang="en-US" sz="1067"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067" dirty="0">
              <a:solidFill>
                <a:schemeClr val="tx1">
                  <a:lumMod val="65000"/>
                  <a:lumOff val="35000"/>
                </a:schemeClr>
              </a:solidFill>
              <a:latin typeface="微软雅黑" pitchFamily="34" charset="-122"/>
              <a:ea typeface="微软雅黑" pitchFamily="34" charset="-122"/>
            </a:endParaRPr>
          </a:p>
        </p:txBody>
      </p:sp>
      <p:sp>
        <p:nvSpPr>
          <p:cNvPr id="41" name="TextBox 30"/>
          <p:cNvSpPr txBox="1"/>
          <p:nvPr/>
        </p:nvSpPr>
        <p:spPr>
          <a:xfrm>
            <a:off x="8322685" y="2790522"/>
            <a:ext cx="1862835" cy="307777"/>
          </a:xfrm>
          <a:prstGeom prst="rect">
            <a:avLst/>
          </a:prstGeom>
          <a:noFill/>
        </p:spPr>
        <p:txBody>
          <a:bodyPr wrap="square" lIns="0" tIns="0" rIns="0" bIns="0" rtlCol="0">
            <a:spAutoFit/>
          </a:bodyPr>
          <a:lstStyle/>
          <a:p>
            <a:pPr algn="ctr"/>
            <a:r>
              <a:rPr lang="zh-CN" altLang="en-US" sz="2000" dirty="0">
                <a:solidFill>
                  <a:schemeClr val="accent4"/>
                </a:solidFill>
                <a:latin typeface="微软雅黑" pitchFamily="34" charset="-122"/>
                <a:ea typeface="微软雅黑" pitchFamily="34" charset="-122"/>
              </a:rPr>
              <a:t>添加标题</a:t>
            </a:r>
          </a:p>
        </p:txBody>
      </p:sp>
      <p:sp>
        <p:nvSpPr>
          <p:cNvPr id="42" name="TextBox 29"/>
          <p:cNvSpPr txBox="1"/>
          <p:nvPr/>
        </p:nvSpPr>
        <p:spPr>
          <a:xfrm>
            <a:off x="9276202" y="3952428"/>
            <a:ext cx="2246479" cy="654025"/>
          </a:xfrm>
          <a:prstGeom prst="rect">
            <a:avLst/>
          </a:prstGeom>
          <a:noFill/>
        </p:spPr>
        <p:txBody>
          <a:bodyPr wrap="square" lIns="0" tIns="0" rIns="0" bIns="0" rtlCol="0">
            <a:spAutoFit/>
          </a:bodyPr>
          <a:lstStyle/>
          <a:p>
            <a:pPr algn="just">
              <a:lnSpc>
                <a:spcPts val="1733"/>
              </a:lnSpc>
            </a:pPr>
            <a:r>
              <a:rPr lang="zh-CN" altLang="en-US" sz="1067"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067" dirty="0">
              <a:solidFill>
                <a:schemeClr val="tx1">
                  <a:lumMod val="65000"/>
                  <a:lumOff val="35000"/>
                </a:schemeClr>
              </a:solidFill>
              <a:latin typeface="微软雅黑" pitchFamily="34" charset="-122"/>
              <a:ea typeface="微软雅黑" pitchFamily="34" charset="-122"/>
            </a:endParaRPr>
          </a:p>
        </p:txBody>
      </p:sp>
      <p:sp>
        <p:nvSpPr>
          <p:cNvPr id="43" name="TextBox 30"/>
          <p:cNvSpPr txBox="1"/>
          <p:nvPr/>
        </p:nvSpPr>
        <p:spPr>
          <a:xfrm>
            <a:off x="9457761" y="4601293"/>
            <a:ext cx="1862835" cy="307777"/>
          </a:xfrm>
          <a:prstGeom prst="rect">
            <a:avLst/>
          </a:prstGeom>
          <a:noFill/>
        </p:spPr>
        <p:txBody>
          <a:bodyPr wrap="square" lIns="0" tIns="0" rIns="0" bIns="0" rtlCol="0">
            <a:spAutoFit/>
          </a:bodyPr>
          <a:lstStyle/>
          <a:p>
            <a:pPr algn="ctr"/>
            <a:r>
              <a:rPr lang="zh-CN" altLang="en-US" sz="2000" dirty="0">
                <a:solidFill>
                  <a:schemeClr val="accent1"/>
                </a:solidFill>
                <a:latin typeface="微软雅黑" pitchFamily="34" charset="-122"/>
                <a:ea typeface="微软雅黑" pitchFamily="34" charset="-122"/>
              </a:rPr>
              <a:t>添加标题</a:t>
            </a:r>
          </a:p>
        </p:txBody>
      </p:sp>
      <p:sp>
        <p:nvSpPr>
          <p:cNvPr id="44" name="任意多边形 43"/>
          <p:cNvSpPr>
            <a:spLocks/>
          </p:cNvSpPr>
          <p:nvPr/>
        </p:nvSpPr>
        <p:spPr bwMode="auto">
          <a:xfrm>
            <a:off x="4542275" y="3595209"/>
            <a:ext cx="3067480" cy="3289781"/>
          </a:xfrm>
          <a:custGeom>
            <a:avLst/>
            <a:gdLst>
              <a:gd name="connsiteX0" fmla="*/ 2273319 w 4114465"/>
              <a:gd name="connsiteY0" fmla="*/ 3058 h 4412641"/>
              <a:gd name="connsiteX1" fmla="*/ 2468913 w 4114465"/>
              <a:gd name="connsiteY1" fmla="*/ 540587 h 4412641"/>
              <a:gd name="connsiteX2" fmla="*/ 2378639 w 4114465"/>
              <a:gd name="connsiteY2" fmla="*/ 1536705 h 4412641"/>
              <a:gd name="connsiteX3" fmla="*/ 2574233 w 4114465"/>
              <a:gd name="connsiteY3" fmla="*/ 1585572 h 4412641"/>
              <a:gd name="connsiteX4" fmla="*/ 2837533 w 4114465"/>
              <a:gd name="connsiteY4" fmla="*/ 1025490 h 4412641"/>
              <a:gd name="connsiteX5" fmla="*/ 3311472 w 4114465"/>
              <a:gd name="connsiteY5" fmla="*/ 514274 h 4412641"/>
              <a:gd name="connsiteX6" fmla="*/ 3247528 w 4114465"/>
              <a:gd name="connsiteY6" fmla="*/ 1228472 h 4412641"/>
              <a:gd name="connsiteX7" fmla="*/ 2999274 w 4114465"/>
              <a:gd name="connsiteY7" fmla="*/ 1762242 h 4412641"/>
              <a:gd name="connsiteX8" fmla="*/ 3206152 w 4114465"/>
              <a:gd name="connsiteY8" fmla="*/ 1984019 h 4412641"/>
              <a:gd name="connsiteX9" fmla="*/ 3582294 w 4114465"/>
              <a:gd name="connsiteY9" fmla="*/ 1660750 h 4412641"/>
              <a:gd name="connsiteX10" fmla="*/ 4052472 w 4114465"/>
              <a:gd name="connsiteY10" fmla="*/ 1397625 h 4412641"/>
              <a:gd name="connsiteX11" fmla="*/ 3691376 w 4114465"/>
              <a:gd name="connsiteY11" fmla="*/ 2104305 h 4412641"/>
              <a:gd name="connsiteX12" fmla="*/ 3315233 w 4114465"/>
              <a:gd name="connsiteY12" fmla="*/ 3092906 h 4412641"/>
              <a:gd name="connsiteX13" fmla="*/ 3054593 w 4114465"/>
              <a:gd name="connsiteY13" fmla="*/ 3765485 h 4412641"/>
              <a:gd name="connsiteX14" fmla="*/ 3051010 w 4114465"/>
              <a:gd name="connsiteY14" fmla="*/ 3769741 h 4412641"/>
              <a:gd name="connsiteX15" fmla="*/ 3051516 w 4114465"/>
              <a:gd name="connsiteY15" fmla="*/ 3769703 h 4412641"/>
              <a:gd name="connsiteX16" fmla="*/ 3066551 w 4114465"/>
              <a:gd name="connsiteY16" fmla="*/ 4412641 h 4412641"/>
              <a:gd name="connsiteX17" fmla="*/ 1773527 w 4114465"/>
              <a:gd name="connsiteY17" fmla="*/ 4412641 h 4412641"/>
              <a:gd name="connsiteX18" fmla="*/ 1455322 w 4114465"/>
              <a:gd name="connsiteY18" fmla="*/ 4021380 h 4412641"/>
              <a:gd name="connsiteX19" fmla="*/ 1349499 w 4114465"/>
              <a:gd name="connsiteY19" fmla="*/ 3942923 h 4412641"/>
              <a:gd name="connsiteX20" fmla="*/ 1344471 w 4114465"/>
              <a:gd name="connsiteY20" fmla="*/ 3939882 h 4412641"/>
              <a:gd name="connsiteX21" fmla="*/ 1336849 w 4114465"/>
              <a:gd name="connsiteY21" fmla="*/ 3933544 h 4412641"/>
              <a:gd name="connsiteX22" fmla="*/ 1318713 w 4114465"/>
              <a:gd name="connsiteY22" fmla="*/ 3920098 h 4412641"/>
              <a:gd name="connsiteX23" fmla="*/ 1320637 w 4114465"/>
              <a:gd name="connsiteY23" fmla="*/ 3920084 h 4412641"/>
              <a:gd name="connsiteX24" fmla="*/ 1320661 w 4114465"/>
              <a:gd name="connsiteY24" fmla="*/ 3920083 h 4412641"/>
              <a:gd name="connsiteX25" fmla="*/ 1242572 w 4114465"/>
              <a:gd name="connsiteY25" fmla="*/ 3855149 h 4412641"/>
              <a:gd name="connsiteX26" fmla="*/ 151877 w 4114465"/>
              <a:gd name="connsiteY26" fmla="*/ 2653111 h 4412641"/>
              <a:gd name="connsiteX27" fmla="*/ 373801 w 4114465"/>
              <a:gd name="connsiteY27" fmla="*/ 2209556 h 4412641"/>
              <a:gd name="connsiteX28" fmla="*/ 1148654 w 4114465"/>
              <a:gd name="connsiteY28" fmla="*/ 2784673 h 4412641"/>
              <a:gd name="connsiteX29" fmla="*/ 1468375 w 4114465"/>
              <a:gd name="connsiteY29" fmla="*/ 3224469 h 4412641"/>
              <a:gd name="connsiteX30" fmla="*/ 1776812 w 4114465"/>
              <a:gd name="connsiteY30" fmla="*/ 3562774 h 4412641"/>
              <a:gd name="connsiteX31" fmla="*/ 1983690 w 4114465"/>
              <a:gd name="connsiteY31" fmla="*/ 3807105 h 4412641"/>
              <a:gd name="connsiteX32" fmla="*/ 1938553 w 4114465"/>
              <a:gd name="connsiteY32" fmla="*/ 3589086 h 4412641"/>
              <a:gd name="connsiteX33" fmla="*/ 1897177 w 4114465"/>
              <a:gd name="connsiteY33" fmla="*/ 3453765 h 4412641"/>
              <a:gd name="connsiteX34" fmla="*/ 2006258 w 4114465"/>
              <a:gd name="connsiteY34" fmla="*/ 3393622 h 4412641"/>
              <a:gd name="connsiteX35" fmla="*/ 2134147 w 4114465"/>
              <a:gd name="connsiteY35" fmla="*/ 3574051 h 4412641"/>
              <a:gd name="connsiteX36" fmla="*/ 2359832 w 4114465"/>
              <a:gd name="connsiteY36" fmla="*/ 3761998 h 4412641"/>
              <a:gd name="connsiteX37" fmla="*/ 2262035 w 4114465"/>
              <a:gd name="connsiteY37" fmla="*/ 3465041 h 4412641"/>
              <a:gd name="connsiteX38" fmla="*/ 2149192 w 4114465"/>
              <a:gd name="connsiteY38" fmla="*/ 3273335 h 4412641"/>
              <a:gd name="connsiteX39" fmla="*/ 2224421 w 4114465"/>
              <a:gd name="connsiteY39" fmla="*/ 3201916 h 4412641"/>
              <a:gd name="connsiteX40" fmla="*/ 2517812 w 4114465"/>
              <a:gd name="connsiteY40" fmla="*/ 3404898 h 4412641"/>
              <a:gd name="connsiteX41" fmla="*/ 2766066 w 4114465"/>
              <a:gd name="connsiteY41" fmla="*/ 3442488 h 4412641"/>
              <a:gd name="connsiteX42" fmla="*/ 2593040 w 4114465"/>
              <a:gd name="connsiteY42" fmla="*/ 3231987 h 4412641"/>
              <a:gd name="connsiteX43" fmla="*/ 2307172 w 4114465"/>
              <a:gd name="connsiteY43" fmla="*/ 3032763 h 4412641"/>
              <a:gd name="connsiteX44" fmla="*/ 2344786 w 4114465"/>
              <a:gd name="connsiteY44" fmla="*/ 2935031 h 4412641"/>
              <a:gd name="connsiteX45" fmla="*/ 2608086 w 4114465"/>
              <a:gd name="connsiteY45" fmla="*/ 2987656 h 4412641"/>
              <a:gd name="connsiteX46" fmla="*/ 2852578 w 4114465"/>
              <a:gd name="connsiteY46" fmla="*/ 2938790 h 4412641"/>
              <a:gd name="connsiteX47" fmla="*/ 2502766 w 4114465"/>
              <a:gd name="connsiteY47" fmla="*/ 2765879 h 4412641"/>
              <a:gd name="connsiteX48" fmla="*/ 2145431 w 4114465"/>
              <a:gd name="connsiteY48" fmla="*/ 2656869 h 4412641"/>
              <a:gd name="connsiteX49" fmla="*/ 2036350 w 4114465"/>
              <a:gd name="connsiteY49" fmla="*/ 2487717 h 4412641"/>
              <a:gd name="connsiteX50" fmla="*/ 2352309 w 4114465"/>
              <a:gd name="connsiteY50" fmla="*/ 2446369 h 4412641"/>
              <a:gd name="connsiteX51" fmla="*/ 2299649 w 4114465"/>
              <a:gd name="connsiteY51" fmla="*/ 2262181 h 4412641"/>
              <a:gd name="connsiteX52" fmla="*/ 1863324 w 4114465"/>
              <a:gd name="connsiteY52" fmla="*/ 2288493 h 4412641"/>
              <a:gd name="connsiteX53" fmla="*/ 1543603 w 4114465"/>
              <a:gd name="connsiteY53" fmla="*/ 2262181 h 4412641"/>
              <a:gd name="connsiteX54" fmla="*/ 1231405 w 4114465"/>
              <a:gd name="connsiteY54" fmla="*/ 1923876 h 4412641"/>
              <a:gd name="connsiteX55" fmla="*/ 1024527 w 4114465"/>
              <a:gd name="connsiteY55" fmla="*/ 1033008 h 4412641"/>
              <a:gd name="connsiteX56" fmla="*/ 1077187 w 4114465"/>
              <a:gd name="connsiteY56" fmla="*/ 393988 h 4412641"/>
              <a:gd name="connsiteX57" fmla="*/ 1457091 w 4114465"/>
              <a:gd name="connsiteY57" fmla="*/ 833784 h 4412641"/>
              <a:gd name="connsiteX58" fmla="*/ 1645162 w 4114465"/>
              <a:gd name="connsiteY58" fmla="*/ 1506634 h 4412641"/>
              <a:gd name="connsiteX59" fmla="*/ 1855802 w 4114465"/>
              <a:gd name="connsiteY59" fmla="*/ 1547982 h 4412641"/>
              <a:gd name="connsiteX60" fmla="*/ 1976167 w 4114465"/>
              <a:gd name="connsiteY60" fmla="*/ 510515 h 4412641"/>
              <a:gd name="connsiteX61" fmla="*/ 2273319 w 4114465"/>
              <a:gd name="connsiteY61" fmla="*/ 3058 h 4412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114465" h="4412641">
                <a:moveTo>
                  <a:pt x="2273319" y="3058"/>
                </a:moveTo>
                <a:cubicBezTo>
                  <a:pt x="2499005" y="36889"/>
                  <a:pt x="2495243" y="251148"/>
                  <a:pt x="2468913" y="540587"/>
                </a:cubicBezTo>
                <a:cubicBezTo>
                  <a:pt x="2435061" y="905204"/>
                  <a:pt x="2401208" y="1160812"/>
                  <a:pt x="2378639" y="1536705"/>
                </a:cubicBezTo>
                <a:cubicBezTo>
                  <a:pt x="2359832" y="1912599"/>
                  <a:pt x="2442583" y="1799831"/>
                  <a:pt x="2574233" y="1585572"/>
                </a:cubicBezTo>
                <a:cubicBezTo>
                  <a:pt x="2705883" y="1371312"/>
                  <a:pt x="2694599" y="1341241"/>
                  <a:pt x="2837533" y="1025490"/>
                </a:cubicBezTo>
                <a:cubicBezTo>
                  <a:pt x="2976705" y="713498"/>
                  <a:pt x="3059457" y="367675"/>
                  <a:pt x="3311472" y="514274"/>
                </a:cubicBezTo>
                <a:cubicBezTo>
                  <a:pt x="3563487" y="664632"/>
                  <a:pt x="3371655" y="961588"/>
                  <a:pt x="3247528" y="1228472"/>
                </a:cubicBezTo>
                <a:cubicBezTo>
                  <a:pt x="3123401" y="1495357"/>
                  <a:pt x="3108355" y="1517911"/>
                  <a:pt x="2999274" y="1762242"/>
                </a:cubicBezTo>
                <a:cubicBezTo>
                  <a:pt x="2882670" y="2017850"/>
                  <a:pt x="2961660" y="2187002"/>
                  <a:pt x="3206152" y="1984019"/>
                </a:cubicBezTo>
                <a:cubicBezTo>
                  <a:pt x="3424315" y="1799831"/>
                  <a:pt x="3416792" y="1811108"/>
                  <a:pt x="3582294" y="1660750"/>
                </a:cubicBezTo>
                <a:cubicBezTo>
                  <a:pt x="3747797" y="1514152"/>
                  <a:pt x="3947152" y="1288615"/>
                  <a:pt x="4052472" y="1397625"/>
                </a:cubicBezTo>
                <a:cubicBezTo>
                  <a:pt x="4255589" y="1608125"/>
                  <a:pt x="3913300" y="1882528"/>
                  <a:pt x="3691376" y="2104305"/>
                </a:cubicBezTo>
                <a:cubicBezTo>
                  <a:pt x="3469452" y="2322324"/>
                  <a:pt x="3371655" y="2630557"/>
                  <a:pt x="3315233" y="3092906"/>
                </a:cubicBezTo>
                <a:cubicBezTo>
                  <a:pt x="3285612" y="3333948"/>
                  <a:pt x="3199922" y="3572876"/>
                  <a:pt x="3054593" y="3765485"/>
                </a:cubicBezTo>
                <a:lnTo>
                  <a:pt x="3051010" y="3769741"/>
                </a:lnTo>
                <a:lnTo>
                  <a:pt x="3051516" y="3769703"/>
                </a:lnTo>
                <a:cubicBezTo>
                  <a:pt x="2953787" y="3968976"/>
                  <a:pt x="3028963" y="4281046"/>
                  <a:pt x="3066551" y="4412641"/>
                </a:cubicBezTo>
                <a:cubicBezTo>
                  <a:pt x="3066551" y="4412641"/>
                  <a:pt x="3066551" y="4412641"/>
                  <a:pt x="1773527" y="4412641"/>
                </a:cubicBezTo>
                <a:cubicBezTo>
                  <a:pt x="1725603" y="4229348"/>
                  <a:pt x="1593105" y="4122191"/>
                  <a:pt x="1455322" y="4021380"/>
                </a:cubicBezTo>
                <a:lnTo>
                  <a:pt x="1349499" y="3942923"/>
                </a:lnTo>
                <a:lnTo>
                  <a:pt x="1344471" y="3939882"/>
                </a:lnTo>
                <a:lnTo>
                  <a:pt x="1336849" y="3933544"/>
                </a:lnTo>
                <a:lnTo>
                  <a:pt x="1318713" y="3920098"/>
                </a:lnTo>
                <a:cubicBezTo>
                  <a:pt x="1318713" y="3920098"/>
                  <a:pt x="1318713" y="3920098"/>
                  <a:pt x="1320637" y="3920084"/>
                </a:cubicBezTo>
                <a:lnTo>
                  <a:pt x="1320661" y="3920083"/>
                </a:lnTo>
                <a:lnTo>
                  <a:pt x="1242572" y="3855149"/>
                </a:lnTo>
                <a:cubicBezTo>
                  <a:pt x="876891" y="3500986"/>
                  <a:pt x="975628" y="2974500"/>
                  <a:pt x="151877" y="2653111"/>
                </a:cubicBezTo>
                <a:cubicBezTo>
                  <a:pt x="-194174" y="2517789"/>
                  <a:pt x="125547" y="2239627"/>
                  <a:pt x="373801" y="2209556"/>
                </a:cubicBezTo>
                <a:cubicBezTo>
                  <a:pt x="768750" y="2153172"/>
                  <a:pt x="1035811" y="2468922"/>
                  <a:pt x="1148654" y="2784673"/>
                </a:cubicBezTo>
                <a:cubicBezTo>
                  <a:pt x="1231405" y="3013969"/>
                  <a:pt x="1310395" y="3138014"/>
                  <a:pt x="1468375" y="3224469"/>
                </a:cubicBezTo>
                <a:cubicBezTo>
                  <a:pt x="1633878" y="3318443"/>
                  <a:pt x="1727913" y="3442488"/>
                  <a:pt x="1776812" y="3562774"/>
                </a:cubicBezTo>
                <a:cubicBezTo>
                  <a:pt x="1825710" y="3679301"/>
                  <a:pt x="1889654" y="3814623"/>
                  <a:pt x="1983690" y="3807105"/>
                </a:cubicBezTo>
                <a:cubicBezTo>
                  <a:pt x="2066441" y="3799587"/>
                  <a:pt x="1968644" y="3675542"/>
                  <a:pt x="1938553" y="3589086"/>
                </a:cubicBezTo>
                <a:cubicBezTo>
                  <a:pt x="1908461" y="3506390"/>
                  <a:pt x="1934791" y="3566533"/>
                  <a:pt x="1897177" y="3453765"/>
                </a:cubicBezTo>
                <a:cubicBezTo>
                  <a:pt x="1863324" y="3344755"/>
                  <a:pt x="1934791" y="3310925"/>
                  <a:pt x="2006258" y="3393622"/>
                </a:cubicBezTo>
                <a:cubicBezTo>
                  <a:pt x="2070203" y="3465041"/>
                  <a:pt x="2085248" y="3480077"/>
                  <a:pt x="2134147" y="3574051"/>
                </a:cubicBezTo>
                <a:cubicBezTo>
                  <a:pt x="2194330" y="3679301"/>
                  <a:pt x="2280842" y="3807105"/>
                  <a:pt x="2359832" y="3761998"/>
                </a:cubicBezTo>
                <a:cubicBezTo>
                  <a:pt x="2450106" y="3713131"/>
                  <a:pt x="2329741" y="3570292"/>
                  <a:pt x="2262035" y="3465041"/>
                </a:cubicBezTo>
                <a:cubicBezTo>
                  <a:pt x="2205614" y="3374827"/>
                  <a:pt x="2186807" y="3367309"/>
                  <a:pt x="2149192" y="3273335"/>
                </a:cubicBezTo>
                <a:cubicBezTo>
                  <a:pt x="2107817" y="3175603"/>
                  <a:pt x="2149192" y="3168085"/>
                  <a:pt x="2224421" y="3201916"/>
                </a:cubicBezTo>
                <a:cubicBezTo>
                  <a:pt x="2363594" y="3269577"/>
                  <a:pt x="2401208" y="3337237"/>
                  <a:pt x="2517812" y="3404898"/>
                </a:cubicBezTo>
                <a:cubicBezTo>
                  <a:pt x="2630655" y="3472559"/>
                  <a:pt x="2724690" y="3502631"/>
                  <a:pt x="2766066" y="3442488"/>
                </a:cubicBezTo>
                <a:cubicBezTo>
                  <a:pt x="2811203" y="3374827"/>
                  <a:pt x="2709644" y="3310925"/>
                  <a:pt x="2593040" y="3231987"/>
                </a:cubicBezTo>
                <a:cubicBezTo>
                  <a:pt x="2487720" y="3164326"/>
                  <a:pt x="2404969" y="3115460"/>
                  <a:pt x="2307172" y="3032763"/>
                </a:cubicBezTo>
                <a:cubicBezTo>
                  <a:pt x="2220659" y="2961344"/>
                  <a:pt x="2307172" y="2927513"/>
                  <a:pt x="2344786" y="2935031"/>
                </a:cubicBezTo>
                <a:cubicBezTo>
                  <a:pt x="2446345" y="2957585"/>
                  <a:pt x="2510289" y="2968861"/>
                  <a:pt x="2608086" y="2987656"/>
                </a:cubicBezTo>
                <a:cubicBezTo>
                  <a:pt x="2705883" y="3010210"/>
                  <a:pt x="2852578" y="3021487"/>
                  <a:pt x="2852578" y="2938790"/>
                </a:cubicBezTo>
                <a:cubicBezTo>
                  <a:pt x="2852578" y="2848575"/>
                  <a:pt x="2679553" y="2795950"/>
                  <a:pt x="2502766" y="2765879"/>
                </a:cubicBezTo>
                <a:cubicBezTo>
                  <a:pt x="2382401" y="2743325"/>
                  <a:pt x="2318456" y="2743325"/>
                  <a:pt x="2145431" y="2656869"/>
                </a:cubicBezTo>
                <a:cubicBezTo>
                  <a:pt x="2089010" y="2626798"/>
                  <a:pt x="1957360" y="2547860"/>
                  <a:pt x="2036350" y="2487717"/>
                </a:cubicBezTo>
                <a:cubicBezTo>
                  <a:pt x="2096533" y="2442610"/>
                  <a:pt x="2216898" y="2514030"/>
                  <a:pt x="2352309" y="2446369"/>
                </a:cubicBezTo>
                <a:cubicBezTo>
                  <a:pt x="2457629" y="2389985"/>
                  <a:pt x="2544142" y="2171966"/>
                  <a:pt x="2299649" y="2262181"/>
                </a:cubicBezTo>
                <a:cubicBezTo>
                  <a:pt x="2149192" y="2318565"/>
                  <a:pt x="2006258" y="2337360"/>
                  <a:pt x="1863324" y="2288493"/>
                </a:cubicBezTo>
                <a:cubicBezTo>
                  <a:pt x="1784335" y="2258422"/>
                  <a:pt x="1709106" y="2250904"/>
                  <a:pt x="1543603" y="2262181"/>
                </a:cubicBezTo>
                <a:cubicBezTo>
                  <a:pt x="1385624" y="2269699"/>
                  <a:pt x="1287826" y="2153172"/>
                  <a:pt x="1231405" y="1923876"/>
                </a:cubicBezTo>
                <a:cubicBezTo>
                  <a:pt x="1114801" y="1457768"/>
                  <a:pt x="1095994" y="1322446"/>
                  <a:pt x="1024527" y="1033008"/>
                </a:cubicBezTo>
                <a:cubicBezTo>
                  <a:pt x="945537" y="709739"/>
                  <a:pt x="862786" y="480444"/>
                  <a:pt x="1077187" y="393988"/>
                </a:cubicBezTo>
                <a:cubicBezTo>
                  <a:pt x="1340487" y="292497"/>
                  <a:pt x="1419477" y="653355"/>
                  <a:pt x="1457091" y="833784"/>
                </a:cubicBezTo>
                <a:cubicBezTo>
                  <a:pt x="1490944" y="1014213"/>
                  <a:pt x="1554888" y="1269821"/>
                  <a:pt x="1645162" y="1506634"/>
                </a:cubicBezTo>
                <a:cubicBezTo>
                  <a:pt x="1739197" y="1743447"/>
                  <a:pt x="1806903" y="1807349"/>
                  <a:pt x="1855802" y="1547982"/>
                </a:cubicBezTo>
                <a:cubicBezTo>
                  <a:pt x="1904700" y="1284857"/>
                  <a:pt x="1946076" y="848820"/>
                  <a:pt x="1976167" y="510515"/>
                </a:cubicBezTo>
                <a:cubicBezTo>
                  <a:pt x="2002497" y="221077"/>
                  <a:pt x="2047634" y="-30772"/>
                  <a:pt x="2273319" y="3058"/>
                </a:cubicBezTo>
                <a:close/>
              </a:path>
            </a:pathLst>
          </a:custGeom>
          <a:solidFill>
            <a:schemeClr val="accent3"/>
          </a:solidFill>
          <a:ln>
            <a:noFill/>
          </a:ln>
        </p:spPr>
        <p:txBody>
          <a:bodyPr vert="horz" wrap="square" lIns="91440" tIns="45720" rIns="91440" bIns="45720" numCol="1" anchor="t" anchorCtr="0" compatLnSpc="1">
            <a:prstTxWarp prst="textNoShape">
              <a:avLst/>
            </a:prstTxWarp>
            <a:noAutofit/>
          </a:bodyPr>
          <a:lstStyle/>
          <a:p>
            <a:endParaRPr lang="zh-CN" altLang="en-US" sz="2400"/>
          </a:p>
        </p:txBody>
      </p:sp>
      <p:sp>
        <p:nvSpPr>
          <p:cNvPr id="45" name="TextBox 42"/>
          <p:cNvSpPr txBox="1"/>
          <p:nvPr/>
        </p:nvSpPr>
        <p:spPr>
          <a:xfrm>
            <a:off x="4678590" y="404664"/>
            <a:ext cx="2727080" cy="400110"/>
          </a:xfrm>
          <a:prstGeom prst="rect">
            <a:avLst/>
          </a:prstGeom>
          <a:noFill/>
        </p:spPr>
        <p:txBody>
          <a:bodyPr wrap="square" rtlCol="0">
            <a:spAutoFit/>
          </a:bodyPr>
          <a:lstStyle/>
          <a:p>
            <a:pPr algn="ct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添加您的标题文本</a:t>
            </a:r>
          </a:p>
        </p:txBody>
      </p:sp>
      <p:cxnSp>
        <p:nvCxnSpPr>
          <p:cNvPr id="46" name="直接连接符​​ 14"/>
          <p:cNvCxnSpPr/>
          <p:nvPr/>
        </p:nvCxnSpPr>
        <p:spPr>
          <a:xfrm>
            <a:off x="8005083" y="624880"/>
            <a:ext cx="4077013"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47" name="直接连接符​​ 14"/>
          <p:cNvCxnSpPr/>
          <p:nvPr/>
        </p:nvCxnSpPr>
        <p:spPr>
          <a:xfrm>
            <a:off x="120923" y="624880"/>
            <a:ext cx="4077013"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1368236"/>
      </p:ext>
    </p:extLst>
  </p:cSld>
  <p:clrMapOvr>
    <a:masterClrMapping/>
  </p:clrMapOvr>
  <mc:AlternateContent xmlns:mc="http://schemas.openxmlformats.org/markup-compatibility/2006">
    <mc:Choice xmlns:p14="http://schemas.microsoft.com/office/powerpoint/2010/main" Requires="p14">
      <p:transition spd="slow" p14:dur="1600">
        <p14:prism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barn(inVertical)">
                                      <p:cBhvr>
                                        <p:cTn id="7" dur="500"/>
                                        <p:tgtEl>
                                          <p:spTgt spid="18"/>
                                        </p:tgtEl>
                                      </p:cBhvr>
                                    </p:animEffect>
                                  </p:childTnLst>
                                </p:cTn>
                              </p:par>
                              <p:par>
                                <p:cTn id="8" presetID="2" presetClass="entr" presetSubtype="4" fill="hold" grpId="0" nodeType="withEffect">
                                  <p:stCondLst>
                                    <p:cond delay="0"/>
                                  </p:stCondLst>
                                  <p:childTnLst>
                                    <p:set>
                                      <p:cBhvr>
                                        <p:cTn id="9" dur="1" fill="hold">
                                          <p:stCondLst>
                                            <p:cond delay="0"/>
                                          </p:stCondLst>
                                        </p:cTn>
                                        <p:tgtEl>
                                          <p:spTgt spid="44"/>
                                        </p:tgtEl>
                                        <p:attrNameLst>
                                          <p:attrName>style.visibility</p:attrName>
                                        </p:attrNameLst>
                                      </p:cBhvr>
                                      <p:to>
                                        <p:strVal val="visible"/>
                                      </p:to>
                                    </p:set>
                                    <p:anim calcmode="lin" valueType="num">
                                      <p:cBhvr additive="base">
                                        <p:cTn id="10" dur="500" fill="hold"/>
                                        <p:tgtEl>
                                          <p:spTgt spid="44"/>
                                        </p:tgtEl>
                                        <p:attrNameLst>
                                          <p:attrName>ppt_x</p:attrName>
                                        </p:attrNameLst>
                                      </p:cBhvr>
                                      <p:tavLst>
                                        <p:tav tm="0">
                                          <p:val>
                                            <p:strVal val="#ppt_x"/>
                                          </p:val>
                                        </p:tav>
                                        <p:tav tm="100000">
                                          <p:val>
                                            <p:strVal val="#ppt_x"/>
                                          </p:val>
                                        </p:tav>
                                      </p:tavLst>
                                    </p:anim>
                                    <p:anim calcmode="lin" valueType="num">
                                      <p:cBhvr additive="base">
                                        <p:cTn id="11" dur="500" fill="hold"/>
                                        <p:tgtEl>
                                          <p:spTgt spid="44"/>
                                        </p:tgtEl>
                                        <p:attrNameLst>
                                          <p:attrName>ppt_y</p:attrName>
                                        </p:attrNameLst>
                                      </p:cBhvr>
                                      <p:tavLst>
                                        <p:tav tm="0">
                                          <p:val>
                                            <p:strVal val="1+#ppt_h/2"/>
                                          </p:val>
                                        </p:tav>
                                        <p:tav tm="100000">
                                          <p:val>
                                            <p:strVal val="#ppt_y"/>
                                          </p:val>
                                        </p:tav>
                                      </p:tavLst>
                                    </p:anim>
                                  </p:childTnLst>
                                </p:cTn>
                              </p:par>
                            </p:childTnLst>
                          </p:cTn>
                        </p:par>
                        <p:par>
                          <p:cTn id="12" fill="hold">
                            <p:stCondLst>
                              <p:cond delay="500"/>
                            </p:stCondLst>
                            <p:childTnLst>
                              <p:par>
                                <p:cTn id="13" presetID="1" presetClass="entr" presetSubtype="0" fill="hold" nodeType="after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par>
                                <p:cTn id="15" presetID="42" presetClass="path" presetSubtype="0" accel="50000" decel="50000" fill="hold" nodeType="withEffect">
                                  <p:stCondLst>
                                    <p:cond delay="0"/>
                                  </p:stCondLst>
                                  <p:childTnLst>
                                    <p:animMotion origin="layout" path="M 2.70833E-6 -2.22222E-6 L 0.23997 0.28889 " pathEditMode="relative" rAng="0" ptsTypes="AA">
                                      <p:cBhvr>
                                        <p:cTn id="16" dur="650" spd="-100000" fill="hold"/>
                                        <p:tgtEl>
                                          <p:spTgt spid="19"/>
                                        </p:tgtEl>
                                        <p:attrNameLst>
                                          <p:attrName>ppt_x</p:attrName>
                                          <p:attrName>ppt_y</p:attrName>
                                        </p:attrNameLst>
                                      </p:cBhvr>
                                      <p:rCtr x="11992" y="14444"/>
                                    </p:animMotion>
                                  </p:childTnLst>
                                </p:cTn>
                              </p:par>
                              <p:par>
                                <p:cTn id="17" presetID="1" presetClass="entr" presetSubtype="0" fill="hold" nodeType="withEffect">
                                  <p:stCondLst>
                                    <p:cond delay="300"/>
                                  </p:stCondLst>
                                  <p:childTnLst>
                                    <p:set>
                                      <p:cBhvr>
                                        <p:cTn id="18" dur="1" fill="hold">
                                          <p:stCondLst>
                                            <p:cond delay="0"/>
                                          </p:stCondLst>
                                        </p:cTn>
                                        <p:tgtEl>
                                          <p:spTgt spid="22"/>
                                        </p:tgtEl>
                                        <p:attrNameLst>
                                          <p:attrName>style.visibility</p:attrName>
                                        </p:attrNameLst>
                                      </p:cBhvr>
                                      <p:to>
                                        <p:strVal val="visible"/>
                                      </p:to>
                                    </p:set>
                                  </p:childTnLst>
                                </p:cTn>
                              </p:par>
                              <p:par>
                                <p:cTn id="19" presetID="42" presetClass="path" presetSubtype="0" accel="50000" decel="50000" fill="hold" nodeType="withEffect">
                                  <p:stCondLst>
                                    <p:cond delay="300"/>
                                  </p:stCondLst>
                                  <p:childTnLst>
                                    <p:animMotion origin="layout" path="M 1.04167E-6 1.48148E-6 L 0.15143 0.50023 " pathEditMode="relative" rAng="0" ptsTypes="AA">
                                      <p:cBhvr>
                                        <p:cTn id="20" dur="650" spd="-100000" fill="hold"/>
                                        <p:tgtEl>
                                          <p:spTgt spid="22"/>
                                        </p:tgtEl>
                                        <p:attrNameLst>
                                          <p:attrName>ppt_x</p:attrName>
                                          <p:attrName>ppt_y</p:attrName>
                                        </p:attrNameLst>
                                      </p:cBhvr>
                                      <p:rCtr x="7565" y="25000"/>
                                    </p:animMotion>
                                  </p:childTnLst>
                                </p:cTn>
                              </p:par>
                              <p:par>
                                <p:cTn id="21" presetID="1" presetClass="entr" presetSubtype="0" fill="hold" nodeType="withEffect">
                                  <p:stCondLst>
                                    <p:cond delay="600"/>
                                  </p:stCondLst>
                                  <p:childTnLst>
                                    <p:set>
                                      <p:cBhvr>
                                        <p:cTn id="22" dur="1" fill="hold">
                                          <p:stCondLst>
                                            <p:cond delay="0"/>
                                          </p:stCondLst>
                                        </p:cTn>
                                        <p:tgtEl>
                                          <p:spTgt spid="25"/>
                                        </p:tgtEl>
                                        <p:attrNameLst>
                                          <p:attrName>style.visibility</p:attrName>
                                        </p:attrNameLst>
                                      </p:cBhvr>
                                      <p:to>
                                        <p:strVal val="visible"/>
                                      </p:to>
                                    </p:set>
                                  </p:childTnLst>
                                </p:cTn>
                              </p:par>
                              <p:par>
                                <p:cTn id="23" presetID="42" presetClass="path" presetSubtype="0" accel="50000" decel="50000" fill="hold" nodeType="withEffect">
                                  <p:stCondLst>
                                    <p:cond delay="600"/>
                                  </p:stCondLst>
                                  <p:childTnLst>
                                    <p:animMotion origin="layout" path="M 1.66667E-6 1.85185E-6 L 0.02057 0.58935 " pathEditMode="relative" rAng="0" ptsTypes="AA">
                                      <p:cBhvr>
                                        <p:cTn id="24" dur="650" spd="-100000" fill="hold"/>
                                        <p:tgtEl>
                                          <p:spTgt spid="25"/>
                                        </p:tgtEl>
                                        <p:attrNameLst>
                                          <p:attrName>ppt_x</p:attrName>
                                          <p:attrName>ppt_y</p:attrName>
                                        </p:attrNameLst>
                                      </p:cBhvr>
                                      <p:rCtr x="1029" y="29468"/>
                                    </p:animMotion>
                                  </p:childTnLst>
                                </p:cTn>
                              </p:par>
                              <p:par>
                                <p:cTn id="25" presetID="1" presetClass="entr" presetSubtype="0" fill="hold" nodeType="withEffect">
                                  <p:stCondLst>
                                    <p:cond delay="900"/>
                                  </p:stCondLst>
                                  <p:childTnLst>
                                    <p:set>
                                      <p:cBhvr>
                                        <p:cTn id="26" dur="1" fill="hold">
                                          <p:stCondLst>
                                            <p:cond delay="0"/>
                                          </p:stCondLst>
                                        </p:cTn>
                                        <p:tgtEl>
                                          <p:spTgt spid="28"/>
                                        </p:tgtEl>
                                        <p:attrNameLst>
                                          <p:attrName>style.visibility</p:attrName>
                                        </p:attrNameLst>
                                      </p:cBhvr>
                                      <p:to>
                                        <p:strVal val="visible"/>
                                      </p:to>
                                    </p:set>
                                  </p:childTnLst>
                                </p:cTn>
                              </p:par>
                              <p:par>
                                <p:cTn id="27" presetID="42" presetClass="path" presetSubtype="0" accel="50000" decel="50000" fill="hold" nodeType="withEffect">
                                  <p:stCondLst>
                                    <p:cond delay="900"/>
                                  </p:stCondLst>
                                  <p:childTnLst>
                                    <p:animMotion origin="layout" path="M -4.16667E-7 1.48148E-6 L -0.11823 0.50023 " pathEditMode="relative" rAng="0" ptsTypes="AA">
                                      <p:cBhvr>
                                        <p:cTn id="28" dur="650" spd="-100000" fill="hold"/>
                                        <p:tgtEl>
                                          <p:spTgt spid="28"/>
                                        </p:tgtEl>
                                        <p:attrNameLst>
                                          <p:attrName>ppt_x</p:attrName>
                                          <p:attrName>ppt_y</p:attrName>
                                        </p:attrNameLst>
                                      </p:cBhvr>
                                      <p:rCtr x="-5911" y="25000"/>
                                    </p:animMotion>
                                  </p:childTnLst>
                                </p:cTn>
                              </p:par>
                              <p:par>
                                <p:cTn id="29" presetID="1" presetClass="entr" presetSubtype="0" fill="hold" nodeType="withEffect">
                                  <p:stCondLst>
                                    <p:cond delay="1200"/>
                                  </p:stCondLst>
                                  <p:childTnLst>
                                    <p:set>
                                      <p:cBhvr>
                                        <p:cTn id="30" dur="1" fill="hold">
                                          <p:stCondLst>
                                            <p:cond delay="0"/>
                                          </p:stCondLst>
                                        </p:cTn>
                                        <p:tgtEl>
                                          <p:spTgt spid="31"/>
                                        </p:tgtEl>
                                        <p:attrNameLst>
                                          <p:attrName>style.visibility</p:attrName>
                                        </p:attrNameLst>
                                      </p:cBhvr>
                                      <p:to>
                                        <p:strVal val="visible"/>
                                      </p:to>
                                    </p:set>
                                  </p:childTnLst>
                                </p:cTn>
                              </p:par>
                              <p:par>
                                <p:cTn id="31" presetID="42" presetClass="path" presetSubtype="0" accel="50000" decel="50000" fill="hold" nodeType="withEffect">
                                  <p:stCondLst>
                                    <p:cond delay="1200"/>
                                  </p:stCondLst>
                                  <p:childTnLst>
                                    <p:animMotion origin="layout" path="M -3.125E-6 3.7037E-7 L -0.19414 0.28426 " pathEditMode="relative" rAng="0" ptsTypes="AA">
                                      <p:cBhvr>
                                        <p:cTn id="32" dur="650" spd="-100000" fill="hold"/>
                                        <p:tgtEl>
                                          <p:spTgt spid="31"/>
                                        </p:tgtEl>
                                        <p:attrNameLst>
                                          <p:attrName>ppt_x</p:attrName>
                                          <p:attrName>ppt_y</p:attrName>
                                        </p:attrNameLst>
                                      </p:cBhvr>
                                      <p:rCtr x="-9714" y="14213"/>
                                    </p:animMotion>
                                  </p:childTnLst>
                                </p:cTn>
                              </p:par>
                            </p:childTnLst>
                          </p:cTn>
                        </p:par>
                        <p:par>
                          <p:cTn id="33" fill="hold">
                            <p:stCondLst>
                              <p:cond delay="2350"/>
                            </p:stCondLst>
                            <p:childTnLst>
                              <p:par>
                                <p:cTn id="34" presetID="16" presetClass="entr" presetSubtype="21" fill="hold" grpId="0" nodeType="afterEffect">
                                  <p:stCondLst>
                                    <p:cond delay="0"/>
                                  </p:stCondLst>
                                  <p:childTnLst>
                                    <p:set>
                                      <p:cBhvr>
                                        <p:cTn id="35" dur="1" fill="hold">
                                          <p:stCondLst>
                                            <p:cond delay="0"/>
                                          </p:stCondLst>
                                        </p:cTn>
                                        <p:tgtEl>
                                          <p:spTgt spid="35"/>
                                        </p:tgtEl>
                                        <p:attrNameLst>
                                          <p:attrName>style.visibility</p:attrName>
                                        </p:attrNameLst>
                                      </p:cBhvr>
                                      <p:to>
                                        <p:strVal val="visible"/>
                                      </p:to>
                                    </p:set>
                                    <p:animEffect transition="in" filter="barn(inVertical)">
                                      <p:cBhvr>
                                        <p:cTn id="36" dur="500"/>
                                        <p:tgtEl>
                                          <p:spTgt spid="35"/>
                                        </p:tgtEl>
                                      </p:cBhvr>
                                    </p:animEffect>
                                  </p:childTnLst>
                                </p:cTn>
                              </p:par>
                              <p:par>
                                <p:cTn id="37" presetID="16" presetClass="entr" presetSubtype="21" fill="hold" grpId="0" nodeType="withEffect">
                                  <p:stCondLst>
                                    <p:cond delay="0"/>
                                  </p:stCondLst>
                                  <p:childTnLst>
                                    <p:set>
                                      <p:cBhvr>
                                        <p:cTn id="38" dur="1" fill="hold">
                                          <p:stCondLst>
                                            <p:cond delay="0"/>
                                          </p:stCondLst>
                                        </p:cTn>
                                        <p:tgtEl>
                                          <p:spTgt spid="34"/>
                                        </p:tgtEl>
                                        <p:attrNameLst>
                                          <p:attrName>style.visibility</p:attrName>
                                        </p:attrNameLst>
                                      </p:cBhvr>
                                      <p:to>
                                        <p:strVal val="visible"/>
                                      </p:to>
                                    </p:set>
                                    <p:animEffect transition="in" filter="barn(inVertical)">
                                      <p:cBhvr>
                                        <p:cTn id="39" dur="500"/>
                                        <p:tgtEl>
                                          <p:spTgt spid="34"/>
                                        </p:tgtEl>
                                      </p:cBhvr>
                                    </p:animEffect>
                                  </p:childTnLst>
                                </p:cTn>
                              </p:par>
                              <p:par>
                                <p:cTn id="40" presetID="16" presetClass="entr" presetSubtype="21" fill="hold" grpId="0" nodeType="withEffect">
                                  <p:stCondLst>
                                    <p:cond delay="300"/>
                                  </p:stCondLst>
                                  <p:childTnLst>
                                    <p:set>
                                      <p:cBhvr>
                                        <p:cTn id="41" dur="1" fill="hold">
                                          <p:stCondLst>
                                            <p:cond delay="0"/>
                                          </p:stCondLst>
                                        </p:cTn>
                                        <p:tgtEl>
                                          <p:spTgt spid="37"/>
                                        </p:tgtEl>
                                        <p:attrNameLst>
                                          <p:attrName>style.visibility</p:attrName>
                                        </p:attrNameLst>
                                      </p:cBhvr>
                                      <p:to>
                                        <p:strVal val="visible"/>
                                      </p:to>
                                    </p:set>
                                    <p:animEffect transition="in" filter="barn(inVertical)">
                                      <p:cBhvr>
                                        <p:cTn id="42" dur="500"/>
                                        <p:tgtEl>
                                          <p:spTgt spid="37"/>
                                        </p:tgtEl>
                                      </p:cBhvr>
                                    </p:animEffect>
                                  </p:childTnLst>
                                </p:cTn>
                              </p:par>
                              <p:par>
                                <p:cTn id="43" presetID="16" presetClass="entr" presetSubtype="21" fill="hold" grpId="0" nodeType="withEffect">
                                  <p:stCondLst>
                                    <p:cond delay="300"/>
                                  </p:stCondLst>
                                  <p:childTnLst>
                                    <p:set>
                                      <p:cBhvr>
                                        <p:cTn id="44" dur="1" fill="hold">
                                          <p:stCondLst>
                                            <p:cond delay="0"/>
                                          </p:stCondLst>
                                        </p:cTn>
                                        <p:tgtEl>
                                          <p:spTgt spid="36"/>
                                        </p:tgtEl>
                                        <p:attrNameLst>
                                          <p:attrName>style.visibility</p:attrName>
                                        </p:attrNameLst>
                                      </p:cBhvr>
                                      <p:to>
                                        <p:strVal val="visible"/>
                                      </p:to>
                                    </p:set>
                                    <p:animEffect transition="in" filter="barn(inVertical)">
                                      <p:cBhvr>
                                        <p:cTn id="45" dur="500"/>
                                        <p:tgtEl>
                                          <p:spTgt spid="36"/>
                                        </p:tgtEl>
                                      </p:cBhvr>
                                    </p:animEffect>
                                  </p:childTnLst>
                                </p:cTn>
                              </p:par>
                              <p:par>
                                <p:cTn id="46" presetID="16" presetClass="entr" presetSubtype="21" fill="hold" grpId="0" nodeType="withEffect">
                                  <p:stCondLst>
                                    <p:cond delay="600"/>
                                  </p:stCondLst>
                                  <p:childTnLst>
                                    <p:set>
                                      <p:cBhvr>
                                        <p:cTn id="47" dur="1" fill="hold">
                                          <p:stCondLst>
                                            <p:cond delay="0"/>
                                          </p:stCondLst>
                                        </p:cTn>
                                        <p:tgtEl>
                                          <p:spTgt spid="39"/>
                                        </p:tgtEl>
                                        <p:attrNameLst>
                                          <p:attrName>style.visibility</p:attrName>
                                        </p:attrNameLst>
                                      </p:cBhvr>
                                      <p:to>
                                        <p:strVal val="visible"/>
                                      </p:to>
                                    </p:set>
                                    <p:animEffect transition="in" filter="barn(inVertical)">
                                      <p:cBhvr>
                                        <p:cTn id="48" dur="500"/>
                                        <p:tgtEl>
                                          <p:spTgt spid="39"/>
                                        </p:tgtEl>
                                      </p:cBhvr>
                                    </p:animEffect>
                                  </p:childTnLst>
                                </p:cTn>
                              </p:par>
                              <p:par>
                                <p:cTn id="49" presetID="16" presetClass="entr" presetSubtype="21" fill="hold" grpId="0" nodeType="withEffect">
                                  <p:stCondLst>
                                    <p:cond delay="600"/>
                                  </p:stCondLst>
                                  <p:childTnLst>
                                    <p:set>
                                      <p:cBhvr>
                                        <p:cTn id="50" dur="1" fill="hold">
                                          <p:stCondLst>
                                            <p:cond delay="0"/>
                                          </p:stCondLst>
                                        </p:cTn>
                                        <p:tgtEl>
                                          <p:spTgt spid="38"/>
                                        </p:tgtEl>
                                        <p:attrNameLst>
                                          <p:attrName>style.visibility</p:attrName>
                                        </p:attrNameLst>
                                      </p:cBhvr>
                                      <p:to>
                                        <p:strVal val="visible"/>
                                      </p:to>
                                    </p:set>
                                    <p:animEffect transition="in" filter="barn(inVertical)">
                                      <p:cBhvr>
                                        <p:cTn id="51" dur="500"/>
                                        <p:tgtEl>
                                          <p:spTgt spid="38"/>
                                        </p:tgtEl>
                                      </p:cBhvr>
                                    </p:animEffect>
                                  </p:childTnLst>
                                </p:cTn>
                              </p:par>
                              <p:par>
                                <p:cTn id="52" presetID="16" presetClass="entr" presetSubtype="21" fill="hold" grpId="0" nodeType="withEffect">
                                  <p:stCondLst>
                                    <p:cond delay="900"/>
                                  </p:stCondLst>
                                  <p:childTnLst>
                                    <p:set>
                                      <p:cBhvr>
                                        <p:cTn id="53" dur="1" fill="hold">
                                          <p:stCondLst>
                                            <p:cond delay="0"/>
                                          </p:stCondLst>
                                        </p:cTn>
                                        <p:tgtEl>
                                          <p:spTgt spid="41"/>
                                        </p:tgtEl>
                                        <p:attrNameLst>
                                          <p:attrName>style.visibility</p:attrName>
                                        </p:attrNameLst>
                                      </p:cBhvr>
                                      <p:to>
                                        <p:strVal val="visible"/>
                                      </p:to>
                                    </p:set>
                                    <p:animEffect transition="in" filter="barn(inVertical)">
                                      <p:cBhvr>
                                        <p:cTn id="54" dur="500"/>
                                        <p:tgtEl>
                                          <p:spTgt spid="41"/>
                                        </p:tgtEl>
                                      </p:cBhvr>
                                    </p:animEffect>
                                  </p:childTnLst>
                                </p:cTn>
                              </p:par>
                              <p:par>
                                <p:cTn id="55" presetID="16" presetClass="entr" presetSubtype="21" fill="hold" grpId="0" nodeType="withEffect">
                                  <p:stCondLst>
                                    <p:cond delay="900"/>
                                  </p:stCondLst>
                                  <p:childTnLst>
                                    <p:set>
                                      <p:cBhvr>
                                        <p:cTn id="56" dur="1" fill="hold">
                                          <p:stCondLst>
                                            <p:cond delay="0"/>
                                          </p:stCondLst>
                                        </p:cTn>
                                        <p:tgtEl>
                                          <p:spTgt spid="40"/>
                                        </p:tgtEl>
                                        <p:attrNameLst>
                                          <p:attrName>style.visibility</p:attrName>
                                        </p:attrNameLst>
                                      </p:cBhvr>
                                      <p:to>
                                        <p:strVal val="visible"/>
                                      </p:to>
                                    </p:set>
                                    <p:animEffect transition="in" filter="barn(inVertical)">
                                      <p:cBhvr>
                                        <p:cTn id="57" dur="500"/>
                                        <p:tgtEl>
                                          <p:spTgt spid="40"/>
                                        </p:tgtEl>
                                      </p:cBhvr>
                                    </p:animEffect>
                                  </p:childTnLst>
                                </p:cTn>
                              </p:par>
                              <p:par>
                                <p:cTn id="58" presetID="16" presetClass="entr" presetSubtype="21" fill="hold" grpId="0" nodeType="withEffect">
                                  <p:stCondLst>
                                    <p:cond delay="1200"/>
                                  </p:stCondLst>
                                  <p:childTnLst>
                                    <p:set>
                                      <p:cBhvr>
                                        <p:cTn id="59" dur="1" fill="hold">
                                          <p:stCondLst>
                                            <p:cond delay="0"/>
                                          </p:stCondLst>
                                        </p:cTn>
                                        <p:tgtEl>
                                          <p:spTgt spid="43"/>
                                        </p:tgtEl>
                                        <p:attrNameLst>
                                          <p:attrName>style.visibility</p:attrName>
                                        </p:attrNameLst>
                                      </p:cBhvr>
                                      <p:to>
                                        <p:strVal val="visible"/>
                                      </p:to>
                                    </p:set>
                                    <p:animEffect transition="in" filter="barn(inVertical)">
                                      <p:cBhvr>
                                        <p:cTn id="60" dur="500"/>
                                        <p:tgtEl>
                                          <p:spTgt spid="43"/>
                                        </p:tgtEl>
                                      </p:cBhvr>
                                    </p:animEffect>
                                  </p:childTnLst>
                                </p:cTn>
                              </p:par>
                              <p:par>
                                <p:cTn id="61" presetID="16" presetClass="entr" presetSubtype="21" fill="hold" grpId="0" nodeType="withEffect">
                                  <p:stCondLst>
                                    <p:cond delay="1200"/>
                                  </p:stCondLst>
                                  <p:childTnLst>
                                    <p:set>
                                      <p:cBhvr>
                                        <p:cTn id="62" dur="1" fill="hold">
                                          <p:stCondLst>
                                            <p:cond delay="0"/>
                                          </p:stCondLst>
                                        </p:cTn>
                                        <p:tgtEl>
                                          <p:spTgt spid="42"/>
                                        </p:tgtEl>
                                        <p:attrNameLst>
                                          <p:attrName>style.visibility</p:attrName>
                                        </p:attrNameLst>
                                      </p:cBhvr>
                                      <p:to>
                                        <p:strVal val="visible"/>
                                      </p:to>
                                    </p:set>
                                    <p:animEffect transition="in" filter="barn(inVertical)">
                                      <p:cBhvr>
                                        <p:cTn id="63"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34" grpId="0"/>
      <p:bldP spid="35" grpId="0"/>
      <p:bldP spid="36" grpId="0"/>
      <p:bldP spid="37" grpId="0"/>
      <p:bldP spid="38" grpId="0"/>
      <p:bldP spid="39" grpId="0"/>
      <p:bldP spid="40" grpId="0"/>
      <p:bldP spid="41" grpId="0"/>
      <p:bldP spid="42" grpId="0"/>
      <p:bldP spid="43" grpId="0"/>
      <p:bldP spid="4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10"/>
          <p:cNvGrpSpPr>
            <a:grpSpLocks/>
          </p:cNvGrpSpPr>
          <p:nvPr/>
        </p:nvGrpSpPr>
        <p:grpSpPr bwMode="auto">
          <a:xfrm rot="6300000">
            <a:off x="1147216" y="2045632"/>
            <a:ext cx="937701" cy="1572453"/>
            <a:chOff x="2761515" y="2286000"/>
            <a:chExt cx="1645174" cy="2760228"/>
          </a:xfrm>
          <a:solidFill>
            <a:schemeClr val="accent2"/>
          </a:solidFill>
        </p:grpSpPr>
        <p:sp>
          <p:nvSpPr>
            <p:cNvPr id="8" name="Oval 26"/>
            <p:cNvSpPr>
              <a:spLocks noChangeArrowheads="1"/>
            </p:cNvSpPr>
            <p:nvPr/>
          </p:nvSpPr>
          <p:spPr bwMode="auto">
            <a:xfrm rot="-733528">
              <a:off x="3352800" y="2286000"/>
              <a:ext cx="304800" cy="381000"/>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351">
                <a:solidFill>
                  <a:srgbClr val="FFFFFF"/>
                </a:solidFill>
                <a:latin typeface="+mn-lt"/>
              </a:endParaRPr>
            </a:p>
          </p:txBody>
        </p:sp>
        <p:sp>
          <p:nvSpPr>
            <p:cNvPr id="9" name="Oval 27"/>
            <p:cNvSpPr>
              <a:spLocks noChangeArrowheads="1"/>
            </p:cNvSpPr>
            <p:nvPr/>
          </p:nvSpPr>
          <p:spPr bwMode="auto">
            <a:xfrm rot="-733528">
              <a:off x="3151531" y="2515499"/>
              <a:ext cx="213632" cy="258040"/>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351">
                <a:solidFill>
                  <a:srgbClr val="FFFFFF"/>
                </a:solidFill>
                <a:latin typeface="+mn-lt"/>
              </a:endParaRPr>
            </a:p>
          </p:txBody>
        </p:sp>
        <p:sp>
          <p:nvSpPr>
            <p:cNvPr id="10" name="Oval 28"/>
            <p:cNvSpPr>
              <a:spLocks noChangeArrowheads="1"/>
            </p:cNvSpPr>
            <p:nvPr/>
          </p:nvSpPr>
          <p:spPr bwMode="auto">
            <a:xfrm rot="-733528">
              <a:off x="2992344" y="2729550"/>
              <a:ext cx="186338" cy="225072"/>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351">
                <a:solidFill>
                  <a:srgbClr val="FFFFFF"/>
                </a:solidFill>
                <a:latin typeface="+mn-lt"/>
              </a:endParaRPr>
            </a:p>
          </p:txBody>
        </p:sp>
        <p:sp>
          <p:nvSpPr>
            <p:cNvPr id="11" name="Oval 29"/>
            <p:cNvSpPr>
              <a:spLocks noChangeArrowheads="1"/>
            </p:cNvSpPr>
            <p:nvPr/>
          </p:nvSpPr>
          <p:spPr bwMode="auto">
            <a:xfrm rot="-733528">
              <a:off x="2879347" y="2921355"/>
              <a:ext cx="150338" cy="189071"/>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351">
                <a:solidFill>
                  <a:srgbClr val="FFFFFF"/>
                </a:solidFill>
                <a:latin typeface="+mn-lt"/>
              </a:endParaRPr>
            </a:p>
          </p:txBody>
        </p:sp>
        <p:sp>
          <p:nvSpPr>
            <p:cNvPr id="12" name="Oval 32"/>
            <p:cNvSpPr>
              <a:spLocks noChangeArrowheads="1"/>
            </p:cNvSpPr>
            <p:nvPr/>
          </p:nvSpPr>
          <p:spPr bwMode="auto">
            <a:xfrm rot="-733528">
              <a:off x="2761515" y="3137975"/>
              <a:ext cx="150338" cy="189071"/>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351">
                <a:solidFill>
                  <a:srgbClr val="FFFFFF"/>
                </a:solidFill>
                <a:latin typeface="+mn-lt"/>
              </a:endParaRPr>
            </a:p>
          </p:txBody>
        </p:sp>
        <p:sp>
          <p:nvSpPr>
            <p:cNvPr id="13" name="Freeform 33"/>
            <p:cNvSpPr>
              <a:spLocks noChangeArrowheads="1"/>
            </p:cNvSpPr>
            <p:nvPr/>
          </p:nvSpPr>
          <p:spPr bwMode="auto">
            <a:xfrm>
              <a:off x="2939384" y="2737153"/>
              <a:ext cx="1467305" cy="2309075"/>
            </a:xfrm>
            <a:custGeom>
              <a:avLst/>
              <a:gdLst>
                <a:gd name="T0" fmla="*/ 631801 w 1467305"/>
                <a:gd name="T1" fmla="*/ 891166 h 2309075"/>
                <a:gd name="T2" fmla="*/ 669995 w 1467305"/>
                <a:gd name="T3" fmla="*/ 757491 h 2309075"/>
                <a:gd name="T4" fmla="*/ 860968 w 1467305"/>
                <a:gd name="T5" fmla="*/ 547430 h 2309075"/>
                <a:gd name="T6" fmla="*/ 899162 w 1467305"/>
                <a:gd name="T7" fmla="*/ 289629 h 2309075"/>
                <a:gd name="T8" fmla="*/ 794128 w 1467305"/>
                <a:gd name="T9" fmla="*/ 89116 h 2309075"/>
                <a:gd name="T10" fmla="*/ 555412 w 1467305"/>
                <a:gd name="T11" fmla="*/ 60472 h 2309075"/>
                <a:gd name="T12" fmla="*/ 106627 w 1467305"/>
                <a:gd name="T13" fmla="*/ 451948 h 2309075"/>
                <a:gd name="T14" fmla="*/ 20689 w 1467305"/>
                <a:gd name="T15" fmla="*/ 805232 h 2309075"/>
                <a:gd name="T16" fmla="*/ 230759 w 1467305"/>
                <a:gd name="T17" fmla="*/ 1320835 h 2309075"/>
                <a:gd name="T18" fmla="*/ 679544 w 1467305"/>
                <a:gd name="T19" fmla="*/ 2017854 h 2309075"/>
                <a:gd name="T20" fmla="*/ 946906 w 1467305"/>
                <a:gd name="T21" fmla="*/ 2266108 h 2309075"/>
                <a:gd name="T22" fmla="*/ 1204718 w 1467305"/>
                <a:gd name="T23" fmla="*/ 2275656 h 2309075"/>
                <a:gd name="T24" fmla="*/ 1405239 w 1467305"/>
                <a:gd name="T25" fmla="*/ 2103788 h 2309075"/>
                <a:gd name="T26" fmla="*/ 1462531 w 1467305"/>
                <a:gd name="T27" fmla="*/ 1884179 h 2309075"/>
                <a:gd name="T28" fmla="*/ 1376594 w 1467305"/>
                <a:gd name="T29" fmla="*/ 1655022 h 2309075"/>
                <a:gd name="T30" fmla="*/ 1166524 w 1467305"/>
                <a:gd name="T31" fmla="*/ 1530896 h 2309075"/>
                <a:gd name="T32" fmla="*/ 946906 w 1467305"/>
                <a:gd name="T33" fmla="*/ 1483155 h 2309075"/>
                <a:gd name="T34" fmla="*/ 765482 w 1467305"/>
                <a:gd name="T35" fmla="*/ 1349480 h 2309075"/>
                <a:gd name="T36" fmla="*/ 631801 w 1467305"/>
                <a:gd name="T37" fmla="*/ 1063034 h 2309075"/>
                <a:gd name="T38" fmla="*/ 631801 w 1467305"/>
                <a:gd name="T39" fmla="*/ 891166 h 230907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467305"/>
                <a:gd name="T61" fmla="*/ 0 h 2309075"/>
                <a:gd name="T62" fmla="*/ 1467305 w 1467305"/>
                <a:gd name="T63" fmla="*/ 2309075 h 230907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467305" h="2309075">
                  <a:moveTo>
                    <a:pt x="631801" y="891166"/>
                  </a:moveTo>
                  <a:cubicBezTo>
                    <a:pt x="641342" y="827542"/>
                    <a:pt x="644500" y="814780"/>
                    <a:pt x="669995" y="757491"/>
                  </a:cubicBezTo>
                  <a:cubicBezTo>
                    <a:pt x="708190" y="700202"/>
                    <a:pt x="822774" y="625407"/>
                    <a:pt x="860968" y="547430"/>
                  </a:cubicBezTo>
                  <a:cubicBezTo>
                    <a:pt x="899162" y="469453"/>
                    <a:pt x="910302" y="366015"/>
                    <a:pt x="899162" y="289629"/>
                  </a:cubicBezTo>
                  <a:cubicBezTo>
                    <a:pt x="888022" y="213243"/>
                    <a:pt x="851420" y="127309"/>
                    <a:pt x="794128" y="89116"/>
                  </a:cubicBezTo>
                  <a:cubicBezTo>
                    <a:pt x="736836" y="50923"/>
                    <a:pt x="669995" y="0"/>
                    <a:pt x="555412" y="60472"/>
                  </a:cubicBezTo>
                  <a:cubicBezTo>
                    <a:pt x="440829" y="120944"/>
                    <a:pt x="195748" y="327821"/>
                    <a:pt x="106627" y="451948"/>
                  </a:cubicBezTo>
                  <a:cubicBezTo>
                    <a:pt x="17507" y="576075"/>
                    <a:pt x="0" y="660418"/>
                    <a:pt x="20689" y="805232"/>
                  </a:cubicBezTo>
                  <a:cubicBezTo>
                    <a:pt x="41378" y="950046"/>
                    <a:pt x="120950" y="1118731"/>
                    <a:pt x="230759" y="1320835"/>
                  </a:cubicBezTo>
                  <a:cubicBezTo>
                    <a:pt x="340568" y="1522939"/>
                    <a:pt x="560186" y="1860309"/>
                    <a:pt x="679544" y="2017854"/>
                  </a:cubicBezTo>
                  <a:cubicBezTo>
                    <a:pt x="798902" y="2175399"/>
                    <a:pt x="859377" y="2223141"/>
                    <a:pt x="946906" y="2266108"/>
                  </a:cubicBezTo>
                  <a:cubicBezTo>
                    <a:pt x="1034435" y="2309075"/>
                    <a:pt x="1128329" y="2302709"/>
                    <a:pt x="1204718" y="2275656"/>
                  </a:cubicBezTo>
                  <a:cubicBezTo>
                    <a:pt x="1281107" y="2248603"/>
                    <a:pt x="1362270" y="2169034"/>
                    <a:pt x="1405239" y="2103788"/>
                  </a:cubicBezTo>
                  <a:cubicBezTo>
                    <a:pt x="1448208" y="2038542"/>
                    <a:pt x="1467305" y="1958973"/>
                    <a:pt x="1462531" y="1884179"/>
                  </a:cubicBezTo>
                  <a:cubicBezTo>
                    <a:pt x="1457757" y="1809385"/>
                    <a:pt x="1425928" y="1713902"/>
                    <a:pt x="1376594" y="1655022"/>
                  </a:cubicBezTo>
                  <a:cubicBezTo>
                    <a:pt x="1327260" y="1596142"/>
                    <a:pt x="1238139" y="1559541"/>
                    <a:pt x="1166524" y="1530896"/>
                  </a:cubicBezTo>
                  <a:cubicBezTo>
                    <a:pt x="1094909" y="1502251"/>
                    <a:pt x="1013746" y="1513391"/>
                    <a:pt x="946906" y="1483155"/>
                  </a:cubicBezTo>
                  <a:cubicBezTo>
                    <a:pt x="880066" y="1452919"/>
                    <a:pt x="817999" y="1419500"/>
                    <a:pt x="765482" y="1349480"/>
                  </a:cubicBezTo>
                  <a:cubicBezTo>
                    <a:pt x="712965" y="1279460"/>
                    <a:pt x="654081" y="1139420"/>
                    <a:pt x="631801" y="1063034"/>
                  </a:cubicBezTo>
                  <a:cubicBezTo>
                    <a:pt x="615871" y="945373"/>
                    <a:pt x="625435" y="942090"/>
                    <a:pt x="631801" y="891166"/>
                  </a:cubicBezTo>
                  <a:close/>
                </a:path>
              </a:pathLst>
            </a:cu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351">
                <a:solidFill>
                  <a:srgbClr val="FFFFFF"/>
                </a:solidFill>
                <a:latin typeface="+mn-lt"/>
              </a:endParaRPr>
            </a:p>
          </p:txBody>
        </p:sp>
      </p:grpSp>
      <p:grpSp>
        <p:nvGrpSpPr>
          <p:cNvPr id="14" name="Group 11"/>
          <p:cNvGrpSpPr>
            <a:grpSpLocks/>
          </p:cNvGrpSpPr>
          <p:nvPr/>
        </p:nvGrpSpPr>
        <p:grpSpPr bwMode="auto">
          <a:xfrm rot="15300000" flipV="1">
            <a:off x="1926060" y="2737831"/>
            <a:ext cx="937701" cy="1572453"/>
            <a:chOff x="2761515" y="2286000"/>
            <a:chExt cx="1645174" cy="2760228"/>
          </a:xfrm>
          <a:solidFill>
            <a:schemeClr val="accent2"/>
          </a:solidFill>
        </p:grpSpPr>
        <p:sp>
          <p:nvSpPr>
            <p:cNvPr id="15" name="Oval 35"/>
            <p:cNvSpPr>
              <a:spLocks noChangeArrowheads="1"/>
            </p:cNvSpPr>
            <p:nvPr/>
          </p:nvSpPr>
          <p:spPr bwMode="auto">
            <a:xfrm rot="-733528">
              <a:off x="3352800" y="2286000"/>
              <a:ext cx="304800" cy="381000"/>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351">
                <a:solidFill>
                  <a:srgbClr val="FFFFFF"/>
                </a:solidFill>
                <a:latin typeface="+mn-lt"/>
              </a:endParaRPr>
            </a:p>
          </p:txBody>
        </p:sp>
        <p:sp>
          <p:nvSpPr>
            <p:cNvPr id="16" name="Oval 36"/>
            <p:cNvSpPr>
              <a:spLocks noChangeArrowheads="1"/>
            </p:cNvSpPr>
            <p:nvPr/>
          </p:nvSpPr>
          <p:spPr bwMode="auto">
            <a:xfrm rot="-733528">
              <a:off x="3151531" y="2515499"/>
              <a:ext cx="213632" cy="258040"/>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351">
                <a:solidFill>
                  <a:srgbClr val="FFFFFF"/>
                </a:solidFill>
                <a:latin typeface="+mn-lt"/>
              </a:endParaRPr>
            </a:p>
          </p:txBody>
        </p:sp>
        <p:sp>
          <p:nvSpPr>
            <p:cNvPr id="17" name="Oval 37"/>
            <p:cNvSpPr>
              <a:spLocks noChangeArrowheads="1"/>
            </p:cNvSpPr>
            <p:nvPr/>
          </p:nvSpPr>
          <p:spPr bwMode="auto">
            <a:xfrm rot="-733528">
              <a:off x="2992344" y="2729550"/>
              <a:ext cx="186338" cy="225072"/>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351">
                <a:solidFill>
                  <a:srgbClr val="FFFFFF"/>
                </a:solidFill>
                <a:latin typeface="+mn-lt"/>
              </a:endParaRPr>
            </a:p>
          </p:txBody>
        </p:sp>
        <p:sp>
          <p:nvSpPr>
            <p:cNvPr id="18" name="Oval 38"/>
            <p:cNvSpPr>
              <a:spLocks noChangeArrowheads="1"/>
            </p:cNvSpPr>
            <p:nvPr/>
          </p:nvSpPr>
          <p:spPr bwMode="auto">
            <a:xfrm rot="-733528">
              <a:off x="2879347" y="2921355"/>
              <a:ext cx="150338" cy="189071"/>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351">
                <a:solidFill>
                  <a:srgbClr val="FFFFFF"/>
                </a:solidFill>
                <a:latin typeface="+mn-lt"/>
              </a:endParaRPr>
            </a:p>
          </p:txBody>
        </p:sp>
        <p:sp>
          <p:nvSpPr>
            <p:cNvPr id="19" name="Oval 39"/>
            <p:cNvSpPr>
              <a:spLocks noChangeArrowheads="1"/>
            </p:cNvSpPr>
            <p:nvPr/>
          </p:nvSpPr>
          <p:spPr bwMode="auto">
            <a:xfrm rot="-733528">
              <a:off x="2761515" y="3137975"/>
              <a:ext cx="150338" cy="189071"/>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351">
                <a:solidFill>
                  <a:srgbClr val="FFFFFF"/>
                </a:solidFill>
                <a:latin typeface="+mn-lt"/>
              </a:endParaRPr>
            </a:p>
          </p:txBody>
        </p:sp>
        <p:sp>
          <p:nvSpPr>
            <p:cNvPr id="20" name="Freeform 40"/>
            <p:cNvSpPr>
              <a:spLocks noChangeArrowheads="1"/>
            </p:cNvSpPr>
            <p:nvPr/>
          </p:nvSpPr>
          <p:spPr bwMode="auto">
            <a:xfrm>
              <a:off x="2939384" y="2737153"/>
              <a:ext cx="1467305" cy="2309075"/>
            </a:xfrm>
            <a:custGeom>
              <a:avLst/>
              <a:gdLst>
                <a:gd name="T0" fmla="*/ 631801 w 1467305"/>
                <a:gd name="T1" fmla="*/ 891166 h 2309075"/>
                <a:gd name="T2" fmla="*/ 669995 w 1467305"/>
                <a:gd name="T3" fmla="*/ 757491 h 2309075"/>
                <a:gd name="T4" fmla="*/ 860968 w 1467305"/>
                <a:gd name="T5" fmla="*/ 547430 h 2309075"/>
                <a:gd name="T6" fmla="*/ 899162 w 1467305"/>
                <a:gd name="T7" fmla="*/ 289629 h 2309075"/>
                <a:gd name="T8" fmla="*/ 794128 w 1467305"/>
                <a:gd name="T9" fmla="*/ 89116 h 2309075"/>
                <a:gd name="T10" fmla="*/ 555412 w 1467305"/>
                <a:gd name="T11" fmla="*/ 60472 h 2309075"/>
                <a:gd name="T12" fmla="*/ 106627 w 1467305"/>
                <a:gd name="T13" fmla="*/ 451948 h 2309075"/>
                <a:gd name="T14" fmla="*/ 20689 w 1467305"/>
                <a:gd name="T15" fmla="*/ 805232 h 2309075"/>
                <a:gd name="T16" fmla="*/ 230759 w 1467305"/>
                <a:gd name="T17" fmla="*/ 1320835 h 2309075"/>
                <a:gd name="T18" fmla="*/ 679544 w 1467305"/>
                <a:gd name="T19" fmla="*/ 2017854 h 2309075"/>
                <a:gd name="T20" fmla="*/ 946906 w 1467305"/>
                <a:gd name="T21" fmla="*/ 2266108 h 2309075"/>
                <a:gd name="T22" fmla="*/ 1204718 w 1467305"/>
                <a:gd name="T23" fmla="*/ 2275656 h 2309075"/>
                <a:gd name="T24" fmla="*/ 1405239 w 1467305"/>
                <a:gd name="T25" fmla="*/ 2103788 h 2309075"/>
                <a:gd name="T26" fmla="*/ 1462531 w 1467305"/>
                <a:gd name="T27" fmla="*/ 1884179 h 2309075"/>
                <a:gd name="T28" fmla="*/ 1376594 w 1467305"/>
                <a:gd name="T29" fmla="*/ 1655022 h 2309075"/>
                <a:gd name="T30" fmla="*/ 1166524 w 1467305"/>
                <a:gd name="T31" fmla="*/ 1530896 h 2309075"/>
                <a:gd name="T32" fmla="*/ 946906 w 1467305"/>
                <a:gd name="T33" fmla="*/ 1483155 h 2309075"/>
                <a:gd name="T34" fmla="*/ 765482 w 1467305"/>
                <a:gd name="T35" fmla="*/ 1349480 h 2309075"/>
                <a:gd name="T36" fmla="*/ 631801 w 1467305"/>
                <a:gd name="T37" fmla="*/ 1063034 h 2309075"/>
                <a:gd name="T38" fmla="*/ 631801 w 1467305"/>
                <a:gd name="T39" fmla="*/ 891166 h 230907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467305"/>
                <a:gd name="T61" fmla="*/ 0 h 2309075"/>
                <a:gd name="T62" fmla="*/ 1467305 w 1467305"/>
                <a:gd name="T63" fmla="*/ 2309075 h 230907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467305" h="2309075">
                  <a:moveTo>
                    <a:pt x="631801" y="891166"/>
                  </a:moveTo>
                  <a:cubicBezTo>
                    <a:pt x="641342" y="827542"/>
                    <a:pt x="644500" y="814780"/>
                    <a:pt x="669995" y="757491"/>
                  </a:cubicBezTo>
                  <a:cubicBezTo>
                    <a:pt x="708190" y="700202"/>
                    <a:pt x="822774" y="625407"/>
                    <a:pt x="860968" y="547430"/>
                  </a:cubicBezTo>
                  <a:cubicBezTo>
                    <a:pt x="899162" y="469453"/>
                    <a:pt x="910302" y="366015"/>
                    <a:pt x="899162" y="289629"/>
                  </a:cubicBezTo>
                  <a:cubicBezTo>
                    <a:pt x="888022" y="213243"/>
                    <a:pt x="851420" y="127309"/>
                    <a:pt x="794128" y="89116"/>
                  </a:cubicBezTo>
                  <a:cubicBezTo>
                    <a:pt x="736836" y="50923"/>
                    <a:pt x="669995" y="0"/>
                    <a:pt x="555412" y="60472"/>
                  </a:cubicBezTo>
                  <a:cubicBezTo>
                    <a:pt x="440829" y="120944"/>
                    <a:pt x="195748" y="327821"/>
                    <a:pt x="106627" y="451948"/>
                  </a:cubicBezTo>
                  <a:cubicBezTo>
                    <a:pt x="17507" y="576075"/>
                    <a:pt x="0" y="660418"/>
                    <a:pt x="20689" y="805232"/>
                  </a:cubicBezTo>
                  <a:cubicBezTo>
                    <a:pt x="41378" y="950046"/>
                    <a:pt x="120950" y="1118731"/>
                    <a:pt x="230759" y="1320835"/>
                  </a:cubicBezTo>
                  <a:cubicBezTo>
                    <a:pt x="340568" y="1522939"/>
                    <a:pt x="560186" y="1860309"/>
                    <a:pt x="679544" y="2017854"/>
                  </a:cubicBezTo>
                  <a:cubicBezTo>
                    <a:pt x="798902" y="2175399"/>
                    <a:pt x="859377" y="2223141"/>
                    <a:pt x="946906" y="2266108"/>
                  </a:cubicBezTo>
                  <a:cubicBezTo>
                    <a:pt x="1034435" y="2309075"/>
                    <a:pt x="1128329" y="2302709"/>
                    <a:pt x="1204718" y="2275656"/>
                  </a:cubicBezTo>
                  <a:cubicBezTo>
                    <a:pt x="1281107" y="2248603"/>
                    <a:pt x="1362270" y="2169034"/>
                    <a:pt x="1405239" y="2103788"/>
                  </a:cubicBezTo>
                  <a:cubicBezTo>
                    <a:pt x="1448208" y="2038542"/>
                    <a:pt x="1467305" y="1958973"/>
                    <a:pt x="1462531" y="1884179"/>
                  </a:cubicBezTo>
                  <a:cubicBezTo>
                    <a:pt x="1457757" y="1809385"/>
                    <a:pt x="1425928" y="1713902"/>
                    <a:pt x="1376594" y="1655022"/>
                  </a:cubicBezTo>
                  <a:cubicBezTo>
                    <a:pt x="1327260" y="1596142"/>
                    <a:pt x="1238139" y="1559541"/>
                    <a:pt x="1166524" y="1530896"/>
                  </a:cubicBezTo>
                  <a:cubicBezTo>
                    <a:pt x="1094909" y="1502251"/>
                    <a:pt x="1013746" y="1513391"/>
                    <a:pt x="946906" y="1483155"/>
                  </a:cubicBezTo>
                  <a:cubicBezTo>
                    <a:pt x="880066" y="1452919"/>
                    <a:pt x="817999" y="1419500"/>
                    <a:pt x="765482" y="1349480"/>
                  </a:cubicBezTo>
                  <a:cubicBezTo>
                    <a:pt x="712965" y="1279460"/>
                    <a:pt x="654081" y="1139420"/>
                    <a:pt x="631801" y="1063034"/>
                  </a:cubicBezTo>
                  <a:cubicBezTo>
                    <a:pt x="615871" y="945373"/>
                    <a:pt x="625435" y="942090"/>
                    <a:pt x="631801" y="891166"/>
                  </a:cubicBezTo>
                  <a:close/>
                </a:path>
              </a:pathLst>
            </a:cu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351">
                <a:solidFill>
                  <a:srgbClr val="FFFFFF"/>
                </a:solidFill>
                <a:latin typeface="+mn-lt"/>
              </a:endParaRPr>
            </a:p>
          </p:txBody>
        </p:sp>
      </p:grpSp>
      <p:grpSp>
        <p:nvGrpSpPr>
          <p:cNvPr id="21" name="Group 41"/>
          <p:cNvGrpSpPr>
            <a:grpSpLocks/>
          </p:cNvGrpSpPr>
          <p:nvPr/>
        </p:nvGrpSpPr>
        <p:grpSpPr bwMode="auto">
          <a:xfrm rot="6300000">
            <a:off x="3627445" y="2016490"/>
            <a:ext cx="1022620" cy="1715657"/>
            <a:chOff x="2761515" y="2286000"/>
            <a:chExt cx="1645174" cy="2760228"/>
          </a:xfrm>
          <a:solidFill>
            <a:schemeClr val="accent1"/>
          </a:solidFill>
        </p:grpSpPr>
        <p:sp>
          <p:nvSpPr>
            <p:cNvPr id="22" name="Oval 42"/>
            <p:cNvSpPr>
              <a:spLocks noChangeArrowheads="1"/>
            </p:cNvSpPr>
            <p:nvPr/>
          </p:nvSpPr>
          <p:spPr bwMode="auto">
            <a:xfrm rot="-733528">
              <a:off x="3352800" y="2286000"/>
              <a:ext cx="304800" cy="381000"/>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351">
                <a:solidFill>
                  <a:srgbClr val="FFFFFF"/>
                </a:solidFill>
                <a:latin typeface="+mn-lt"/>
              </a:endParaRPr>
            </a:p>
          </p:txBody>
        </p:sp>
        <p:sp>
          <p:nvSpPr>
            <p:cNvPr id="23" name="Oval 43"/>
            <p:cNvSpPr>
              <a:spLocks noChangeArrowheads="1"/>
            </p:cNvSpPr>
            <p:nvPr/>
          </p:nvSpPr>
          <p:spPr bwMode="auto">
            <a:xfrm rot="-733528">
              <a:off x="3151531" y="2515499"/>
              <a:ext cx="213632" cy="258040"/>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351">
                <a:solidFill>
                  <a:srgbClr val="FFFFFF"/>
                </a:solidFill>
                <a:latin typeface="+mn-lt"/>
              </a:endParaRPr>
            </a:p>
          </p:txBody>
        </p:sp>
        <p:sp>
          <p:nvSpPr>
            <p:cNvPr id="24" name="Oval 44"/>
            <p:cNvSpPr>
              <a:spLocks noChangeArrowheads="1"/>
            </p:cNvSpPr>
            <p:nvPr/>
          </p:nvSpPr>
          <p:spPr bwMode="auto">
            <a:xfrm rot="-733528">
              <a:off x="2992344" y="2729550"/>
              <a:ext cx="186338" cy="225072"/>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351">
                <a:solidFill>
                  <a:srgbClr val="FFFFFF"/>
                </a:solidFill>
                <a:latin typeface="+mn-lt"/>
              </a:endParaRPr>
            </a:p>
          </p:txBody>
        </p:sp>
        <p:sp>
          <p:nvSpPr>
            <p:cNvPr id="25" name="Oval 45"/>
            <p:cNvSpPr>
              <a:spLocks noChangeArrowheads="1"/>
            </p:cNvSpPr>
            <p:nvPr/>
          </p:nvSpPr>
          <p:spPr bwMode="auto">
            <a:xfrm rot="-733528">
              <a:off x="2879347" y="2921355"/>
              <a:ext cx="150338" cy="189071"/>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351">
                <a:solidFill>
                  <a:srgbClr val="FFFFFF"/>
                </a:solidFill>
                <a:latin typeface="+mn-lt"/>
              </a:endParaRPr>
            </a:p>
          </p:txBody>
        </p:sp>
        <p:sp>
          <p:nvSpPr>
            <p:cNvPr id="26" name="Oval 46"/>
            <p:cNvSpPr>
              <a:spLocks noChangeArrowheads="1"/>
            </p:cNvSpPr>
            <p:nvPr/>
          </p:nvSpPr>
          <p:spPr bwMode="auto">
            <a:xfrm rot="-733528">
              <a:off x="2761515" y="3137975"/>
              <a:ext cx="150338" cy="189071"/>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351">
                <a:solidFill>
                  <a:srgbClr val="FFFFFF"/>
                </a:solidFill>
                <a:latin typeface="+mn-lt"/>
              </a:endParaRPr>
            </a:p>
          </p:txBody>
        </p:sp>
        <p:sp>
          <p:nvSpPr>
            <p:cNvPr id="27" name="Freeform 47"/>
            <p:cNvSpPr>
              <a:spLocks noChangeArrowheads="1"/>
            </p:cNvSpPr>
            <p:nvPr/>
          </p:nvSpPr>
          <p:spPr bwMode="auto">
            <a:xfrm>
              <a:off x="2939384" y="2737153"/>
              <a:ext cx="1467305" cy="2309075"/>
            </a:xfrm>
            <a:custGeom>
              <a:avLst/>
              <a:gdLst>
                <a:gd name="T0" fmla="*/ 631801 w 1467305"/>
                <a:gd name="T1" fmla="*/ 891166 h 2309075"/>
                <a:gd name="T2" fmla="*/ 669995 w 1467305"/>
                <a:gd name="T3" fmla="*/ 757491 h 2309075"/>
                <a:gd name="T4" fmla="*/ 860968 w 1467305"/>
                <a:gd name="T5" fmla="*/ 547430 h 2309075"/>
                <a:gd name="T6" fmla="*/ 899162 w 1467305"/>
                <a:gd name="T7" fmla="*/ 289629 h 2309075"/>
                <a:gd name="T8" fmla="*/ 794128 w 1467305"/>
                <a:gd name="T9" fmla="*/ 89116 h 2309075"/>
                <a:gd name="T10" fmla="*/ 555412 w 1467305"/>
                <a:gd name="T11" fmla="*/ 60472 h 2309075"/>
                <a:gd name="T12" fmla="*/ 106627 w 1467305"/>
                <a:gd name="T13" fmla="*/ 451948 h 2309075"/>
                <a:gd name="T14" fmla="*/ 20689 w 1467305"/>
                <a:gd name="T15" fmla="*/ 805232 h 2309075"/>
                <a:gd name="T16" fmla="*/ 230759 w 1467305"/>
                <a:gd name="T17" fmla="*/ 1320835 h 2309075"/>
                <a:gd name="T18" fmla="*/ 679544 w 1467305"/>
                <a:gd name="T19" fmla="*/ 2017854 h 2309075"/>
                <a:gd name="T20" fmla="*/ 946906 w 1467305"/>
                <a:gd name="T21" fmla="*/ 2266108 h 2309075"/>
                <a:gd name="T22" fmla="*/ 1204718 w 1467305"/>
                <a:gd name="T23" fmla="*/ 2275656 h 2309075"/>
                <a:gd name="T24" fmla="*/ 1405239 w 1467305"/>
                <a:gd name="T25" fmla="*/ 2103788 h 2309075"/>
                <a:gd name="T26" fmla="*/ 1462531 w 1467305"/>
                <a:gd name="T27" fmla="*/ 1884179 h 2309075"/>
                <a:gd name="T28" fmla="*/ 1376594 w 1467305"/>
                <a:gd name="T29" fmla="*/ 1655022 h 2309075"/>
                <a:gd name="T30" fmla="*/ 1166524 w 1467305"/>
                <a:gd name="T31" fmla="*/ 1530896 h 2309075"/>
                <a:gd name="T32" fmla="*/ 946906 w 1467305"/>
                <a:gd name="T33" fmla="*/ 1483155 h 2309075"/>
                <a:gd name="T34" fmla="*/ 765482 w 1467305"/>
                <a:gd name="T35" fmla="*/ 1349480 h 2309075"/>
                <a:gd name="T36" fmla="*/ 631801 w 1467305"/>
                <a:gd name="T37" fmla="*/ 1063034 h 2309075"/>
                <a:gd name="T38" fmla="*/ 631801 w 1467305"/>
                <a:gd name="T39" fmla="*/ 891166 h 230907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467305"/>
                <a:gd name="T61" fmla="*/ 0 h 2309075"/>
                <a:gd name="T62" fmla="*/ 1467305 w 1467305"/>
                <a:gd name="T63" fmla="*/ 2309075 h 230907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467305" h="2309075">
                  <a:moveTo>
                    <a:pt x="631801" y="891166"/>
                  </a:moveTo>
                  <a:cubicBezTo>
                    <a:pt x="641342" y="827542"/>
                    <a:pt x="644500" y="814780"/>
                    <a:pt x="669995" y="757491"/>
                  </a:cubicBezTo>
                  <a:cubicBezTo>
                    <a:pt x="708190" y="700202"/>
                    <a:pt x="822774" y="625407"/>
                    <a:pt x="860968" y="547430"/>
                  </a:cubicBezTo>
                  <a:cubicBezTo>
                    <a:pt x="899162" y="469453"/>
                    <a:pt x="910302" y="366015"/>
                    <a:pt x="899162" y="289629"/>
                  </a:cubicBezTo>
                  <a:cubicBezTo>
                    <a:pt x="888022" y="213243"/>
                    <a:pt x="851420" y="127309"/>
                    <a:pt x="794128" y="89116"/>
                  </a:cubicBezTo>
                  <a:cubicBezTo>
                    <a:pt x="736836" y="50923"/>
                    <a:pt x="669995" y="0"/>
                    <a:pt x="555412" y="60472"/>
                  </a:cubicBezTo>
                  <a:cubicBezTo>
                    <a:pt x="440829" y="120944"/>
                    <a:pt x="195748" y="327821"/>
                    <a:pt x="106627" y="451948"/>
                  </a:cubicBezTo>
                  <a:cubicBezTo>
                    <a:pt x="17507" y="576075"/>
                    <a:pt x="0" y="660418"/>
                    <a:pt x="20689" y="805232"/>
                  </a:cubicBezTo>
                  <a:cubicBezTo>
                    <a:pt x="41378" y="950046"/>
                    <a:pt x="120950" y="1118731"/>
                    <a:pt x="230759" y="1320835"/>
                  </a:cubicBezTo>
                  <a:cubicBezTo>
                    <a:pt x="340568" y="1522939"/>
                    <a:pt x="560186" y="1860309"/>
                    <a:pt x="679544" y="2017854"/>
                  </a:cubicBezTo>
                  <a:cubicBezTo>
                    <a:pt x="798902" y="2175399"/>
                    <a:pt x="859377" y="2223141"/>
                    <a:pt x="946906" y="2266108"/>
                  </a:cubicBezTo>
                  <a:cubicBezTo>
                    <a:pt x="1034435" y="2309075"/>
                    <a:pt x="1128329" y="2302709"/>
                    <a:pt x="1204718" y="2275656"/>
                  </a:cubicBezTo>
                  <a:cubicBezTo>
                    <a:pt x="1281107" y="2248603"/>
                    <a:pt x="1362270" y="2169034"/>
                    <a:pt x="1405239" y="2103788"/>
                  </a:cubicBezTo>
                  <a:cubicBezTo>
                    <a:pt x="1448208" y="2038542"/>
                    <a:pt x="1467305" y="1958973"/>
                    <a:pt x="1462531" y="1884179"/>
                  </a:cubicBezTo>
                  <a:cubicBezTo>
                    <a:pt x="1457757" y="1809385"/>
                    <a:pt x="1425928" y="1713902"/>
                    <a:pt x="1376594" y="1655022"/>
                  </a:cubicBezTo>
                  <a:cubicBezTo>
                    <a:pt x="1327260" y="1596142"/>
                    <a:pt x="1238139" y="1559541"/>
                    <a:pt x="1166524" y="1530896"/>
                  </a:cubicBezTo>
                  <a:cubicBezTo>
                    <a:pt x="1094909" y="1502251"/>
                    <a:pt x="1013746" y="1513391"/>
                    <a:pt x="946906" y="1483155"/>
                  </a:cubicBezTo>
                  <a:cubicBezTo>
                    <a:pt x="880066" y="1452919"/>
                    <a:pt x="817999" y="1419500"/>
                    <a:pt x="765482" y="1349480"/>
                  </a:cubicBezTo>
                  <a:cubicBezTo>
                    <a:pt x="712965" y="1279460"/>
                    <a:pt x="654081" y="1139420"/>
                    <a:pt x="631801" y="1063034"/>
                  </a:cubicBezTo>
                  <a:cubicBezTo>
                    <a:pt x="615871" y="945373"/>
                    <a:pt x="625435" y="942090"/>
                    <a:pt x="631801" y="891166"/>
                  </a:cubicBezTo>
                  <a:close/>
                </a:path>
              </a:pathLst>
            </a:cu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351">
                <a:solidFill>
                  <a:srgbClr val="FFFFFF"/>
                </a:solidFill>
                <a:latin typeface="+mn-lt"/>
              </a:endParaRPr>
            </a:p>
          </p:txBody>
        </p:sp>
      </p:grpSp>
      <p:grpSp>
        <p:nvGrpSpPr>
          <p:cNvPr id="28" name="Group 25"/>
          <p:cNvGrpSpPr>
            <a:grpSpLocks/>
          </p:cNvGrpSpPr>
          <p:nvPr/>
        </p:nvGrpSpPr>
        <p:grpSpPr bwMode="auto">
          <a:xfrm rot="15300000" flipV="1">
            <a:off x="4403526" y="2660838"/>
            <a:ext cx="1022620" cy="1715657"/>
            <a:chOff x="2761515" y="2286000"/>
            <a:chExt cx="1645174" cy="2760228"/>
          </a:xfrm>
          <a:solidFill>
            <a:schemeClr val="accent1"/>
          </a:solidFill>
        </p:grpSpPr>
        <p:sp>
          <p:nvSpPr>
            <p:cNvPr id="29" name="Oval 49"/>
            <p:cNvSpPr>
              <a:spLocks noChangeArrowheads="1"/>
            </p:cNvSpPr>
            <p:nvPr/>
          </p:nvSpPr>
          <p:spPr bwMode="auto">
            <a:xfrm rot="-733528">
              <a:off x="3352800" y="2286000"/>
              <a:ext cx="304800" cy="381000"/>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351">
                <a:solidFill>
                  <a:srgbClr val="FFFFFF"/>
                </a:solidFill>
                <a:latin typeface="+mn-lt"/>
              </a:endParaRPr>
            </a:p>
          </p:txBody>
        </p:sp>
        <p:sp>
          <p:nvSpPr>
            <p:cNvPr id="30" name="Oval 50"/>
            <p:cNvSpPr>
              <a:spLocks noChangeArrowheads="1"/>
            </p:cNvSpPr>
            <p:nvPr/>
          </p:nvSpPr>
          <p:spPr bwMode="auto">
            <a:xfrm rot="-733528">
              <a:off x="3151531" y="2515499"/>
              <a:ext cx="213632" cy="258040"/>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351">
                <a:solidFill>
                  <a:srgbClr val="FFFFFF"/>
                </a:solidFill>
                <a:latin typeface="+mn-lt"/>
              </a:endParaRPr>
            </a:p>
          </p:txBody>
        </p:sp>
        <p:sp>
          <p:nvSpPr>
            <p:cNvPr id="31" name="Oval 51"/>
            <p:cNvSpPr>
              <a:spLocks noChangeArrowheads="1"/>
            </p:cNvSpPr>
            <p:nvPr/>
          </p:nvSpPr>
          <p:spPr bwMode="auto">
            <a:xfrm rot="-733528">
              <a:off x="2992344" y="2729550"/>
              <a:ext cx="186338" cy="225072"/>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351">
                <a:solidFill>
                  <a:srgbClr val="FFFFFF"/>
                </a:solidFill>
                <a:latin typeface="+mn-lt"/>
              </a:endParaRPr>
            </a:p>
          </p:txBody>
        </p:sp>
        <p:sp>
          <p:nvSpPr>
            <p:cNvPr id="32" name="Oval 52"/>
            <p:cNvSpPr>
              <a:spLocks noChangeArrowheads="1"/>
            </p:cNvSpPr>
            <p:nvPr/>
          </p:nvSpPr>
          <p:spPr bwMode="auto">
            <a:xfrm rot="-733528">
              <a:off x="2879347" y="2921355"/>
              <a:ext cx="150338" cy="189071"/>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351">
                <a:solidFill>
                  <a:srgbClr val="FFFFFF"/>
                </a:solidFill>
                <a:latin typeface="+mn-lt"/>
              </a:endParaRPr>
            </a:p>
          </p:txBody>
        </p:sp>
        <p:sp>
          <p:nvSpPr>
            <p:cNvPr id="33" name="Oval 53"/>
            <p:cNvSpPr>
              <a:spLocks noChangeArrowheads="1"/>
            </p:cNvSpPr>
            <p:nvPr/>
          </p:nvSpPr>
          <p:spPr bwMode="auto">
            <a:xfrm rot="-733528">
              <a:off x="2761515" y="3137975"/>
              <a:ext cx="150338" cy="189071"/>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351">
                <a:solidFill>
                  <a:srgbClr val="FFFFFF"/>
                </a:solidFill>
                <a:latin typeface="+mn-lt"/>
              </a:endParaRPr>
            </a:p>
          </p:txBody>
        </p:sp>
        <p:sp>
          <p:nvSpPr>
            <p:cNvPr id="34" name="Freeform 54"/>
            <p:cNvSpPr>
              <a:spLocks noChangeArrowheads="1"/>
            </p:cNvSpPr>
            <p:nvPr/>
          </p:nvSpPr>
          <p:spPr bwMode="auto">
            <a:xfrm>
              <a:off x="2939384" y="2737153"/>
              <a:ext cx="1467305" cy="2309075"/>
            </a:xfrm>
            <a:custGeom>
              <a:avLst/>
              <a:gdLst>
                <a:gd name="T0" fmla="*/ 631801 w 1467305"/>
                <a:gd name="T1" fmla="*/ 891166 h 2309075"/>
                <a:gd name="T2" fmla="*/ 669995 w 1467305"/>
                <a:gd name="T3" fmla="*/ 757491 h 2309075"/>
                <a:gd name="T4" fmla="*/ 860968 w 1467305"/>
                <a:gd name="T5" fmla="*/ 547430 h 2309075"/>
                <a:gd name="T6" fmla="*/ 899162 w 1467305"/>
                <a:gd name="T7" fmla="*/ 289629 h 2309075"/>
                <a:gd name="T8" fmla="*/ 794128 w 1467305"/>
                <a:gd name="T9" fmla="*/ 89116 h 2309075"/>
                <a:gd name="T10" fmla="*/ 555412 w 1467305"/>
                <a:gd name="T11" fmla="*/ 60472 h 2309075"/>
                <a:gd name="T12" fmla="*/ 106627 w 1467305"/>
                <a:gd name="T13" fmla="*/ 451948 h 2309075"/>
                <a:gd name="T14" fmla="*/ 20689 w 1467305"/>
                <a:gd name="T15" fmla="*/ 805232 h 2309075"/>
                <a:gd name="T16" fmla="*/ 230759 w 1467305"/>
                <a:gd name="T17" fmla="*/ 1320835 h 2309075"/>
                <a:gd name="T18" fmla="*/ 679544 w 1467305"/>
                <a:gd name="T19" fmla="*/ 2017854 h 2309075"/>
                <a:gd name="T20" fmla="*/ 946906 w 1467305"/>
                <a:gd name="T21" fmla="*/ 2266108 h 2309075"/>
                <a:gd name="T22" fmla="*/ 1204718 w 1467305"/>
                <a:gd name="T23" fmla="*/ 2275656 h 2309075"/>
                <a:gd name="T24" fmla="*/ 1405239 w 1467305"/>
                <a:gd name="T25" fmla="*/ 2103788 h 2309075"/>
                <a:gd name="T26" fmla="*/ 1462531 w 1467305"/>
                <a:gd name="T27" fmla="*/ 1884179 h 2309075"/>
                <a:gd name="T28" fmla="*/ 1376594 w 1467305"/>
                <a:gd name="T29" fmla="*/ 1655022 h 2309075"/>
                <a:gd name="T30" fmla="*/ 1166524 w 1467305"/>
                <a:gd name="T31" fmla="*/ 1530896 h 2309075"/>
                <a:gd name="T32" fmla="*/ 946906 w 1467305"/>
                <a:gd name="T33" fmla="*/ 1483155 h 2309075"/>
                <a:gd name="T34" fmla="*/ 765482 w 1467305"/>
                <a:gd name="T35" fmla="*/ 1349480 h 2309075"/>
                <a:gd name="T36" fmla="*/ 631801 w 1467305"/>
                <a:gd name="T37" fmla="*/ 1063034 h 2309075"/>
                <a:gd name="T38" fmla="*/ 631801 w 1467305"/>
                <a:gd name="T39" fmla="*/ 891166 h 230907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467305"/>
                <a:gd name="T61" fmla="*/ 0 h 2309075"/>
                <a:gd name="T62" fmla="*/ 1467305 w 1467305"/>
                <a:gd name="T63" fmla="*/ 2309075 h 230907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467305" h="2309075">
                  <a:moveTo>
                    <a:pt x="631801" y="891166"/>
                  </a:moveTo>
                  <a:cubicBezTo>
                    <a:pt x="641342" y="827542"/>
                    <a:pt x="644500" y="814780"/>
                    <a:pt x="669995" y="757491"/>
                  </a:cubicBezTo>
                  <a:cubicBezTo>
                    <a:pt x="708190" y="700202"/>
                    <a:pt x="822774" y="625407"/>
                    <a:pt x="860968" y="547430"/>
                  </a:cubicBezTo>
                  <a:cubicBezTo>
                    <a:pt x="899162" y="469453"/>
                    <a:pt x="910302" y="366015"/>
                    <a:pt x="899162" y="289629"/>
                  </a:cubicBezTo>
                  <a:cubicBezTo>
                    <a:pt x="888022" y="213243"/>
                    <a:pt x="851420" y="127309"/>
                    <a:pt x="794128" y="89116"/>
                  </a:cubicBezTo>
                  <a:cubicBezTo>
                    <a:pt x="736836" y="50923"/>
                    <a:pt x="669995" y="0"/>
                    <a:pt x="555412" y="60472"/>
                  </a:cubicBezTo>
                  <a:cubicBezTo>
                    <a:pt x="440829" y="120944"/>
                    <a:pt x="195748" y="327821"/>
                    <a:pt x="106627" y="451948"/>
                  </a:cubicBezTo>
                  <a:cubicBezTo>
                    <a:pt x="17507" y="576075"/>
                    <a:pt x="0" y="660418"/>
                    <a:pt x="20689" y="805232"/>
                  </a:cubicBezTo>
                  <a:cubicBezTo>
                    <a:pt x="41378" y="950046"/>
                    <a:pt x="120950" y="1118731"/>
                    <a:pt x="230759" y="1320835"/>
                  </a:cubicBezTo>
                  <a:cubicBezTo>
                    <a:pt x="340568" y="1522939"/>
                    <a:pt x="560186" y="1860309"/>
                    <a:pt x="679544" y="2017854"/>
                  </a:cubicBezTo>
                  <a:cubicBezTo>
                    <a:pt x="798902" y="2175399"/>
                    <a:pt x="859377" y="2223141"/>
                    <a:pt x="946906" y="2266108"/>
                  </a:cubicBezTo>
                  <a:cubicBezTo>
                    <a:pt x="1034435" y="2309075"/>
                    <a:pt x="1128329" y="2302709"/>
                    <a:pt x="1204718" y="2275656"/>
                  </a:cubicBezTo>
                  <a:cubicBezTo>
                    <a:pt x="1281107" y="2248603"/>
                    <a:pt x="1362270" y="2169034"/>
                    <a:pt x="1405239" y="2103788"/>
                  </a:cubicBezTo>
                  <a:cubicBezTo>
                    <a:pt x="1448208" y="2038542"/>
                    <a:pt x="1467305" y="1958973"/>
                    <a:pt x="1462531" y="1884179"/>
                  </a:cubicBezTo>
                  <a:cubicBezTo>
                    <a:pt x="1457757" y="1809385"/>
                    <a:pt x="1425928" y="1713902"/>
                    <a:pt x="1376594" y="1655022"/>
                  </a:cubicBezTo>
                  <a:cubicBezTo>
                    <a:pt x="1327260" y="1596142"/>
                    <a:pt x="1238139" y="1559541"/>
                    <a:pt x="1166524" y="1530896"/>
                  </a:cubicBezTo>
                  <a:cubicBezTo>
                    <a:pt x="1094909" y="1502251"/>
                    <a:pt x="1013746" y="1513391"/>
                    <a:pt x="946906" y="1483155"/>
                  </a:cubicBezTo>
                  <a:cubicBezTo>
                    <a:pt x="880066" y="1452919"/>
                    <a:pt x="817999" y="1419500"/>
                    <a:pt x="765482" y="1349480"/>
                  </a:cubicBezTo>
                  <a:cubicBezTo>
                    <a:pt x="712965" y="1279460"/>
                    <a:pt x="654081" y="1139420"/>
                    <a:pt x="631801" y="1063034"/>
                  </a:cubicBezTo>
                  <a:cubicBezTo>
                    <a:pt x="615871" y="945373"/>
                    <a:pt x="625435" y="942090"/>
                    <a:pt x="631801" y="891166"/>
                  </a:cubicBezTo>
                  <a:close/>
                </a:path>
              </a:pathLst>
            </a:cu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351">
                <a:solidFill>
                  <a:srgbClr val="FFFFFF"/>
                </a:solidFill>
                <a:latin typeface="+mn-lt"/>
              </a:endParaRPr>
            </a:p>
          </p:txBody>
        </p:sp>
      </p:grpSp>
      <p:grpSp>
        <p:nvGrpSpPr>
          <p:cNvPr id="35" name="Group 32"/>
          <p:cNvGrpSpPr>
            <a:grpSpLocks/>
          </p:cNvGrpSpPr>
          <p:nvPr/>
        </p:nvGrpSpPr>
        <p:grpSpPr bwMode="auto">
          <a:xfrm rot="6300000">
            <a:off x="5926282" y="1765422"/>
            <a:ext cx="1143420" cy="1918644"/>
            <a:chOff x="2761515" y="2286000"/>
            <a:chExt cx="1645174" cy="2760228"/>
          </a:xfrm>
          <a:solidFill>
            <a:schemeClr val="accent4"/>
          </a:solidFill>
        </p:grpSpPr>
        <p:sp>
          <p:nvSpPr>
            <p:cNvPr id="36" name="Oval 56"/>
            <p:cNvSpPr>
              <a:spLocks noChangeArrowheads="1"/>
            </p:cNvSpPr>
            <p:nvPr/>
          </p:nvSpPr>
          <p:spPr bwMode="auto">
            <a:xfrm rot="-733528">
              <a:off x="3352800" y="2286000"/>
              <a:ext cx="304800" cy="381000"/>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351">
                <a:solidFill>
                  <a:srgbClr val="FFFFFF"/>
                </a:solidFill>
                <a:latin typeface="+mn-lt"/>
              </a:endParaRPr>
            </a:p>
          </p:txBody>
        </p:sp>
        <p:sp>
          <p:nvSpPr>
            <p:cNvPr id="37" name="Oval 57"/>
            <p:cNvSpPr>
              <a:spLocks noChangeArrowheads="1"/>
            </p:cNvSpPr>
            <p:nvPr/>
          </p:nvSpPr>
          <p:spPr bwMode="auto">
            <a:xfrm rot="-733528">
              <a:off x="3151531" y="2515499"/>
              <a:ext cx="213632" cy="258040"/>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351">
                <a:solidFill>
                  <a:srgbClr val="FFFFFF"/>
                </a:solidFill>
                <a:latin typeface="+mn-lt"/>
              </a:endParaRPr>
            </a:p>
          </p:txBody>
        </p:sp>
        <p:sp>
          <p:nvSpPr>
            <p:cNvPr id="38" name="Oval 58"/>
            <p:cNvSpPr>
              <a:spLocks noChangeArrowheads="1"/>
            </p:cNvSpPr>
            <p:nvPr/>
          </p:nvSpPr>
          <p:spPr bwMode="auto">
            <a:xfrm rot="-733528">
              <a:off x="2992344" y="2729550"/>
              <a:ext cx="186338" cy="225072"/>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351">
                <a:solidFill>
                  <a:srgbClr val="FFFFFF"/>
                </a:solidFill>
                <a:latin typeface="+mn-lt"/>
              </a:endParaRPr>
            </a:p>
          </p:txBody>
        </p:sp>
        <p:sp>
          <p:nvSpPr>
            <p:cNvPr id="39" name="Oval 59"/>
            <p:cNvSpPr>
              <a:spLocks noChangeArrowheads="1"/>
            </p:cNvSpPr>
            <p:nvPr/>
          </p:nvSpPr>
          <p:spPr bwMode="auto">
            <a:xfrm rot="-733528">
              <a:off x="2879347" y="2921355"/>
              <a:ext cx="150338" cy="189071"/>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351">
                <a:solidFill>
                  <a:srgbClr val="FFFFFF"/>
                </a:solidFill>
                <a:latin typeface="+mn-lt"/>
              </a:endParaRPr>
            </a:p>
          </p:txBody>
        </p:sp>
        <p:sp>
          <p:nvSpPr>
            <p:cNvPr id="40" name="Oval 60"/>
            <p:cNvSpPr>
              <a:spLocks noChangeArrowheads="1"/>
            </p:cNvSpPr>
            <p:nvPr/>
          </p:nvSpPr>
          <p:spPr bwMode="auto">
            <a:xfrm rot="-733528">
              <a:off x="2761515" y="3137975"/>
              <a:ext cx="150338" cy="189071"/>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351">
                <a:solidFill>
                  <a:srgbClr val="FFFFFF"/>
                </a:solidFill>
                <a:latin typeface="+mn-lt"/>
              </a:endParaRPr>
            </a:p>
          </p:txBody>
        </p:sp>
        <p:sp>
          <p:nvSpPr>
            <p:cNvPr id="41" name="Freeform 61"/>
            <p:cNvSpPr>
              <a:spLocks noChangeArrowheads="1"/>
            </p:cNvSpPr>
            <p:nvPr/>
          </p:nvSpPr>
          <p:spPr bwMode="auto">
            <a:xfrm>
              <a:off x="2939384" y="2737153"/>
              <a:ext cx="1467305" cy="2309075"/>
            </a:xfrm>
            <a:custGeom>
              <a:avLst/>
              <a:gdLst>
                <a:gd name="T0" fmla="*/ 631801 w 1467305"/>
                <a:gd name="T1" fmla="*/ 891166 h 2309075"/>
                <a:gd name="T2" fmla="*/ 669995 w 1467305"/>
                <a:gd name="T3" fmla="*/ 757491 h 2309075"/>
                <a:gd name="T4" fmla="*/ 860968 w 1467305"/>
                <a:gd name="T5" fmla="*/ 547430 h 2309075"/>
                <a:gd name="T6" fmla="*/ 899162 w 1467305"/>
                <a:gd name="T7" fmla="*/ 289629 h 2309075"/>
                <a:gd name="T8" fmla="*/ 794128 w 1467305"/>
                <a:gd name="T9" fmla="*/ 89116 h 2309075"/>
                <a:gd name="T10" fmla="*/ 555412 w 1467305"/>
                <a:gd name="T11" fmla="*/ 60472 h 2309075"/>
                <a:gd name="T12" fmla="*/ 106627 w 1467305"/>
                <a:gd name="T13" fmla="*/ 451948 h 2309075"/>
                <a:gd name="T14" fmla="*/ 20689 w 1467305"/>
                <a:gd name="T15" fmla="*/ 805232 h 2309075"/>
                <a:gd name="T16" fmla="*/ 230759 w 1467305"/>
                <a:gd name="T17" fmla="*/ 1320835 h 2309075"/>
                <a:gd name="T18" fmla="*/ 679544 w 1467305"/>
                <a:gd name="T19" fmla="*/ 2017854 h 2309075"/>
                <a:gd name="T20" fmla="*/ 946906 w 1467305"/>
                <a:gd name="T21" fmla="*/ 2266108 h 2309075"/>
                <a:gd name="T22" fmla="*/ 1204718 w 1467305"/>
                <a:gd name="T23" fmla="*/ 2275656 h 2309075"/>
                <a:gd name="T24" fmla="*/ 1405239 w 1467305"/>
                <a:gd name="T25" fmla="*/ 2103788 h 2309075"/>
                <a:gd name="T26" fmla="*/ 1462531 w 1467305"/>
                <a:gd name="T27" fmla="*/ 1884179 h 2309075"/>
                <a:gd name="T28" fmla="*/ 1376594 w 1467305"/>
                <a:gd name="T29" fmla="*/ 1655022 h 2309075"/>
                <a:gd name="T30" fmla="*/ 1166524 w 1467305"/>
                <a:gd name="T31" fmla="*/ 1530896 h 2309075"/>
                <a:gd name="T32" fmla="*/ 946906 w 1467305"/>
                <a:gd name="T33" fmla="*/ 1483155 h 2309075"/>
                <a:gd name="T34" fmla="*/ 765482 w 1467305"/>
                <a:gd name="T35" fmla="*/ 1349480 h 2309075"/>
                <a:gd name="T36" fmla="*/ 631801 w 1467305"/>
                <a:gd name="T37" fmla="*/ 1063034 h 2309075"/>
                <a:gd name="T38" fmla="*/ 631801 w 1467305"/>
                <a:gd name="T39" fmla="*/ 891166 h 230907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467305"/>
                <a:gd name="T61" fmla="*/ 0 h 2309075"/>
                <a:gd name="T62" fmla="*/ 1467305 w 1467305"/>
                <a:gd name="T63" fmla="*/ 2309075 h 230907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467305" h="2309075">
                  <a:moveTo>
                    <a:pt x="631801" y="891166"/>
                  </a:moveTo>
                  <a:cubicBezTo>
                    <a:pt x="641342" y="827542"/>
                    <a:pt x="644500" y="814780"/>
                    <a:pt x="669995" y="757491"/>
                  </a:cubicBezTo>
                  <a:cubicBezTo>
                    <a:pt x="708190" y="700202"/>
                    <a:pt x="822774" y="625407"/>
                    <a:pt x="860968" y="547430"/>
                  </a:cubicBezTo>
                  <a:cubicBezTo>
                    <a:pt x="899162" y="469453"/>
                    <a:pt x="910302" y="366015"/>
                    <a:pt x="899162" y="289629"/>
                  </a:cubicBezTo>
                  <a:cubicBezTo>
                    <a:pt x="888022" y="213243"/>
                    <a:pt x="851420" y="127309"/>
                    <a:pt x="794128" y="89116"/>
                  </a:cubicBezTo>
                  <a:cubicBezTo>
                    <a:pt x="736836" y="50923"/>
                    <a:pt x="669995" y="0"/>
                    <a:pt x="555412" y="60472"/>
                  </a:cubicBezTo>
                  <a:cubicBezTo>
                    <a:pt x="440829" y="120944"/>
                    <a:pt x="195748" y="327821"/>
                    <a:pt x="106627" y="451948"/>
                  </a:cubicBezTo>
                  <a:cubicBezTo>
                    <a:pt x="17507" y="576075"/>
                    <a:pt x="0" y="660418"/>
                    <a:pt x="20689" y="805232"/>
                  </a:cubicBezTo>
                  <a:cubicBezTo>
                    <a:pt x="41378" y="950046"/>
                    <a:pt x="120950" y="1118731"/>
                    <a:pt x="230759" y="1320835"/>
                  </a:cubicBezTo>
                  <a:cubicBezTo>
                    <a:pt x="340568" y="1522939"/>
                    <a:pt x="560186" y="1860309"/>
                    <a:pt x="679544" y="2017854"/>
                  </a:cubicBezTo>
                  <a:cubicBezTo>
                    <a:pt x="798902" y="2175399"/>
                    <a:pt x="859377" y="2223141"/>
                    <a:pt x="946906" y="2266108"/>
                  </a:cubicBezTo>
                  <a:cubicBezTo>
                    <a:pt x="1034435" y="2309075"/>
                    <a:pt x="1128329" y="2302709"/>
                    <a:pt x="1204718" y="2275656"/>
                  </a:cubicBezTo>
                  <a:cubicBezTo>
                    <a:pt x="1281107" y="2248603"/>
                    <a:pt x="1362270" y="2169034"/>
                    <a:pt x="1405239" y="2103788"/>
                  </a:cubicBezTo>
                  <a:cubicBezTo>
                    <a:pt x="1448208" y="2038542"/>
                    <a:pt x="1467305" y="1958973"/>
                    <a:pt x="1462531" y="1884179"/>
                  </a:cubicBezTo>
                  <a:cubicBezTo>
                    <a:pt x="1457757" y="1809385"/>
                    <a:pt x="1425928" y="1713902"/>
                    <a:pt x="1376594" y="1655022"/>
                  </a:cubicBezTo>
                  <a:cubicBezTo>
                    <a:pt x="1327260" y="1596142"/>
                    <a:pt x="1238139" y="1559541"/>
                    <a:pt x="1166524" y="1530896"/>
                  </a:cubicBezTo>
                  <a:cubicBezTo>
                    <a:pt x="1094909" y="1502251"/>
                    <a:pt x="1013746" y="1513391"/>
                    <a:pt x="946906" y="1483155"/>
                  </a:cubicBezTo>
                  <a:cubicBezTo>
                    <a:pt x="880066" y="1452919"/>
                    <a:pt x="817999" y="1419500"/>
                    <a:pt x="765482" y="1349480"/>
                  </a:cubicBezTo>
                  <a:cubicBezTo>
                    <a:pt x="712965" y="1279460"/>
                    <a:pt x="654081" y="1139420"/>
                    <a:pt x="631801" y="1063034"/>
                  </a:cubicBezTo>
                  <a:cubicBezTo>
                    <a:pt x="615871" y="945373"/>
                    <a:pt x="625435" y="942090"/>
                    <a:pt x="631801" y="891166"/>
                  </a:cubicBezTo>
                  <a:close/>
                </a:path>
              </a:pathLst>
            </a:cu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351">
                <a:solidFill>
                  <a:srgbClr val="FFFFFF"/>
                </a:solidFill>
                <a:latin typeface="+mn-lt"/>
              </a:endParaRPr>
            </a:p>
          </p:txBody>
        </p:sp>
      </p:grpSp>
      <p:grpSp>
        <p:nvGrpSpPr>
          <p:cNvPr id="42" name="Group 39"/>
          <p:cNvGrpSpPr>
            <a:grpSpLocks/>
          </p:cNvGrpSpPr>
          <p:nvPr/>
        </p:nvGrpSpPr>
        <p:grpSpPr bwMode="auto">
          <a:xfrm rot="15300000" flipV="1">
            <a:off x="6876596" y="2609481"/>
            <a:ext cx="1143420" cy="1918644"/>
            <a:chOff x="2761515" y="2286000"/>
            <a:chExt cx="1645174" cy="2760228"/>
          </a:xfrm>
          <a:solidFill>
            <a:schemeClr val="accent4"/>
          </a:solidFill>
        </p:grpSpPr>
        <p:sp>
          <p:nvSpPr>
            <p:cNvPr id="43" name="Oval 63"/>
            <p:cNvSpPr>
              <a:spLocks noChangeArrowheads="1"/>
            </p:cNvSpPr>
            <p:nvPr/>
          </p:nvSpPr>
          <p:spPr bwMode="auto">
            <a:xfrm rot="-733528">
              <a:off x="3352800" y="2286000"/>
              <a:ext cx="304800" cy="381000"/>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351">
                <a:solidFill>
                  <a:srgbClr val="FFFFFF"/>
                </a:solidFill>
                <a:latin typeface="+mn-lt"/>
              </a:endParaRPr>
            </a:p>
          </p:txBody>
        </p:sp>
        <p:sp>
          <p:nvSpPr>
            <p:cNvPr id="44" name="Oval 64"/>
            <p:cNvSpPr>
              <a:spLocks noChangeArrowheads="1"/>
            </p:cNvSpPr>
            <p:nvPr/>
          </p:nvSpPr>
          <p:spPr bwMode="auto">
            <a:xfrm rot="-733528">
              <a:off x="3151531" y="2515499"/>
              <a:ext cx="213632" cy="258040"/>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351">
                <a:solidFill>
                  <a:srgbClr val="FFFFFF"/>
                </a:solidFill>
                <a:latin typeface="+mn-lt"/>
              </a:endParaRPr>
            </a:p>
          </p:txBody>
        </p:sp>
        <p:sp>
          <p:nvSpPr>
            <p:cNvPr id="45" name="Oval 65"/>
            <p:cNvSpPr>
              <a:spLocks noChangeArrowheads="1"/>
            </p:cNvSpPr>
            <p:nvPr/>
          </p:nvSpPr>
          <p:spPr bwMode="auto">
            <a:xfrm rot="-733528">
              <a:off x="2992344" y="2729550"/>
              <a:ext cx="186338" cy="225072"/>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351">
                <a:solidFill>
                  <a:srgbClr val="FFFFFF"/>
                </a:solidFill>
                <a:latin typeface="+mn-lt"/>
              </a:endParaRPr>
            </a:p>
          </p:txBody>
        </p:sp>
        <p:sp>
          <p:nvSpPr>
            <p:cNvPr id="46" name="Oval 66"/>
            <p:cNvSpPr>
              <a:spLocks noChangeArrowheads="1"/>
            </p:cNvSpPr>
            <p:nvPr/>
          </p:nvSpPr>
          <p:spPr bwMode="auto">
            <a:xfrm rot="-733528">
              <a:off x="2879347" y="2921355"/>
              <a:ext cx="150338" cy="189071"/>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351">
                <a:solidFill>
                  <a:srgbClr val="FFFFFF"/>
                </a:solidFill>
                <a:latin typeface="+mn-lt"/>
              </a:endParaRPr>
            </a:p>
          </p:txBody>
        </p:sp>
        <p:sp>
          <p:nvSpPr>
            <p:cNvPr id="47" name="Oval 67"/>
            <p:cNvSpPr>
              <a:spLocks noChangeArrowheads="1"/>
            </p:cNvSpPr>
            <p:nvPr/>
          </p:nvSpPr>
          <p:spPr bwMode="auto">
            <a:xfrm rot="-733528">
              <a:off x="2761515" y="3137975"/>
              <a:ext cx="150338" cy="189071"/>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351">
                <a:solidFill>
                  <a:srgbClr val="FFFFFF"/>
                </a:solidFill>
                <a:latin typeface="+mn-lt"/>
              </a:endParaRPr>
            </a:p>
          </p:txBody>
        </p:sp>
        <p:sp>
          <p:nvSpPr>
            <p:cNvPr id="48" name="Freeform 68"/>
            <p:cNvSpPr>
              <a:spLocks noChangeArrowheads="1"/>
            </p:cNvSpPr>
            <p:nvPr/>
          </p:nvSpPr>
          <p:spPr bwMode="auto">
            <a:xfrm>
              <a:off x="2939384" y="2737153"/>
              <a:ext cx="1467305" cy="2309075"/>
            </a:xfrm>
            <a:custGeom>
              <a:avLst/>
              <a:gdLst>
                <a:gd name="T0" fmla="*/ 631801 w 1467305"/>
                <a:gd name="T1" fmla="*/ 891166 h 2309075"/>
                <a:gd name="T2" fmla="*/ 669995 w 1467305"/>
                <a:gd name="T3" fmla="*/ 757491 h 2309075"/>
                <a:gd name="T4" fmla="*/ 860968 w 1467305"/>
                <a:gd name="T5" fmla="*/ 547430 h 2309075"/>
                <a:gd name="T6" fmla="*/ 899162 w 1467305"/>
                <a:gd name="T7" fmla="*/ 289629 h 2309075"/>
                <a:gd name="T8" fmla="*/ 794128 w 1467305"/>
                <a:gd name="T9" fmla="*/ 89116 h 2309075"/>
                <a:gd name="T10" fmla="*/ 555412 w 1467305"/>
                <a:gd name="T11" fmla="*/ 60472 h 2309075"/>
                <a:gd name="T12" fmla="*/ 106627 w 1467305"/>
                <a:gd name="T13" fmla="*/ 451948 h 2309075"/>
                <a:gd name="T14" fmla="*/ 20689 w 1467305"/>
                <a:gd name="T15" fmla="*/ 805232 h 2309075"/>
                <a:gd name="T16" fmla="*/ 230759 w 1467305"/>
                <a:gd name="T17" fmla="*/ 1320835 h 2309075"/>
                <a:gd name="T18" fmla="*/ 679544 w 1467305"/>
                <a:gd name="T19" fmla="*/ 2017854 h 2309075"/>
                <a:gd name="T20" fmla="*/ 946906 w 1467305"/>
                <a:gd name="T21" fmla="*/ 2266108 h 2309075"/>
                <a:gd name="T22" fmla="*/ 1204718 w 1467305"/>
                <a:gd name="T23" fmla="*/ 2275656 h 2309075"/>
                <a:gd name="T24" fmla="*/ 1405239 w 1467305"/>
                <a:gd name="T25" fmla="*/ 2103788 h 2309075"/>
                <a:gd name="T26" fmla="*/ 1462531 w 1467305"/>
                <a:gd name="T27" fmla="*/ 1884179 h 2309075"/>
                <a:gd name="T28" fmla="*/ 1376594 w 1467305"/>
                <a:gd name="T29" fmla="*/ 1655022 h 2309075"/>
                <a:gd name="T30" fmla="*/ 1166524 w 1467305"/>
                <a:gd name="T31" fmla="*/ 1530896 h 2309075"/>
                <a:gd name="T32" fmla="*/ 946906 w 1467305"/>
                <a:gd name="T33" fmla="*/ 1483155 h 2309075"/>
                <a:gd name="T34" fmla="*/ 765482 w 1467305"/>
                <a:gd name="T35" fmla="*/ 1349480 h 2309075"/>
                <a:gd name="T36" fmla="*/ 631801 w 1467305"/>
                <a:gd name="T37" fmla="*/ 1063034 h 2309075"/>
                <a:gd name="T38" fmla="*/ 631801 w 1467305"/>
                <a:gd name="T39" fmla="*/ 891166 h 230907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467305"/>
                <a:gd name="T61" fmla="*/ 0 h 2309075"/>
                <a:gd name="T62" fmla="*/ 1467305 w 1467305"/>
                <a:gd name="T63" fmla="*/ 2309075 h 230907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467305" h="2309075">
                  <a:moveTo>
                    <a:pt x="631801" y="891166"/>
                  </a:moveTo>
                  <a:cubicBezTo>
                    <a:pt x="641342" y="827542"/>
                    <a:pt x="644500" y="814780"/>
                    <a:pt x="669995" y="757491"/>
                  </a:cubicBezTo>
                  <a:cubicBezTo>
                    <a:pt x="708190" y="700202"/>
                    <a:pt x="822774" y="625407"/>
                    <a:pt x="860968" y="547430"/>
                  </a:cubicBezTo>
                  <a:cubicBezTo>
                    <a:pt x="899162" y="469453"/>
                    <a:pt x="910302" y="366015"/>
                    <a:pt x="899162" y="289629"/>
                  </a:cubicBezTo>
                  <a:cubicBezTo>
                    <a:pt x="888022" y="213243"/>
                    <a:pt x="851420" y="127309"/>
                    <a:pt x="794128" y="89116"/>
                  </a:cubicBezTo>
                  <a:cubicBezTo>
                    <a:pt x="736836" y="50923"/>
                    <a:pt x="669995" y="0"/>
                    <a:pt x="555412" y="60472"/>
                  </a:cubicBezTo>
                  <a:cubicBezTo>
                    <a:pt x="440829" y="120944"/>
                    <a:pt x="195748" y="327821"/>
                    <a:pt x="106627" y="451948"/>
                  </a:cubicBezTo>
                  <a:cubicBezTo>
                    <a:pt x="17507" y="576075"/>
                    <a:pt x="0" y="660418"/>
                    <a:pt x="20689" y="805232"/>
                  </a:cubicBezTo>
                  <a:cubicBezTo>
                    <a:pt x="41378" y="950046"/>
                    <a:pt x="120950" y="1118731"/>
                    <a:pt x="230759" y="1320835"/>
                  </a:cubicBezTo>
                  <a:cubicBezTo>
                    <a:pt x="340568" y="1522939"/>
                    <a:pt x="560186" y="1860309"/>
                    <a:pt x="679544" y="2017854"/>
                  </a:cubicBezTo>
                  <a:cubicBezTo>
                    <a:pt x="798902" y="2175399"/>
                    <a:pt x="859377" y="2223141"/>
                    <a:pt x="946906" y="2266108"/>
                  </a:cubicBezTo>
                  <a:cubicBezTo>
                    <a:pt x="1034435" y="2309075"/>
                    <a:pt x="1128329" y="2302709"/>
                    <a:pt x="1204718" y="2275656"/>
                  </a:cubicBezTo>
                  <a:cubicBezTo>
                    <a:pt x="1281107" y="2248603"/>
                    <a:pt x="1362270" y="2169034"/>
                    <a:pt x="1405239" y="2103788"/>
                  </a:cubicBezTo>
                  <a:cubicBezTo>
                    <a:pt x="1448208" y="2038542"/>
                    <a:pt x="1467305" y="1958973"/>
                    <a:pt x="1462531" y="1884179"/>
                  </a:cubicBezTo>
                  <a:cubicBezTo>
                    <a:pt x="1457757" y="1809385"/>
                    <a:pt x="1425928" y="1713902"/>
                    <a:pt x="1376594" y="1655022"/>
                  </a:cubicBezTo>
                  <a:cubicBezTo>
                    <a:pt x="1327260" y="1596142"/>
                    <a:pt x="1238139" y="1559541"/>
                    <a:pt x="1166524" y="1530896"/>
                  </a:cubicBezTo>
                  <a:cubicBezTo>
                    <a:pt x="1094909" y="1502251"/>
                    <a:pt x="1013746" y="1513391"/>
                    <a:pt x="946906" y="1483155"/>
                  </a:cubicBezTo>
                  <a:cubicBezTo>
                    <a:pt x="880066" y="1452919"/>
                    <a:pt x="817999" y="1419500"/>
                    <a:pt x="765482" y="1349480"/>
                  </a:cubicBezTo>
                  <a:cubicBezTo>
                    <a:pt x="712965" y="1279460"/>
                    <a:pt x="654081" y="1139420"/>
                    <a:pt x="631801" y="1063034"/>
                  </a:cubicBezTo>
                  <a:cubicBezTo>
                    <a:pt x="615871" y="945373"/>
                    <a:pt x="625435" y="942090"/>
                    <a:pt x="631801" y="891166"/>
                  </a:cubicBezTo>
                  <a:close/>
                </a:path>
              </a:pathLst>
            </a:cu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351">
                <a:solidFill>
                  <a:srgbClr val="FFFFFF"/>
                </a:solidFill>
                <a:latin typeface="+mn-lt"/>
              </a:endParaRPr>
            </a:p>
          </p:txBody>
        </p:sp>
      </p:grpSp>
      <p:grpSp>
        <p:nvGrpSpPr>
          <p:cNvPr id="49" name="Group 46"/>
          <p:cNvGrpSpPr>
            <a:grpSpLocks/>
          </p:cNvGrpSpPr>
          <p:nvPr/>
        </p:nvGrpSpPr>
        <p:grpSpPr bwMode="auto">
          <a:xfrm rot="6300000">
            <a:off x="8629599" y="1619218"/>
            <a:ext cx="1295319" cy="2171683"/>
            <a:chOff x="2761515" y="2286000"/>
            <a:chExt cx="1645174" cy="2760228"/>
          </a:xfrm>
          <a:solidFill>
            <a:schemeClr val="accent3"/>
          </a:solidFill>
        </p:grpSpPr>
        <p:sp>
          <p:nvSpPr>
            <p:cNvPr id="50" name="Oval 70"/>
            <p:cNvSpPr>
              <a:spLocks noChangeArrowheads="1"/>
            </p:cNvSpPr>
            <p:nvPr/>
          </p:nvSpPr>
          <p:spPr bwMode="auto">
            <a:xfrm rot="-733528">
              <a:off x="3352800" y="2286000"/>
              <a:ext cx="304800" cy="381000"/>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351">
                <a:solidFill>
                  <a:srgbClr val="FFFFFF"/>
                </a:solidFill>
                <a:latin typeface="+mn-lt"/>
              </a:endParaRPr>
            </a:p>
          </p:txBody>
        </p:sp>
        <p:sp>
          <p:nvSpPr>
            <p:cNvPr id="51" name="Oval 71"/>
            <p:cNvSpPr>
              <a:spLocks noChangeArrowheads="1"/>
            </p:cNvSpPr>
            <p:nvPr/>
          </p:nvSpPr>
          <p:spPr bwMode="auto">
            <a:xfrm rot="-733528">
              <a:off x="3151531" y="2515499"/>
              <a:ext cx="213632" cy="258040"/>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351">
                <a:solidFill>
                  <a:srgbClr val="FFFFFF"/>
                </a:solidFill>
                <a:latin typeface="+mn-lt"/>
              </a:endParaRPr>
            </a:p>
          </p:txBody>
        </p:sp>
        <p:sp>
          <p:nvSpPr>
            <p:cNvPr id="52" name="Oval 72"/>
            <p:cNvSpPr>
              <a:spLocks noChangeArrowheads="1"/>
            </p:cNvSpPr>
            <p:nvPr/>
          </p:nvSpPr>
          <p:spPr bwMode="auto">
            <a:xfrm rot="-733528">
              <a:off x="2992344" y="2729550"/>
              <a:ext cx="186338" cy="225072"/>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351">
                <a:solidFill>
                  <a:srgbClr val="FFFFFF"/>
                </a:solidFill>
                <a:latin typeface="+mn-lt"/>
              </a:endParaRPr>
            </a:p>
          </p:txBody>
        </p:sp>
        <p:sp>
          <p:nvSpPr>
            <p:cNvPr id="53" name="Oval 73"/>
            <p:cNvSpPr>
              <a:spLocks noChangeArrowheads="1"/>
            </p:cNvSpPr>
            <p:nvPr/>
          </p:nvSpPr>
          <p:spPr bwMode="auto">
            <a:xfrm rot="-733528">
              <a:off x="2879347" y="2921355"/>
              <a:ext cx="150338" cy="189071"/>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351">
                <a:solidFill>
                  <a:srgbClr val="FFFFFF"/>
                </a:solidFill>
                <a:latin typeface="+mn-lt"/>
              </a:endParaRPr>
            </a:p>
          </p:txBody>
        </p:sp>
        <p:sp>
          <p:nvSpPr>
            <p:cNvPr id="54" name="Oval 74"/>
            <p:cNvSpPr>
              <a:spLocks noChangeArrowheads="1"/>
            </p:cNvSpPr>
            <p:nvPr/>
          </p:nvSpPr>
          <p:spPr bwMode="auto">
            <a:xfrm rot="-733528">
              <a:off x="2761515" y="3137975"/>
              <a:ext cx="150338" cy="189071"/>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351">
                <a:solidFill>
                  <a:srgbClr val="FFFFFF"/>
                </a:solidFill>
                <a:latin typeface="+mn-lt"/>
              </a:endParaRPr>
            </a:p>
          </p:txBody>
        </p:sp>
        <p:sp>
          <p:nvSpPr>
            <p:cNvPr id="55" name="Freeform 75"/>
            <p:cNvSpPr>
              <a:spLocks noChangeArrowheads="1"/>
            </p:cNvSpPr>
            <p:nvPr/>
          </p:nvSpPr>
          <p:spPr bwMode="auto">
            <a:xfrm>
              <a:off x="2939384" y="2737153"/>
              <a:ext cx="1467305" cy="2309075"/>
            </a:xfrm>
            <a:custGeom>
              <a:avLst/>
              <a:gdLst>
                <a:gd name="T0" fmla="*/ 631801 w 1467305"/>
                <a:gd name="T1" fmla="*/ 891166 h 2309075"/>
                <a:gd name="T2" fmla="*/ 669995 w 1467305"/>
                <a:gd name="T3" fmla="*/ 757491 h 2309075"/>
                <a:gd name="T4" fmla="*/ 860968 w 1467305"/>
                <a:gd name="T5" fmla="*/ 547430 h 2309075"/>
                <a:gd name="T6" fmla="*/ 899162 w 1467305"/>
                <a:gd name="T7" fmla="*/ 289629 h 2309075"/>
                <a:gd name="T8" fmla="*/ 794128 w 1467305"/>
                <a:gd name="T9" fmla="*/ 89116 h 2309075"/>
                <a:gd name="T10" fmla="*/ 555412 w 1467305"/>
                <a:gd name="T11" fmla="*/ 60472 h 2309075"/>
                <a:gd name="T12" fmla="*/ 106627 w 1467305"/>
                <a:gd name="T13" fmla="*/ 451948 h 2309075"/>
                <a:gd name="T14" fmla="*/ 20689 w 1467305"/>
                <a:gd name="T15" fmla="*/ 805232 h 2309075"/>
                <a:gd name="T16" fmla="*/ 230759 w 1467305"/>
                <a:gd name="T17" fmla="*/ 1320835 h 2309075"/>
                <a:gd name="T18" fmla="*/ 679544 w 1467305"/>
                <a:gd name="T19" fmla="*/ 2017854 h 2309075"/>
                <a:gd name="T20" fmla="*/ 946906 w 1467305"/>
                <a:gd name="T21" fmla="*/ 2266108 h 2309075"/>
                <a:gd name="T22" fmla="*/ 1204718 w 1467305"/>
                <a:gd name="T23" fmla="*/ 2275656 h 2309075"/>
                <a:gd name="T24" fmla="*/ 1405239 w 1467305"/>
                <a:gd name="T25" fmla="*/ 2103788 h 2309075"/>
                <a:gd name="T26" fmla="*/ 1462531 w 1467305"/>
                <a:gd name="T27" fmla="*/ 1884179 h 2309075"/>
                <a:gd name="T28" fmla="*/ 1376594 w 1467305"/>
                <a:gd name="T29" fmla="*/ 1655022 h 2309075"/>
                <a:gd name="T30" fmla="*/ 1166524 w 1467305"/>
                <a:gd name="T31" fmla="*/ 1530896 h 2309075"/>
                <a:gd name="T32" fmla="*/ 946906 w 1467305"/>
                <a:gd name="T33" fmla="*/ 1483155 h 2309075"/>
                <a:gd name="T34" fmla="*/ 765482 w 1467305"/>
                <a:gd name="T35" fmla="*/ 1349480 h 2309075"/>
                <a:gd name="T36" fmla="*/ 631801 w 1467305"/>
                <a:gd name="T37" fmla="*/ 1063034 h 2309075"/>
                <a:gd name="T38" fmla="*/ 631801 w 1467305"/>
                <a:gd name="T39" fmla="*/ 891166 h 230907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467305"/>
                <a:gd name="T61" fmla="*/ 0 h 2309075"/>
                <a:gd name="T62" fmla="*/ 1467305 w 1467305"/>
                <a:gd name="T63" fmla="*/ 2309075 h 230907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467305" h="2309075">
                  <a:moveTo>
                    <a:pt x="631801" y="891166"/>
                  </a:moveTo>
                  <a:cubicBezTo>
                    <a:pt x="641342" y="827542"/>
                    <a:pt x="644500" y="814780"/>
                    <a:pt x="669995" y="757491"/>
                  </a:cubicBezTo>
                  <a:cubicBezTo>
                    <a:pt x="708190" y="700202"/>
                    <a:pt x="822774" y="625407"/>
                    <a:pt x="860968" y="547430"/>
                  </a:cubicBezTo>
                  <a:cubicBezTo>
                    <a:pt x="899162" y="469453"/>
                    <a:pt x="910302" y="366015"/>
                    <a:pt x="899162" y="289629"/>
                  </a:cubicBezTo>
                  <a:cubicBezTo>
                    <a:pt x="888022" y="213243"/>
                    <a:pt x="851420" y="127309"/>
                    <a:pt x="794128" y="89116"/>
                  </a:cubicBezTo>
                  <a:cubicBezTo>
                    <a:pt x="736836" y="50923"/>
                    <a:pt x="669995" y="0"/>
                    <a:pt x="555412" y="60472"/>
                  </a:cubicBezTo>
                  <a:cubicBezTo>
                    <a:pt x="440829" y="120944"/>
                    <a:pt x="195748" y="327821"/>
                    <a:pt x="106627" y="451948"/>
                  </a:cubicBezTo>
                  <a:cubicBezTo>
                    <a:pt x="17507" y="576075"/>
                    <a:pt x="0" y="660418"/>
                    <a:pt x="20689" y="805232"/>
                  </a:cubicBezTo>
                  <a:cubicBezTo>
                    <a:pt x="41378" y="950046"/>
                    <a:pt x="120950" y="1118731"/>
                    <a:pt x="230759" y="1320835"/>
                  </a:cubicBezTo>
                  <a:cubicBezTo>
                    <a:pt x="340568" y="1522939"/>
                    <a:pt x="560186" y="1860309"/>
                    <a:pt x="679544" y="2017854"/>
                  </a:cubicBezTo>
                  <a:cubicBezTo>
                    <a:pt x="798902" y="2175399"/>
                    <a:pt x="859377" y="2223141"/>
                    <a:pt x="946906" y="2266108"/>
                  </a:cubicBezTo>
                  <a:cubicBezTo>
                    <a:pt x="1034435" y="2309075"/>
                    <a:pt x="1128329" y="2302709"/>
                    <a:pt x="1204718" y="2275656"/>
                  </a:cubicBezTo>
                  <a:cubicBezTo>
                    <a:pt x="1281107" y="2248603"/>
                    <a:pt x="1362270" y="2169034"/>
                    <a:pt x="1405239" y="2103788"/>
                  </a:cubicBezTo>
                  <a:cubicBezTo>
                    <a:pt x="1448208" y="2038542"/>
                    <a:pt x="1467305" y="1958973"/>
                    <a:pt x="1462531" y="1884179"/>
                  </a:cubicBezTo>
                  <a:cubicBezTo>
                    <a:pt x="1457757" y="1809385"/>
                    <a:pt x="1425928" y="1713902"/>
                    <a:pt x="1376594" y="1655022"/>
                  </a:cubicBezTo>
                  <a:cubicBezTo>
                    <a:pt x="1327260" y="1596142"/>
                    <a:pt x="1238139" y="1559541"/>
                    <a:pt x="1166524" y="1530896"/>
                  </a:cubicBezTo>
                  <a:cubicBezTo>
                    <a:pt x="1094909" y="1502251"/>
                    <a:pt x="1013746" y="1513391"/>
                    <a:pt x="946906" y="1483155"/>
                  </a:cubicBezTo>
                  <a:cubicBezTo>
                    <a:pt x="880066" y="1452919"/>
                    <a:pt x="817999" y="1419500"/>
                    <a:pt x="765482" y="1349480"/>
                  </a:cubicBezTo>
                  <a:cubicBezTo>
                    <a:pt x="712965" y="1279460"/>
                    <a:pt x="654081" y="1139420"/>
                    <a:pt x="631801" y="1063034"/>
                  </a:cubicBezTo>
                  <a:cubicBezTo>
                    <a:pt x="615871" y="945373"/>
                    <a:pt x="625435" y="942090"/>
                    <a:pt x="631801" y="891166"/>
                  </a:cubicBezTo>
                  <a:close/>
                </a:path>
              </a:pathLst>
            </a:cu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351">
                <a:solidFill>
                  <a:srgbClr val="FFFFFF"/>
                </a:solidFill>
                <a:latin typeface="+mn-lt"/>
              </a:endParaRPr>
            </a:p>
          </p:txBody>
        </p:sp>
      </p:grpSp>
      <p:grpSp>
        <p:nvGrpSpPr>
          <p:cNvPr id="56" name="Group 53"/>
          <p:cNvGrpSpPr>
            <a:grpSpLocks/>
          </p:cNvGrpSpPr>
          <p:nvPr/>
        </p:nvGrpSpPr>
        <p:grpSpPr bwMode="auto">
          <a:xfrm rot="15300000" flipV="1">
            <a:off x="9705245" y="2575408"/>
            <a:ext cx="1295319" cy="2171683"/>
            <a:chOff x="2761515" y="2286000"/>
            <a:chExt cx="1645174" cy="2760228"/>
          </a:xfrm>
          <a:solidFill>
            <a:schemeClr val="accent3"/>
          </a:solidFill>
        </p:grpSpPr>
        <p:sp>
          <p:nvSpPr>
            <p:cNvPr id="57" name="Oval 77"/>
            <p:cNvSpPr>
              <a:spLocks noChangeArrowheads="1"/>
            </p:cNvSpPr>
            <p:nvPr/>
          </p:nvSpPr>
          <p:spPr bwMode="auto">
            <a:xfrm rot="-733528">
              <a:off x="3352800" y="2286000"/>
              <a:ext cx="304800" cy="381000"/>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351">
                <a:solidFill>
                  <a:srgbClr val="FFFFFF"/>
                </a:solidFill>
                <a:latin typeface="+mn-lt"/>
              </a:endParaRPr>
            </a:p>
          </p:txBody>
        </p:sp>
        <p:sp>
          <p:nvSpPr>
            <p:cNvPr id="58" name="Oval 78"/>
            <p:cNvSpPr>
              <a:spLocks noChangeArrowheads="1"/>
            </p:cNvSpPr>
            <p:nvPr/>
          </p:nvSpPr>
          <p:spPr bwMode="auto">
            <a:xfrm rot="-733528">
              <a:off x="3151531" y="2515499"/>
              <a:ext cx="213632" cy="258040"/>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351">
                <a:solidFill>
                  <a:srgbClr val="FFFFFF"/>
                </a:solidFill>
                <a:latin typeface="+mn-lt"/>
              </a:endParaRPr>
            </a:p>
          </p:txBody>
        </p:sp>
        <p:sp>
          <p:nvSpPr>
            <p:cNvPr id="59" name="Oval 79"/>
            <p:cNvSpPr>
              <a:spLocks noChangeArrowheads="1"/>
            </p:cNvSpPr>
            <p:nvPr/>
          </p:nvSpPr>
          <p:spPr bwMode="auto">
            <a:xfrm rot="-733528">
              <a:off x="2992344" y="2729550"/>
              <a:ext cx="186338" cy="225072"/>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351">
                <a:solidFill>
                  <a:srgbClr val="FFFFFF"/>
                </a:solidFill>
                <a:latin typeface="+mn-lt"/>
              </a:endParaRPr>
            </a:p>
          </p:txBody>
        </p:sp>
        <p:sp>
          <p:nvSpPr>
            <p:cNvPr id="60" name="Oval 80"/>
            <p:cNvSpPr>
              <a:spLocks noChangeArrowheads="1"/>
            </p:cNvSpPr>
            <p:nvPr/>
          </p:nvSpPr>
          <p:spPr bwMode="auto">
            <a:xfrm rot="-733528">
              <a:off x="2879347" y="2921355"/>
              <a:ext cx="150338" cy="189071"/>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351">
                <a:solidFill>
                  <a:srgbClr val="FFFFFF"/>
                </a:solidFill>
                <a:latin typeface="+mn-lt"/>
              </a:endParaRPr>
            </a:p>
          </p:txBody>
        </p:sp>
        <p:sp>
          <p:nvSpPr>
            <p:cNvPr id="61" name="Oval 81"/>
            <p:cNvSpPr>
              <a:spLocks noChangeArrowheads="1"/>
            </p:cNvSpPr>
            <p:nvPr/>
          </p:nvSpPr>
          <p:spPr bwMode="auto">
            <a:xfrm rot="-733528">
              <a:off x="2761515" y="3137975"/>
              <a:ext cx="150338" cy="189071"/>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351">
                <a:solidFill>
                  <a:srgbClr val="FFFFFF"/>
                </a:solidFill>
                <a:latin typeface="+mn-lt"/>
              </a:endParaRPr>
            </a:p>
          </p:txBody>
        </p:sp>
        <p:sp>
          <p:nvSpPr>
            <p:cNvPr id="62" name="Freeform 82"/>
            <p:cNvSpPr>
              <a:spLocks noChangeArrowheads="1"/>
            </p:cNvSpPr>
            <p:nvPr/>
          </p:nvSpPr>
          <p:spPr bwMode="auto">
            <a:xfrm>
              <a:off x="2939384" y="2737153"/>
              <a:ext cx="1467305" cy="2309075"/>
            </a:xfrm>
            <a:custGeom>
              <a:avLst/>
              <a:gdLst>
                <a:gd name="T0" fmla="*/ 631801 w 1467305"/>
                <a:gd name="T1" fmla="*/ 891166 h 2309075"/>
                <a:gd name="T2" fmla="*/ 669995 w 1467305"/>
                <a:gd name="T3" fmla="*/ 757491 h 2309075"/>
                <a:gd name="T4" fmla="*/ 860968 w 1467305"/>
                <a:gd name="T5" fmla="*/ 547430 h 2309075"/>
                <a:gd name="T6" fmla="*/ 899162 w 1467305"/>
                <a:gd name="T7" fmla="*/ 289629 h 2309075"/>
                <a:gd name="T8" fmla="*/ 794128 w 1467305"/>
                <a:gd name="T9" fmla="*/ 89116 h 2309075"/>
                <a:gd name="T10" fmla="*/ 555412 w 1467305"/>
                <a:gd name="T11" fmla="*/ 60472 h 2309075"/>
                <a:gd name="T12" fmla="*/ 106627 w 1467305"/>
                <a:gd name="T13" fmla="*/ 451948 h 2309075"/>
                <a:gd name="T14" fmla="*/ 20689 w 1467305"/>
                <a:gd name="T15" fmla="*/ 805232 h 2309075"/>
                <a:gd name="T16" fmla="*/ 230759 w 1467305"/>
                <a:gd name="T17" fmla="*/ 1320835 h 2309075"/>
                <a:gd name="T18" fmla="*/ 679544 w 1467305"/>
                <a:gd name="T19" fmla="*/ 2017854 h 2309075"/>
                <a:gd name="T20" fmla="*/ 946906 w 1467305"/>
                <a:gd name="T21" fmla="*/ 2266108 h 2309075"/>
                <a:gd name="T22" fmla="*/ 1204718 w 1467305"/>
                <a:gd name="T23" fmla="*/ 2275656 h 2309075"/>
                <a:gd name="T24" fmla="*/ 1405239 w 1467305"/>
                <a:gd name="T25" fmla="*/ 2103788 h 2309075"/>
                <a:gd name="T26" fmla="*/ 1462531 w 1467305"/>
                <a:gd name="T27" fmla="*/ 1884179 h 2309075"/>
                <a:gd name="T28" fmla="*/ 1376594 w 1467305"/>
                <a:gd name="T29" fmla="*/ 1655022 h 2309075"/>
                <a:gd name="T30" fmla="*/ 1166524 w 1467305"/>
                <a:gd name="T31" fmla="*/ 1530896 h 2309075"/>
                <a:gd name="T32" fmla="*/ 946906 w 1467305"/>
                <a:gd name="T33" fmla="*/ 1483155 h 2309075"/>
                <a:gd name="T34" fmla="*/ 765482 w 1467305"/>
                <a:gd name="T35" fmla="*/ 1349480 h 2309075"/>
                <a:gd name="T36" fmla="*/ 631801 w 1467305"/>
                <a:gd name="T37" fmla="*/ 1063034 h 2309075"/>
                <a:gd name="T38" fmla="*/ 631801 w 1467305"/>
                <a:gd name="T39" fmla="*/ 891166 h 230907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467305"/>
                <a:gd name="T61" fmla="*/ 0 h 2309075"/>
                <a:gd name="T62" fmla="*/ 1467305 w 1467305"/>
                <a:gd name="T63" fmla="*/ 2309075 h 230907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467305" h="2309075">
                  <a:moveTo>
                    <a:pt x="631801" y="891166"/>
                  </a:moveTo>
                  <a:cubicBezTo>
                    <a:pt x="641342" y="827542"/>
                    <a:pt x="644500" y="814780"/>
                    <a:pt x="669995" y="757491"/>
                  </a:cubicBezTo>
                  <a:cubicBezTo>
                    <a:pt x="708190" y="700202"/>
                    <a:pt x="822774" y="625407"/>
                    <a:pt x="860968" y="547430"/>
                  </a:cubicBezTo>
                  <a:cubicBezTo>
                    <a:pt x="899162" y="469453"/>
                    <a:pt x="910302" y="366015"/>
                    <a:pt x="899162" y="289629"/>
                  </a:cubicBezTo>
                  <a:cubicBezTo>
                    <a:pt x="888022" y="213243"/>
                    <a:pt x="851420" y="127309"/>
                    <a:pt x="794128" y="89116"/>
                  </a:cubicBezTo>
                  <a:cubicBezTo>
                    <a:pt x="736836" y="50923"/>
                    <a:pt x="669995" y="0"/>
                    <a:pt x="555412" y="60472"/>
                  </a:cubicBezTo>
                  <a:cubicBezTo>
                    <a:pt x="440829" y="120944"/>
                    <a:pt x="195748" y="327821"/>
                    <a:pt x="106627" y="451948"/>
                  </a:cubicBezTo>
                  <a:cubicBezTo>
                    <a:pt x="17507" y="576075"/>
                    <a:pt x="0" y="660418"/>
                    <a:pt x="20689" y="805232"/>
                  </a:cubicBezTo>
                  <a:cubicBezTo>
                    <a:pt x="41378" y="950046"/>
                    <a:pt x="120950" y="1118731"/>
                    <a:pt x="230759" y="1320835"/>
                  </a:cubicBezTo>
                  <a:cubicBezTo>
                    <a:pt x="340568" y="1522939"/>
                    <a:pt x="560186" y="1860309"/>
                    <a:pt x="679544" y="2017854"/>
                  </a:cubicBezTo>
                  <a:cubicBezTo>
                    <a:pt x="798902" y="2175399"/>
                    <a:pt x="859377" y="2223141"/>
                    <a:pt x="946906" y="2266108"/>
                  </a:cubicBezTo>
                  <a:cubicBezTo>
                    <a:pt x="1034435" y="2309075"/>
                    <a:pt x="1128329" y="2302709"/>
                    <a:pt x="1204718" y="2275656"/>
                  </a:cubicBezTo>
                  <a:cubicBezTo>
                    <a:pt x="1281107" y="2248603"/>
                    <a:pt x="1362270" y="2169034"/>
                    <a:pt x="1405239" y="2103788"/>
                  </a:cubicBezTo>
                  <a:cubicBezTo>
                    <a:pt x="1448208" y="2038542"/>
                    <a:pt x="1467305" y="1958973"/>
                    <a:pt x="1462531" y="1884179"/>
                  </a:cubicBezTo>
                  <a:cubicBezTo>
                    <a:pt x="1457757" y="1809385"/>
                    <a:pt x="1425928" y="1713902"/>
                    <a:pt x="1376594" y="1655022"/>
                  </a:cubicBezTo>
                  <a:cubicBezTo>
                    <a:pt x="1327260" y="1596142"/>
                    <a:pt x="1238139" y="1559541"/>
                    <a:pt x="1166524" y="1530896"/>
                  </a:cubicBezTo>
                  <a:cubicBezTo>
                    <a:pt x="1094909" y="1502251"/>
                    <a:pt x="1013746" y="1513391"/>
                    <a:pt x="946906" y="1483155"/>
                  </a:cubicBezTo>
                  <a:cubicBezTo>
                    <a:pt x="880066" y="1452919"/>
                    <a:pt x="817999" y="1419500"/>
                    <a:pt x="765482" y="1349480"/>
                  </a:cubicBezTo>
                  <a:cubicBezTo>
                    <a:pt x="712965" y="1279460"/>
                    <a:pt x="654081" y="1139420"/>
                    <a:pt x="631801" y="1063034"/>
                  </a:cubicBezTo>
                  <a:cubicBezTo>
                    <a:pt x="615871" y="945373"/>
                    <a:pt x="625435" y="942090"/>
                    <a:pt x="631801" y="891166"/>
                  </a:cubicBezTo>
                  <a:close/>
                </a:path>
              </a:pathLst>
            </a:cu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351">
                <a:solidFill>
                  <a:srgbClr val="FFFFFF"/>
                </a:solidFill>
                <a:latin typeface="+mn-lt"/>
              </a:endParaRPr>
            </a:p>
          </p:txBody>
        </p:sp>
      </p:grpSp>
      <p:sp>
        <p:nvSpPr>
          <p:cNvPr id="63" name="Content Placeholder 2"/>
          <p:cNvSpPr txBox="1">
            <a:spLocks/>
          </p:cNvSpPr>
          <p:nvPr/>
        </p:nvSpPr>
        <p:spPr>
          <a:xfrm>
            <a:off x="1720502" y="5004765"/>
            <a:ext cx="8754175" cy="917293"/>
          </a:xfrm>
          <a:prstGeom prst="rect">
            <a:avLst/>
          </a:prstGeom>
        </p:spPr>
        <p:txBody>
          <a:bodyPr vert="horz" lIns="121683" tIns="60841" rIns="121683" bIns="60841"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defRPr/>
            </a:pPr>
            <a:r>
              <a:rPr lang="zh-CN" altLang="en-US" sz="1600" dirty="0">
                <a:solidFill>
                  <a:sysClr val="windowText" lastClr="000000"/>
                </a:solidFill>
                <a:latin typeface="微软雅黑" panose="020B0503020204020204" pitchFamily="34" charset="-122"/>
                <a:ea typeface="微软雅黑" panose="020B0503020204020204" pitchFamily="34" charset="-122"/>
              </a:rPr>
              <a:t>单击此处添加文本，本模版所有图形线条及其相应素材均可自由编辑、改色、替换，建议您在展示时字体选择微软雅黑。单击此处添加文本，本模版所有图形线条及其相应素材均可自由编辑、改色、替换，建议您在展示时字体选择微软雅黑。</a:t>
            </a:r>
          </a:p>
          <a:p>
            <a:pPr marL="0" indent="0" algn="ctr">
              <a:buNone/>
              <a:defRPr/>
            </a:pPr>
            <a:endParaRPr lang="zh-CN" altLang="en-US" sz="1600" dirty="0">
              <a:solidFill>
                <a:sysClr val="windowText" lastClr="000000"/>
              </a:solidFill>
              <a:latin typeface="微软雅黑" panose="020B0503020204020204" pitchFamily="34" charset="-122"/>
              <a:ea typeface="微软雅黑" panose="020B0503020204020204" pitchFamily="34" charset="-122"/>
            </a:endParaRPr>
          </a:p>
        </p:txBody>
      </p:sp>
      <p:sp>
        <p:nvSpPr>
          <p:cNvPr id="64" name="TextBox 42"/>
          <p:cNvSpPr txBox="1"/>
          <p:nvPr/>
        </p:nvSpPr>
        <p:spPr>
          <a:xfrm>
            <a:off x="4678590" y="404664"/>
            <a:ext cx="2727080" cy="400110"/>
          </a:xfrm>
          <a:prstGeom prst="rect">
            <a:avLst/>
          </a:prstGeom>
          <a:noFill/>
        </p:spPr>
        <p:txBody>
          <a:bodyPr wrap="square" rtlCol="0">
            <a:spAutoFit/>
          </a:bodyPr>
          <a:lstStyle/>
          <a:p>
            <a:pPr algn="ct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添加您的标题文本</a:t>
            </a:r>
          </a:p>
        </p:txBody>
      </p:sp>
      <p:cxnSp>
        <p:nvCxnSpPr>
          <p:cNvPr id="65" name="直接连接符​​ 14"/>
          <p:cNvCxnSpPr/>
          <p:nvPr/>
        </p:nvCxnSpPr>
        <p:spPr>
          <a:xfrm>
            <a:off x="8005083" y="624880"/>
            <a:ext cx="4077013"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66" name="直接连接符​​ 14"/>
          <p:cNvCxnSpPr/>
          <p:nvPr/>
        </p:nvCxnSpPr>
        <p:spPr>
          <a:xfrm>
            <a:off x="120923" y="624880"/>
            <a:ext cx="4077013"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82442989"/>
      </p:ext>
    </p:extLst>
  </p:cSld>
  <p:clrMapOvr>
    <a:masterClrMapping/>
  </p:clrMapOvr>
  <mc:AlternateContent xmlns:mc="http://schemas.openxmlformats.org/markup-compatibility/2006">
    <mc:Choice xmlns:p14="http://schemas.microsoft.com/office/powerpoint/2010/main" Requires="p14">
      <p:transition spd="slow" p14:dur="1600">
        <p14:prism isInverted="1"/>
      </p:transition>
    </mc:Choice>
    <mc:Fallback>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8" name="矩形 69"/>
          <p:cNvSpPr>
            <a:spLocks noChangeArrowheads="1"/>
          </p:cNvSpPr>
          <p:nvPr/>
        </p:nvSpPr>
        <p:spPr bwMode="auto">
          <a:xfrm>
            <a:off x="3504566" y="3629371"/>
            <a:ext cx="513588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buFont typeface="Arial" charset="0"/>
              <a:buNone/>
            </a:pPr>
            <a:r>
              <a:rPr lang="zh-CN" altLang="en-US" sz="3200" b="1" dirty="0">
                <a:solidFill>
                  <a:schemeClr val="accent1"/>
                </a:solidFill>
                <a:latin typeface="微软雅黑" panose="020B0503020204020204" pitchFamily="34" charset="-122"/>
                <a:ea typeface="微软雅黑" panose="020B0503020204020204" pitchFamily="34" charset="-122"/>
              </a:rPr>
              <a:t>在此处添加文字</a:t>
            </a:r>
            <a:endParaRPr lang="en-US" altLang="zh-CN" sz="3200" b="1" dirty="0">
              <a:solidFill>
                <a:schemeClr val="accent1"/>
              </a:solidFill>
              <a:latin typeface="微软雅黑" pitchFamily="34" charset="-122"/>
              <a:ea typeface="微软雅黑" pitchFamily="34" charset="-122"/>
              <a:sym typeface="微软雅黑" pitchFamily="34" charset="-122"/>
            </a:endParaRPr>
          </a:p>
        </p:txBody>
      </p:sp>
      <p:sp>
        <p:nvSpPr>
          <p:cNvPr id="29" name="矩形 70"/>
          <p:cNvSpPr>
            <a:spLocks noChangeArrowheads="1"/>
          </p:cNvSpPr>
          <p:nvPr/>
        </p:nvSpPr>
        <p:spPr bwMode="auto">
          <a:xfrm>
            <a:off x="1302159" y="4293096"/>
            <a:ext cx="956820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rPr>
              <a:t>在此处添加文字，在此处在此处添加文字在此处添加</a:t>
            </a:r>
          </a:p>
        </p:txBody>
      </p:sp>
      <p:cxnSp>
        <p:nvCxnSpPr>
          <p:cNvPr id="30" name="直接连接符 29"/>
          <p:cNvCxnSpPr/>
          <p:nvPr/>
        </p:nvCxnSpPr>
        <p:spPr>
          <a:xfrm>
            <a:off x="2353986" y="3937225"/>
            <a:ext cx="1455927" cy="1"/>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8315706" y="3937225"/>
            <a:ext cx="1379300" cy="1"/>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38" name="组合 37"/>
          <p:cNvGrpSpPr/>
          <p:nvPr/>
        </p:nvGrpSpPr>
        <p:grpSpPr>
          <a:xfrm>
            <a:off x="3926704" y="923197"/>
            <a:ext cx="4325047" cy="2605977"/>
            <a:chOff x="3923819" y="592184"/>
            <a:chExt cx="4326048" cy="2606580"/>
          </a:xfrm>
        </p:grpSpPr>
        <p:sp>
          <p:nvSpPr>
            <p:cNvPr id="34" name="等腰三角形 33"/>
            <p:cNvSpPr/>
            <p:nvPr/>
          </p:nvSpPr>
          <p:spPr>
            <a:xfrm rot="2484028">
              <a:off x="4705566" y="592184"/>
              <a:ext cx="2729112" cy="2606580"/>
            </a:xfrm>
            <a:custGeom>
              <a:avLst/>
              <a:gdLst/>
              <a:ahLst/>
              <a:cxnLst/>
              <a:rect l="l" t="t" r="r" b="b"/>
              <a:pathLst>
                <a:path w="2729112" h="2606580">
                  <a:moveTo>
                    <a:pt x="0" y="1706340"/>
                  </a:moveTo>
                  <a:lnTo>
                    <a:pt x="1935431" y="0"/>
                  </a:lnTo>
                  <a:lnTo>
                    <a:pt x="2729112" y="900240"/>
                  </a:lnTo>
                  <a:lnTo>
                    <a:pt x="2531475" y="1074484"/>
                  </a:lnTo>
                  <a:lnTo>
                    <a:pt x="2658139" y="1269688"/>
                  </a:lnTo>
                  <a:lnTo>
                    <a:pt x="2310063" y="1269688"/>
                  </a:lnTo>
                  <a:lnTo>
                    <a:pt x="793681" y="26065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文本框 94"/>
            <p:cNvSpPr txBox="1"/>
            <p:nvPr/>
          </p:nvSpPr>
          <p:spPr>
            <a:xfrm>
              <a:off x="3923819" y="1706374"/>
              <a:ext cx="4326048" cy="479780"/>
            </a:xfrm>
            <a:prstGeom prst="rect">
              <a:avLst/>
            </a:prstGeom>
            <a:noFill/>
          </p:spPr>
          <p:txBody>
            <a:bodyPr wrap="square" lIns="68564" tIns="34283" rIns="68564" bIns="34283" rtlCol="0">
              <a:spAutoFit/>
            </a:bodyPr>
            <a:lstStyle/>
            <a:p>
              <a:pPr algn="ctr"/>
              <a:r>
                <a:rPr lang="en-US" altLang="zh-CN" sz="2667" b="1" dirty="0">
                  <a:solidFill>
                    <a:schemeClr val="bg1"/>
                  </a:solidFill>
                  <a:latin typeface="微软雅黑" pitchFamily="34" charset="-122"/>
                  <a:ea typeface="微软雅黑" pitchFamily="34" charset="-122"/>
                </a:rPr>
                <a:t>Part 03</a:t>
              </a:r>
              <a:endParaRPr lang="zh-CN" altLang="en-US" sz="2667" b="1" dirty="0">
                <a:solidFill>
                  <a:schemeClr val="bg1"/>
                </a:solidFill>
                <a:latin typeface="微软雅黑" pitchFamily="34" charset="-122"/>
                <a:ea typeface="微软雅黑" pitchFamily="34" charset="-122"/>
              </a:endParaRPr>
            </a:p>
          </p:txBody>
        </p:sp>
      </p:grpSp>
      <p:sp>
        <p:nvSpPr>
          <p:cNvPr id="37" name="矩形 36"/>
          <p:cNvSpPr/>
          <p:nvPr/>
        </p:nvSpPr>
        <p:spPr>
          <a:xfrm>
            <a:off x="3792" y="6501341"/>
            <a:ext cx="12187592" cy="35665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65676407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wipe(down)">
                                      <p:cBhvr>
                                        <p:cTn id="7" dur="750"/>
                                        <p:tgtEl>
                                          <p:spTgt spid="37"/>
                                        </p:tgtEl>
                                      </p:cBhvr>
                                    </p:animEffect>
                                  </p:childTnLst>
                                </p:cTn>
                              </p:par>
                            </p:childTnLst>
                          </p:cTn>
                        </p:par>
                        <p:par>
                          <p:cTn id="8" fill="hold">
                            <p:stCondLst>
                              <p:cond delay="750"/>
                            </p:stCondLst>
                            <p:childTnLst>
                              <p:par>
                                <p:cTn id="9" presetID="42" presetClass="entr" presetSubtype="0" fill="hold"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fade">
                                      <p:cBhvr>
                                        <p:cTn id="11" dur="750"/>
                                        <p:tgtEl>
                                          <p:spTgt spid="38"/>
                                        </p:tgtEl>
                                      </p:cBhvr>
                                    </p:animEffect>
                                    <p:anim calcmode="lin" valueType="num">
                                      <p:cBhvr>
                                        <p:cTn id="12" dur="750" fill="hold"/>
                                        <p:tgtEl>
                                          <p:spTgt spid="38"/>
                                        </p:tgtEl>
                                        <p:attrNameLst>
                                          <p:attrName>ppt_x</p:attrName>
                                        </p:attrNameLst>
                                      </p:cBhvr>
                                      <p:tavLst>
                                        <p:tav tm="0">
                                          <p:val>
                                            <p:strVal val="#ppt_x"/>
                                          </p:val>
                                        </p:tav>
                                        <p:tav tm="100000">
                                          <p:val>
                                            <p:strVal val="#ppt_x"/>
                                          </p:val>
                                        </p:tav>
                                      </p:tavLst>
                                    </p:anim>
                                    <p:anim calcmode="lin" valueType="num">
                                      <p:cBhvr>
                                        <p:cTn id="13" dur="750" fill="hold"/>
                                        <p:tgtEl>
                                          <p:spTgt spid="38"/>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8" fill="hold" nodeType="afterEffect">
                                  <p:stCondLst>
                                    <p:cond delay="0"/>
                                  </p:stCondLst>
                                  <p:childTnLst>
                                    <p:set>
                                      <p:cBhvr>
                                        <p:cTn id="16" dur="1" fill="hold">
                                          <p:stCondLst>
                                            <p:cond delay="0"/>
                                          </p:stCondLst>
                                        </p:cTn>
                                        <p:tgtEl>
                                          <p:spTgt spid="30"/>
                                        </p:tgtEl>
                                        <p:attrNameLst>
                                          <p:attrName>style.visibility</p:attrName>
                                        </p:attrNameLst>
                                      </p:cBhvr>
                                      <p:to>
                                        <p:strVal val="visible"/>
                                      </p:to>
                                    </p:set>
                                    <p:animEffect transition="in" filter="wipe(left)">
                                      <p:cBhvr>
                                        <p:cTn id="17" dur="500"/>
                                        <p:tgtEl>
                                          <p:spTgt spid="30"/>
                                        </p:tgtEl>
                                      </p:cBhvr>
                                    </p:animEffect>
                                  </p:childTnLst>
                                </p:cTn>
                              </p:par>
                              <p:par>
                                <p:cTn id="18" presetID="22" presetClass="entr" presetSubtype="2" fill="hold" nodeType="withEffect">
                                  <p:stCondLst>
                                    <p:cond delay="0"/>
                                  </p:stCondLst>
                                  <p:childTnLst>
                                    <p:set>
                                      <p:cBhvr>
                                        <p:cTn id="19" dur="1" fill="hold">
                                          <p:stCondLst>
                                            <p:cond delay="0"/>
                                          </p:stCondLst>
                                        </p:cTn>
                                        <p:tgtEl>
                                          <p:spTgt spid="31"/>
                                        </p:tgtEl>
                                        <p:attrNameLst>
                                          <p:attrName>style.visibility</p:attrName>
                                        </p:attrNameLst>
                                      </p:cBhvr>
                                      <p:to>
                                        <p:strVal val="visible"/>
                                      </p:to>
                                    </p:set>
                                    <p:animEffect transition="in" filter="wipe(right)">
                                      <p:cBhvr>
                                        <p:cTn id="20" dur="500"/>
                                        <p:tgtEl>
                                          <p:spTgt spid="31"/>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p:cTn id="23" dur="500" fill="hold"/>
                                        <p:tgtEl>
                                          <p:spTgt spid="28"/>
                                        </p:tgtEl>
                                        <p:attrNameLst>
                                          <p:attrName>ppt_w</p:attrName>
                                        </p:attrNameLst>
                                      </p:cBhvr>
                                      <p:tavLst>
                                        <p:tav tm="0">
                                          <p:val>
                                            <p:fltVal val="0"/>
                                          </p:val>
                                        </p:tav>
                                        <p:tav tm="100000">
                                          <p:val>
                                            <p:strVal val="#ppt_w"/>
                                          </p:val>
                                        </p:tav>
                                      </p:tavLst>
                                    </p:anim>
                                    <p:anim calcmode="lin" valueType="num">
                                      <p:cBhvr>
                                        <p:cTn id="24" dur="500" fill="hold"/>
                                        <p:tgtEl>
                                          <p:spTgt spid="28"/>
                                        </p:tgtEl>
                                        <p:attrNameLst>
                                          <p:attrName>ppt_h</p:attrName>
                                        </p:attrNameLst>
                                      </p:cBhvr>
                                      <p:tavLst>
                                        <p:tav tm="0">
                                          <p:val>
                                            <p:fltVal val="0"/>
                                          </p:val>
                                        </p:tav>
                                        <p:tav tm="100000">
                                          <p:val>
                                            <p:strVal val="#ppt_h"/>
                                          </p:val>
                                        </p:tav>
                                      </p:tavLst>
                                    </p:anim>
                                    <p:animEffect transition="in" filter="fade">
                                      <p:cBhvr>
                                        <p:cTn id="25" dur="500"/>
                                        <p:tgtEl>
                                          <p:spTgt spid="28"/>
                                        </p:tgtEl>
                                      </p:cBhvr>
                                    </p:animEffect>
                                  </p:childTnLst>
                                </p:cTn>
                              </p:par>
                            </p:childTnLst>
                          </p:cTn>
                        </p:par>
                        <p:par>
                          <p:cTn id="26" fill="hold">
                            <p:stCondLst>
                              <p:cond delay="2000"/>
                            </p:stCondLst>
                            <p:childTnLst>
                              <p:par>
                                <p:cTn id="27" presetID="31" presetClass="entr" presetSubtype="0" fill="hold" grpId="0" nodeType="afterEffect">
                                  <p:stCondLst>
                                    <p:cond delay="0"/>
                                  </p:stCondLst>
                                  <p:childTnLst>
                                    <p:set>
                                      <p:cBhvr>
                                        <p:cTn id="28" dur="1" fill="hold">
                                          <p:stCondLst>
                                            <p:cond delay="0"/>
                                          </p:stCondLst>
                                        </p:cTn>
                                        <p:tgtEl>
                                          <p:spTgt spid="29"/>
                                        </p:tgtEl>
                                        <p:attrNameLst>
                                          <p:attrName>style.visibility</p:attrName>
                                        </p:attrNameLst>
                                      </p:cBhvr>
                                      <p:to>
                                        <p:strVal val="visible"/>
                                      </p:to>
                                    </p:set>
                                    <p:anim calcmode="lin" valueType="num">
                                      <p:cBhvr>
                                        <p:cTn id="29" dur="1000" fill="hold"/>
                                        <p:tgtEl>
                                          <p:spTgt spid="29"/>
                                        </p:tgtEl>
                                        <p:attrNameLst>
                                          <p:attrName>ppt_w</p:attrName>
                                        </p:attrNameLst>
                                      </p:cBhvr>
                                      <p:tavLst>
                                        <p:tav tm="0">
                                          <p:val>
                                            <p:fltVal val="0"/>
                                          </p:val>
                                        </p:tav>
                                        <p:tav tm="100000">
                                          <p:val>
                                            <p:strVal val="#ppt_w"/>
                                          </p:val>
                                        </p:tav>
                                      </p:tavLst>
                                    </p:anim>
                                    <p:anim calcmode="lin" valueType="num">
                                      <p:cBhvr>
                                        <p:cTn id="30" dur="1000" fill="hold"/>
                                        <p:tgtEl>
                                          <p:spTgt spid="29"/>
                                        </p:tgtEl>
                                        <p:attrNameLst>
                                          <p:attrName>ppt_h</p:attrName>
                                        </p:attrNameLst>
                                      </p:cBhvr>
                                      <p:tavLst>
                                        <p:tav tm="0">
                                          <p:val>
                                            <p:fltVal val="0"/>
                                          </p:val>
                                        </p:tav>
                                        <p:tav tm="100000">
                                          <p:val>
                                            <p:strVal val="#ppt_h"/>
                                          </p:val>
                                        </p:tav>
                                      </p:tavLst>
                                    </p:anim>
                                    <p:anim calcmode="lin" valueType="num">
                                      <p:cBhvr>
                                        <p:cTn id="31" dur="1000" fill="hold"/>
                                        <p:tgtEl>
                                          <p:spTgt spid="29"/>
                                        </p:tgtEl>
                                        <p:attrNameLst>
                                          <p:attrName>style.rotation</p:attrName>
                                        </p:attrNameLst>
                                      </p:cBhvr>
                                      <p:tavLst>
                                        <p:tav tm="0">
                                          <p:val>
                                            <p:fltVal val="90"/>
                                          </p:val>
                                        </p:tav>
                                        <p:tav tm="100000">
                                          <p:val>
                                            <p:fltVal val="0"/>
                                          </p:val>
                                        </p:tav>
                                      </p:tavLst>
                                    </p:anim>
                                    <p:animEffect transition="in" filter="fade">
                                      <p:cBhvr>
                                        <p:cTn id="32" dur="10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3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val 16"/>
          <p:cNvSpPr>
            <a:spLocks noChangeAspect="1"/>
          </p:cNvSpPr>
          <p:nvPr/>
        </p:nvSpPr>
        <p:spPr>
          <a:xfrm>
            <a:off x="3107047" y="3061550"/>
            <a:ext cx="1782115" cy="178211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p>
            <a:pPr algn="ctr">
              <a:lnSpc>
                <a:spcPct val="120000"/>
              </a:lnSpc>
            </a:pPr>
            <a:endParaRPr lang="en-US" sz="759"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Oval 21"/>
          <p:cNvSpPr>
            <a:spLocks noChangeAspect="1"/>
          </p:cNvSpPr>
          <p:nvPr/>
        </p:nvSpPr>
        <p:spPr>
          <a:xfrm>
            <a:off x="4502565" y="3061550"/>
            <a:ext cx="1782115" cy="178211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p>
            <a:pPr algn="ctr">
              <a:lnSpc>
                <a:spcPct val="120000"/>
              </a:lnSpc>
            </a:pPr>
            <a:endParaRPr lang="en-US" sz="759"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Oval 28"/>
          <p:cNvSpPr>
            <a:spLocks noChangeAspect="1"/>
          </p:cNvSpPr>
          <p:nvPr/>
        </p:nvSpPr>
        <p:spPr>
          <a:xfrm>
            <a:off x="7293603" y="3061550"/>
            <a:ext cx="1782115" cy="178211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p>
            <a:pPr algn="ctr">
              <a:lnSpc>
                <a:spcPct val="120000"/>
              </a:lnSpc>
            </a:pPr>
            <a:endParaRPr lang="en-US" sz="759"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Oval 34"/>
          <p:cNvSpPr>
            <a:spLocks noChangeAspect="1"/>
          </p:cNvSpPr>
          <p:nvPr/>
        </p:nvSpPr>
        <p:spPr>
          <a:xfrm>
            <a:off x="5898084" y="3061550"/>
            <a:ext cx="1782115" cy="178211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p>
            <a:pPr algn="ctr">
              <a:lnSpc>
                <a:spcPct val="120000"/>
              </a:lnSpc>
            </a:pPr>
            <a:endParaRPr lang="en-US" sz="759"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Title 1"/>
          <p:cNvSpPr txBox="1">
            <a:spLocks/>
          </p:cNvSpPr>
          <p:nvPr/>
        </p:nvSpPr>
        <p:spPr>
          <a:xfrm>
            <a:off x="3592505" y="3750579"/>
            <a:ext cx="786851" cy="490391"/>
          </a:xfrm>
          <a:prstGeom prst="rect">
            <a:avLst/>
          </a:prstGeom>
        </p:spPr>
        <p:txBody>
          <a:bodyPr vert="horz" wrap="square" lIns="0" tIns="0" rIns="0" bIns="0" rtlCol="0" anchor="t" anchorCtr="0">
            <a:spAutoFit/>
          </a:bodyPr>
          <a:lstStyle>
            <a:lvl1pPr algn="ctr" defTabSz="914400" rtl="0" eaLnBrk="1" latinLnBrk="0" hangingPunct="1">
              <a:lnSpc>
                <a:spcPct val="90000"/>
              </a:lnSpc>
              <a:spcBef>
                <a:spcPct val="0"/>
              </a:spcBef>
              <a:buNone/>
              <a:defRPr sz="4000" kern="1200">
                <a:solidFill>
                  <a:schemeClr val="tx1">
                    <a:lumMod val="65000"/>
                    <a:lumOff val="35000"/>
                  </a:schemeClr>
                </a:solidFill>
                <a:latin typeface="Roboto" panose="02000000000000000000" pitchFamily="2" charset="0"/>
                <a:ea typeface="Roboto" panose="02000000000000000000" pitchFamily="2" charset="0"/>
                <a:cs typeface="+mj-cs"/>
              </a:defRPr>
            </a:lvl1pPr>
          </a:lstStyle>
          <a:p>
            <a:pPr>
              <a:lnSpc>
                <a:spcPct val="120000"/>
              </a:lnSpc>
              <a:spcBef>
                <a:spcPts val="0"/>
              </a:spcBef>
            </a:pPr>
            <a:r>
              <a:rPr lang="zh-CN" altLang="en-US" sz="1328">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1328"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Title 1"/>
          <p:cNvSpPr txBox="1">
            <a:spLocks/>
          </p:cNvSpPr>
          <p:nvPr/>
        </p:nvSpPr>
        <p:spPr>
          <a:xfrm>
            <a:off x="5000196" y="3750579"/>
            <a:ext cx="786851" cy="490391"/>
          </a:xfrm>
          <a:prstGeom prst="rect">
            <a:avLst/>
          </a:prstGeom>
        </p:spPr>
        <p:txBody>
          <a:bodyPr vert="horz" wrap="square" lIns="0" tIns="0" rIns="0" bIns="0" rtlCol="0" anchor="t" anchorCtr="0">
            <a:spAutoFit/>
          </a:bodyPr>
          <a:lstStyle>
            <a:lvl1pPr algn="ctr" defTabSz="914400" rtl="0" eaLnBrk="1" latinLnBrk="0" hangingPunct="1">
              <a:lnSpc>
                <a:spcPct val="90000"/>
              </a:lnSpc>
              <a:spcBef>
                <a:spcPct val="0"/>
              </a:spcBef>
              <a:buNone/>
              <a:defRPr sz="4000" kern="1200">
                <a:solidFill>
                  <a:schemeClr val="tx1">
                    <a:lumMod val="65000"/>
                    <a:lumOff val="35000"/>
                  </a:schemeClr>
                </a:solidFill>
                <a:latin typeface="Roboto" panose="02000000000000000000" pitchFamily="2" charset="0"/>
                <a:ea typeface="Roboto" panose="02000000000000000000" pitchFamily="2" charset="0"/>
                <a:cs typeface="+mj-cs"/>
              </a:defRPr>
            </a:lvl1pPr>
          </a:lstStyle>
          <a:p>
            <a:pPr>
              <a:lnSpc>
                <a:spcPct val="120000"/>
              </a:lnSpc>
              <a:spcBef>
                <a:spcPts val="0"/>
              </a:spcBef>
            </a:pPr>
            <a:r>
              <a:rPr lang="zh-CN" altLang="en-US" sz="1328">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1328"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Title 1"/>
          <p:cNvSpPr txBox="1">
            <a:spLocks/>
          </p:cNvSpPr>
          <p:nvPr/>
        </p:nvSpPr>
        <p:spPr>
          <a:xfrm>
            <a:off x="6395715" y="3750579"/>
            <a:ext cx="786851" cy="490391"/>
          </a:xfrm>
          <a:prstGeom prst="rect">
            <a:avLst/>
          </a:prstGeom>
        </p:spPr>
        <p:txBody>
          <a:bodyPr vert="horz" wrap="square" lIns="0" tIns="0" rIns="0" bIns="0" rtlCol="0" anchor="t" anchorCtr="0">
            <a:spAutoFit/>
          </a:bodyPr>
          <a:lstStyle>
            <a:lvl1pPr algn="ctr" defTabSz="914400" rtl="0" eaLnBrk="1" latinLnBrk="0" hangingPunct="1">
              <a:lnSpc>
                <a:spcPct val="90000"/>
              </a:lnSpc>
              <a:spcBef>
                <a:spcPct val="0"/>
              </a:spcBef>
              <a:buNone/>
              <a:defRPr sz="4000" kern="1200">
                <a:solidFill>
                  <a:schemeClr val="tx1">
                    <a:lumMod val="65000"/>
                    <a:lumOff val="35000"/>
                  </a:schemeClr>
                </a:solidFill>
                <a:latin typeface="Roboto" panose="02000000000000000000" pitchFamily="2" charset="0"/>
                <a:ea typeface="Roboto" panose="02000000000000000000" pitchFamily="2" charset="0"/>
                <a:cs typeface="+mj-cs"/>
              </a:defRPr>
            </a:lvl1pPr>
          </a:lstStyle>
          <a:p>
            <a:pPr>
              <a:lnSpc>
                <a:spcPct val="120000"/>
              </a:lnSpc>
              <a:spcBef>
                <a:spcPts val="0"/>
              </a:spcBef>
            </a:pPr>
            <a:r>
              <a:rPr lang="zh-CN" altLang="en-US" sz="1328">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1328"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Title 1"/>
          <p:cNvSpPr txBox="1">
            <a:spLocks/>
          </p:cNvSpPr>
          <p:nvPr/>
        </p:nvSpPr>
        <p:spPr>
          <a:xfrm>
            <a:off x="7791236" y="3750579"/>
            <a:ext cx="786851" cy="490391"/>
          </a:xfrm>
          <a:prstGeom prst="rect">
            <a:avLst/>
          </a:prstGeom>
        </p:spPr>
        <p:txBody>
          <a:bodyPr vert="horz" wrap="square" lIns="0" tIns="0" rIns="0" bIns="0" rtlCol="0" anchor="t" anchorCtr="0">
            <a:spAutoFit/>
          </a:bodyPr>
          <a:lstStyle>
            <a:lvl1pPr algn="ctr" defTabSz="914400" rtl="0" eaLnBrk="1" latinLnBrk="0" hangingPunct="1">
              <a:lnSpc>
                <a:spcPct val="90000"/>
              </a:lnSpc>
              <a:spcBef>
                <a:spcPct val="0"/>
              </a:spcBef>
              <a:buNone/>
              <a:defRPr sz="4000" kern="1200">
                <a:solidFill>
                  <a:schemeClr val="tx1">
                    <a:lumMod val="65000"/>
                    <a:lumOff val="35000"/>
                  </a:schemeClr>
                </a:solidFill>
                <a:latin typeface="Roboto" panose="02000000000000000000" pitchFamily="2" charset="0"/>
                <a:ea typeface="Roboto" panose="02000000000000000000" pitchFamily="2" charset="0"/>
                <a:cs typeface="+mj-cs"/>
              </a:defRPr>
            </a:lvl1pPr>
          </a:lstStyle>
          <a:p>
            <a:pPr>
              <a:lnSpc>
                <a:spcPct val="120000"/>
              </a:lnSpc>
              <a:spcBef>
                <a:spcPts val="0"/>
              </a:spcBef>
            </a:pPr>
            <a:r>
              <a:rPr lang="zh-CN" altLang="en-US" sz="1328">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1328"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15" name="Elbow Connector 42"/>
          <p:cNvCxnSpPr/>
          <p:nvPr/>
        </p:nvCxnSpPr>
        <p:spPr>
          <a:xfrm flipH="1" flipV="1">
            <a:off x="2979754" y="2372727"/>
            <a:ext cx="1002487" cy="690495"/>
          </a:xfrm>
          <a:prstGeom prst="bentConnector3">
            <a:avLst>
              <a:gd name="adj1" fmla="val -2255"/>
            </a:avLst>
          </a:prstGeom>
          <a:ln w="19050">
            <a:solidFill>
              <a:schemeClr val="bg1">
                <a:lumMod val="65000"/>
              </a:schemeClr>
            </a:solidFill>
            <a:prstDash val="sysDot"/>
            <a:headEnd type="oval"/>
            <a:tailEnd type="triangle"/>
          </a:ln>
        </p:spPr>
        <p:style>
          <a:lnRef idx="1">
            <a:schemeClr val="accent1"/>
          </a:lnRef>
          <a:fillRef idx="0">
            <a:schemeClr val="accent1"/>
          </a:fillRef>
          <a:effectRef idx="0">
            <a:schemeClr val="accent1"/>
          </a:effectRef>
          <a:fontRef idx="minor">
            <a:schemeClr val="tx1"/>
          </a:fontRef>
        </p:style>
      </p:cxnSp>
      <p:sp>
        <p:nvSpPr>
          <p:cNvPr id="16" name="Text Placeholder 10"/>
          <p:cNvSpPr txBox="1">
            <a:spLocks/>
          </p:cNvSpPr>
          <p:nvPr/>
        </p:nvSpPr>
        <p:spPr>
          <a:xfrm>
            <a:off x="1306637" y="2015804"/>
            <a:ext cx="1593089" cy="245195"/>
          </a:xfrm>
          <a:prstGeom prst="rect">
            <a:avLst/>
          </a:prstGeom>
        </p:spPr>
        <p:txBody>
          <a:bodyPr vert="horz" wrap="square" lIns="0" tIns="0" rIns="0" bIns="0" rtlCol="0">
            <a:sp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bg1">
                    <a:lumMod val="50000"/>
                  </a:schemeClr>
                </a:solidFill>
                <a:latin typeface="Roboto" panose="02000000000000000000" pitchFamily="2"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lumMod val="50000"/>
                  </a:schemeClr>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50000"/>
                  </a:schemeClr>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spcBef>
                <a:spcPts val="0"/>
              </a:spcBef>
            </a:pPr>
            <a:r>
              <a:rPr lang="zh-CN" altLang="en-US" sz="1328">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1328"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Text Placeholder 11"/>
          <p:cNvSpPr txBox="1">
            <a:spLocks/>
          </p:cNvSpPr>
          <p:nvPr/>
        </p:nvSpPr>
        <p:spPr>
          <a:xfrm>
            <a:off x="1306637" y="2262527"/>
            <a:ext cx="1593089" cy="420500"/>
          </a:xfrm>
          <a:prstGeom prst="rect">
            <a:avLst/>
          </a:prstGeom>
        </p:spPr>
        <p:txBody>
          <a:bodyPr vert="horz" wrap="square" lIns="0" tIns="0" rIns="0" bIns="0" rtlCol="0">
            <a:spAutoFit/>
          </a:bodyPr>
          <a:lstStyle>
            <a:lvl1pPr marL="0" indent="0" algn="l" defTabSz="914400" rtl="0" eaLnBrk="1" latinLnBrk="0" hangingPunct="1">
              <a:lnSpc>
                <a:spcPct val="90000"/>
              </a:lnSpc>
              <a:spcBef>
                <a:spcPts val="1000"/>
              </a:spcBef>
              <a:buFont typeface="Arial" panose="020B0604020202020204" pitchFamily="34" charset="0"/>
              <a:buNone/>
              <a:defRPr sz="1200" kern="1200">
                <a:solidFill>
                  <a:schemeClr val="bg1">
                    <a:lumMod val="50000"/>
                  </a:schemeClr>
                </a:solidFill>
                <a:latin typeface="Lato Light" panose="020F0302020204030203" pitchFamily="34"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lumMod val="50000"/>
                  </a:schemeClr>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50000"/>
                  </a:schemeClr>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spcBef>
                <a:spcPts val="0"/>
              </a:spcBef>
            </a:pPr>
            <a:r>
              <a:rPr lang="zh-CN" altLang="en-US" sz="75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759"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a:t>
            </a:r>
            <a:endParaRPr lang="en-AU" sz="759"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18" name="Elbow Connector 45"/>
          <p:cNvCxnSpPr/>
          <p:nvPr/>
        </p:nvCxnSpPr>
        <p:spPr>
          <a:xfrm rot="5400000">
            <a:off x="3840372" y="3983044"/>
            <a:ext cx="692627" cy="2413871"/>
          </a:xfrm>
          <a:prstGeom prst="bentConnector2">
            <a:avLst/>
          </a:prstGeom>
          <a:ln w="19050">
            <a:solidFill>
              <a:schemeClr val="bg1">
                <a:lumMod val="65000"/>
              </a:schemeClr>
            </a:solidFill>
            <a:prstDash val="sysDot"/>
            <a:headEnd type="oval"/>
            <a:tailEnd type="triangle"/>
          </a:ln>
        </p:spPr>
        <p:style>
          <a:lnRef idx="1">
            <a:schemeClr val="accent1"/>
          </a:lnRef>
          <a:fillRef idx="0">
            <a:schemeClr val="accent1"/>
          </a:fillRef>
          <a:effectRef idx="0">
            <a:schemeClr val="accent1"/>
          </a:effectRef>
          <a:fontRef idx="minor">
            <a:schemeClr val="tx1"/>
          </a:fontRef>
        </p:style>
      </p:cxnSp>
      <p:sp>
        <p:nvSpPr>
          <p:cNvPr id="19" name="Text Placeholder 10"/>
          <p:cNvSpPr txBox="1">
            <a:spLocks/>
          </p:cNvSpPr>
          <p:nvPr/>
        </p:nvSpPr>
        <p:spPr>
          <a:xfrm>
            <a:off x="1306637" y="5239239"/>
            <a:ext cx="1593089" cy="245195"/>
          </a:xfrm>
          <a:prstGeom prst="rect">
            <a:avLst/>
          </a:prstGeom>
        </p:spPr>
        <p:txBody>
          <a:bodyPr vert="horz" wrap="square" lIns="0" tIns="0" rIns="0" bIns="0" rtlCol="0">
            <a:sp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bg1">
                    <a:lumMod val="50000"/>
                  </a:schemeClr>
                </a:solidFill>
                <a:latin typeface="Roboto" panose="02000000000000000000" pitchFamily="2"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lumMod val="50000"/>
                  </a:schemeClr>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50000"/>
                  </a:schemeClr>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spcBef>
                <a:spcPts val="0"/>
              </a:spcBef>
            </a:pPr>
            <a:r>
              <a:rPr lang="zh-CN" altLang="en-US" sz="1328">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1328"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Text Placeholder 11"/>
          <p:cNvSpPr txBox="1">
            <a:spLocks/>
          </p:cNvSpPr>
          <p:nvPr/>
        </p:nvSpPr>
        <p:spPr>
          <a:xfrm>
            <a:off x="1306637" y="5485960"/>
            <a:ext cx="1593089" cy="420500"/>
          </a:xfrm>
          <a:prstGeom prst="rect">
            <a:avLst/>
          </a:prstGeom>
        </p:spPr>
        <p:txBody>
          <a:bodyPr vert="horz" wrap="square" lIns="0" tIns="0" rIns="0" bIns="0" rtlCol="0">
            <a:spAutoFit/>
          </a:bodyPr>
          <a:lstStyle>
            <a:lvl1pPr marL="0" indent="0" algn="l" defTabSz="914400" rtl="0" eaLnBrk="1" latinLnBrk="0" hangingPunct="1">
              <a:lnSpc>
                <a:spcPct val="90000"/>
              </a:lnSpc>
              <a:spcBef>
                <a:spcPts val="1000"/>
              </a:spcBef>
              <a:buFont typeface="Arial" panose="020B0604020202020204" pitchFamily="34" charset="0"/>
              <a:buNone/>
              <a:defRPr sz="1200" kern="1200">
                <a:solidFill>
                  <a:schemeClr val="bg1">
                    <a:lumMod val="50000"/>
                  </a:schemeClr>
                </a:solidFill>
                <a:latin typeface="Lato Light" panose="020F0302020204030203" pitchFamily="34"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lumMod val="50000"/>
                  </a:schemeClr>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50000"/>
                  </a:schemeClr>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spcBef>
                <a:spcPts val="0"/>
              </a:spcBef>
            </a:pPr>
            <a:r>
              <a:rPr lang="zh-CN" altLang="en-US" sz="75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759"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a:t>
            </a:r>
            <a:endParaRPr lang="en-AU" sz="759"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21" name="Elbow Connector 48"/>
          <p:cNvCxnSpPr/>
          <p:nvPr/>
        </p:nvCxnSpPr>
        <p:spPr>
          <a:xfrm flipV="1">
            <a:off x="8187878" y="2371056"/>
            <a:ext cx="1002487" cy="690495"/>
          </a:xfrm>
          <a:prstGeom prst="bentConnector3">
            <a:avLst>
              <a:gd name="adj1" fmla="val -2255"/>
            </a:avLst>
          </a:prstGeom>
          <a:ln w="19050">
            <a:solidFill>
              <a:schemeClr val="bg1">
                <a:lumMod val="65000"/>
              </a:schemeClr>
            </a:solidFill>
            <a:prstDash val="sysDot"/>
            <a:headEnd type="oval"/>
            <a:tailEnd type="triangle"/>
          </a:ln>
        </p:spPr>
        <p:style>
          <a:lnRef idx="1">
            <a:schemeClr val="accent1"/>
          </a:lnRef>
          <a:fillRef idx="0">
            <a:schemeClr val="accent1"/>
          </a:fillRef>
          <a:effectRef idx="0">
            <a:schemeClr val="accent1"/>
          </a:effectRef>
          <a:fontRef idx="minor">
            <a:schemeClr val="tx1"/>
          </a:fontRef>
        </p:style>
      </p:cxnSp>
      <p:sp>
        <p:nvSpPr>
          <p:cNvPr id="22" name="Text Placeholder 10"/>
          <p:cNvSpPr txBox="1">
            <a:spLocks/>
          </p:cNvSpPr>
          <p:nvPr/>
        </p:nvSpPr>
        <p:spPr>
          <a:xfrm>
            <a:off x="9377099" y="2015804"/>
            <a:ext cx="1604509" cy="245195"/>
          </a:xfrm>
          <a:prstGeom prst="rect">
            <a:avLst/>
          </a:prstGeom>
        </p:spPr>
        <p:txBody>
          <a:bodyPr vert="horz" wrap="square" lIns="0" tIns="0" rIns="0" bIns="0" rtlCol="0">
            <a:sp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bg1">
                    <a:lumMod val="50000"/>
                  </a:schemeClr>
                </a:solidFill>
                <a:latin typeface="Roboto" panose="02000000000000000000" pitchFamily="2"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lumMod val="50000"/>
                  </a:schemeClr>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50000"/>
                  </a:schemeClr>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spcBef>
                <a:spcPts val="0"/>
              </a:spcBef>
            </a:pPr>
            <a:r>
              <a:rPr lang="zh-CN" altLang="en-US" sz="1328">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1328"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Text Placeholder 11"/>
          <p:cNvSpPr txBox="1">
            <a:spLocks/>
          </p:cNvSpPr>
          <p:nvPr/>
        </p:nvSpPr>
        <p:spPr>
          <a:xfrm>
            <a:off x="9377100" y="2262525"/>
            <a:ext cx="1604508" cy="420500"/>
          </a:xfrm>
          <a:prstGeom prst="rect">
            <a:avLst/>
          </a:prstGeom>
        </p:spPr>
        <p:txBody>
          <a:bodyPr vert="horz" wrap="square" lIns="0" tIns="0" rIns="0" bIns="0" rtlCol="0">
            <a:spAutoFit/>
          </a:bodyPr>
          <a:lstStyle>
            <a:lvl1pPr marL="0" indent="0" algn="l" defTabSz="914400" rtl="0" eaLnBrk="1" latinLnBrk="0" hangingPunct="1">
              <a:lnSpc>
                <a:spcPct val="90000"/>
              </a:lnSpc>
              <a:spcBef>
                <a:spcPts val="1000"/>
              </a:spcBef>
              <a:buFont typeface="Arial" panose="020B0604020202020204" pitchFamily="34" charset="0"/>
              <a:buNone/>
              <a:defRPr sz="1200" kern="1200">
                <a:solidFill>
                  <a:schemeClr val="bg1">
                    <a:lumMod val="50000"/>
                  </a:schemeClr>
                </a:solidFill>
                <a:latin typeface="Lato Light" panose="020F0302020204030203" pitchFamily="34"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lumMod val="50000"/>
                  </a:schemeClr>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50000"/>
                  </a:schemeClr>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spcBef>
                <a:spcPts val="0"/>
              </a:spcBef>
            </a:pPr>
            <a:r>
              <a:rPr lang="zh-CN" altLang="en-US" sz="75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759"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a:t>
            </a:r>
            <a:endParaRPr lang="en-AU" sz="759"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24" name="Elbow Connector 52"/>
          <p:cNvCxnSpPr/>
          <p:nvPr/>
        </p:nvCxnSpPr>
        <p:spPr>
          <a:xfrm rot="16200000" flipH="1">
            <a:off x="7582480" y="3981791"/>
            <a:ext cx="692627" cy="2413871"/>
          </a:xfrm>
          <a:prstGeom prst="bentConnector2">
            <a:avLst/>
          </a:prstGeom>
          <a:ln w="19050">
            <a:solidFill>
              <a:schemeClr val="bg1">
                <a:lumMod val="65000"/>
              </a:schemeClr>
            </a:solidFill>
            <a:prstDash val="sysDot"/>
            <a:headEnd type="oval"/>
            <a:tailEnd type="triangle"/>
          </a:ln>
        </p:spPr>
        <p:style>
          <a:lnRef idx="1">
            <a:schemeClr val="accent1"/>
          </a:lnRef>
          <a:fillRef idx="0">
            <a:schemeClr val="accent1"/>
          </a:fillRef>
          <a:effectRef idx="0">
            <a:schemeClr val="accent1"/>
          </a:effectRef>
          <a:fontRef idx="minor">
            <a:schemeClr val="tx1"/>
          </a:fontRef>
        </p:style>
      </p:cxnSp>
      <p:sp>
        <p:nvSpPr>
          <p:cNvPr id="25" name="Text Placeholder 10"/>
          <p:cNvSpPr txBox="1">
            <a:spLocks/>
          </p:cNvSpPr>
          <p:nvPr/>
        </p:nvSpPr>
        <p:spPr>
          <a:xfrm>
            <a:off x="9322464" y="5239983"/>
            <a:ext cx="1604509" cy="245195"/>
          </a:xfrm>
          <a:prstGeom prst="rect">
            <a:avLst/>
          </a:prstGeom>
        </p:spPr>
        <p:txBody>
          <a:bodyPr vert="horz" wrap="square" lIns="0" tIns="0" rIns="0" bIns="0" rtlCol="0">
            <a:sp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bg1">
                    <a:lumMod val="50000"/>
                  </a:schemeClr>
                </a:solidFill>
                <a:latin typeface="Roboto" panose="02000000000000000000" pitchFamily="2"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lumMod val="50000"/>
                  </a:schemeClr>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50000"/>
                  </a:schemeClr>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spcBef>
                <a:spcPts val="0"/>
              </a:spcBef>
            </a:pPr>
            <a:r>
              <a:rPr lang="zh-CN" altLang="en-US" sz="1328">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1328"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Text Placeholder 11"/>
          <p:cNvSpPr txBox="1">
            <a:spLocks/>
          </p:cNvSpPr>
          <p:nvPr/>
        </p:nvSpPr>
        <p:spPr>
          <a:xfrm>
            <a:off x="9322464" y="5486704"/>
            <a:ext cx="1604508" cy="420500"/>
          </a:xfrm>
          <a:prstGeom prst="rect">
            <a:avLst/>
          </a:prstGeom>
        </p:spPr>
        <p:txBody>
          <a:bodyPr vert="horz" wrap="square" lIns="0" tIns="0" rIns="0" bIns="0" rtlCol="0">
            <a:spAutoFit/>
          </a:bodyPr>
          <a:lstStyle>
            <a:lvl1pPr marL="0" indent="0" algn="l" defTabSz="914400" rtl="0" eaLnBrk="1" latinLnBrk="0" hangingPunct="1">
              <a:lnSpc>
                <a:spcPct val="90000"/>
              </a:lnSpc>
              <a:spcBef>
                <a:spcPts val="1000"/>
              </a:spcBef>
              <a:buFont typeface="Arial" panose="020B0604020202020204" pitchFamily="34" charset="0"/>
              <a:buNone/>
              <a:defRPr sz="1200" kern="1200">
                <a:solidFill>
                  <a:schemeClr val="bg1">
                    <a:lumMod val="50000"/>
                  </a:schemeClr>
                </a:solidFill>
                <a:latin typeface="Lato Light" panose="020F0302020204030203" pitchFamily="34"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lumMod val="50000"/>
                  </a:schemeClr>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50000"/>
                  </a:schemeClr>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spcBef>
                <a:spcPts val="0"/>
              </a:spcBef>
            </a:pPr>
            <a:r>
              <a:rPr lang="zh-CN" altLang="en-US" sz="75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759"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a:t>
            </a:r>
            <a:endParaRPr lang="en-AU" sz="759"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TextBox 42"/>
          <p:cNvSpPr txBox="1"/>
          <p:nvPr/>
        </p:nvSpPr>
        <p:spPr>
          <a:xfrm>
            <a:off x="4678590" y="404664"/>
            <a:ext cx="2727080" cy="400110"/>
          </a:xfrm>
          <a:prstGeom prst="rect">
            <a:avLst/>
          </a:prstGeom>
          <a:noFill/>
        </p:spPr>
        <p:txBody>
          <a:bodyPr wrap="square" rtlCol="0">
            <a:spAutoFit/>
          </a:bodyPr>
          <a:lstStyle/>
          <a:p>
            <a:pPr algn="ct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添加您的标题文本</a:t>
            </a:r>
          </a:p>
        </p:txBody>
      </p:sp>
      <p:cxnSp>
        <p:nvCxnSpPr>
          <p:cNvPr id="28" name="直接连接符​​ 14"/>
          <p:cNvCxnSpPr/>
          <p:nvPr/>
        </p:nvCxnSpPr>
        <p:spPr>
          <a:xfrm>
            <a:off x="8005083" y="624880"/>
            <a:ext cx="4077013"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9" name="直接连接符​​ 14"/>
          <p:cNvCxnSpPr/>
          <p:nvPr/>
        </p:nvCxnSpPr>
        <p:spPr>
          <a:xfrm>
            <a:off x="120923" y="624880"/>
            <a:ext cx="4077013"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73176069"/>
      </p:ext>
    </p:extLst>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500"/>
                                        <p:tgtEl>
                                          <p:spTgt spid="11"/>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left)">
                                      <p:cBhvr>
                                        <p:cTn id="23" dur="500"/>
                                        <p:tgtEl>
                                          <p:spTgt spid="10"/>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500"/>
                                        <p:tgtEl>
                                          <p:spTgt spid="13"/>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wipe(left)">
                                      <p:cBhvr>
                                        <p:cTn id="31" dur="500"/>
                                        <p:tgtEl>
                                          <p:spTgt spid="9"/>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childTnLst>
                          </p:cTn>
                        </p:par>
                        <p:par>
                          <p:cTn id="36" fill="hold">
                            <p:stCondLst>
                              <p:cond delay="4000"/>
                            </p:stCondLst>
                            <p:childTnLst>
                              <p:par>
                                <p:cTn id="37" presetID="22" presetClass="entr" presetSubtype="2" fill="hold" nodeType="after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wipe(right)">
                                      <p:cBhvr>
                                        <p:cTn id="39" dur="500"/>
                                        <p:tgtEl>
                                          <p:spTgt spid="15"/>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16">
                                            <p:txEl>
                                              <p:pRg st="0" end="0"/>
                                            </p:txEl>
                                          </p:spTgt>
                                        </p:tgtEl>
                                        <p:attrNameLst>
                                          <p:attrName>style.visibility</p:attrName>
                                        </p:attrNameLst>
                                      </p:cBhvr>
                                      <p:to>
                                        <p:strVal val="visible"/>
                                      </p:to>
                                    </p:set>
                                    <p:animEffect transition="in" filter="fade">
                                      <p:cBhvr>
                                        <p:cTn id="43" dur="500"/>
                                        <p:tgtEl>
                                          <p:spTgt spid="16">
                                            <p:txEl>
                                              <p:pRg st="0" end="0"/>
                                            </p:txEl>
                                          </p:spTgt>
                                        </p:tgtEl>
                                      </p:cBhvr>
                                    </p:animEffect>
                                  </p:childTnLst>
                                </p:cTn>
                              </p:par>
                            </p:childTnLst>
                          </p:cTn>
                        </p:par>
                        <p:par>
                          <p:cTn id="44" fill="hold">
                            <p:stCondLst>
                              <p:cond delay="5000"/>
                            </p:stCondLst>
                            <p:childTnLst>
                              <p:par>
                                <p:cTn id="45" presetID="22" presetClass="entr" presetSubtype="4" fill="hold" grpId="0" nodeType="afterEffect">
                                  <p:stCondLst>
                                    <p:cond delay="0"/>
                                  </p:stCondLst>
                                  <p:childTnLst>
                                    <p:set>
                                      <p:cBhvr>
                                        <p:cTn id="46" dur="1" fill="hold">
                                          <p:stCondLst>
                                            <p:cond delay="0"/>
                                          </p:stCondLst>
                                        </p:cTn>
                                        <p:tgtEl>
                                          <p:spTgt spid="17">
                                            <p:txEl>
                                              <p:pRg st="0" end="0"/>
                                            </p:txEl>
                                          </p:spTgt>
                                        </p:tgtEl>
                                        <p:attrNameLst>
                                          <p:attrName>style.visibility</p:attrName>
                                        </p:attrNameLst>
                                      </p:cBhvr>
                                      <p:to>
                                        <p:strVal val="visible"/>
                                      </p:to>
                                    </p:set>
                                    <p:animEffect transition="in" filter="wipe(down)">
                                      <p:cBhvr>
                                        <p:cTn id="47" dur="500"/>
                                        <p:tgtEl>
                                          <p:spTgt spid="17">
                                            <p:txEl>
                                              <p:pRg st="0" end="0"/>
                                            </p:txEl>
                                          </p:spTgt>
                                        </p:tgtEl>
                                      </p:cBhvr>
                                    </p:animEffect>
                                  </p:childTnLst>
                                </p:cTn>
                              </p:par>
                            </p:childTnLst>
                          </p:cTn>
                        </p:par>
                        <p:par>
                          <p:cTn id="48" fill="hold">
                            <p:stCondLst>
                              <p:cond delay="5500"/>
                            </p:stCondLst>
                            <p:childTnLst>
                              <p:par>
                                <p:cTn id="49" presetID="22" presetClass="entr" presetSubtype="2" fill="hold" nodeType="afterEffect">
                                  <p:stCondLst>
                                    <p:cond delay="0"/>
                                  </p:stCondLst>
                                  <p:childTnLst>
                                    <p:set>
                                      <p:cBhvr>
                                        <p:cTn id="50" dur="1" fill="hold">
                                          <p:stCondLst>
                                            <p:cond delay="0"/>
                                          </p:stCondLst>
                                        </p:cTn>
                                        <p:tgtEl>
                                          <p:spTgt spid="18"/>
                                        </p:tgtEl>
                                        <p:attrNameLst>
                                          <p:attrName>style.visibility</p:attrName>
                                        </p:attrNameLst>
                                      </p:cBhvr>
                                      <p:to>
                                        <p:strVal val="visible"/>
                                      </p:to>
                                    </p:set>
                                    <p:animEffect transition="in" filter="wipe(right)">
                                      <p:cBhvr>
                                        <p:cTn id="51" dur="500"/>
                                        <p:tgtEl>
                                          <p:spTgt spid="18"/>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19">
                                            <p:txEl>
                                              <p:pRg st="0" end="0"/>
                                            </p:txEl>
                                          </p:spTgt>
                                        </p:tgtEl>
                                        <p:attrNameLst>
                                          <p:attrName>style.visibility</p:attrName>
                                        </p:attrNameLst>
                                      </p:cBhvr>
                                      <p:to>
                                        <p:strVal val="visible"/>
                                      </p:to>
                                    </p:set>
                                    <p:animEffect transition="in" filter="fade">
                                      <p:cBhvr>
                                        <p:cTn id="55" dur="500"/>
                                        <p:tgtEl>
                                          <p:spTgt spid="19">
                                            <p:txEl>
                                              <p:pRg st="0" end="0"/>
                                            </p:txEl>
                                          </p:spTgt>
                                        </p:tgtEl>
                                      </p:cBhvr>
                                    </p:animEffect>
                                  </p:childTnLst>
                                </p:cTn>
                              </p:par>
                            </p:childTnLst>
                          </p:cTn>
                        </p:par>
                        <p:par>
                          <p:cTn id="56" fill="hold">
                            <p:stCondLst>
                              <p:cond delay="6500"/>
                            </p:stCondLst>
                            <p:childTnLst>
                              <p:par>
                                <p:cTn id="57" presetID="22" presetClass="entr" presetSubtype="4" fill="hold" grpId="0" nodeType="afterEffect">
                                  <p:stCondLst>
                                    <p:cond delay="0"/>
                                  </p:stCondLst>
                                  <p:childTnLst>
                                    <p:set>
                                      <p:cBhvr>
                                        <p:cTn id="58" dur="1" fill="hold">
                                          <p:stCondLst>
                                            <p:cond delay="0"/>
                                          </p:stCondLst>
                                        </p:cTn>
                                        <p:tgtEl>
                                          <p:spTgt spid="20">
                                            <p:txEl>
                                              <p:pRg st="0" end="0"/>
                                            </p:txEl>
                                          </p:spTgt>
                                        </p:tgtEl>
                                        <p:attrNameLst>
                                          <p:attrName>style.visibility</p:attrName>
                                        </p:attrNameLst>
                                      </p:cBhvr>
                                      <p:to>
                                        <p:strVal val="visible"/>
                                      </p:to>
                                    </p:set>
                                    <p:animEffect transition="in" filter="wipe(down)">
                                      <p:cBhvr>
                                        <p:cTn id="59" dur="500"/>
                                        <p:tgtEl>
                                          <p:spTgt spid="20">
                                            <p:txEl>
                                              <p:pRg st="0" end="0"/>
                                            </p:txEl>
                                          </p:spTgt>
                                        </p:tgtEl>
                                      </p:cBhvr>
                                    </p:animEffect>
                                  </p:childTnLst>
                                </p:cTn>
                              </p:par>
                            </p:childTnLst>
                          </p:cTn>
                        </p:par>
                        <p:par>
                          <p:cTn id="60" fill="hold">
                            <p:stCondLst>
                              <p:cond delay="7000"/>
                            </p:stCondLst>
                            <p:childTnLst>
                              <p:par>
                                <p:cTn id="61" presetID="22" presetClass="entr" presetSubtype="8" fill="hold" nodeType="afterEffect">
                                  <p:stCondLst>
                                    <p:cond delay="0"/>
                                  </p:stCondLst>
                                  <p:childTnLst>
                                    <p:set>
                                      <p:cBhvr>
                                        <p:cTn id="62" dur="1" fill="hold">
                                          <p:stCondLst>
                                            <p:cond delay="0"/>
                                          </p:stCondLst>
                                        </p:cTn>
                                        <p:tgtEl>
                                          <p:spTgt spid="24"/>
                                        </p:tgtEl>
                                        <p:attrNameLst>
                                          <p:attrName>style.visibility</p:attrName>
                                        </p:attrNameLst>
                                      </p:cBhvr>
                                      <p:to>
                                        <p:strVal val="visible"/>
                                      </p:to>
                                    </p:set>
                                    <p:animEffect transition="in" filter="wipe(left)">
                                      <p:cBhvr>
                                        <p:cTn id="63" dur="500"/>
                                        <p:tgtEl>
                                          <p:spTgt spid="24"/>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25">
                                            <p:txEl>
                                              <p:pRg st="0" end="0"/>
                                            </p:txEl>
                                          </p:spTgt>
                                        </p:tgtEl>
                                        <p:attrNameLst>
                                          <p:attrName>style.visibility</p:attrName>
                                        </p:attrNameLst>
                                      </p:cBhvr>
                                      <p:to>
                                        <p:strVal val="visible"/>
                                      </p:to>
                                    </p:set>
                                    <p:animEffect transition="in" filter="fade">
                                      <p:cBhvr>
                                        <p:cTn id="67" dur="500"/>
                                        <p:tgtEl>
                                          <p:spTgt spid="25">
                                            <p:txEl>
                                              <p:pRg st="0" end="0"/>
                                            </p:txEl>
                                          </p:spTgt>
                                        </p:tgtEl>
                                      </p:cBhvr>
                                    </p:animEffect>
                                  </p:childTnLst>
                                </p:cTn>
                              </p:par>
                            </p:childTnLst>
                          </p:cTn>
                        </p:par>
                        <p:par>
                          <p:cTn id="68" fill="hold">
                            <p:stCondLst>
                              <p:cond delay="8000"/>
                            </p:stCondLst>
                            <p:childTnLst>
                              <p:par>
                                <p:cTn id="69" presetID="22" presetClass="entr" presetSubtype="4" fill="hold" grpId="0" nodeType="afterEffect">
                                  <p:stCondLst>
                                    <p:cond delay="0"/>
                                  </p:stCondLst>
                                  <p:childTnLst>
                                    <p:set>
                                      <p:cBhvr>
                                        <p:cTn id="70" dur="1" fill="hold">
                                          <p:stCondLst>
                                            <p:cond delay="0"/>
                                          </p:stCondLst>
                                        </p:cTn>
                                        <p:tgtEl>
                                          <p:spTgt spid="26">
                                            <p:txEl>
                                              <p:pRg st="0" end="0"/>
                                            </p:txEl>
                                          </p:spTgt>
                                        </p:tgtEl>
                                        <p:attrNameLst>
                                          <p:attrName>style.visibility</p:attrName>
                                        </p:attrNameLst>
                                      </p:cBhvr>
                                      <p:to>
                                        <p:strVal val="visible"/>
                                      </p:to>
                                    </p:set>
                                    <p:animEffect transition="in" filter="wipe(down)">
                                      <p:cBhvr>
                                        <p:cTn id="71" dur="500"/>
                                        <p:tgtEl>
                                          <p:spTgt spid="26">
                                            <p:txEl>
                                              <p:pRg st="0" end="0"/>
                                            </p:txEl>
                                          </p:spTgt>
                                        </p:tgtEl>
                                      </p:cBhvr>
                                    </p:animEffect>
                                  </p:childTnLst>
                                </p:cTn>
                              </p:par>
                            </p:childTnLst>
                          </p:cTn>
                        </p:par>
                        <p:par>
                          <p:cTn id="72" fill="hold">
                            <p:stCondLst>
                              <p:cond delay="8500"/>
                            </p:stCondLst>
                            <p:childTnLst>
                              <p:par>
                                <p:cTn id="73" presetID="22" presetClass="entr" presetSubtype="8" fill="hold" nodeType="afterEffect">
                                  <p:stCondLst>
                                    <p:cond delay="0"/>
                                  </p:stCondLst>
                                  <p:childTnLst>
                                    <p:set>
                                      <p:cBhvr>
                                        <p:cTn id="74" dur="1" fill="hold">
                                          <p:stCondLst>
                                            <p:cond delay="0"/>
                                          </p:stCondLst>
                                        </p:cTn>
                                        <p:tgtEl>
                                          <p:spTgt spid="21"/>
                                        </p:tgtEl>
                                        <p:attrNameLst>
                                          <p:attrName>style.visibility</p:attrName>
                                        </p:attrNameLst>
                                      </p:cBhvr>
                                      <p:to>
                                        <p:strVal val="visible"/>
                                      </p:to>
                                    </p:set>
                                    <p:animEffect transition="in" filter="wipe(left)">
                                      <p:cBhvr>
                                        <p:cTn id="75" dur="500"/>
                                        <p:tgtEl>
                                          <p:spTgt spid="21"/>
                                        </p:tgtEl>
                                      </p:cBhvr>
                                    </p:animEffect>
                                  </p:childTnLst>
                                </p:cTn>
                              </p:par>
                            </p:childTnLst>
                          </p:cTn>
                        </p:par>
                        <p:par>
                          <p:cTn id="76" fill="hold">
                            <p:stCondLst>
                              <p:cond delay="9000"/>
                            </p:stCondLst>
                            <p:childTnLst>
                              <p:par>
                                <p:cTn id="77" presetID="10" presetClass="entr" presetSubtype="0" fill="hold" grpId="0" nodeType="afterEffect">
                                  <p:stCondLst>
                                    <p:cond delay="0"/>
                                  </p:stCondLst>
                                  <p:childTnLst>
                                    <p:set>
                                      <p:cBhvr>
                                        <p:cTn id="78" dur="1" fill="hold">
                                          <p:stCondLst>
                                            <p:cond delay="0"/>
                                          </p:stCondLst>
                                        </p:cTn>
                                        <p:tgtEl>
                                          <p:spTgt spid="22">
                                            <p:txEl>
                                              <p:pRg st="0" end="0"/>
                                            </p:txEl>
                                          </p:spTgt>
                                        </p:tgtEl>
                                        <p:attrNameLst>
                                          <p:attrName>style.visibility</p:attrName>
                                        </p:attrNameLst>
                                      </p:cBhvr>
                                      <p:to>
                                        <p:strVal val="visible"/>
                                      </p:to>
                                    </p:set>
                                    <p:animEffect transition="in" filter="fade">
                                      <p:cBhvr>
                                        <p:cTn id="79" dur="500"/>
                                        <p:tgtEl>
                                          <p:spTgt spid="22">
                                            <p:txEl>
                                              <p:pRg st="0" end="0"/>
                                            </p:txEl>
                                          </p:spTgt>
                                        </p:tgtEl>
                                      </p:cBhvr>
                                    </p:animEffect>
                                  </p:childTnLst>
                                </p:cTn>
                              </p:par>
                            </p:childTnLst>
                          </p:cTn>
                        </p:par>
                        <p:par>
                          <p:cTn id="80" fill="hold">
                            <p:stCondLst>
                              <p:cond delay="9500"/>
                            </p:stCondLst>
                            <p:childTnLst>
                              <p:par>
                                <p:cTn id="81" presetID="22" presetClass="entr" presetSubtype="4" fill="hold" grpId="0" nodeType="afterEffect">
                                  <p:stCondLst>
                                    <p:cond delay="0"/>
                                  </p:stCondLst>
                                  <p:childTnLst>
                                    <p:set>
                                      <p:cBhvr>
                                        <p:cTn id="82" dur="1" fill="hold">
                                          <p:stCondLst>
                                            <p:cond delay="0"/>
                                          </p:stCondLst>
                                        </p:cTn>
                                        <p:tgtEl>
                                          <p:spTgt spid="23">
                                            <p:txEl>
                                              <p:pRg st="0" end="0"/>
                                            </p:txEl>
                                          </p:spTgt>
                                        </p:tgtEl>
                                        <p:attrNameLst>
                                          <p:attrName>style.visibility</p:attrName>
                                        </p:attrNameLst>
                                      </p:cBhvr>
                                      <p:to>
                                        <p:strVal val="visible"/>
                                      </p:to>
                                    </p:set>
                                    <p:animEffect transition="in" filter="wipe(down)">
                                      <p:cBhvr>
                                        <p:cTn id="83" dur="500"/>
                                        <p:tgtEl>
                                          <p:spTgt spid="2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p:bldP spid="12" grpId="0"/>
      <p:bldP spid="13" grpId="0"/>
      <p:bldP spid="14" grpId="0"/>
      <p:bldP spid="16" grpId="0" build="p"/>
      <p:bldP spid="17" grpId="0" build="p"/>
      <p:bldP spid="19" grpId="0" build="p"/>
      <p:bldP spid="20" grpId="0" build="p"/>
      <p:bldP spid="22" grpId="0" build="p"/>
      <p:bldP spid="23" grpId="0" build="p"/>
      <p:bldP spid="25" grpId="0" build="p"/>
      <p:bldP spid="26"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flipV="1">
            <a:off x="1587" y="3724130"/>
            <a:ext cx="12192000" cy="6972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15780" tIns="57891" rIns="115780" bIns="57891" anchor="ctr"/>
          <a:lstStyle/>
          <a:p>
            <a:pPr algn="ctr">
              <a:defRPr/>
            </a:pPr>
            <a:endParaRPr lang="zh-CN" altLang="en-US" sz="2400"/>
          </a:p>
        </p:txBody>
      </p:sp>
      <p:sp>
        <p:nvSpPr>
          <p:cNvPr id="8" name="椭圆 7"/>
          <p:cNvSpPr/>
          <p:nvPr/>
        </p:nvSpPr>
        <p:spPr>
          <a:xfrm>
            <a:off x="2583588" y="3334398"/>
            <a:ext cx="778961" cy="779471"/>
          </a:xfrm>
          <a:prstGeom prst="ellipse">
            <a:avLst/>
          </a:prstGeom>
          <a:solidFill>
            <a:srgbClr val="FFFFFF"/>
          </a:solidFill>
          <a:ln w="63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102916" tIns="51459" rIns="102916" bIns="51459" anchor="ctr"/>
          <a:lstStyle/>
          <a:p>
            <a:pPr algn="ctr">
              <a:defRPr/>
            </a:pPr>
            <a:endParaRPr lang="zh-CN" altLang="en-US" sz="2400" dirty="0">
              <a:latin typeface="Avant GardeBook" pitchFamily="50" charset="0"/>
            </a:endParaRPr>
          </a:p>
        </p:txBody>
      </p:sp>
      <p:sp>
        <p:nvSpPr>
          <p:cNvPr id="9" name="椭圆 8"/>
          <p:cNvSpPr/>
          <p:nvPr/>
        </p:nvSpPr>
        <p:spPr>
          <a:xfrm>
            <a:off x="4243346" y="3334398"/>
            <a:ext cx="778961" cy="779471"/>
          </a:xfrm>
          <a:prstGeom prst="ellipse">
            <a:avLst/>
          </a:prstGeom>
          <a:solidFill>
            <a:srgbClr val="FFFFFF"/>
          </a:solidFill>
          <a:ln w="63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102916" tIns="51459" rIns="102916" bIns="51459" anchor="ctr"/>
          <a:lstStyle/>
          <a:p>
            <a:pPr algn="ctr">
              <a:defRPr/>
            </a:pPr>
            <a:endParaRPr lang="zh-CN" altLang="en-US" sz="2400" dirty="0">
              <a:latin typeface="Avant GardeBook" pitchFamily="50" charset="0"/>
            </a:endParaRPr>
          </a:p>
        </p:txBody>
      </p:sp>
      <p:sp>
        <p:nvSpPr>
          <p:cNvPr id="10" name="椭圆 9"/>
          <p:cNvSpPr/>
          <p:nvPr/>
        </p:nvSpPr>
        <p:spPr>
          <a:xfrm>
            <a:off x="5901320" y="3334398"/>
            <a:ext cx="778961" cy="779471"/>
          </a:xfrm>
          <a:prstGeom prst="ellipse">
            <a:avLst/>
          </a:prstGeom>
          <a:solidFill>
            <a:srgbClr val="FFFFFF"/>
          </a:solidFill>
          <a:ln w="63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102916" tIns="51459" rIns="102916" bIns="51459" anchor="ctr"/>
          <a:lstStyle/>
          <a:p>
            <a:pPr algn="ctr">
              <a:defRPr/>
            </a:pPr>
            <a:endParaRPr lang="zh-CN" altLang="en-US" sz="2400" dirty="0">
              <a:latin typeface="Avant GardeBook" pitchFamily="50" charset="0"/>
            </a:endParaRPr>
          </a:p>
        </p:txBody>
      </p:sp>
      <p:sp>
        <p:nvSpPr>
          <p:cNvPr id="11" name="椭圆 10"/>
          <p:cNvSpPr/>
          <p:nvPr/>
        </p:nvSpPr>
        <p:spPr>
          <a:xfrm>
            <a:off x="7559292" y="3334398"/>
            <a:ext cx="780748" cy="779471"/>
          </a:xfrm>
          <a:prstGeom prst="ellipse">
            <a:avLst/>
          </a:prstGeom>
          <a:solidFill>
            <a:srgbClr val="FFFFFF"/>
          </a:solidFill>
          <a:ln w="63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102916" tIns="51459" rIns="102916" bIns="51459" anchor="ctr"/>
          <a:lstStyle/>
          <a:p>
            <a:pPr algn="ctr">
              <a:defRPr/>
            </a:pPr>
            <a:endParaRPr lang="zh-CN" altLang="en-US" sz="2400" dirty="0">
              <a:latin typeface="Avant GardeBook" pitchFamily="50" charset="0"/>
            </a:endParaRPr>
          </a:p>
        </p:txBody>
      </p:sp>
      <p:sp>
        <p:nvSpPr>
          <p:cNvPr id="12" name="椭圆 11"/>
          <p:cNvSpPr/>
          <p:nvPr/>
        </p:nvSpPr>
        <p:spPr>
          <a:xfrm>
            <a:off x="9219054" y="3334398"/>
            <a:ext cx="778961" cy="779471"/>
          </a:xfrm>
          <a:prstGeom prst="ellipse">
            <a:avLst/>
          </a:prstGeom>
          <a:solidFill>
            <a:srgbClr val="FFFFFF"/>
          </a:solidFill>
          <a:ln w="63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102916" tIns="51459" rIns="102916" bIns="51459" anchor="ctr"/>
          <a:lstStyle/>
          <a:p>
            <a:pPr algn="ctr">
              <a:defRPr/>
            </a:pPr>
            <a:endParaRPr lang="zh-CN" altLang="en-US" sz="2400" dirty="0">
              <a:latin typeface="Avant GardeBook" pitchFamily="50" charset="0"/>
            </a:endParaRPr>
          </a:p>
        </p:txBody>
      </p:sp>
      <p:sp>
        <p:nvSpPr>
          <p:cNvPr id="13" name="椭圆 12"/>
          <p:cNvSpPr/>
          <p:nvPr/>
        </p:nvSpPr>
        <p:spPr>
          <a:xfrm>
            <a:off x="2669345" y="3420210"/>
            <a:ext cx="607447" cy="607844"/>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02916" tIns="51459" rIns="102916" bIns="51459" rtlCol="0" anchor="ctr"/>
          <a:lstStyle/>
          <a:p>
            <a:pPr algn="ctr"/>
            <a:r>
              <a:rPr lang="en-US" altLang="zh-CN" sz="2400" dirty="0">
                <a:latin typeface="Avant GardeBook" pitchFamily="50" charset="0"/>
              </a:rPr>
              <a:t>1</a:t>
            </a:r>
            <a:endParaRPr lang="zh-CN" altLang="en-US" sz="2400" dirty="0">
              <a:latin typeface="Avant GardeBook" pitchFamily="50" charset="0"/>
            </a:endParaRPr>
          </a:p>
        </p:txBody>
      </p:sp>
      <p:sp>
        <p:nvSpPr>
          <p:cNvPr id="14" name="椭圆 13"/>
          <p:cNvSpPr/>
          <p:nvPr/>
        </p:nvSpPr>
        <p:spPr>
          <a:xfrm>
            <a:off x="4329103" y="3420210"/>
            <a:ext cx="607447" cy="607844"/>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altLang="zh-CN" sz="2400" dirty="0">
                <a:latin typeface="Avant GardeBook" pitchFamily="50" charset="0"/>
              </a:rPr>
              <a:t>2</a:t>
            </a:r>
            <a:endParaRPr lang="zh-CN" altLang="en-US" sz="2400" dirty="0">
              <a:latin typeface="Avant GardeBook" pitchFamily="50" charset="0"/>
            </a:endParaRPr>
          </a:p>
        </p:txBody>
      </p:sp>
      <p:sp>
        <p:nvSpPr>
          <p:cNvPr id="15" name="椭圆 14"/>
          <p:cNvSpPr/>
          <p:nvPr/>
        </p:nvSpPr>
        <p:spPr>
          <a:xfrm>
            <a:off x="5985291" y="3420210"/>
            <a:ext cx="607447" cy="607844"/>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altLang="zh-CN" sz="2400" dirty="0">
                <a:latin typeface="Avant GardeBook" pitchFamily="50" charset="0"/>
              </a:rPr>
              <a:t>3</a:t>
            </a:r>
            <a:endParaRPr lang="zh-CN" altLang="en-US" sz="2400" dirty="0">
              <a:latin typeface="Avant GardeBook" pitchFamily="50" charset="0"/>
            </a:endParaRPr>
          </a:p>
        </p:txBody>
      </p:sp>
      <p:sp>
        <p:nvSpPr>
          <p:cNvPr id="16" name="椭圆 15"/>
          <p:cNvSpPr/>
          <p:nvPr/>
        </p:nvSpPr>
        <p:spPr>
          <a:xfrm>
            <a:off x="7643265" y="3420210"/>
            <a:ext cx="607447" cy="607844"/>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02916" tIns="51459" rIns="102916" bIns="51459" rtlCol="0" anchor="ctr"/>
          <a:lstStyle/>
          <a:p>
            <a:pPr algn="ctr"/>
            <a:r>
              <a:rPr lang="en-US" altLang="zh-CN" sz="2400" dirty="0">
                <a:latin typeface="Avant GardeBook" pitchFamily="50" charset="0"/>
              </a:rPr>
              <a:t>4</a:t>
            </a:r>
            <a:endParaRPr lang="zh-CN" altLang="en-US" sz="2400" dirty="0">
              <a:latin typeface="Avant GardeBook" pitchFamily="50" charset="0"/>
            </a:endParaRPr>
          </a:p>
        </p:txBody>
      </p:sp>
      <p:sp>
        <p:nvSpPr>
          <p:cNvPr id="17" name="椭圆 16"/>
          <p:cNvSpPr/>
          <p:nvPr/>
        </p:nvSpPr>
        <p:spPr>
          <a:xfrm>
            <a:off x="9303023" y="3420210"/>
            <a:ext cx="607447" cy="607844"/>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altLang="zh-CN" sz="2400" dirty="0">
                <a:latin typeface="Avant GardeBook" pitchFamily="50" charset="0"/>
              </a:rPr>
              <a:t>5</a:t>
            </a:r>
            <a:endParaRPr lang="zh-CN" altLang="en-US" sz="2400" dirty="0">
              <a:latin typeface="Avant GardeBook" pitchFamily="50" charset="0"/>
            </a:endParaRPr>
          </a:p>
        </p:txBody>
      </p:sp>
      <p:sp>
        <p:nvSpPr>
          <p:cNvPr id="18" name="任意多边形 17"/>
          <p:cNvSpPr/>
          <p:nvPr/>
        </p:nvSpPr>
        <p:spPr>
          <a:xfrm flipH="1" flipV="1">
            <a:off x="3298230" y="4042356"/>
            <a:ext cx="376975" cy="1634027"/>
          </a:xfrm>
          <a:custGeom>
            <a:avLst/>
            <a:gdLst>
              <a:gd name="connsiteX0" fmla="*/ 0 w 333829"/>
              <a:gd name="connsiteY0" fmla="*/ 0 h 1451429"/>
              <a:gd name="connsiteX1" fmla="*/ 0 w 333829"/>
              <a:gd name="connsiteY1" fmla="*/ 1117600 h 1451429"/>
              <a:gd name="connsiteX2" fmla="*/ 333829 w 333829"/>
              <a:gd name="connsiteY2" fmla="*/ 1451429 h 1451429"/>
            </a:gdLst>
            <a:ahLst/>
            <a:cxnLst>
              <a:cxn ang="0">
                <a:pos x="connsiteX0" y="connsiteY0"/>
              </a:cxn>
              <a:cxn ang="0">
                <a:pos x="connsiteX1" y="connsiteY1"/>
              </a:cxn>
              <a:cxn ang="0">
                <a:pos x="connsiteX2" y="connsiteY2"/>
              </a:cxn>
            </a:cxnLst>
            <a:rect l="l" t="t" r="r" b="b"/>
            <a:pathLst>
              <a:path w="333829" h="1451429">
                <a:moveTo>
                  <a:pt x="0" y="0"/>
                </a:moveTo>
                <a:lnTo>
                  <a:pt x="0" y="1117600"/>
                </a:lnTo>
                <a:lnTo>
                  <a:pt x="333829" y="1451429"/>
                </a:lnTo>
              </a:path>
            </a:pathLst>
          </a:cu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102916" tIns="51459" rIns="102916" bIns="51459" anchor="ctr"/>
          <a:lstStyle/>
          <a:p>
            <a:pPr algn="ctr">
              <a:defRPr/>
            </a:pPr>
            <a:endParaRPr lang="zh-CN" altLang="en-US" sz="2400"/>
          </a:p>
        </p:txBody>
      </p:sp>
      <p:sp>
        <p:nvSpPr>
          <p:cNvPr id="19" name="矩形 24"/>
          <p:cNvSpPr>
            <a:spLocks noChangeArrowheads="1"/>
          </p:cNvSpPr>
          <p:nvPr/>
        </p:nvSpPr>
        <p:spPr bwMode="auto">
          <a:xfrm>
            <a:off x="1076079" y="4675229"/>
            <a:ext cx="2609845" cy="744291"/>
          </a:xfrm>
          <a:prstGeom prst="rect">
            <a:avLst/>
          </a:prstGeom>
          <a:noFill/>
          <a:ln w="9525">
            <a:noFill/>
            <a:miter lim="800000"/>
            <a:headEnd/>
            <a:tailEnd/>
          </a:ln>
        </p:spPr>
        <p:txBody>
          <a:bodyPr wrap="square" lIns="102916" tIns="51459" rIns="102916" bIns="51459">
            <a:spAutoFit/>
          </a:bodyPr>
          <a:lstStyle/>
          <a:p>
            <a:pPr lvl="0">
              <a:lnSpc>
                <a:spcPct val="130000"/>
              </a:lnSpc>
            </a:pPr>
            <a:r>
              <a:rPr lang="zh-CN" altLang="en-US" sz="1067">
                <a:solidFill>
                  <a:schemeClr val="bg1">
                    <a:lumMod val="65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20" name="任意多边形 19"/>
          <p:cNvSpPr/>
          <p:nvPr/>
        </p:nvSpPr>
        <p:spPr>
          <a:xfrm flipH="1" flipV="1">
            <a:off x="6564152" y="4042356"/>
            <a:ext cx="375188" cy="1634027"/>
          </a:xfrm>
          <a:custGeom>
            <a:avLst/>
            <a:gdLst>
              <a:gd name="connsiteX0" fmla="*/ 0 w 333829"/>
              <a:gd name="connsiteY0" fmla="*/ 0 h 1451429"/>
              <a:gd name="connsiteX1" fmla="*/ 0 w 333829"/>
              <a:gd name="connsiteY1" fmla="*/ 1117600 h 1451429"/>
              <a:gd name="connsiteX2" fmla="*/ 333829 w 333829"/>
              <a:gd name="connsiteY2" fmla="*/ 1451429 h 1451429"/>
            </a:gdLst>
            <a:ahLst/>
            <a:cxnLst>
              <a:cxn ang="0">
                <a:pos x="connsiteX0" y="connsiteY0"/>
              </a:cxn>
              <a:cxn ang="0">
                <a:pos x="connsiteX1" y="connsiteY1"/>
              </a:cxn>
              <a:cxn ang="0">
                <a:pos x="connsiteX2" y="connsiteY2"/>
              </a:cxn>
            </a:cxnLst>
            <a:rect l="l" t="t" r="r" b="b"/>
            <a:pathLst>
              <a:path w="333829" h="1451429">
                <a:moveTo>
                  <a:pt x="0" y="0"/>
                </a:moveTo>
                <a:lnTo>
                  <a:pt x="0" y="1117600"/>
                </a:lnTo>
                <a:lnTo>
                  <a:pt x="333829" y="1451429"/>
                </a:lnTo>
              </a:path>
            </a:pathLst>
          </a:cu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102916" tIns="51459" rIns="102916" bIns="51459" anchor="ctr"/>
          <a:lstStyle/>
          <a:p>
            <a:pPr algn="ctr">
              <a:defRPr/>
            </a:pPr>
            <a:endParaRPr lang="zh-CN" altLang="en-US" sz="2400"/>
          </a:p>
        </p:txBody>
      </p:sp>
      <p:sp>
        <p:nvSpPr>
          <p:cNvPr id="21" name="任意多边形 20"/>
          <p:cNvSpPr/>
          <p:nvPr/>
        </p:nvSpPr>
        <p:spPr>
          <a:xfrm flipH="1" flipV="1">
            <a:off x="9956923" y="4042356"/>
            <a:ext cx="376975" cy="1634027"/>
          </a:xfrm>
          <a:custGeom>
            <a:avLst/>
            <a:gdLst>
              <a:gd name="connsiteX0" fmla="*/ 0 w 333829"/>
              <a:gd name="connsiteY0" fmla="*/ 0 h 1451429"/>
              <a:gd name="connsiteX1" fmla="*/ 0 w 333829"/>
              <a:gd name="connsiteY1" fmla="*/ 1117600 h 1451429"/>
              <a:gd name="connsiteX2" fmla="*/ 333829 w 333829"/>
              <a:gd name="connsiteY2" fmla="*/ 1451429 h 1451429"/>
            </a:gdLst>
            <a:ahLst/>
            <a:cxnLst>
              <a:cxn ang="0">
                <a:pos x="connsiteX0" y="connsiteY0"/>
              </a:cxn>
              <a:cxn ang="0">
                <a:pos x="connsiteX1" y="connsiteY1"/>
              </a:cxn>
              <a:cxn ang="0">
                <a:pos x="connsiteX2" y="connsiteY2"/>
              </a:cxn>
            </a:cxnLst>
            <a:rect l="l" t="t" r="r" b="b"/>
            <a:pathLst>
              <a:path w="333829" h="1451429">
                <a:moveTo>
                  <a:pt x="0" y="0"/>
                </a:moveTo>
                <a:lnTo>
                  <a:pt x="0" y="1117600"/>
                </a:lnTo>
                <a:lnTo>
                  <a:pt x="333829" y="1451429"/>
                </a:lnTo>
              </a:path>
            </a:pathLst>
          </a:cu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102916" tIns="51459" rIns="102916" bIns="51459" anchor="ctr"/>
          <a:lstStyle/>
          <a:p>
            <a:pPr algn="ctr">
              <a:defRPr/>
            </a:pPr>
            <a:endParaRPr lang="zh-CN" altLang="en-US" sz="2400"/>
          </a:p>
        </p:txBody>
      </p:sp>
      <p:sp>
        <p:nvSpPr>
          <p:cNvPr id="22" name="任意多边形 21"/>
          <p:cNvSpPr/>
          <p:nvPr/>
        </p:nvSpPr>
        <p:spPr>
          <a:xfrm>
            <a:off x="4103990" y="1657464"/>
            <a:ext cx="375188" cy="1634027"/>
          </a:xfrm>
          <a:custGeom>
            <a:avLst/>
            <a:gdLst>
              <a:gd name="connsiteX0" fmla="*/ 0 w 333829"/>
              <a:gd name="connsiteY0" fmla="*/ 0 h 1451429"/>
              <a:gd name="connsiteX1" fmla="*/ 0 w 333829"/>
              <a:gd name="connsiteY1" fmla="*/ 1117600 h 1451429"/>
              <a:gd name="connsiteX2" fmla="*/ 333829 w 333829"/>
              <a:gd name="connsiteY2" fmla="*/ 1451429 h 1451429"/>
            </a:gdLst>
            <a:ahLst/>
            <a:cxnLst>
              <a:cxn ang="0">
                <a:pos x="connsiteX0" y="connsiteY0"/>
              </a:cxn>
              <a:cxn ang="0">
                <a:pos x="connsiteX1" y="connsiteY1"/>
              </a:cxn>
              <a:cxn ang="0">
                <a:pos x="connsiteX2" y="connsiteY2"/>
              </a:cxn>
            </a:cxnLst>
            <a:rect l="l" t="t" r="r" b="b"/>
            <a:pathLst>
              <a:path w="333829" h="1451429">
                <a:moveTo>
                  <a:pt x="0" y="0"/>
                </a:moveTo>
                <a:lnTo>
                  <a:pt x="0" y="1117600"/>
                </a:lnTo>
                <a:lnTo>
                  <a:pt x="333829" y="1451429"/>
                </a:lnTo>
              </a:path>
            </a:pathLst>
          </a:cu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102916" tIns="51459" rIns="102916" bIns="51459" anchor="ctr"/>
          <a:lstStyle/>
          <a:p>
            <a:pPr algn="ctr">
              <a:defRPr/>
            </a:pPr>
            <a:endParaRPr lang="zh-CN" altLang="en-US" sz="2400"/>
          </a:p>
        </p:txBody>
      </p:sp>
      <p:sp>
        <p:nvSpPr>
          <p:cNvPr id="23" name="任意多边形 22"/>
          <p:cNvSpPr/>
          <p:nvPr/>
        </p:nvSpPr>
        <p:spPr>
          <a:xfrm>
            <a:off x="7371700" y="1657464"/>
            <a:ext cx="375188" cy="1634027"/>
          </a:xfrm>
          <a:custGeom>
            <a:avLst/>
            <a:gdLst>
              <a:gd name="connsiteX0" fmla="*/ 0 w 333829"/>
              <a:gd name="connsiteY0" fmla="*/ 0 h 1451429"/>
              <a:gd name="connsiteX1" fmla="*/ 0 w 333829"/>
              <a:gd name="connsiteY1" fmla="*/ 1117600 h 1451429"/>
              <a:gd name="connsiteX2" fmla="*/ 333829 w 333829"/>
              <a:gd name="connsiteY2" fmla="*/ 1451429 h 1451429"/>
            </a:gdLst>
            <a:ahLst/>
            <a:cxnLst>
              <a:cxn ang="0">
                <a:pos x="connsiteX0" y="connsiteY0"/>
              </a:cxn>
              <a:cxn ang="0">
                <a:pos x="connsiteX1" y="connsiteY1"/>
              </a:cxn>
              <a:cxn ang="0">
                <a:pos x="connsiteX2" y="connsiteY2"/>
              </a:cxn>
            </a:cxnLst>
            <a:rect l="l" t="t" r="r" b="b"/>
            <a:pathLst>
              <a:path w="333829" h="1451429">
                <a:moveTo>
                  <a:pt x="0" y="0"/>
                </a:moveTo>
                <a:lnTo>
                  <a:pt x="0" y="1117600"/>
                </a:lnTo>
                <a:lnTo>
                  <a:pt x="333829" y="1451429"/>
                </a:lnTo>
              </a:path>
            </a:pathLst>
          </a:cu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102916" tIns="51459" rIns="102916" bIns="51459" anchor="ctr"/>
          <a:lstStyle/>
          <a:p>
            <a:pPr algn="ctr">
              <a:defRPr/>
            </a:pPr>
            <a:endParaRPr lang="zh-CN" altLang="en-US" sz="2400"/>
          </a:p>
        </p:txBody>
      </p:sp>
      <p:sp>
        <p:nvSpPr>
          <p:cNvPr id="24" name="矩形 30"/>
          <p:cNvSpPr>
            <a:spLocks noChangeArrowheads="1"/>
          </p:cNvSpPr>
          <p:nvPr/>
        </p:nvSpPr>
        <p:spPr bwMode="auto">
          <a:xfrm>
            <a:off x="4136150" y="1659254"/>
            <a:ext cx="3039023" cy="744291"/>
          </a:xfrm>
          <a:prstGeom prst="rect">
            <a:avLst/>
          </a:prstGeom>
          <a:noFill/>
          <a:ln w="9525">
            <a:noFill/>
            <a:miter lim="800000"/>
            <a:headEnd/>
            <a:tailEnd/>
          </a:ln>
        </p:spPr>
        <p:txBody>
          <a:bodyPr lIns="102916" tIns="51459" rIns="102916" bIns="51459">
            <a:spAutoFit/>
          </a:bodyPr>
          <a:lstStyle/>
          <a:p>
            <a:pPr algn="just">
              <a:lnSpc>
                <a:spcPct val="130000"/>
              </a:lnSpc>
            </a:pPr>
            <a:r>
              <a:rPr lang="zh-CN" altLang="en-US" sz="1067" dirty="0">
                <a:solidFill>
                  <a:schemeClr val="bg1">
                    <a:lumMod val="65000"/>
                  </a:schemeClr>
                </a:solidFill>
                <a:latin typeface="微软雅黑" pitchFamily="34" charset="-122"/>
                <a:ea typeface="微软雅黑" pitchFamily="34" charset="-122"/>
              </a:rPr>
              <a:t>您的内容打在这里，或者通过复制您的文本后，在此框中选择粘贴，并选择只保留文字。您的内容打在这里，或者通过通过复制您的文本。</a:t>
            </a:r>
          </a:p>
        </p:txBody>
      </p:sp>
      <p:sp>
        <p:nvSpPr>
          <p:cNvPr id="25" name="矩形 31"/>
          <p:cNvSpPr>
            <a:spLocks noChangeArrowheads="1"/>
          </p:cNvSpPr>
          <p:nvPr/>
        </p:nvSpPr>
        <p:spPr bwMode="auto">
          <a:xfrm>
            <a:off x="4132577" y="4675229"/>
            <a:ext cx="2695993" cy="744291"/>
          </a:xfrm>
          <a:prstGeom prst="rect">
            <a:avLst/>
          </a:prstGeom>
          <a:noFill/>
          <a:ln w="9525">
            <a:noFill/>
            <a:miter lim="800000"/>
            <a:headEnd/>
            <a:tailEnd/>
          </a:ln>
        </p:spPr>
        <p:txBody>
          <a:bodyPr lIns="102916" tIns="51459" rIns="102916" bIns="51459">
            <a:spAutoFit/>
          </a:bodyPr>
          <a:lstStyle/>
          <a:p>
            <a:pPr lvl="0">
              <a:lnSpc>
                <a:spcPct val="130000"/>
              </a:lnSpc>
            </a:pPr>
            <a:r>
              <a:rPr lang="zh-CN" altLang="en-US" sz="1067">
                <a:solidFill>
                  <a:schemeClr val="bg1">
                    <a:lumMod val="65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26" name="矩形 32"/>
          <p:cNvSpPr>
            <a:spLocks noChangeArrowheads="1"/>
          </p:cNvSpPr>
          <p:nvPr/>
        </p:nvSpPr>
        <p:spPr bwMode="auto">
          <a:xfrm>
            <a:off x="7489614" y="1659254"/>
            <a:ext cx="3130140" cy="744291"/>
          </a:xfrm>
          <a:prstGeom prst="rect">
            <a:avLst/>
          </a:prstGeom>
          <a:noFill/>
          <a:ln w="9525">
            <a:noFill/>
            <a:miter lim="800000"/>
            <a:headEnd/>
            <a:tailEnd/>
          </a:ln>
        </p:spPr>
        <p:txBody>
          <a:bodyPr lIns="102916" tIns="51459" rIns="102916" bIns="51459">
            <a:spAutoFit/>
          </a:bodyPr>
          <a:lstStyle/>
          <a:p>
            <a:pPr lvl="0" algn="just">
              <a:lnSpc>
                <a:spcPct val="130000"/>
              </a:lnSpc>
            </a:pPr>
            <a:r>
              <a:rPr lang="zh-CN" altLang="en-US" sz="1067" dirty="0">
                <a:solidFill>
                  <a:schemeClr val="bg1">
                    <a:lumMod val="65000"/>
                  </a:schemeClr>
                </a:solidFill>
                <a:latin typeface="微软雅黑" pitchFamily="34" charset="-122"/>
                <a:ea typeface="微软雅黑" pitchFamily="34" charset="-122"/>
              </a:rPr>
              <a:t>您的内容打在这里，或者通过复制您的文本后，在此框中选择粘贴，并选择只保留文字。您的内容打在这里，或者通过通过复制您的文本。</a:t>
            </a:r>
          </a:p>
        </p:txBody>
      </p:sp>
      <p:sp>
        <p:nvSpPr>
          <p:cNvPr id="27" name="矩形 33"/>
          <p:cNvSpPr>
            <a:spLocks noChangeArrowheads="1"/>
          </p:cNvSpPr>
          <p:nvPr/>
        </p:nvSpPr>
        <p:spPr bwMode="auto">
          <a:xfrm>
            <a:off x="7805846" y="4675230"/>
            <a:ext cx="2456589" cy="744291"/>
          </a:xfrm>
          <a:prstGeom prst="rect">
            <a:avLst/>
          </a:prstGeom>
          <a:noFill/>
          <a:ln w="9525">
            <a:noFill/>
            <a:miter lim="800000"/>
            <a:headEnd/>
            <a:tailEnd/>
          </a:ln>
        </p:spPr>
        <p:txBody>
          <a:bodyPr lIns="102916" tIns="51459" rIns="102916" bIns="51459">
            <a:spAutoFit/>
          </a:bodyPr>
          <a:lstStyle/>
          <a:p>
            <a:pPr lvl="0">
              <a:lnSpc>
                <a:spcPct val="130000"/>
              </a:lnSpc>
            </a:pPr>
            <a:r>
              <a:rPr lang="zh-CN" altLang="en-US" sz="1067">
                <a:solidFill>
                  <a:schemeClr val="bg1">
                    <a:lumMod val="65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28" name="TextBox 42"/>
          <p:cNvSpPr txBox="1"/>
          <p:nvPr/>
        </p:nvSpPr>
        <p:spPr>
          <a:xfrm>
            <a:off x="4678590" y="404664"/>
            <a:ext cx="2727080" cy="400110"/>
          </a:xfrm>
          <a:prstGeom prst="rect">
            <a:avLst/>
          </a:prstGeom>
          <a:noFill/>
        </p:spPr>
        <p:txBody>
          <a:bodyPr wrap="square" rtlCol="0">
            <a:spAutoFit/>
          </a:bodyPr>
          <a:lstStyle/>
          <a:p>
            <a:pPr algn="ct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添加您的标题文本</a:t>
            </a:r>
          </a:p>
        </p:txBody>
      </p:sp>
      <p:cxnSp>
        <p:nvCxnSpPr>
          <p:cNvPr id="29" name="直接连接符​​ 14"/>
          <p:cNvCxnSpPr/>
          <p:nvPr/>
        </p:nvCxnSpPr>
        <p:spPr>
          <a:xfrm>
            <a:off x="8005083" y="624880"/>
            <a:ext cx="4077013"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30" name="直接连接符​​ 14"/>
          <p:cNvCxnSpPr/>
          <p:nvPr/>
        </p:nvCxnSpPr>
        <p:spPr>
          <a:xfrm>
            <a:off x="120923" y="624880"/>
            <a:ext cx="4077013"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03791296"/>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par>
                          <p:cTn id="8" fill="hold">
                            <p:stCondLst>
                              <p:cond delay="500"/>
                            </p:stCondLst>
                            <p:childTnLst>
                              <p:par>
                                <p:cTn id="9" presetID="23" presetClass="entr" presetSubtype="16"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p:cTn id="11" dur="500" fill="hold"/>
                                        <p:tgtEl>
                                          <p:spTgt spid="8"/>
                                        </p:tgtEl>
                                        <p:attrNameLst>
                                          <p:attrName>ppt_w</p:attrName>
                                        </p:attrNameLst>
                                      </p:cBhvr>
                                      <p:tavLst>
                                        <p:tav tm="0">
                                          <p:val>
                                            <p:fltVal val="0"/>
                                          </p:val>
                                        </p:tav>
                                        <p:tav tm="100000">
                                          <p:val>
                                            <p:strVal val="#ppt_w"/>
                                          </p:val>
                                        </p:tav>
                                      </p:tavLst>
                                    </p:anim>
                                    <p:anim calcmode="lin" valueType="num">
                                      <p:cBhvr>
                                        <p:cTn id="12" dur="500" fill="hold"/>
                                        <p:tgtEl>
                                          <p:spTgt spid="8"/>
                                        </p:tgtEl>
                                        <p:attrNameLst>
                                          <p:attrName>ppt_h</p:attrName>
                                        </p:attrNameLst>
                                      </p:cBhvr>
                                      <p:tavLst>
                                        <p:tav tm="0">
                                          <p:val>
                                            <p:fltVal val="0"/>
                                          </p:val>
                                        </p:tav>
                                        <p:tav tm="100000">
                                          <p:val>
                                            <p:strVal val="#ppt_h"/>
                                          </p:val>
                                        </p:tav>
                                      </p:tavLst>
                                    </p:anim>
                                  </p:childTnLst>
                                </p:cTn>
                              </p:par>
                              <p:par>
                                <p:cTn id="13" presetID="23" presetClass="entr" presetSubtype="16" fill="hold" grpId="0" nodeType="withEffect">
                                  <p:stCondLst>
                                    <p:cond delay="200"/>
                                  </p:stCondLst>
                                  <p:childTnLst>
                                    <p:set>
                                      <p:cBhvr>
                                        <p:cTn id="14" dur="1" fill="hold">
                                          <p:stCondLst>
                                            <p:cond delay="0"/>
                                          </p:stCondLst>
                                        </p:cTn>
                                        <p:tgtEl>
                                          <p:spTgt spid="9"/>
                                        </p:tgtEl>
                                        <p:attrNameLst>
                                          <p:attrName>style.visibility</p:attrName>
                                        </p:attrNameLst>
                                      </p:cBhvr>
                                      <p:to>
                                        <p:strVal val="visible"/>
                                      </p:to>
                                    </p:set>
                                    <p:anim calcmode="lin" valueType="num">
                                      <p:cBhvr>
                                        <p:cTn id="15" dur="500" fill="hold"/>
                                        <p:tgtEl>
                                          <p:spTgt spid="9"/>
                                        </p:tgtEl>
                                        <p:attrNameLst>
                                          <p:attrName>ppt_w</p:attrName>
                                        </p:attrNameLst>
                                      </p:cBhvr>
                                      <p:tavLst>
                                        <p:tav tm="0">
                                          <p:val>
                                            <p:fltVal val="0"/>
                                          </p:val>
                                        </p:tav>
                                        <p:tav tm="100000">
                                          <p:val>
                                            <p:strVal val="#ppt_w"/>
                                          </p:val>
                                        </p:tav>
                                      </p:tavLst>
                                    </p:anim>
                                    <p:anim calcmode="lin" valueType="num">
                                      <p:cBhvr>
                                        <p:cTn id="16" dur="500" fill="hold"/>
                                        <p:tgtEl>
                                          <p:spTgt spid="9"/>
                                        </p:tgtEl>
                                        <p:attrNameLst>
                                          <p:attrName>ppt_h</p:attrName>
                                        </p:attrNameLst>
                                      </p:cBhvr>
                                      <p:tavLst>
                                        <p:tav tm="0">
                                          <p:val>
                                            <p:fltVal val="0"/>
                                          </p:val>
                                        </p:tav>
                                        <p:tav tm="100000">
                                          <p:val>
                                            <p:strVal val="#ppt_h"/>
                                          </p:val>
                                        </p:tav>
                                      </p:tavLst>
                                    </p:anim>
                                  </p:childTnLst>
                                </p:cTn>
                              </p:par>
                              <p:par>
                                <p:cTn id="17" presetID="23" presetClass="entr" presetSubtype="16" fill="hold" grpId="0" nodeType="withEffect">
                                  <p:stCondLst>
                                    <p:cond delay="400"/>
                                  </p:stCondLst>
                                  <p:childTnLst>
                                    <p:set>
                                      <p:cBhvr>
                                        <p:cTn id="18" dur="1" fill="hold">
                                          <p:stCondLst>
                                            <p:cond delay="0"/>
                                          </p:stCondLst>
                                        </p:cTn>
                                        <p:tgtEl>
                                          <p:spTgt spid="10"/>
                                        </p:tgtEl>
                                        <p:attrNameLst>
                                          <p:attrName>style.visibility</p:attrName>
                                        </p:attrNameLst>
                                      </p:cBhvr>
                                      <p:to>
                                        <p:strVal val="visible"/>
                                      </p:to>
                                    </p:set>
                                    <p:anim calcmode="lin" valueType="num">
                                      <p:cBhvr>
                                        <p:cTn id="19" dur="500" fill="hold"/>
                                        <p:tgtEl>
                                          <p:spTgt spid="10"/>
                                        </p:tgtEl>
                                        <p:attrNameLst>
                                          <p:attrName>ppt_w</p:attrName>
                                        </p:attrNameLst>
                                      </p:cBhvr>
                                      <p:tavLst>
                                        <p:tav tm="0">
                                          <p:val>
                                            <p:fltVal val="0"/>
                                          </p:val>
                                        </p:tav>
                                        <p:tav tm="100000">
                                          <p:val>
                                            <p:strVal val="#ppt_w"/>
                                          </p:val>
                                        </p:tav>
                                      </p:tavLst>
                                    </p:anim>
                                    <p:anim calcmode="lin" valueType="num">
                                      <p:cBhvr>
                                        <p:cTn id="20" dur="500" fill="hold"/>
                                        <p:tgtEl>
                                          <p:spTgt spid="10"/>
                                        </p:tgtEl>
                                        <p:attrNameLst>
                                          <p:attrName>ppt_h</p:attrName>
                                        </p:attrNameLst>
                                      </p:cBhvr>
                                      <p:tavLst>
                                        <p:tav tm="0">
                                          <p:val>
                                            <p:fltVal val="0"/>
                                          </p:val>
                                        </p:tav>
                                        <p:tav tm="100000">
                                          <p:val>
                                            <p:strVal val="#ppt_h"/>
                                          </p:val>
                                        </p:tav>
                                      </p:tavLst>
                                    </p:anim>
                                  </p:childTnLst>
                                </p:cTn>
                              </p:par>
                              <p:par>
                                <p:cTn id="21" presetID="23" presetClass="entr" presetSubtype="16" fill="hold" grpId="0" nodeType="withEffect">
                                  <p:stCondLst>
                                    <p:cond delay="600"/>
                                  </p:stCondLst>
                                  <p:childTnLst>
                                    <p:set>
                                      <p:cBhvr>
                                        <p:cTn id="22" dur="1" fill="hold">
                                          <p:stCondLst>
                                            <p:cond delay="0"/>
                                          </p:stCondLst>
                                        </p:cTn>
                                        <p:tgtEl>
                                          <p:spTgt spid="11"/>
                                        </p:tgtEl>
                                        <p:attrNameLst>
                                          <p:attrName>style.visibility</p:attrName>
                                        </p:attrNameLst>
                                      </p:cBhvr>
                                      <p:to>
                                        <p:strVal val="visible"/>
                                      </p:to>
                                    </p:set>
                                    <p:anim calcmode="lin" valueType="num">
                                      <p:cBhvr>
                                        <p:cTn id="23" dur="500" fill="hold"/>
                                        <p:tgtEl>
                                          <p:spTgt spid="11"/>
                                        </p:tgtEl>
                                        <p:attrNameLst>
                                          <p:attrName>ppt_w</p:attrName>
                                        </p:attrNameLst>
                                      </p:cBhvr>
                                      <p:tavLst>
                                        <p:tav tm="0">
                                          <p:val>
                                            <p:fltVal val="0"/>
                                          </p:val>
                                        </p:tav>
                                        <p:tav tm="100000">
                                          <p:val>
                                            <p:strVal val="#ppt_w"/>
                                          </p:val>
                                        </p:tav>
                                      </p:tavLst>
                                    </p:anim>
                                    <p:anim calcmode="lin" valueType="num">
                                      <p:cBhvr>
                                        <p:cTn id="24" dur="500" fill="hold"/>
                                        <p:tgtEl>
                                          <p:spTgt spid="11"/>
                                        </p:tgtEl>
                                        <p:attrNameLst>
                                          <p:attrName>ppt_h</p:attrName>
                                        </p:attrNameLst>
                                      </p:cBhvr>
                                      <p:tavLst>
                                        <p:tav tm="0">
                                          <p:val>
                                            <p:fltVal val="0"/>
                                          </p:val>
                                        </p:tav>
                                        <p:tav tm="100000">
                                          <p:val>
                                            <p:strVal val="#ppt_h"/>
                                          </p:val>
                                        </p:tav>
                                      </p:tavLst>
                                    </p:anim>
                                  </p:childTnLst>
                                </p:cTn>
                              </p:par>
                              <p:par>
                                <p:cTn id="25" presetID="23" presetClass="entr" presetSubtype="16" fill="hold" grpId="0" nodeType="withEffect">
                                  <p:stCondLst>
                                    <p:cond delay="800"/>
                                  </p:stCondLst>
                                  <p:childTnLst>
                                    <p:set>
                                      <p:cBhvr>
                                        <p:cTn id="26" dur="1" fill="hold">
                                          <p:stCondLst>
                                            <p:cond delay="0"/>
                                          </p:stCondLst>
                                        </p:cTn>
                                        <p:tgtEl>
                                          <p:spTgt spid="12"/>
                                        </p:tgtEl>
                                        <p:attrNameLst>
                                          <p:attrName>style.visibility</p:attrName>
                                        </p:attrNameLst>
                                      </p:cBhvr>
                                      <p:to>
                                        <p:strVal val="visible"/>
                                      </p:to>
                                    </p:set>
                                    <p:anim calcmode="lin" valueType="num">
                                      <p:cBhvr>
                                        <p:cTn id="27" dur="500" fill="hold"/>
                                        <p:tgtEl>
                                          <p:spTgt spid="12"/>
                                        </p:tgtEl>
                                        <p:attrNameLst>
                                          <p:attrName>ppt_w</p:attrName>
                                        </p:attrNameLst>
                                      </p:cBhvr>
                                      <p:tavLst>
                                        <p:tav tm="0">
                                          <p:val>
                                            <p:fltVal val="0"/>
                                          </p:val>
                                        </p:tav>
                                        <p:tav tm="100000">
                                          <p:val>
                                            <p:strVal val="#ppt_w"/>
                                          </p:val>
                                        </p:tav>
                                      </p:tavLst>
                                    </p:anim>
                                    <p:anim calcmode="lin" valueType="num">
                                      <p:cBhvr>
                                        <p:cTn id="28" dur="500" fill="hold"/>
                                        <p:tgtEl>
                                          <p:spTgt spid="12"/>
                                        </p:tgtEl>
                                        <p:attrNameLst>
                                          <p:attrName>ppt_h</p:attrName>
                                        </p:attrNameLst>
                                      </p:cBhvr>
                                      <p:tavLst>
                                        <p:tav tm="0">
                                          <p:val>
                                            <p:fltVal val="0"/>
                                          </p:val>
                                        </p:tav>
                                        <p:tav tm="100000">
                                          <p:val>
                                            <p:strVal val="#ppt_h"/>
                                          </p:val>
                                        </p:tav>
                                      </p:tavLst>
                                    </p:anim>
                                  </p:childTnLst>
                                </p:cTn>
                              </p:par>
                            </p:childTnLst>
                          </p:cTn>
                        </p:par>
                        <p:par>
                          <p:cTn id="29" fill="hold">
                            <p:stCondLst>
                              <p:cond delay="1800"/>
                            </p:stCondLst>
                            <p:childTnLst>
                              <p:par>
                                <p:cTn id="30" presetID="23" presetClass="entr" presetSubtype="288" fill="hold" grpId="0" nodeType="afterEffect">
                                  <p:stCondLst>
                                    <p:cond delay="0"/>
                                  </p:stCondLst>
                                  <p:childTnLst>
                                    <p:set>
                                      <p:cBhvr>
                                        <p:cTn id="31" dur="1" fill="hold">
                                          <p:stCondLst>
                                            <p:cond delay="0"/>
                                          </p:stCondLst>
                                        </p:cTn>
                                        <p:tgtEl>
                                          <p:spTgt spid="13"/>
                                        </p:tgtEl>
                                        <p:attrNameLst>
                                          <p:attrName>style.visibility</p:attrName>
                                        </p:attrNameLst>
                                      </p:cBhvr>
                                      <p:to>
                                        <p:strVal val="visible"/>
                                      </p:to>
                                    </p:set>
                                    <p:anim calcmode="lin" valueType="num">
                                      <p:cBhvr>
                                        <p:cTn id="32" dur="500" fill="hold"/>
                                        <p:tgtEl>
                                          <p:spTgt spid="13"/>
                                        </p:tgtEl>
                                        <p:attrNameLst>
                                          <p:attrName>ppt_w</p:attrName>
                                        </p:attrNameLst>
                                      </p:cBhvr>
                                      <p:tavLst>
                                        <p:tav tm="0">
                                          <p:val>
                                            <p:strVal val="4/3*#ppt_w"/>
                                          </p:val>
                                        </p:tav>
                                        <p:tav tm="100000">
                                          <p:val>
                                            <p:strVal val="#ppt_w"/>
                                          </p:val>
                                        </p:tav>
                                      </p:tavLst>
                                    </p:anim>
                                    <p:anim calcmode="lin" valueType="num">
                                      <p:cBhvr>
                                        <p:cTn id="33" dur="500" fill="hold"/>
                                        <p:tgtEl>
                                          <p:spTgt spid="13"/>
                                        </p:tgtEl>
                                        <p:attrNameLst>
                                          <p:attrName>ppt_h</p:attrName>
                                        </p:attrNameLst>
                                      </p:cBhvr>
                                      <p:tavLst>
                                        <p:tav tm="0">
                                          <p:val>
                                            <p:strVal val="4/3*#ppt_h"/>
                                          </p:val>
                                        </p:tav>
                                        <p:tav tm="100000">
                                          <p:val>
                                            <p:strVal val="#ppt_h"/>
                                          </p:val>
                                        </p:tav>
                                      </p:tavLst>
                                    </p:anim>
                                  </p:childTnLst>
                                </p:cTn>
                              </p:par>
                              <p:par>
                                <p:cTn id="34" presetID="23" presetClass="entr" presetSubtype="288" fill="hold" grpId="0" nodeType="withEffect">
                                  <p:stCondLst>
                                    <p:cond delay="200"/>
                                  </p:stCondLst>
                                  <p:childTnLst>
                                    <p:set>
                                      <p:cBhvr>
                                        <p:cTn id="35" dur="1" fill="hold">
                                          <p:stCondLst>
                                            <p:cond delay="0"/>
                                          </p:stCondLst>
                                        </p:cTn>
                                        <p:tgtEl>
                                          <p:spTgt spid="14"/>
                                        </p:tgtEl>
                                        <p:attrNameLst>
                                          <p:attrName>style.visibility</p:attrName>
                                        </p:attrNameLst>
                                      </p:cBhvr>
                                      <p:to>
                                        <p:strVal val="visible"/>
                                      </p:to>
                                    </p:set>
                                    <p:anim calcmode="lin" valueType="num">
                                      <p:cBhvr>
                                        <p:cTn id="36" dur="500" fill="hold"/>
                                        <p:tgtEl>
                                          <p:spTgt spid="14"/>
                                        </p:tgtEl>
                                        <p:attrNameLst>
                                          <p:attrName>ppt_w</p:attrName>
                                        </p:attrNameLst>
                                      </p:cBhvr>
                                      <p:tavLst>
                                        <p:tav tm="0">
                                          <p:val>
                                            <p:strVal val="4/3*#ppt_w"/>
                                          </p:val>
                                        </p:tav>
                                        <p:tav tm="100000">
                                          <p:val>
                                            <p:strVal val="#ppt_w"/>
                                          </p:val>
                                        </p:tav>
                                      </p:tavLst>
                                    </p:anim>
                                    <p:anim calcmode="lin" valueType="num">
                                      <p:cBhvr>
                                        <p:cTn id="37" dur="500" fill="hold"/>
                                        <p:tgtEl>
                                          <p:spTgt spid="14"/>
                                        </p:tgtEl>
                                        <p:attrNameLst>
                                          <p:attrName>ppt_h</p:attrName>
                                        </p:attrNameLst>
                                      </p:cBhvr>
                                      <p:tavLst>
                                        <p:tav tm="0">
                                          <p:val>
                                            <p:strVal val="4/3*#ppt_h"/>
                                          </p:val>
                                        </p:tav>
                                        <p:tav tm="100000">
                                          <p:val>
                                            <p:strVal val="#ppt_h"/>
                                          </p:val>
                                        </p:tav>
                                      </p:tavLst>
                                    </p:anim>
                                  </p:childTnLst>
                                </p:cTn>
                              </p:par>
                              <p:par>
                                <p:cTn id="38" presetID="23" presetClass="entr" presetSubtype="288" fill="hold" grpId="0" nodeType="withEffect">
                                  <p:stCondLst>
                                    <p:cond delay="400"/>
                                  </p:stCondLst>
                                  <p:childTnLst>
                                    <p:set>
                                      <p:cBhvr>
                                        <p:cTn id="39" dur="1" fill="hold">
                                          <p:stCondLst>
                                            <p:cond delay="0"/>
                                          </p:stCondLst>
                                        </p:cTn>
                                        <p:tgtEl>
                                          <p:spTgt spid="15"/>
                                        </p:tgtEl>
                                        <p:attrNameLst>
                                          <p:attrName>style.visibility</p:attrName>
                                        </p:attrNameLst>
                                      </p:cBhvr>
                                      <p:to>
                                        <p:strVal val="visible"/>
                                      </p:to>
                                    </p:set>
                                    <p:anim calcmode="lin" valueType="num">
                                      <p:cBhvr>
                                        <p:cTn id="40" dur="500" fill="hold"/>
                                        <p:tgtEl>
                                          <p:spTgt spid="15"/>
                                        </p:tgtEl>
                                        <p:attrNameLst>
                                          <p:attrName>ppt_w</p:attrName>
                                        </p:attrNameLst>
                                      </p:cBhvr>
                                      <p:tavLst>
                                        <p:tav tm="0">
                                          <p:val>
                                            <p:strVal val="4/3*#ppt_w"/>
                                          </p:val>
                                        </p:tav>
                                        <p:tav tm="100000">
                                          <p:val>
                                            <p:strVal val="#ppt_w"/>
                                          </p:val>
                                        </p:tav>
                                      </p:tavLst>
                                    </p:anim>
                                    <p:anim calcmode="lin" valueType="num">
                                      <p:cBhvr>
                                        <p:cTn id="41" dur="500" fill="hold"/>
                                        <p:tgtEl>
                                          <p:spTgt spid="15"/>
                                        </p:tgtEl>
                                        <p:attrNameLst>
                                          <p:attrName>ppt_h</p:attrName>
                                        </p:attrNameLst>
                                      </p:cBhvr>
                                      <p:tavLst>
                                        <p:tav tm="0">
                                          <p:val>
                                            <p:strVal val="4/3*#ppt_h"/>
                                          </p:val>
                                        </p:tav>
                                        <p:tav tm="100000">
                                          <p:val>
                                            <p:strVal val="#ppt_h"/>
                                          </p:val>
                                        </p:tav>
                                      </p:tavLst>
                                    </p:anim>
                                  </p:childTnLst>
                                </p:cTn>
                              </p:par>
                              <p:par>
                                <p:cTn id="42" presetID="23" presetClass="entr" presetSubtype="288" fill="hold" grpId="0" nodeType="withEffect">
                                  <p:stCondLst>
                                    <p:cond delay="600"/>
                                  </p:stCondLst>
                                  <p:childTnLst>
                                    <p:set>
                                      <p:cBhvr>
                                        <p:cTn id="43" dur="1" fill="hold">
                                          <p:stCondLst>
                                            <p:cond delay="0"/>
                                          </p:stCondLst>
                                        </p:cTn>
                                        <p:tgtEl>
                                          <p:spTgt spid="16"/>
                                        </p:tgtEl>
                                        <p:attrNameLst>
                                          <p:attrName>style.visibility</p:attrName>
                                        </p:attrNameLst>
                                      </p:cBhvr>
                                      <p:to>
                                        <p:strVal val="visible"/>
                                      </p:to>
                                    </p:set>
                                    <p:anim calcmode="lin" valueType="num">
                                      <p:cBhvr>
                                        <p:cTn id="44" dur="500" fill="hold"/>
                                        <p:tgtEl>
                                          <p:spTgt spid="16"/>
                                        </p:tgtEl>
                                        <p:attrNameLst>
                                          <p:attrName>ppt_w</p:attrName>
                                        </p:attrNameLst>
                                      </p:cBhvr>
                                      <p:tavLst>
                                        <p:tav tm="0">
                                          <p:val>
                                            <p:strVal val="4/3*#ppt_w"/>
                                          </p:val>
                                        </p:tav>
                                        <p:tav tm="100000">
                                          <p:val>
                                            <p:strVal val="#ppt_w"/>
                                          </p:val>
                                        </p:tav>
                                      </p:tavLst>
                                    </p:anim>
                                    <p:anim calcmode="lin" valueType="num">
                                      <p:cBhvr>
                                        <p:cTn id="45" dur="500" fill="hold"/>
                                        <p:tgtEl>
                                          <p:spTgt spid="16"/>
                                        </p:tgtEl>
                                        <p:attrNameLst>
                                          <p:attrName>ppt_h</p:attrName>
                                        </p:attrNameLst>
                                      </p:cBhvr>
                                      <p:tavLst>
                                        <p:tav tm="0">
                                          <p:val>
                                            <p:strVal val="4/3*#ppt_h"/>
                                          </p:val>
                                        </p:tav>
                                        <p:tav tm="100000">
                                          <p:val>
                                            <p:strVal val="#ppt_h"/>
                                          </p:val>
                                        </p:tav>
                                      </p:tavLst>
                                    </p:anim>
                                  </p:childTnLst>
                                </p:cTn>
                              </p:par>
                              <p:par>
                                <p:cTn id="46" presetID="23" presetClass="entr" presetSubtype="288" fill="hold" grpId="0" nodeType="withEffect">
                                  <p:stCondLst>
                                    <p:cond delay="800"/>
                                  </p:stCondLst>
                                  <p:childTnLst>
                                    <p:set>
                                      <p:cBhvr>
                                        <p:cTn id="47" dur="1" fill="hold">
                                          <p:stCondLst>
                                            <p:cond delay="0"/>
                                          </p:stCondLst>
                                        </p:cTn>
                                        <p:tgtEl>
                                          <p:spTgt spid="17"/>
                                        </p:tgtEl>
                                        <p:attrNameLst>
                                          <p:attrName>style.visibility</p:attrName>
                                        </p:attrNameLst>
                                      </p:cBhvr>
                                      <p:to>
                                        <p:strVal val="visible"/>
                                      </p:to>
                                    </p:set>
                                    <p:anim calcmode="lin" valueType="num">
                                      <p:cBhvr>
                                        <p:cTn id="48" dur="500" fill="hold"/>
                                        <p:tgtEl>
                                          <p:spTgt spid="17"/>
                                        </p:tgtEl>
                                        <p:attrNameLst>
                                          <p:attrName>ppt_w</p:attrName>
                                        </p:attrNameLst>
                                      </p:cBhvr>
                                      <p:tavLst>
                                        <p:tav tm="0">
                                          <p:val>
                                            <p:strVal val="4/3*#ppt_w"/>
                                          </p:val>
                                        </p:tav>
                                        <p:tav tm="100000">
                                          <p:val>
                                            <p:strVal val="#ppt_w"/>
                                          </p:val>
                                        </p:tav>
                                      </p:tavLst>
                                    </p:anim>
                                    <p:anim calcmode="lin" valueType="num">
                                      <p:cBhvr>
                                        <p:cTn id="49" dur="500" fill="hold"/>
                                        <p:tgtEl>
                                          <p:spTgt spid="17"/>
                                        </p:tgtEl>
                                        <p:attrNameLst>
                                          <p:attrName>ppt_h</p:attrName>
                                        </p:attrNameLst>
                                      </p:cBhvr>
                                      <p:tavLst>
                                        <p:tav tm="0">
                                          <p:val>
                                            <p:strVal val="4/3*#ppt_h"/>
                                          </p:val>
                                        </p:tav>
                                        <p:tav tm="100000">
                                          <p:val>
                                            <p:strVal val="#ppt_h"/>
                                          </p:val>
                                        </p:tav>
                                      </p:tavLst>
                                    </p:anim>
                                  </p:childTnLst>
                                </p:cTn>
                              </p:par>
                            </p:childTnLst>
                          </p:cTn>
                        </p:par>
                        <p:par>
                          <p:cTn id="50" fill="hold">
                            <p:stCondLst>
                              <p:cond delay="3100"/>
                            </p:stCondLst>
                            <p:childTnLst>
                              <p:par>
                                <p:cTn id="51" presetID="22" presetClass="entr" presetSubtype="1" fill="hold" grpId="0" nodeType="afterEffect">
                                  <p:stCondLst>
                                    <p:cond delay="0"/>
                                  </p:stCondLst>
                                  <p:childTnLst>
                                    <p:set>
                                      <p:cBhvr>
                                        <p:cTn id="52" dur="1" fill="hold">
                                          <p:stCondLst>
                                            <p:cond delay="0"/>
                                          </p:stCondLst>
                                        </p:cTn>
                                        <p:tgtEl>
                                          <p:spTgt spid="18"/>
                                        </p:tgtEl>
                                        <p:attrNameLst>
                                          <p:attrName>style.visibility</p:attrName>
                                        </p:attrNameLst>
                                      </p:cBhvr>
                                      <p:to>
                                        <p:strVal val="visible"/>
                                      </p:to>
                                    </p:set>
                                    <p:animEffect transition="in" filter="wipe(up)">
                                      <p:cBhvr>
                                        <p:cTn id="53" dur="500"/>
                                        <p:tgtEl>
                                          <p:spTgt spid="18"/>
                                        </p:tgtEl>
                                      </p:cBhvr>
                                    </p:animEffect>
                                  </p:childTnLst>
                                </p:cTn>
                              </p:par>
                              <p:par>
                                <p:cTn id="54" presetID="22" presetClass="entr" presetSubtype="4" fill="hold" grpId="0" nodeType="withEffect">
                                  <p:stCondLst>
                                    <p:cond delay="0"/>
                                  </p:stCondLst>
                                  <p:childTnLst>
                                    <p:set>
                                      <p:cBhvr>
                                        <p:cTn id="55" dur="1" fill="hold">
                                          <p:stCondLst>
                                            <p:cond delay="0"/>
                                          </p:stCondLst>
                                        </p:cTn>
                                        <p:tgtEl>
                                          <p:spTgt spid="22"/>
                                        </p:tgtEl>
                                        <p:attrNameLst>
                                          <p:attrName>style.visibility</p:attrName>
                                        </p:attrNameLst>
                                      </p:cBhvr>
                                      <p:to>
                                        <p:strVal val="visible"/>
                                      </p:to>
                                    </p:set>
                                    <p:animEffect transition="in" filter="wipe(down)">
                                      <p:cBhvr>
                                        <p:cTn id="56" dur="500"/>
                                        <p:tgtEl>
                                          <p:spTgt spid="22"/>
                                        </p:tgtEl>
                                      </p:cBhvr>
                                    </p:animEffect>
                                  </p:childTnLst>
                                </p:cTn>
                              </p:par>
                              <p:par>
                                <p:cTn id="57" presetID="22" presetClass="entr" presetSubtype="1" fill="hold" grpId="0" nodeType="withEffect">
                                  <p:stCondLst>
                                    <p:cond delay="0"/>
                                  </p:stCondLst>
                                  <p:childTnLst>
                                    <p:set>
                                      <p:cBhvr>
                                        <p:cTn id="58" dur="1" fill="hold">
                                          <p:stCondLst>
                                            <p:cond delay="0"/>
                                          </p:stCondLst>
                                        </p:cTn>
                                        <p:tgtEl>
                                          <p:spTgt spid="20"/>
                                        </p:tgtEl>
                                        <p:attrNameLst>
                                          <p:attrName>style.visibility</p:attrName>
                                        </p:attrNameLst>
                                      </p:cBhvr>
                                      <p:to>
                                        <p:strVal val="visible"/>
                                      </p:to>
                                    </p:set>
                                    <p:animEffect transition="in" filter="wipe(up)">
                                      <p:cBhvr>
                                        <p:cTn id="59" dur="500"/>
                                        <p:tgtEl>
                                          <p:spTgt spid="20"/>
                                        </p:tgtEl>
                                      </p:cBhvr>
                                    </p:animEffect>
                                  </p:childTnLst>
                                </p:cTn>
                              </p:par>
                              <p:par>
                                <p:cTn id="60" presetID="22" presetClass="entr" presetSubtype="4" fill="hold" grpId="0" nodeType="withEffect">
                                  <p:stCondLst>
                                    <p:cond delay="0"/>
                                  </p:stCondLst>
                                  <p:childTnLst>
                                    <p:set>
                                      <p:cBhvr>
                                        <p:cTn id="61" dur="1" fill="hold">
                                          <p:stCondLst>
                                            <p:cond delay="0"/>
                                          </p:stCondLst>
                                        </p:cTn>
                                        <p:tgtEl>
                                          <p:spTgt spid="23"/>
                                        </p:tgtEl>
                                        <p:attrNameLst>
                                          <p:attrName>style.visibility</p:attrName>
                                        </p:attrNameLst>
                                      </p:cBhvr>
                                      <p:to>
                                        <p:strVal val="visible"/>
                                      </p:to>
                                    </p:set>
                                    <p:animEffect transition="in" filter="wipe(down)">
                                      <p:cBhvr>
                                        <p:cTn id="62" dur="500"/>
                                        <p:tgtEl>
                                          <p:spTgt spid="23"/>
                                        </p:tgtEl>
                                      </p:cBhvr>
                                    </p:animEffect>
                                  </p:childTnLst>
                                </p:cTn>
                              </p:par>
                              <p:par>
                                <p:cTn id="63" presetID="22" presetClass="entr" presetSubtype="1" fill="hold" grpId="0" nodeType="withEffect">
                                  <p:stCondLst>
                                    <p:cond delay="0"/>
                                  </p:stCondLst>
                                  <p:childTnLst>
                                    <p:set>
                                      <p:cBhvr>
                                        <p:cTn id="64" dur="1" fill="hold">
                                          <p:stCondLst>
                                            <p:cond delay="0"/>
                                          </p:stCondLst>
                                        </p:cTn>
                                        <p:tgtEl>
                                          <p:spTgt spid="21"/>
                                        </p:tgtEl>
                                        <p:attrNameLst>
                                          <p:attrName>style.visibility</p:attrName>
                                        </p:attrNameLst>
                                      </p:cBhvr>
                                      <p:to>
                                        <p:strVal val="visible"/>
                                      </p:to>
                                    </p:set>
                                    <p:animEffect transition="in" filter="wipe(up)">
                                      <p:cBhvr>
                                        <p:cTn id="65" dur="500"/>
                                        <p:tgtEl>
                                          <p:spTgt spid="21"/>
                                        </p:tgtEl>
                                      </p:cBhvr>
                                    </p:animEffect>
                                  </p:childTnLst>
                                </p:cTn>
                              </p:par>
                            </p:childTnLst>
                          </p:cTn>
                        </p:par>
                        <p:par>
                          <p:cTn id="66" fill="hold">
                            <p:stCondLst>
                              <p:cond delay="3600"/>
                            </p:stCondLst>
                            <p:childTnLst>
                              <p:par>
                                <p:cTn id="67" presetID="22" presetClass="entr" presetSubtype="8" fill="hold" grpId="0" nodeType="afterEffect">
                                  <p:stCondLst>
                                    <p:cond delay="0"/>
                                  </p:stCondLst>
                                  <p:childTnLst>
                                    <p:set>
                                      <p:cBhvr>
                                        <p:cTn id="68" dur="1" fill="hold">
                                          <p:stCondLst>
                                            <p:cond delay="0"/>
                                          </p:stCondLst>
                                        </p:cTn>
                                        <p:tgtEl>
                                          <p:spTgt spid="24"/>
                                        </p:tgtEl>
                                        <p:attrNameLst>
                                          <p:attrName>style.visibility</p:attrName>
                                        </p:attrNameLst>
                                      </p:cBhvr>
                                      <p:to>
                                        <p:strVal val="visible"/>
                                      </p:to>
                                    </p:set>
                                    <p:animEffect transition="in" filter="wipe(left)">
                                      <p:cBhvr>
                                        <p:cTn id="69" dur="500"/>
                                        <p:tgtEl>
                                          <p:spTgt spid="24"/>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26"/>
                                        </p:tgtEl>
                                        <p:attrNameLst>
                                          <p:attrName>style.visibility</p:attrName>
                                        </p:attrNameLst>
                                      </p:cBhvr>
                                      <p:to>
                                        <p:strVal val="visible"/>
                                      </p:to>
                                    </p:set>
                                    <p:animEffect transition="in" filter="wipe(left)">
                                      <p:cBhvr>
                                        <p:cTn id="72" dur="500"/>
                                        <p:tgtEl>
                                          <p:spTgt spid="26"/>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19"/>
                                        </p:tgtEl>
                                        <p:attrNameLst>
                                          <p:attrName>style.visibility</p:attrName>
                                        </p:attrNameLst>
                                      </p:cBhvr>
                                      <p:to>
                                        <p:strVal val="visible"/>
                                      </p:to>
                                    </p:set>
                                    <p:animEffect transition="in" filter="wipe(left)">
                                      <p:cBhvr>
                                        <p:cTn id="75" dur="500"/>
                                        <p:tgtEl>
                                          <p:spTgt spid="19"/>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25"/>
                                        </p:tgtEl>
                                        <p:attrNameLst>
                                          <p:attrName>style.visibility</p:attrName>
                                        </p:attrNameLst>
                                      </p:cBhvr>
                                      <p:to>
                                        <p:strVal val="visible"/>
                                      </p:to>
                                    </p:set>
                                    <p:animEffect transition="in" filter="wipe(left)">
                                      <p:cBhvr>
                                        <p:cTn id="78" dur="500"/>
                                        <p:tgtEl>
                                          <p:spTgt spid="25"/>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27"/>
                                        </p:tgtEl>
                                        <p:attrNameLst>
                                          <p:attrName>style.visibility</p:attrName>
                                        </p:attrNameLst>
                                      </p:cBhvr>
                                      <p:to>
                                        <p:strVal val="visible"/>
                                      </p:to>
                                    </p:set>
                                    <p:animEffect transition="in" filter="wipe(left)">
                                      <p:cBhvr>
                                        <p:cTn id="81"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p:bldP spid="20" grpId="0" animBg="1"/>
      <p:bldP spid="21" grpId="0" animBg="1"/>
      <p:bldP spid="22" grpId="0" animBg="1"/>
      <p:bldP spid="23" grpId="0" animBg="1"/>
      <p:bldP spid="24" grpId="0"/>
      <p:bldP spid="25" grpId="0"/>
      <p:bldP spid="26" grpId="0"/>
      <p:bldP spid="2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hape 726"/>
          <p:cNvSpPr/>
          <p:nvPr/>
        </p:nvSpPr>
        <p:spPr>
          <a:xfrm>
            <a:off x="6891412" y="3885916"/>
            <a:ext cx="1292179" cy="1292184"/>
          </a:xfrm>
          <a:custGeom>
            <a:avLst/>
            <a:gdLst/>
            <a:ahLst/>
            <a:cxnLst>
              <a:cxn ang="0">
                <a:pos x="wd2" y="hd2"/>
              </a:cxn>
              <a:cxn ang="5400000">
                <a:pos x="wd2" y="hd2"/>
              </a:cxn>
              <a:cxn ang="10800000">
                <a:pos x="wd2" y="hd2"/>
              </a:cxn>
              <a:cxn ang="16200000">
                <a:pos x="wd2" y="hd2"/>
              </a:cxn>
            </a:cxnLst>
            <a:rect l="0" t="0" r="r" b="b"/>
            <a:pathLst>
              <a:path w="21600" h="21600" extrusionOk="0">
                <a:moveTo>
                  <a:pt x="5499" y="10800"/>
                </a:moveTo>
                <a:cubicBezTo>
                  <a:pt x="5499" y="7872"/>
                  <a:pt x="7872" y="5500"/>
                  <a:pt x="10800" y="5500"/>
                </a:cubicBezTo>
                <a:cubicBezTo>
                  <a:pt x="13728" y="5500"/>
                  <a:pt x="16101" y="7872"/>
                  <a:pt x="16101" y="10800"/>
                </a:cubicBezTo>
                <a:cubicBezTo>
                  <a:pt x="16101" y="13728"/>
                  <a:pt x="13728" y="16101"/>
                  <a:pt x="10800" y="16101"/>
                </a:cubicBezTo>
                <a:cubicBezTo>
                  <a:pt x="7872" y="16101"/>
                  <a:pt x="5499" y="13728"/>
                  <a:pt x="5499" y="10800"/>
                </a:cubicBezTo>
                <a:close/>
                <a:moveTo>
                  <a:pt x="0" y="9882"/>
                </a:moveTo>
                <a:lnTo>
                  <a:pt x="0" y="11719"/>
                </a:lnTo>
                <a:cubicBezTo>
                  <a:pt x="0" y="12204"/>
                  <a:pt x="397" y="12601"/>
                  <a:pt x="882" y="12601"/>
                </a:cubicBezTo>
                <a:lnTo>
                  <a:pt x="1963" y="12601"/>
                </a:lnTo>
                <a:cubicBezTo>
                  <a:pt x="2448" y="12601"/>
                  <a:pt x="2965" y="12978"/>
                  <a:pt x="3113" y="13439"/>
                </a:cubicBezTo>
                <a:lnTo>
                  <a:pt x="3495" y="14371"/>
                </a:lnTo>
                <a:cubicBezTo>
                  <a:pt x="3719" y="14800"/>
                  <a:pt x="3621" y="15433"/>
                  <a:pt x="3279" y="15776"/>
                </a:cubicBezTo>
                <a:lnTo>
                  <a:pt x="2514" y="16541"/>
                </a:lnTo>
                <a:cubicBezTo>
                  <a:pt x="2170" y="16884"/>
                  <a:pt x="2170" y="17444"/>
                  <a:pt x="2514" y="17787"/>
                </a:cubicBezTo>
                <a:lnTo>
                  <a:pt x="3812" y="19087"/>
                </a:lnTo>
                <a:cubicBezTo>
                  <a:pt x="4156" y="19430"/>
                  <a:pt x="4716" y="19430"/>
                  <a:pt x="5059" y="19087"/>
                </a:cubicBezTo>
                <a:lnTo>
                  <a:pt x="5824" y="18321"/>
                </a:lnTo>
                <a:cubicBezTo>
                  <a:pt x="6167" y="17979"/>
                  <a:pt x="6800" y="17882"/>
                  <a:pt x="7230" y="18105"/>
                </a:cubicBezTo>
                <a:lnTo>
                  <a:pt x="8160" y="18487"/>
                </a:lnTo>
                <a:cubicBezTo>
                  <a:pt x="8622" y="18635"/>
                  <a:pt x="9001" y="19152"/>
                  <a:pt x="9001" y="19637"/>
                </a:cubicBezTo>
                <a:lnTo>
                  <a:pt x="9001" y="20718"/>
                </a:lnTo>
                <a:cubicBezTo>
                  <a:pt x="9001" y="21203"/>
                  <a:pt x="9398" y="21600"/>
                  <a:pt x="9882" y="21600"/>
                </a:cubicBezTo>
                <a:lnTo>
                  <a:pt x="11718" y="21600"/>
                </a:lnTo>
                <a:cubicBezTo>
                  <a:pt x="12204" y="21600"/>
                  <a:pt x="12601" y="21203"/>
                  <a:pt x="12601" y="20718"/>
                </a:cubicBezTo>
                <a:lnTo>
                  <a:pt x="12601" y="19637"/>
                </a:lnTo>
                <a:cubicBezTo>
                  <a:pt x="12601" y="19152"/>
                  <a:pt x="12978" y="18635"/>
                  <a:pt x="13440" y="18487"/>
                </a:cubicBezTo>
                <a:lnTo>
                  <a:pt x="14370" y="18105"/>
                </a:lnTo>
                <a:cubicBezTo>
                  <a:pt x="14800" y="17882"/>
                  <a:pt x="15433" y="17979"/>
                  <a:pt x="15775" y="18321"/>
                </a:cubicBezTo>
                <a:lnTo>
                  <a:pt x="16541" y="19087"/>
                </a:lnTo>
                <a:cubicBezTo>
                  <a:pt x="16884" y="19430"/>
                  <a:pt x="17444" y="19430"/>
                  <a:pt x="17788" y="19087"/>
                </a:cubicBezTo>
                <a:lnTo>
                  <a:pt x="19087" y="17787"/>
                </a:lnTo>
                <a:cubicBezTo>
                  <a:pt x="19430" y="17444"/>
                  <a:pt x="19430" y="16884"/>
                  <a:pt x="19087" y="16541"/>
                </a:cubicBezTo>
                <a:lnTo>
                  <a:pt x="18321" y="15776"/>
                </a:lnTo>
                <a:cubicBezTo>
                  <a:pt x="17979" y="15433"/>
                  <a:pt x="17882" y="14801"/>
                  <a:pt x="18105" y="14371"/>
                </a:cubicBezTo>
                <a:lnTo>
                  <a:pt x="18487" y="13439"/>
                </a:lnTo>
                <a:cubicBezTo>
                  <a:pt x="18635" y="12978"/>
                  <a:pt x="19152" y="12601"/>
                  <a:pt x="19637" y="12601"/>
                </a:cubicBezTo>
                <a:lnTo>
                  <a:pt x="20718" y="12601"/>
                </a:lnTo>
                <a:cubicBezTo>
                  <a:pt x="21203" y="12601"/>
                  <a:pt x="21600" y="12204"/>
                  <a:pt x="21600" y="11719"/>
                </a:cubicBezTo>
                <a:lnTo>
                  <a:pt x="21600" y="9882"/>
                </a:lnTo>
                <a:cubicBezTo>
                  <a:pt x="21600" y="9396"/>
                  <a:pt x="21203" y="8999"/>
                  <a:pt x="20718" y="8999"/>
                </a:cubicBezTo>
                <a:lnTo>
                  <a:pt x="19637" y="8999"/>
                </a:lnTo>
                <a:cubicBezTo>
                  <a:pt x="19152" y="8999"/>
                  <a:pt x="18635" y="8623"/>
                  <a:pt x="18487" y="8161"/>
                </a:cubicBezTo>
                <a:lnTo>
                  <a:pt x="18105" y="7229"/>
                </a:lnTo>
                <a:cubicBezTo>
                  <a:pt x="17882" y="6800"/>
                  <a:pt x="17979" y="6167"/>
                  <a:pt x="18321" y="5825"/>
                </a:cubicBezTo>
                <a:lnTo>
                  <a:pt x="19087" y="5060"/>
                </a:lnTo>
                <a:cubicBezTo>
                  <a:pt x="19430" y="4718"/>
                  <a:pt x="19430" y="4156"/>
                  <a:pt x="19087" y="3813"/>
                </a:cubicBezTo>
                <a:lnTo>
                  <a:pt x="17788" y="2514"/>
                </a:lnTo>
                <a:cubicBezTo>
                  <a:pt x="17444" y="2171"/>
                  <a:pt x="16884" y="2171"/>
                  <a:pt x="16541" y="2514"/>
                </a:cubicBezTo>
                <a:lnTo>
                  <a:pt x="15775" y="3279"/>
                </a:lnTo>
                <a:cubicBezTo>
                  <a:pt x="15433" y="3621"/>
                  <a:pt x="14800" y="3718"/>
                  <a:pt x="14370" y="3495"/>
                </a:cubicBezTo>
                <a:lnTo>
                  <a:pt x="13440" y="3114"/>
                </a:lnTo>
                <a:cubicBezTo>
                  <a:pt x="12978" y="2965"/>
                  <a:pt x="12601" y="2448"/>
                  <a:pt x="12601" y="1963"/>
                </a:cubicBezTo>
                <a:lnTo>
                  <a:pt x="12601" y="882"/>
                </a:lnTo>
                <a:cubicBezTo>
                  <a:pt x="12601" y="397"/>
                  <a:pt x="12204" y="0"/>
                  <a:pt x="11718" y="0"/>
                </a:cubicBezTo>
                <a:lnTo>
                  <a:pt x="9882" y="0"/>
                </a:lnTo>
                <a:cubicBezTo>
                  <a:pt x="9398" y="0"/>
                  <a:pt x="9001" y="397"/>
                  <a:pt x="9001" y="882"/>
                </a:cubicBezTo>
                <a:lnTo>
                  <a:pt x="9001" y="1963"/>
                </a:lnTo>
                <a:cubicBezTo>
                  <a:pt x="9001" y="2448"/>
                  <a:pt x="8622" y="2965"/>
                  <a:pt x="8160" y="3114"/>
                </a:cubicBezTo>
                <a:lnTo>
                  <a:pt x="7230" y="3495"/>
                </a:lnTo>
                <a:cubicBezTo>
                  <a:pt x="6800" y="3718"/>
                  <a:pt x="6167" y="3621"/>
                  <a:pt x="5824" y="3279"/>
                </a:cubicBezTo>
                <a:lnTo>
                  <a:pt x="5059" y="2514"/>
                </a:lnTo>
                <a:cubicBezTo>
                  <a:pt x="4716" y="2171"/>
                  <a:pt x="4156" y="2171"/>
                  <a:pt x="3812" y="2514"/>
                </a:cubicBezTo>
                <a:lnTo>
                  <a:pt x="2514" y="3813"/>
                </a:lnTo>
                <a:cubicBezTo>
                  <a:pt x="2170" y="4156"/>
                  <a:pt x="2170" y="4718"/>
                  <a:pt x="2514" y="5060"/>
                </a:cubicBezTo>
                <a:lnTo>
                  <a:pt x="3279" y="5825"/>
                </a:lnTo>
                <a:cubicBezTo>
                  <a:pt x="3621" y="6167"/>
                  <a:pt x="3719" y="6800"/>
                  <a:pt x="3495" y="7229"/>
                </a:cubicBezTo>
                <a:lnTo>
                  <a:pt x="3113" y="8161"/>
                </a:lnTo>
                <a:cubicBezTo>
                  <a:pt x="2965" y="8623"/>
                  <a:pt x="2448" y="8999"/>
                  <a:pt x="1963" y="8999"/>
                </a:cubicBezTo>
                <a:lnTo>
                  <a:pt x="882" y="8999"/>
                </a:lnTo>
                <a:cubicBezTo>
                  <a:pt x="397" y="8999"/>
                  <a:pt x="0" y="9396"/>
                  <a:pt x="0" y="9882"/>
                </a:cubicBezTo>
                <a:close/>
              </a:path>
            </a:pathLst>
          </a:custGeom>
          <a:solidFill>
            <a:schemeClr val="accent4"/>
          </a:solidFill>
          <a:ln w="12700">
            <a:miter lim="400000"/>
          </a:ln>
        </p:spPr>
        <p:txBody>
          <a:bodyPr lIns="38097" tIns="38097" rIns="38097" bIns="38097" anchor="ctr"/>
          <a:lstStyle/>
          <a:p>
            <a:pPr algn="just">
              <a:lnSpc>
                <a:spcPct val="120000"/>
              </a:lnSpc>
              <a:defRPr sz="3200">
                <a:solidFill>
                  <a:srgbClr val="FFFFFF"/>
                </a:solidFill>
                <a:latin typeface="+mn-lt"/>
                <a:ea typeface="+mn-ea"/>
                <a:cs typeface="+mn-cs"/>
                <a:sym typeface="Helvetica Light"/>
              </a:defRPr>
            </a:pPr>
            <a:endParaRPr sz="853">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Shape 727"/>
          <p:cNvSpPr/>
          <p:nvPr/>
        </p:nvSpPr>
        <p:spPr>
          <a:xfrm>
            <a:off x="5977855" y="2325966"/>
            <a:ext cx="1657959" cy="1657891"/>
          </a:xfrm>
          <a:custGeom>
            <a:avLst/>
            <a:gdLst/>
            <a:ahLst/>
            <a:cxnLst>
              <a:cxn ang="0">
                <a:pos x="wd2" y="hd2"/>
              </a:cxn>
              <a:cxn ang="5400000">
                <a:pos x="wd2" y="hd2"/>
              </a:cxn>
              <a:cxn ang="10800000">
                <a:pos x="wd2" y="hd2"/>
              </a:cxn>
              <a:cxn ang="16200000">
                <a:pos x="wd2" y="hd2"/>
              </a:cxn>
            </a:cxnLst>
            <a:rect l="0" t="0" r="r" b="b"/>
            <a:pathLst>
              <a:path w="21600" h="21600" extrusionOk="0">
                <a:moveTo>
                  <a:pt x="5499" y="10800"/>
                </a:moveTo>
                <a:cubicBezTo>
                  <a:pt x="5499" y="7873"/>
                  <a:pt x="7872" y="5499"/>
                  <a:pt x="10800" y="5499"/>
                </a:cubicBezTo>
                <a:cubicBezTo>
                  <a:pt x="13728" y="5499"/>
                  <a:pt x="16100" y="7873"/>
                  <a:pt x="16100" y="10800"/>
                </a:cubicBezTo>
                <a:cubicBezTo>
                  <a:pt x="16100" y="13728"/>
                  <a:pt x="13728" y="16102"/>
                  <a:pt x="10800" y="16102"/>
                </a:cubicBezTo>
                <a:cubicBezTo>
                  <a:pt x="7872" y="16102"/>
                  <a:pt x="5499" y="13728"/>
                  <a:pt x="5499" y="10800"/>
                </a:cubicBezTo>
                <a:close/>
                <a:moveTo>
                  <a:pt x="0" y="9882"/>
                </a:moveTo>
                <a:lnTo>
                  <a:pt x="0" y="11719"/>
                </a:lnTo>
                <a:cubicBezTo>
                  <a:pt x="0" y="12204"/>
                  <a:pt x="397" y="12601"/>
                  <a:pt x="881" y="12601"/>
                </a:cubicBezTo>
                <a:lnTo>
                  <a:pt x="1963" y="12601"/>
                </a:lnTo>
                <a:cubicBezTo>
                  <a:pt x="2448" y="12601"/>
                  <a:pt x="2966" y="12979"/>
                  <a:pt x="3113" y="13440"/>
                </a:cubicBezTo>
                <a:lnTo>
                  <a:pt x="3495" y="14370"/>
                </a:lnTo>
                <a:cubicBezTo>
                  <a:pt x="3719" y="14800"/>
                  <a:pt x="3622" y="15433"/>
                  <a:pt x="3279" y="15776"/>
                </a:cubicBezTo>
                <a:lnTo>
                  <a:pt x="2514" y="16541"/>
                </a:lnTo>
                <a:cubicBezTo>
                  <a:pt x="2171" y="16883"/>
                  <a:pt x="2171" y="17445"/>
                  <a:pt x="2514" y="17788"/>
                </a:cubicBezTo>
                <a:lnTo>
                  <a:pt x="3813" y="19087"/>
                </a:lnTo>
                <a:cubicBezTo>
                  <a:pt x="4155" y="19429"/>
                  <a:pt x="4717" y="19429"/>
                  <a:pt x="5060" y="19087"/>
                </a:cubicBezTo>
                <a:lnTo>
                  <a:pt x="5825" y="18321"/>
                </a:lnTo>
                <a:cubicBezTo>
                  <a:pt x="6167" y="17979"/>
                  <a:pt x="6800" y="17881"/>
                  <a:pt x="7230" y="18105"/>
                </a:cubicBezTo>
                <a:lnTo>
                  <a:pt x="8160" y="18487"/>
                </a:lnTo>
                <a:cubicBezTo>
                  <a:pt x="8622" y="18635"/>
                  <a:pt x="9000" y="19153"/>
                  <a:pt x="9000" y="19638"/>
                </a:cubicBezTo>
                <a:lnTo>
                  <a:pt x="9000" y="20720"/>
                </a:lnTo>
                <a:cubicBezTo>
                  <a:pt x="9000" y="21204"/>
                  <a:pt x="9397" y="21600"/>
                  <a:pt x="9881" y="21600"/>
                </a:cubicBezTo>
                <a:lnTo>
                  <a:pt x="11719" y="21600"/>
                </a:lnTo>
                <a:cubicBezTo>
                  <a:pt x="12203" y="21600"/>
                  <a:pt x="12600" y="21204"/>
                  <a:pt x="12600" y="20720"/>
                </a:cubicBezTo>
                <a:lnTo>
                  <a:pt x="12600" y="19638"/>
                </a:lnTo>
                <a:cubicBezTo>
                  <a:pt x="12600" y="19153"/>
                  <a:pt x="12978" y="18635"/>
                  <a:pt x="13439" y="18487"/>
                </a:cubicBezTo>
                <a:lnTo>
                  <a:pt x="14370" y="18105"/>
                </a:lnTo>
                <a:cubicBezTo>
                  <a:pt x="14801" y="17881"/>
                  <a:pt x="15432" y="17979"/>
                  <a:pt x="15775" y="18321"/>
                </a:cubicBezTo>
                <a:lnTo>
                  <a:pt x="16540" y="19087"/>
                </a:lnTo>
                <a:cubicBezTo>
                  <a:pt x="16883" y="19429"/>
                  <a:pt x="17444" y="19429"/>
                  <a:pt x="17787" y="19087"/>
                </a:cubicBezTo>
                <a:lnTo>
                  <a:pt x="19086" y="17788"/>
                </a:lnTo>
                <a:cubicBezTo>
                  <a:pt x="19429" y="17445"/>
                  <a:pt x="19429" y="16883"/>
                  <a:pt x="19086" y="16541"/>
                </a:cubicBezTo>
                <a:lnTo>
                  <a:pt x="18321" y="15776"/>
                </a:lnTo>
                <a:cubicBezTo>
                  <a:pt x="17978" y="15433"/>
                  <a:pt x="17880" y="14800"/>
                  <a:pt x="18104" y="14370"/>
                </a:cubicBezTo>
                <a:lnTo>
                  <a:pt x="18487" y="13440"/>
                </a:lnTo>
                <a:cubicBezTo>
                  <a:pt x="18634" y="12979"/>
                  <a:pt x="19152" y="12601"/>
                  <a:pt x="19637" y="12601"/>
                </a:cubicBezTo>
                <a:lnTo>
                  <a:pt x="20718" y="12601"/>
                </a:lnTo>
                <a:cubicBezTo>
                  <a:pt x="21203" y="12601"/>
                  <a:pt x="21600" y="12204"/>
                  <a:pt x="21600" y="11719"/>
                </a:cubicBezTo>
                <a:lnTo>
                  <a:pt x="21600" y="9882"/>
                </a:lnTo>
                <a:cubicBezTo>
                  <a:pt x="21600" y="9397"/>
                  <a:pt x="21203" y="9000"/>
                  <a:pt x="20718" y="9000"/>
                </a:cubicBezTo>
                <a:lnTo>
                  <a:pt x="19637" y="9000"/>
                </a:lnTo>
                <a:cubicBezTo>
                  <a:pt x="19152" y="9000"/>
                  <a:pt x="18634" y="8622"/>
                  <a:pt x="18487" y="8160"/>
                </a:cubicBezTo>
                <a:lnTo>
                  <a:pt x="18104" y="7230"/>
                </a:lnTo>
                <a:cubicBezTo>
                  <a:pt x="17880" y="6800"/>
                  <a:pt x="17978" y="6168"/>
                  <a:pt x="18321" y="5824"/>
                </a:cubicBezTo>
                <a:lnTo>
                  <a:pt x="19086" y="5060"/>
                </a:lnTo>
                <a:cubicBezTo>
                  <a:pt x="19429" y="4717"/>
                  <a:pt x="19429" y="4156"/>
                  <a:pt x="19086" y="3813"/>
                </a:cubicBezTo>
                <a:lnTo>
                  <a:pt x="17787" y="2514"/>
                </a:lnTo>
                <a:cubicBezTo>
                  <a:pt x="17444" y="2171"/>
                  <a:pt x="16883" y="2171"/>
                  <a:pt x="16540" y="2514"/>
                </a:cubicBezTo>
                <a:lnTo>
                  <a:pt x="15775" y="3279"/>
                </a:lnTo>
                <a:cubicBezTo>
                  <a:pt x="15432" y="3622"/>
                  <a:pt x="14801" y="3719"/>
                  <a:pt x="14370" y="3495"/>
                </a:cubicBezTo>
                <a:lnTo>
                  <a:pt x="13439" y="3113"/>
                </a:lnTo>
                <a:cubicBezTo>
                  <a:pt x="12978" y="2966"/>
                  <a:pt x="12600" y="2448"/>
                  <a:pt x="12600" y="1963"/>
                </a:cubicBezTo>
                <a:lnTo>
                  <a:pt x="12600" y="882"/>
                </a:lnTo>
                <a:cubicBezTo>
                  <a:pt x="12600" y="397"/>
                  <a:pt x="12203" y="0"/>
                  <a:pt x="11719" y="0"/>
                </a:cubicBezTo>
                <a:lnTo>
                  <a:pt x="9881" y="0"/>
                </a:lnTo>
                <a:cubicBezTo>
                  <a:pt x="9397" y="0"/>
                  <a:pt x="9000" y="397"/>
                  <a:pt x="9000" y="882"/>
                </a:cubicBezTo>
                <a:lnTo>
                  <a:pt x="9000" y="1963"/>
                </a:lnTo>
                <a:cubicBezTo>
                  <a:pt x="9000" y="2448"/>
                  <a:pt x="8622" y="2966"/>
                  <a:pt x="8160" y="3113"/>
                </a:cubicBezTo>
                <a:lnTo>
                  <a:pt x="7230" y="3495"/>
                </a:lnTo>
                <a:cubicBezTo>
                  <a:pt x="6800" y="3719"/>
                  <a:pt x="6167" y="3622"/>
                  <a:pt x="5825" y="3279"/>
                </a:cubicBezTo>
                <a:lnTo>
                  <a:pt x="5060" y="2514"/>
                </a:lnTo>
                <a:cubicBezTo>
                  <a:pt x="4717" y="2171"/>
                  <a:pt x="4155" y="2171"/>
                  <a:pt x="3813" y="2514"/>
                </a:cubicBezTo>
                <a:lnTo>
                  <a:pt x="2514" y="3813"/>
                </a:lnTo>
                <a:cubicBezTo>
                  <a:pt x="2171" y="4156"/>
                  <a:pt x="2171" y="4717"/>
                  <a:pt x="2514" y="5060"/>
                </a:cubicBezTo>
                <a:lnTo>
                  <a:pt x="3279" y="5824"/>
                </a:lnTo>
                <a:cubicBezTo>
                  <a:pt x="3622" y="6168"/>
                  <a:pt x="3719" y="6800"/>
                  <a:pt x="3495" y="7230"/>
                </a:cubicBezTo>
                <a:lnTo>
                  <a:pt x="3113" y="8160"/>
                </a:lnTo>
                <a:cubicBezTo>
                  <a:pt x="2966" y="8622"/>
                  <a:pt x="2448" y="9000"/>
                  <a:pt x="1963" y="9000"/>
                </a:cubicBezTo>
                <a:lnTo>
                  <a:pt x="881" y="9000"/>
                </a:lnTo>
                <a:cubicBezTo>
                  <a:pt x="397" y="9000"/>
                  <a:pt x="0" y="9397"/>
                  <a:pt x="0" y="9882"/>
                </a:cubicBezTo>
                <a:close/>
              </a:path>
            </a:pathLst>
          </a:custGeom>
          <a:solidFill>
            <a:schemeClr val="accent3"/>
          </a:solidFill>
          <a:ln w="12700">
            <a:miter lim="400000"/>
          </a:ln>
        </p:spPr>
        <p:txBody>
          <a:bodyPr lIns="38097" tIns="38097" rIns="38097" bIns="38097" anchor="ctr"/>
          <a:lstStyle/>
          <a:p>
            <a:pPr algn="just">
              <a:lnSpc>
                <a:spcPct val="120000"/>
              </a:lnSpc>
              <a:defRPr sz="3200">
                <a:solidFill>
                  <a:srgbClr val="FFFFFF"/>
                </a:solidFill>
                <a:latin typeface="+mn-lt"/>
                <a:ea typeface="+mn-ea"/>
                <a:cs typeface="+mn-cs"/>
                <a:sym typeface="Helvetica Light"/>
              </a:defRPr>
            </a:pPr>
            <a:endParaRPr sz="853">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Shape 728"/>
          <p:cNvSpPr/>
          <p:nvPr/>
        </p:nvSpPr>
        <p:spPr>
          <a:xfrm>
            <a:off x="4823090" y="3948885"/>
            <a:ext cx="2072376" cy="2072360"/>
          </a:xfrm>
          <a:custGeom>
            <a:avLst/>
            <a:gdLst/>
            <a:ahLst/>
            <a:cxnLst>
              <a:cxn ang="0">
                <a:pos x="wd2" y="hd2"/>
              </a:cxn>
              <a:cxn ang="5400000">
                <a:pos x="wd2" y="hd2"/>
              </a:cxn>
              <a:cxn ang="10800000">
                <a:pos x="wd2" y="hd2"/>
              </a:cxn>
              <a:cxn ang="16200000">
                <a:pos x="wd2" y="hd2"/>
              </a:cxn>
            </a:cxnLst>
            <a:rect l="0" t="0" r="r" b="b"/>
            <a:pathLst>
              <a:path w="21600" h="21600" extrusionOk="0">
                <a:moveTo>
                  <a:pt x="5499" y="10800"/>
                </a:moveTo>
                <a:cubicBezTo>
                  <a:pt x="5499" y="7872"/>
                  <a:pt x="7872" y="5499"/>
                  <a:pt x="10800" y="5499"/>
                </a:cubicBezTo>
                <a:cubicBezTo>
                  <a:pt x="13727" y="5499"/>
                  <a:pt x="16101" y="7872"/>
                  <a:pt x="16101" y="10800"/>
                </a:cubicBezTo>
                <a:cubicBezTo>
                  <a:pt x="16101" y="13727"/>
                  <a:pt x="13727" y="16101"/>
                  <a:pt x="10800" y="16101"/>
                </a:cubicBezTo>
                <a:cubicBezTo>
                  <a:pt x="7872" y="16101"/>
                  <a:pt x="5499" y="13727"/>
                  <a:pt x="5499" y="10800"/>
                </a:cubicBezTo>
                <a:close/>
                <a:moveTo>
                  <a:pt x="0" y="9882"/>
                </a:moveTo>
                <a:lnTo>
                  <a:pt x="0" y="11719"/>
                </a:lnTo>
                <a:cubicBezTo>
                  <a:pt x="0" y="12203"/>
                  <a:pt x="397" y="12600"/>
                  <a:pt x="882" y="12600"/>
                </a:cubicBezTo>
                <a:lnTo>
                  <a:pt x="1963" y="12600"/>
                </a:lnTo>
                <a:cubicBezTo>
                  <a:pt x="2448" y="12600"/>
                  <a:pt x="2965" y="12978"/>
                  <a:pt x="3113" y="13440"/>
                </a:cubicBezTo>
                <a:lnTo>
                  <a:pt x="3495" y="14369"/>
                </a:lnTo>
                <a:cubicBezTo>
                  <a:pt x="3719" y="14800"/>
                  <a:pt x="3622" y="15433"/>
                  <a:pt x="3279" y="15776"/>
                </a:cubicBezTo>
                <a:lnTo>
                  <a:pt x="2514" y="16541"/>
                </a:lnTo>
                <a:cubicBezTo>
                  <a:pt x="2171" y="16884"/>
                  <a:pt x="2171" y="17444"/>
                  <a:pt x="2514" y="17788"/>
                </a:cubicBezTo>
                <a:lnTo>
                  <a:pt x="3812" y="19086"/>
                </a:lnTo>
                <a:cubicBezTo>
                  <a:pt x="4155" y="19429"/>
                  <a:pt x="4717" y="19429"/>
                  <a:pt x="5060" y="19086"/>
                </a:cubicBezTo>
                <a:lnTo>
                  <a:pt x="5825" y="18321"/>
                </a:lnTo>
                <a:cubicBezTo>
                  <a:pt x="6168" y="17978"/>
                  <a:pt x="6800" y="17880"/>
                  <a:pt x="7230" y="18105"/>
                </a:cubicBezTo>
                <a:lnTo>
                  <a:pt x="8160" y="18487"/>
                </a:lnTo>
                <a:cubicBezTo>
                  <a:pt x="8622" y="18634"/>
                  <a:pt x="9000" y="19152"/>
                  <a:pt x="9000" y="19637"/>
                </a:cubicBezTo>
                <a:lnTo>
                  <a:pt x="9000" y="20719"/>
                </a:lnTo>
                <a:cubicBezTo>
                  <a:pt x="9000" y="21203"/>
                  <a:pt x="9396" y="21600"/>
                  <a:pt x="9881" y="21600"/>
                </a:cubicBezTo>
                <a:lnTo>
                  <a:pt x="11718" y="21600"/>
                </a:lnTo>
                <a:cubicBezTo>
                  <a:pt x="12203" y="21600"/>
                  <a:pt x="12600" y="21203"/>
                  <a:pt x="12600" y="20719"/>
                </a:cubicBezTo>
                <a:lnTo>
                  <a:pt x="12600" y="19637"/>
                </a:lnTo>
                <a:cubicBezTo>
                  <a:pt x="12600" y="19152"/>
                  <a:pt x="12978" y="18634"/>
                  <a:pt x="13439" y="18487"/>
                </a:cubicBezTo>
                <a:lnTo>
                  <a:pt x="14370" y="18105"/>
                </a:lnTo>
                <a:cubicBezTo>
                  <a:pt x="14800" y="17880"/>
                  <a:pt x="15432" y="17978"/>
                  <a:pt x="15775" y="18321"/>
                </a:cubicBezTo>
                <a:lnTo>
                  <a:pt x="16540" y="19086"/>
                </a:lnTo>
                <a:cubicBezTo>
                  <a:pt x="16883" y="19429"/>
                  <a:pt x="17444" y="19429"/>
                  <a:pt x="17787" y="19086"/>
                </a:cubicBezTo>
                <a:lnTo>
                  <a:pt x="19086" y="17788"/>
                </a:lnTo>
                <a:cubicBezTo>
                  <a:pt x="19429" y="17444"/>
                  <a:pt x="19429" y="16884"/>
                  <a:pt x="19086" y="16541"/>
                </a:cubicBezTo>
                <a:lnTo>
                  <a:pt x="18321" y="15776"/>
                </a:lnTo>
                <a:cubicBezTo>
                  <a:pt x="17978" y="15433"/>
                  <a:pt x="17881" y="14800"/>
                  <a:pt x="18105" y="14369"/>
                </a:cubicBezTo>
                <a:lnTo>
                  <a:pt x="18486" y="13440"/>
                </a:lnTo>
                <a:cubicBezTo>
                  <a:pt x="18634" y="12978"/>
                  <a:pt x="19152" y="12600"/>
                  <a:pt x="19637" y="12600"/>
                </a:cubicBezTo>
                <a:lnTo>
                  <a:pt x="20718" y="12600"/>
                </a:lnTo>
                <a:cubicBezTo>
                  <a:pt x="21203" y="12600"/>
                  <a:pt x="21600" y="12203"/>
                  <a:pt x="21600" y="11719"/>
                </a:cubicBezTo>
                <a:lnTo>
                  <a:pt x="21600" y="9882"/>
                </a:lnTo>
                <a:cubicBezTo>
                  <a:pt x="21600" y="9397"/>
                  <a:pt x="21203" y="9000"/>
                  <a:pt x="20718" y="9000"/>
                </a:cubicBezTo>
                <a:lnTo>
                  <a:pt x="19637" y="9000"/>
                </a:lnTo>
                <a:cubicBezTo>
                  <a:pt x="19152" y="9000"/>
                  <a:pt x="18634" y="8622"/>
                  <a:pt x="18486" y="8161"/>
                </a:cubicBezTo>
                <a:lnTo>
                  <a:pt x="18105" y="7230"/>
                </a:lnTo>
                <a:cubicBezTo>
                  <a:pt x="17881" y="6800"/>
                  <a:pt x="17978" y="6168"/>
                  <a:pt x="18321" y="5825"/>
                </a:cubicBezTo>
                <a:lnTo>
                  <a:pt x="19086" y="5059"/>
                </a:lnTo>
                <a:cubicBezTo>
                  <a:pt x="19429" y="4717"/>
                  <a:pt x="19429" y="4156"/>
                  <a:pt x="19086" y="3812"/>
                </a:cubicBezTo>
                <a:lnTo>
                  <a:pt x="17787" y="2514"/>
                </a:lnTo>
                <a:cubicBezTo>
                  <a:pt x="17444" y="2171"/>
                  <a:pt x="16883" y="2171"/>
                  <a:pt x="16540" y="2514"/>
                </a:cubicBezTo>
                <a:lnTo>
                  <a:pt x="15775" y="3279"/>
                </a:lnTo>
                <a:cubicBezTo>
                  <a:pt x="15432" y="3622"/>
                  <a:pt x="14800" y="3719"/>
                  <a:pt x="14370" y="3495"/>
                </a:cubicBezTo>
                <a:lnTo>
                  <a:pt x="13439" y="3113"/>
                </a:lnTo>
                <a:cubicBezTo>
                  <a:pt x="12978" y="2965"/>
                  <a:pt x="12600" y="2448"/>
                  <a:pt x="12600" y="1963"/>
                </a:cubicBezTo>
                <a:lnTo>
                  <a:pt x="12600" y="882"/>
                </a:lnTo>
                <a:cubicBezTo>
                  <a:pt x="12600" y="396"/>
                  <a:pt x="12203" y="0"/>
                  <a:pt x="11718" y="0"/>
                </a:cubicBezTo>
                <a:lnTo>
                  <a:pt x="9881" y="0"/>
                </a:lnTo>
                <a:cubicBezTo>
                  <a:pt x="9396" y="0"/>
                  <a:pt x="9000" y="396"/>
                  <a:pt x="9000" y="882"/>
                </a:cubicBezTo>
                <a:lnTo>
                  <a:pt x="9000" y="1963"/>
                </a:lnTo>
                <a:cubicBezTo>
                  <a:pt x="9000" y="2448"/>
                  <a:pt x="8622" y="2965"/>
                  <a:pt x="8160" y="3113"/>
                </a:cubicBezTo>
                <a:lnTo>
                  <a:pt x="7230" y="3495"/>
                </a:lnTo>
                <a:cubicBezTo>
                  <a:pt x="6800" y="3719"/>
                  <a:pt x="6168" y="3622"/>
                  <a:pt x="5825" y="3279"/>
                </a:cubicBezTo>
                <a:lnTo>
                  <a:pt x="5060" y="2514"/>
                </a:lnTo>
                <a:cubicBezTo>
                  <a:pt x="4717" y="2171"/>
                  <a:pt x="4155" y="2171"/>
                  <a:pt x="3812" y="2514"/>
                </a:cubicBezTo>
                <a:lnTo>
                  <a:pt x="2514" y="3812"/>
                </a:lnTo>
                <a:cubicBezTo>
                  <a:pt x="2171" y="4156"/>
                  <a:pt x="2171" y="4717"/>
                  <a:pt x="2514" y="5059"/>
                </a:cubicBezTo>
                <a:lnTo>
                  <a:pt x="3279" y="5825"/>
                </a:lnTo>
                <a:cubicBezTo>
                  <a:pt x="3622" y="6168"/>
                  <a:pt x="3719" y="6800"/>
                  <a:pt x="3495" y="7230"/>
                </a:cubicBezTo>
                <a:lnTo>
                  <a:pt x="3113" y="8161"/>
                </a:lnTo>
                <a:cubicBezTo>
                  <a:pt x="2965" y="8622"/>
                  <a:pt x="2448" y="9000"/>
                  <a:pt x="1963" y="9000"/>
                </a:cubicBezTo>
                <a:lnTo>
                  <a:pt x="882" y="9000"/>
                </a:lnTo>
                <a:cubicBezTo>
                  <a:pt x="397" y="9000"/>
                  <a:pt x="0" y="9397"/>
                  <a:pt x="0" y="9882"/>
                </a:cubicBezTo>
                <a:close/>
              </a:path>
            </a:pathLst>
          </a:custGeom>
          <a:solidFill>
            <a:schemeClr val="accent2"/>
          </a:solidFill>
          <a:ln w="12700">
            <a:miter lim="400000"/>
          </a:ln>
        </p:spPr>
        <p:txBody>
          <a:bodyPr lIns="38097" tIns="38097" rIns="38097" bIns="38097" anchor="ctr"/>
          <a:lstStyle/>
          <a:p>
            <a:pPr algn="just">
              <a:lnSpc>
                <a:spcPct val="120000"/>
              </a:lnSpc>
              <a:defRPr sz="3200">
                <a:solidFill>
                  <a:srgbClr val="FFFFFF"/>
                </a:solidFill>
                <a:latin typeface="+mn-lt"/>
                <a:ea typeface="+mn-ea"/>
                <a:cs typeface="+mn-cs"/>
                <a:sym typeface="Helvetica Light"/>
              </a:defRPr>
            </a:pPr>
            <a:endParaRPr sz="853">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Shape 726"/>
          <p:cNvSpPr/>
          <p:nvPr/>
        </p:nvSpPr>
        <p:spPr>
          <a:xfrm>
            <a:off x="4103684" y="2649590"/>
            <a:ext cx="1508459" cy="1508465"/>
          </a:xfrm>
          <a:custGeom>
            <a:avLst/>
            <a:gdLst/>
            <a:ahLst/>
            <a:cxnLst>
              <a:cxn ang="0">
                <a:pos x="wd2" y="hd2"/>
              </a:cxn>
              <a:cxn ang="5400000">
                <a:pos x="wd2" y="hd2"/>
              </a:cxn>
              <a:cxn ang="10800000">
                <a:pos x="wd2" y="hd2"/>
              </a:cxn>
              <a:cxn ang="16200000">
                <a:pos x="wd2" y="hd2"/>
              </a:cxn>
            </a:cxnLst>
            <a:rect l="0" t="0" r="r" b="b"/>
            <a:pathLst>
              <a:path w="21600" h="21600" extrusionOk="0">
                <a:moveTo>
                  <a:pt x="5499" y="10800"/>
                </a:moveTo>
                <a:cubicBezTo>
                  <a:pt x="5499" y="7872"/>
                  <a:pt x="7872" y="5500"/>
                  <a:pt x="10800" y="5500"/>
                </a:cubicBezTo>
                <a:cubicBezTo>
                  <a:pt x="13728" y="5500"/>
                  <a:pt x="16101" y="7872"/>
                  <a:pt x="16101" y="10800"/>
                </a:cubicBezTo>
                <a:cubicBezTo>
                  <a:pt x="16101" y="13728"/>
                  <a:pt x="13728" y="16101"/>
                  <a:pt x="10800" y="16101"/>
                </a:cubicBezTo>
                <a:cubicBezTo>
                  <a:pt x="7872" y="16101"/>
                  <a:pt x="5499" y="13728"/>
                  <a:pt x="5499" y="10800"/>
                </a:cubicBezTo>
                <a:close/>
                <a:moveTo>
                  <a:pt x="0" y="9882"/>
                </a:moveTo>
                <a:lnTo>
                  <a:pt x="0" y="11719"/>
                </a:lnTo>
                <a:cubicBezTo>
                  <a:pt x="0" y="12204"/>
                  <a:pt x="397" y="12601"/>
                  <a:pt x="882" y="12601"/>
                </a:cubicBezTo>
                <a:lnTo>
                  <a:pt x="1963" y="12601"/>
                </a:lnTo>
                <a:cubicBezTo>
                  <a:pt x="2448" y="12601"/>
                  <a:pt x="2965" y="12978"/>
                  <a:pt x="3113" y="13439"/>
                </a:cubicBezTo>
                <a:lnTo>
                  <a:pt x="3495" y="14371"/>
                </a:lnTo>
                <a:cubicBezTo>
                  <a:pt x="3719" y="14800"/>
                  <a:pt x="3621" y="15433"/>
                  <a:pt x="3279" y="15776"/>
                </a:cubicBezTo>
                <a:lnTo>
                  <a:pt x="2514" y="16541"/>
                </a:lnTo>
                <a:cubicBezTo>
                  <a:pt x="2170" y="16884"/>
                  <a:pt x="2170" y="17444"/>
                  <a:pt x="2514" y="17787"/>
                </a:cubicBezTo>
                <a:lnTo>
                  <a:pt x="3812" y="19087"/>
                </a:lnTo>
                <a:cubicBezTo>
                  <a:pt x="4156" y="19430"/>
                  <a:pt x="4716" y="19430"/>
                  <a:pt x="5059" y="19087"/>
                </a:cubicBezTo>
                <a:lnTo>
                  <a:pt x="5824" y="18321"/>
                </a:lnTo>
                <a:cubicBezTo>
                  <a:pt x="6167" y="17979"/>
                  <a:pt x="6800" y="17882"/>
                  <a:pt x="7230" y="18105"/>
                </a:cubicBezTo>
                <a:lnTo>
                  <a:pt x="8160" y="18487"/>
                </a:lnTo>
                <a:cubicBezTo>
                  <a:pt x="8622" y="18635"/>
                  <a:pt x="9001" y="19152"/>
                  <a:pt x="9001" y="19637"/>
                </a:cubicBezTo>
                <a:lnTo>
                  <a:pt x="9001" y="20718"/>
                </a:lnTo>
                <a:cubicBezTo>
                  <a:pt x="9001" y="21203"/>
                  <a:pt x="9398" y="21600"/>
                  <a:pt x="9882" y="21600"/>
                </a:cubicBezTo>
                <a:lnTo>
                  <a:pt x="11718" y="21600"/>
                </a:lnTo>
                <a:cubicBezTo>
                  <a:pt x="12204" y="21600"/>
                  <a:pt x="12601" y="21203"/>
                  <a:pt x="12601" y="20718"/>
                </a:cubicBezTo>
                <a:lnTo>
                  <a:pt x="12601" y="19637"/>
                </a:lnTo>
                <a:cubicBezTo>
                  <a:pt x="12601" y="19152"/>
                  <a:pt x="12978" y="18635"/>
                  <a:pt x="13440" y="18487"/>
                </a:cubicBezTo>
                <a:lnTo>
                  <a:pt x="14370" y="18105"/>
                </a:lnTo>
                <a:cubicBezTo>
                  <a:pt x="14800" y="17882"/>
                  <a:pt x="15433" y="17979"/>
                  <a:pt x="15775" y="18321"/>
                </a:cubicBezTo>
                <a:lnTo>
                  <a:pt x="16541" y="19087"/>
                </a:lnTo>
                <a:cubicBezTo>
                  <a:pt x="16884" y="19430"/>
                  <a:pt x="17444" y="19430"/>
                  <a:pt x="17788" y="19087"/>
                </a:cubicBezTo>
                <a:lnTo>
                  <a:pt x="19087" y="17787"/>
                </a:lnTo>
                <a:cubicBezTo>
                  <a:pt x="19430" y="17444"/>
                  <a:pt x="19430" y="16884"/>
                  <a:pt x="19087" y="16541"/>
                </a:cubicBezTo>
                <a:lnTo>
                  <a:pt x="18321" y="15776"/>
                </a:lnTo>
                <a:cubicBezTo>
                  <a:pt x="17979" y="15433"/>
                  <a:pt x="17882" y="14801"/>
                  <a:pt x="18105" y="14371"/>
                </a:cubicBezTo>
                <a:lnTo>
                  <a:pt x="18487" y="13439"/>
                </a:lnTo>
                <a:cubicBezTo>
                  <a:pt x="18635" y="12978"/>
                  <a:pt x="19152" y="12601"/>
                  <a:pt x="19637" y="12601"/>
                </a:cubicBezTo>
                <a:lnTo>
                  <a:pt x="20718" y="12601"/>
                </a:lnTo>
                <a:cubicBezTo>
                  <a:pt x="21203" y="12601"/>
                  <a:pt x="21600" y="12204"/>
                  <a:pt x="21600" y="11719"/>
                </a:cubicBezTo>
                <a:lnTo>
                  <a:pt x="21600" y="9882"/>
                </a:lnTo>
                <a:cubicBezTo>
                  <a:pt x="21600" y="9396"/>
                  <a:pt x="21203" y="8999"/>
                  <a:pt x="20718" y="8999"/>
                </a:cubicBezTo>
                <a:lnTo>
                  <a:pt x="19637" y="8999"/>
                </a:lnTo>
                <a:cubicBezTo>
                  <a:pt x="19152" y="8999"/>
                  <a:pt x="18635" y="8623"/>
                  <a:pt x="18487" y="8161"/>
                </a:cubicBezTo>
                <a:lnTo>
                  <a:pt x="18105" y="7229"/>
                </a:lnTo>
                <a:cubicBezTo>
                  <a:pt x="17882" y="6800"/>
                  <a:pt x="17979" y="6167"/>
                  <a:pt x="18321" y="5825"/>
                </a:cubicBezTo>
                <a:lnTo>
                  <a:pt x="19087" y="5060"/>
                </a:lnTo>
                <a:cubicBezTo>
                  <a:pt x="19430" y="4718"/>
                  <a:pt x="19430" y="4156"/>
                  <a:pt x="19087" y="3813"/>
                </a:cubicBezTo>
                <a:lnTo>
                  <a:pt x="17788" y="2514"/>
                </a:lnTo>
                <a:cubicBezTo>
                  <a:pt x="17444" y="2171"/>
                  <a:pt x="16884" y="2171"/>
                  <a:pt x="16541" y="2514"/>
                </a:cubicBezTo>
                <a:lnTo>
                  <a:pt x="15775" y="3279"/>
                </a:lnTo>
                <a:cubicBezTo>
                  <a:pt x="15433" y="3621"/>
                  <a:pt x="14800" y="3718"/>
                  <a:pt x="14370" y="3495"/>
                </a:cubicBezTo>
                <a:lnTo>
                  <a:pt x="13440" y="3114"/>
                </a:lnTo>
                <a:cubicBezTo>
                  <a:pt x="12978" y="2965"/>
                  <a:pt x="12601" y="2448"/>
                  <a:pt x="12601" y="1963"/>
                </a:cubicBezTo>
                <a:lnTo>
                  <a:pt x="12601" y="882"/>
                </a:lnTo>
                <a:cubicBezTo>
                  <a:pt x="12601" y="397"/>
                  <a:pt x="12204" y="0"/>
                  <a:pt x="11718" y="0"/>
                </a:cubicBezTo>
                <a:lnTo>
                  <a:pt x="9882" y="0"/>
                </a:lnTo>
                <a:cubicBezTo>
                  <a:pt x="9398" y="0"/>
                  <a:pt x="9001" y="397"/>
                  <a:pt x="9001" y="882"/>
                </a:cubicBezTo>
                <a:lnTo>
                  <a:pt x="9001" y="1963"/>
                </a:lnTo>
                <a:cubicBezTo>
                  <a:pt x="9001" y="2448"/>
                  <a:pt x="8622" y="2965"/>
                  <a:pt x="8160" y="3114"/>
                </a:cubicBezTo>
                <a:lnTo>
                  <a:pt x="7230" y="3495"/>
                </a:lnTo>
                <a:cubicBezTo>
                  <a:pt x="6800" y="3718"/>
                  <a:pt x="6167" y="3621"/>
                  <a:pt x="5824" y="3279"/>
                </a:cubicBezTo>
                <a:lnTo>
                  <a:pt x="5059" y="2514"/>
                </a:lnTo>
                <a:cubicBezTo>
                  <a:pt x="4716" y="2171"/>
                  <a:pt x="4156" y="2171"/>
                  <a:pt x="3812" y="2514"/>
                </a:cubicBezTo>
                <a:lnTo>
                  <a:pt x="2514" y="3813"/>
                </a:lnTo>
                <a:cubicBezTo>
                  <a:pt x="2170" y="4156"/>
                  <a:pt x="2170" y="4718"/>
                  <a:pt x="2514" y="5060"/>
                </a:cubicBezTo>
                <a:lnTo>
                  <a:pt x="3279" y="5825"/>
                </a:lnTo>
                <a:cubicBezTo>
                  <a:pt x="3621" y="6167"/>
                  <a:pt x="3719" y="6800"/>
                  <a:pt x="3495" y="7229"/>
                </a:cubicBezTo>
                <a:lnTo>
                  <a:pt x="3113" y="8161"/>
                </a:lnTo>
                <a:cubicBezTo>
                  <a:pt x="2965" y="8623"/>
                  <a:pt x="2448" y="8999"/>
                  <a:pt x="1963" y="8999"/>
                </a:cubicBezTo>
                <a:lnTo>
                  <a:pt x="882" y="8999"/>
                </a:lnTo>
                <a:cubicBezTo>
                  <a:pt x="397" y="8999"/>
                  <a:pt x="0" y="9396"/>
                  <a:pt x="0" y="9882"/>
                </a:cubicBezTo>
                <a:close/>
              </a:path>
            </a:pathLst>
          </a:custGeom>
          <a:solidFill>
            <a:schemeClr val="accent1"/>
          </a:solidFill>
          <a:ln w="12700">
            <a:miter lim="400000"/>
          </a:ln>
        </p:spPr>
        <p:txBody>
          <a:bodyPr lIns="38097" tIns="38097" rIns="38097" bIns="38097" anchor="ctr"/>
          <a:lstStyle/>
          <a:p>
            <a:pPr algn="just">
              <a:lnSpc>
                <a:spcPct val="120000"/>
              </a:lnSpc>
              <a:defRPr sz="3200">
                <a:solidFill>
                  <a:srgbClr val="FFFFFF"/>
                </a:solidFill>
                <a:latin typeface="+mn-lt"/>
                <a:ea typeface="+mn-ea"/>
                <a:cs typeface="+mn-cs"/>
                <a:sym typeface="Helvetica Light"/>
              </a:defRPr>
            </a:pPr>
            <a:endParaRPr sz="853">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Text Placeholder 10"/>
          <p:cNvSpPr txBox="1">
            <a:spLocks/>
          </p:cNvSpPr>
          <p:nvPr/>
        </p:nvSpPr>
        <p:spPr>
          <a:xfrm>
            <a:off x="2165385" y="2208347"/>
            <a:ext cx="1823820" cy="306377"/>
          </a:xfrm>
          <a:prstGeom prst="rect">
            <a:avLst/>
          </a:prstGeom>
        </p:spPr>
        <p:txBody>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20000"/>
              </a:lnSpc>
              <a:spcBef>
                <a:spcPts val="0"/>
              </a:spcBef>
              <a:buNone/>
            </a:pPr>
            <a:r>
              <a:rPr lang="zh-CN" altLang="en-US" sz="1328">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1328"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Text Placeholder 11"/>
          <p:cNvSpPr txBox="1">
            <a:spLocks/>
          </p:cNvSpPr>
          <p:nvPr/>
        </p:nvSpPr>
        <p:spPr>
          <a:xfrm>
            <a:off x="2165385" y="2466099"/>
            <a:ext cx="1911679" cy="553257"/>
          </a:xfrm>
          <a:prstGeom prst="rect">
            <a:avLst/>
          </a:prstGeom>
        </p:spPr>
        <p:txBody>
          <a:bodyPr>
            <a:norm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20000"/>
              </a:lnSpc>
              <a:spcBef>
                <a:spcPts val="0"/>
              </a:spcBef>
              <a:buNone/>
            </a:pPr>
            <a:r>
              <a:rPr lang="zh-CN" altLang="en-US" sz="759" dirty="0">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请替换文字内容，点击添加相关标题文字，修改文字内容，也可以直接复制你的内容到此。</a:t>
            </a:r>
            <a:endParaRPr lang="en-AU" sz="759"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Text Placeholder 10"/>
          <p:cNvSpPr txBox="1">
            <a:spLocks/>
          </p:cNvSpPr>
          <p:nvPr/>
        </p:nvSpPr>
        <p:spPr>
          <a:xfrm>
            <a:off x="2601668" y="4663302"/>
            <a:ext cx="1823820" cy="306379"/>
          </a:xfrm>
          <a:prstGeom prst="rect">
            <a:avLst/>
          </a:prstGeom>
        </p:spPr>
        <p:txBody>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20000"/>
              </a:lnSpc>
              <a:spcBef>
                <a:spcPts val="0"/>
              </a:spcBef>
              <a:buNone/>
            </a:pPr>
            <a:r>
              <a:rPr lang="zh-CN" altLang="en-US" sz="1328">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1328"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Text Placeholder 11"/>
          <p:cNvSpPr txBox="1">
            <a:spLocks/>
          </p:cNvSpPr>
          <p:nvPr/>
        </p:nvSpPr>
        <p:spPr>
          <a:xfrm>
            <a:off x="2601669" y="4922560"/>
            <a:ext cx="1911679" cy="552368"/>
          </a:xfrm>
          <a:prstGeom prst="rect">
            <a:avLst/>
          </a:prstGeom>
        </p:spPr>
        <p:txBody>
          <a:bodyPr>
            <a:norm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20000"/>
              </a:lnSpc>
              <a:spcBef>
                <a:spcPts val="0"/>
              </a:spcBef>
              <a:buNone/>
            </a:pPr>
            <a:r>
              <a:rPr lang="zh-CN" altLang="en-US" sz="759" dirty="0">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759">
                <a:latin typeface="Arial" panose="020B0604020202020204" pitchFamily="34" charset="0"/>
                <a:ea typeface="微软雅黑" panose="020B0503020204020204" pitchFamily="34" charset="-122"/>
                <a:cs typeface="+mn-ea"/>
                <a:sym typeface="Arial" panose="020B0604020202020204" pitchFamily="34" charset="0"/>
              </a:rPr>
              <a:t>，点击添加相关</a:t>
            </a:r>
            <a:r>
              <a:rPr lang="zh-CN" altLang="en-US" sz="759" dirty="0">
                <a:latin typeface="Arial" panose="020B0604020202020204" pitchFamily="34" charset="0"/>
                <a:ea typeface="微软雅黑" panose="020B0503020204020204" pitchFamily="34" charset="-122"/>
                <a:cs typeface="+mn-ea"/>
                <a:sym typeface="Arial" panose="020B0604020202020204" pitchFamily="34" charset="0"/>
              </a:rPr>
              <a:t>标题文字，修改文字内容，也可以直接复制你的内容到此。</a:t>
            </a:r>
            <a:endParaRPr lang="en-AU" sz="759"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Text Placeholder 10"/>
          <p:cNvSpPr txBox="1">
            <a:spLocks/>
          </p:cNvSpPr>
          <p:nvPr/>
        </p:nvSpPr>
        <p:spPr>
          <a:xfrm>
            <a:off x="7712785" y="2204938"/>
            <a:ext cx="1823820" cy="306377"/>
          </a:xfrm>
          <a:prstGeom prst="rect">
            <a:avLst/>
          </a:prstGeom>
        </p:spPr>
        <p:txBody>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20000"/>
              </a:lnSpc>
              <a:spcBef>
                <a:spcPts val="0"/>
              </a:spcBef>
              <a:buNone/>
            </a:pPr>
            <a:r>
              <a:rPr lang="zh-CN" altLang="en-US" sz="1328">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1328"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Text Placeholder 11"/>
          <p:cNvSpPr txBox="1">
            <a:spLocks/>
          </p:cNvSpPr>
          <p:nvPr/>
        </p:nvSpPr>
        <p:spPr>
          <a:xfrm>
            <a:off x="7712785" y="2462690"/>
            <a:ext cx="1911679" cy="553257"/>
          </a:xfrm>
          <a:prstGeom prst="rect">
            <a:avLst/>
          </a:prstGeom>
        </p:spPr>
        <p:txBody>
          <a:bodyPr>
            <a:norm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20000"/>
              </a:lnSpc>
              <a:spcBef>
                <a:spcPts val="0"/>
              </a:spcBef>
              <a:buNone/>
            </a:pPr>
            <a:r>
              <a:rPr lang="zh-CN" altLang="en-US" sz="759" dirty="0">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759">
                <a:latin typeface="Arial" panose="020B0604020202020204" pitchFamily="34" charset="0"/>
                <a:ea typeface="微软雅黑" panose="020B0503020204020204" pitchFamily="34" charset="-122"/>
                <a:cs typeface="+mn-ea"/>
                <a:sym typeface="Arial" panose="020B0604020202020204" pitchFamily="34" charset="0"/>
              </a:rPr>
              <a:t>，点击添加相关</a:t>
            </a:r>
            <a:r>
              <a:rPr lang="zh-CN" altLang="en-US" sz="759" dirty="0">
                <a:latin typeface="Arial" panose="020B0604020202020204" pitchFamily="34" charset="0"/>
                <a:ea typeface="微软雅黑" panose="020B0503020204020204" pitchFamily="34" charset="-122"/>
                <a:cs typeface="+mn-ea"/>
                <a:sym typeface="Arial" panose="020B0604020202020204" pitchFamily="34" charset="0"/>
              </a:rPr>
              <a:t>标题文字，修改文字内容，也可以直接复制你的内容到此。</a:t>
            </a:r>
            <a:endParaRPr lang="en-AU" sz="759"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Text Placeholder 10"/>
          <p:cNvSpPr txBox="1">
            <a:spLocks/>
          </p:cNvSpPr>
          <p:nvPr/>
        </p:nvSpPr>
        <p:spPr>
          <a:xfrm>
            <a:off x="8271249" y="4629789"/>
            <a:ext cx="1823820" cy="306379"/>
          </a:xfrm>
          <a:prstGeom prst="rect">
            <a:avLst/>
          </a:prstGeom>
        </p:spPr>
        <p:txBody>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20000"/>
              </a:lnSpc>
              <a:spcBef>
                <a:spcPts val="0"/>
              </a:spcBef>
              <a:buNone/>
            </a:pPr>
            <a:r>
              <a:rPr lang="zh-CN" altLang="en-US" sz="1328">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1328"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Text Placeholder 11"/>
          <p:cNvSpPr txBox="1">
            <a:spLocks/>
          </p:cNvSpPr>
          <p:nvPr/>
        </p:nvSpPr>
        <p:spPr>
          <a:xfrm>
            <a:off x="8271250" y="4887542"/>
            <a:ext cx="1911679" cy="553257"/>
          </a:xfrm>
          <a:prstGeom prst="rect">
            <a:avLst/>
          </a:prstGeom>
        </p:spPr>
        <p:txBody>
          <a:bodyPr>
            <a:norm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20000"/>
              </a:lnSpc>
              <a:spcBef>
                <a:spcPts val="0"/>
              </a:spcBef>
              <a:buNone/>
            </a:pPr>
            <a:r>
              <a:rPr lang="zh-CN" altLang="en-US" sz="759" dirty="0">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759">
                <a:latin typeface="Arial" panose="020B0604020202020204" pitchFamily="34" charset="0"/>
                <a:ea typeface="微软雅黑" panose="020B0503020204020204" pitchFamily="34" charset="-122"/>
                <a:cs typeface="+mn-ea"/>
                <a:sym typeface="Arial" panose="020B0604020202020204" pitchFamily="34" charset="0"/>
              </a:rPr>
              <a:t>，点击添加相关</a:t>
            </a:r>
            <a:r>
              <a:rPr lang="zh-CN" altLang="en-US" sz="759" dirty="0">
                <a:latin typeface="Arial" panose="020B0604020202020204" pitchFamily="34" charset="0"/>
                <a:ea typeface="微软雅黑" panose="020B0503020204020204" pitchFamily="34" charset="-122"/>
                <a:cs typeface="+mn-ea"/>
                <a:sym typeface="Arial" panose="020B0604020202020204" pitchFamily="34" charset="0"/>
              </a:rPr>
              <a:t>标题文字，修改文字内容，也可以直接复制你的内容到此。</a:t>
            </a:r>
            <a:endParaRPr lang="en-AU" sz="759"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TextBox 42"/>
          <p:cNvSpPr txBox="1"/>
          <p:nvPr/>
        </p:nvSpPr>
        <p:spPr>
          <a:xfrm>
            <a:off x="4678590" y="404664"/>
            <a:ext cx="2727080" cy="400110"/>
          </a:xfrm>
          <a:prstGeom prst="rect">
            <a:avLst/>
          </a:prstGeom>
          <a:noFill/>
        </p:spPr>
        <p:txBody>
          <a:bodyPr wrap="square" rtlCol="0">
            <a:spAutoFit/>
          </a:bodyPr>
          <a:lstStyle/>
          <a:p>
            <a:pPr algn="ct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添加您的标题文本</a:t>
            </a:r>
          </a:p>
        </p:txBody>
      </p:sp>
      <p:cxnSp>
        <p:nvCxnSpPr>
          <p:cNvPr id="20" name="直接连接符​​ 14"/>
          <p:cNvCxnSpPr/>
          <p:nvPr/>
        </p:nvCxnSpPr>
        <p:spPr>
          <a:xfrm>
            <a:off x="8005083" y="624880"/>
            <a:ext cx="4077013"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1" name="直接连接符​​ 14"/>
          <p:cNvCxnSpPr/>
          <p:nvPr/>
        </p:nvCxnSpPr>
        <p:spPr>
          <a:xfrm>
            <a:off x="120923" y="624880"/>
            <a:ext cx="4077013"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00329845"/>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 calcmode="lin" valueType="num">
                                      <p:cBhvr>
                                        <p:cTn id="9" dur="500" fill="hold"/>
                                        <p:tgtEl>
                                          <p:spTgt spid="10"/>
                                        </p:tgtEl>
                                        <p:attrNameLst>
                                          <p:attrName>style.rotation</p:attrName>
                                        </p:attrNameLst>
                                      </p:cBhvr>
                                      <p:tavLst>
                                        <p:tav tm="0">
                                          <p:val>
                                            <p:fltVal val="360"/>
                                          </p:val>
                                        </p:tav>
                                        <p:tav tm="100000">
                                          <p:val>
                                            <p:fltVal val="0"/>
                                          </p:val>
                                        </p:tav>
                                      </p:tavLst>
                                    </p:anim>
                                    <p:animEffect transition="in" filter="fade">
                                      <p:cBhvr>
                                        <p:cTn id="10" dur="500"/>
                                        <p:tgtEl>
                                          <p:spTgt spid="10"/>
                                        </p:tgtEl>
                                      </p:cBhvr>
                                    </p:animEffect>
                                  </p:childTnLst>
                                </p:cTn>
                              </p:par>
                            </p:childTnLst>
                          </p:cTn>
                        </p:par>
                        <p:par>
                          <p:cTn id="11" fill="hold">
                            <p:stCondLst>
                              <p:cond delay="500"/>
                            </p:stCondLst>
                            <p:childTnLst>
                              <p:par>
                                <p:cTn id="12" presetID="49" presetClass="entr" presetSubtype="0" decel="100000" fill="hold" grpId="0" nodeType="afterEffect">
                                  <p:stCondLst>
                                    <p:cond delay="0"/>
                                  </p:stCondLst>
                                  <p:childTnLst>
                                    <p:set>
                                      <p:cBhvr>
                                        <p:cTn id="13" dur="1" fill="hold">
                                          <p:stCondLst>
                                            <p:cond delay="0"/>
                                          </p:stCondLst>
                                        </p:cTn>
                                        <p:tgtEl>
                                          <p:spTgt spid="8"/>
                                        </p:tgtEl>
                                        <p:attrNameLst>
                                          <p:attrName>style.visibility</p:attrName>
                                        </p:attrNameLst>
                                      </p:cBhvr>
                                      <p:to>
                                        <p:strVal val="visible"/>
                                      </p:to>
                                    </p:set>
                                    <p:anim calcmode="lin" valueType="num">
                                      <p:cBhvr>
                                        <p:cTn id="14" dur="500" fill="hold"/>
                                        <p:tgtEl>
                                          <p:spTgt spid="8"/>
                                        </p:tgtEl>
                                        <p:attrNameLst>
                                          <p:attrName>ppt_w</p:attrName>
                                        </p:attrNameLst>
                                      </p:cBhvr>
                                      <p:tavLst>
                                        <p:tav tm="0">
                                          <p:val>
                                            <p:fltVal val="0"/>
                                          </p:val>
                                        </p:tav>
                                        <p:tav tm="100000">
                                          <p:val>
                                            <p:strVal val="#ppt_w"/>
                                          </p:val>
                                        </p:tav>
                                      </p:tavLst>
                                    </p:anim>
                                    <p:anim calcmode="lin" valueType="num">
                                      <p:cBhvr>
                                        <p:cTn id="15" dur="500" fill="hold"/>
                                        <p:tgtEl>
                                          <p:spTgt spid="8"/>
                                        </p:tgtEl>
                                        <p:attrNameLst>
                                          <p:attrName>ppt_h</p:attrName>
                                        </p:attrNameLst>
                                      </p:cBhvr>
                                      <p:tavLst>
                                        <p:tav tm="0">
                                          <p:val>
                                            <p:fltVal val="0"/>
                                          </p:val>
                                        </p:tav>
                                        <p:tav tm="100000">
                                          <p:val>
                                            <p:strVal val="#ppt_h"/>
                                          </p:val>
                                        </p:tav>
                                      </p:tavLst>
                                    </p:anim>
                                    <p:anim calcmode="lin" valueType="num">
                                      <p:cBhvr>
                                        <p:cTn id="16" dur="500" fill="hold"/>
                                        <p:tgtEl>
                                          <p:spTgt spid="8"/>
                                        </p:tgtEl>
                                        <p:attrNameLst>
                                          <p:attrName>style.rotation</p:attrName>
                                        </p:attrNameLst>
                                      </p:cBhvr>
                                      <p:tavLst>
                                        <p:tav tm="0">
                                          <p:val>
                                            <p:fltVal val="360"/>
                                          </p:val>
                                        </p:tav>
                                        <p:tav tm="100000">
                                          <p:val>
                                            <p:fltVal val="0"/>
                                          </p:val>
                                        </p:tav>
                                      </p:tavLst>
                                    </p:anim>
                                    <p:animEffect transition="in" filter="fade">
                                      <p:cBhvr>
                                        <p:cTn id="17" dur="500"/>
                                        <p:tgtEl>
                                          <p:spTgt spid="8"/>
                                        </p:tgtEl>
                                      </p:cBhvr>
                                    </p:animEffect>
                                  </p:childTnLst>
                                </p:cTn>
                              </p:par>
                            </p:childTnLst>
                          </p:cTn>
                        </p:par>
                        <p:par>
                          <p:cTn id="18" fill="hold">
                            <p:stCondLst>
                              <p:cond delay="1000"/>
                            </p:stCondLst>
                            <p:childTnLst>
                              <p:par>
                                <p:cTn id="19" presetID="49" presetClass="entr" presetSubtype="0" decel="100000"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p:cTn id="21" dur="500" fill="hold"/>
                                        <p:tgtEl>
                                          <p:spTgt spid="9"/>
                                        </p:tgtEl>
                                        <p:attrNameLst>
                                          <p:attrName>ppt_w</p:attrName>
                                        </p:attrNameLst>
                                      </p:cBhvr>
                                      <p:tavLst>
                                        <p:tav tm="0">
                                          <p:val>
                                            <p:fltVal val="0"/>
                                          </p:val>
                                        </p:tav>
                                        <p:tav tm="100000">
                                          <p:val>
                                            <p:strVal val="#ppt_w"/>
                                          </p:val>
                                        </p:tav>
                                      </p:tavLst>
                                    </p:anim>
                                    <p:anim calcmode="lin" valueType="num">
                                      <p:cBhvr>
                                        <p:cTn id="22" dur="500" fill="hold"/>
                                        <p:tgtEl>
                                          <p:spTgt spid="9"/>
                                        </p:tgtEl>
                                        <p:attrNameLst>
                                          <p:attrName>ppt_h</p:attrName>
                                        </p:attrNameLst>
                                      </p:cBhvr>
                                      <p:tavLst>
                                        <p:tav tm="0">
                                          <p:val>
                                            <p:fltVal val="0"/>
                                          </p:val>
                                        </p:tav>
                                        <p:tav tm="100000">
                                          <p:val>
                                            <p:strVal val="#ppt_h"/>
                                          </p:val>
                                        </p:tav>
                                      </p:tavLst>
                                    </p:anim>
                                    <p:anim calcmode="lin" valueType="num">
                                      <p:cBhvr>
                                        <p:cTn id="23" dur="500" fill="hold"/>
                                        <p:tgtEl>
                                          <p:spTgt spid="9"/>
                                        </p:tgtEl>
                                        <p:attrNameLst>
                                          <p:attrName>style.rotation</p:attrName>
                                        </p:attrNameLst>
                                      </p:cBhvr>
                                      <p:tavLst>
                                        <p:tav tm="0">
                                          <p:val>
                                            <p:fltVal val="360"/>
                                          </p:val>
                                        </p:tav>
                                        <p:tav tm="100000">
                                          <p:val>
                                            <p:fltVal val="0"/>
                                          </p:val>
                                        </p:tav>
                                      </p:tavLst>
                                    </p:anim>
                                    <p:animEffect transition="in" filter="fade">
                                      <p:cBhvr>
                                        <p:cTn id="24" dur="500"/>
                                        <p:tgtEl>
                                          <p:spTgt spid="9"/>
                                        </p:tgtEl>
                                      </p:cBhvr>
                                    </p:animEffect>
                                  </p:childTnLst>
                                </p:cTn>
                              </p:par>
                            </p:childTnLst>
                          </p:cTn>
                        </p:par>
                        <p:par>
                          <p:cTn id="25" fill="hold">
                            <p:stCondLst>
                              <p:cond delay="1500"/>
                            </p:stCondLst>
                            <p:childTnLst>
                              <p:par>
                                <p:cTn id="26" presetID="49" presetClass="entr" presetSubtype="0" decel="100000" fill="hold" grpId="0" nodeType="after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p:cTn id="28" dur="500" fill="hold"/>
                                        <p:tgtEl>
                                          <p:spTgt spid="7"/>
                                        </p:tgtEl>
                                        <p:attrNameLst>
                                          <p:attrName>ppt_w</p:attrName>
                                        </p:attrNameLst>
                                      </p:cBhvr>
                                      <p:tavLst>
                                        <p:tav tm="0">
                                          <p:val>
                                            <p:fltVal val="0"/>
                                          </p:val>
                                        </p:tav>
                                        <p:tav tm="100000">
                                          <p:val>
                                            <p:strVal val="#ppt_w"/>
                                          </p:val>
                                        </p:tav>
                                      </p:tavLst>
                                    </p:anim>
                                    <p:anim calcmode="lin" valueType="num">
                                      <p:cBhvr>
                                        <p:cTn id="29" dur="500" fill="hold"/>
                                        <p:tgtEl>
                                          <p:spTgt spid="7"/>
                                        </p:tgtEl>
                                        <p:attrNameLst>
                                          <p:attrName>ppt_h</p:attrName>
                                        </p:attrNameLst>
                                      </p:cBhvr>
                                      <p:tavLst>
                                        <p:tav tm="0">
                                          <p:val>
                                            <p:fltVal val="0"/>
                                          </p:val>
                                        </p:tav>
                                        <p:tav tm="100000">
                                          <p:val>
                                            <p:strVal val="#ppt_h"/>
                                          </p:val>
                                        </p:tav>
                                      </p:tavLst>
                                    </p:anim>
                                    <p:anim calcmode="lin" valueType="num">
                                      <p:cBhvr>
                                        <p:cTn id="30" dur="500" fill="hold"/>
                                        <p:tgtEl>
                                          <p:spTgt spid="7"/>
                                        </p:tgtEl>
                                        <p:attrNameLst>
                                          <p:attrName>style.rotation</p:attrName>
                                        </p:attrNameLst>
                                      </p:cBhvr>
                                      <p:tavLst>
                                        <p:tav tm="0">
                                          <p:val>
                                            <p:fltVal val="360"/>
                                          </p:val>
                                        </p:tav>
                                        <p:tav tm="100000">
                                          <p:val>
                                            <p:fltVal val="0"/>
                                          </p:val>
                                        </p:tav>
                                      </p:tavLst>
                                    </p:anim>
                                    <p:animEffect transition="in" filter="fade">
                                      <p:cBhvr>
                                        <p:cTn id="31" dur="500"/>
                                        <p:tgtEl>
                                          <p:spTgt spid="7"/>
                                        </p:tgtEl>
                                      </p:cBhvr>
                                    </p:animEffect>
                                  </p:childTnLst>
                                </p:cTn>
                              </p:par>
                            </p:childTnLst>
                          </p:cTn>
                        </p:par>
                        <p:par>
                          <p:cTn id="32" fill="hold">
                            <p:stCondLst>
                              <p:cond delay="2000"/>
                            </p:stCondLst>
                            <p:childTnLst>
                              <p:par>
                                <p:cTn id="33" presetID="10" presetClass="entr" presetSubtype="0" fill="hold" grpId="0" nodeType="afterEffect">
                                  <p:stCondLst>
                                    <p:cond delay="0"/>
                                  </p:stCondLst>
                                  <p:childTnLst>
                                    <p:set>
                                      <p:cBhvr>
                                        <p:cTn id="34" dur="1" fill="hold">
                                          <p:stCondLst>
                                            <p:cond delay="0"/>
                                          </p:stCondLst>
                                        </p:cTn>
                                        <p:tgtEl>
                                          <p:spTgt spid="11">
                                            <p:txEl>
                                              <p:pRg st="0" end="0"/>
                                            </p:txEl>
                                          </p:spTgt>
                                        </p:tgtEl>
                                        <p:attrNameLst>
                                          <p:attrName>style.visibility</p:attrName>
                                        </p:attrNameLst>
                                      </p:cBhvr>
                                      <p:to>
                                        <p:strVal val="visible"/>
                                      </p:to>
                                    </p:set>
                                    <p:animEffect transition="in" filter="fade">
                                      <p:cBhvr>
                                        <p:cTn id="35" dur="500"/>
                                        <p:tgtEl>
                                          <p:spTgt spid="11">
                                            <p:txEl>
                                              <p:pRg st="0" end="0"/>
                                            </p:txEl>
                                          </p:spTgt>
                                        </p:tgtEl>
                                      </p:cBhvr>
                                    </p:animEffect>
                                  </p:childTnLst>
                                </p:cTn>
                              </p:par>
                            </p:childTnLst>
                          </p:cTn>
                        </p:par>
                        <p:par>
                          <p:cTn id="36" fill="hold">
                            <p:stCondLst>
                              <p:cond delay="2500"/>
                            </p:stCondLst>
                            <p:childTnLst>
                              <p:par>
                                <p:cTn id="37" presetID="22" presetClass="entr" presetSubtype="4" fill="hold" grpId="0" nodeType="afterEffect">
                                  <p:stCondLst>
                                    <p:cond delay="0"/>
                                  </p:stCondLst>
                                  <p:childTnLst>
                                    <p:set>
                                      <p:cBhvr>
                                        <p:cTn id="38" dur="1" fill="hold">
                                          <p:stCondLst>
                                            <p:cond delay="0"/>
                                          </p:stCondLst>
                                        </p:cTn>
                                        <p:tgtEl>
                                          <p:spTgt spid="12">
                                            <p:txEl>
                                              <p:pRg st="0" end="0"/>
                                            </p:txEl>
                                          </p:spTgt>
                                        </p:tgtEl>
                                        <p:attrNameLst>
                                          <p:attrName>style.visibility</p:attrName>
                                        </p:attrNameLst>
                                      </p:cBhvr>
                                      <p:to>
                                        <p:strVal val="visible"/>
                                      </p:to>
                                    </p:set>
                                    <p:animEffect transition="in" filter="wipe(down)">
                                      <p:cBhvr>
                                        <p:cTn id="39" dur="500"/>
                                        <p:tgtEl>
                                          <p:spTgt spid="12">
                                            <p:txEl>
                                              <p:pRg st="0" end="0"/>
                                            </p:txEl>
                                          </p:spTgt>
                                        </p:tgtEl>
                                      </p:cBhvr>
                                    </p:animEffect>
                                  </p:childTnLst>
                                </p:cTn>
                              </p:par>
                            </p:childTnLst>
                          </p:cTn>
                        </p:par>
                        <p:par>
                          <p:cTn id="40" fill="hold">
                            <p:stCondLst>
                              <p:cond delay="3000"/>
                            </p:stCondLst>
                            <p:childTnLst>
                              <p:par>
                                <p:cTn id="41" presetID="8" presetClass="emph" presetSubtype="0" fill="hold" grpId="1" nodeType="afterEffect">
                                  <p:stCondLst>
                                    <p:cond delay="0"/>
                                  </p:stCondLst>
                                  <p:childTnLst>
                                    <p:animRot by="21600000">
                                      <p:cBhvr>
                                        <p:cTn id="42" dur="2000" fill="hold"/>
                                        <p:tgtEl>
                                          <p:spTgt spid="10"/>
                                        </p:tgtEl>
                                        <p:attrNameLst>
                                          <p:attrName>r</p:attrName>
                                        </p:attrNameLst>
                                      </p:cBhvr>
                                    </p:animRot>
                                  </p:childTnLst>
                                </p:cTn>
                              </p:par>
                            </p:childTnLst>
                          </p:cTn>
                        </p:par>
                        <p:par>
                          <p:cTn id="43" fill="hold">
                            <p:stCondLst>
                              <p:cond delay="5000"/>
                            </p:stCondLst>
                            <p:childTnLst>
                              <p:par>
                                <p:cTn id="44" presetID="10" presetClass="entr" presetSubtype="0" fill="hold" grpId="0" nodeType="afterEffect">
                                  <p:stCondLst>
                                    <p:cond delay="0"/>
                                  </p:stCondLst>
                                  <p:childTnLst>
                                    <p:set>
                                      <p:cBhvr>
                                        <p:cTn id="45" dur="1" fill="hold">
                                          <p:stCondLst>
                                            <p:cond delay="0"/>
                                          </p:stCondLst>
                                        </p:cTn>
                                        <p:tgtEl>
                                          <p:spTgt spid="15">
                                            <p:txEl>
                                              <p:pRg st="0" end="0"/>
                                            </p:txEl>
                                          </p:spTgt>
                                        </p:tgtEl>
                                        <p:attrNameLst>
                                          <p:attrName>style.visibility</p:attrName>
                                        </p:attrNameLst>
                                      </p:cBhvr>
                                      <p:to>
                                        <p:strVal val="visible"/>
                                      </p:to>
                                    </p:set>
                                    <p:animEffect transition="in" filter="fade">
                                      <p:cBhvr>
                                        <p:cTn id="46" dur="500"/>
                                        <p:tgtEl>
                                          <p:spTgt spid="15">
                                            <p:txEl>
                                              <p:pRg st="0" end="0"/>
                                            </p:txEl>
                                          </p:spTgt>
                                        </p:tgtEl>
                                      </p:cBhvr>
                                    </p:animEffect>
                                  </p:childTnLst>
                                </p:cTn>
                              </p:par>
                            </p:childTnLst>
                          </p:cTn>
                        </p:par>
                        <p:par>
                          <p:cTn id="47" fill="hold">
                            <p:stCondLst>
                              <p:cond delay="5500"/>
                            </p:stCondLst>
                            <p:childTnLst>
                              <p:par>
                                <p:cTn id="48" presetID="22" presetClass="entr" presetSubtype="4" fill="hold" grpId="0" nodeType="afterEffect">
                                  <p:stCondLst>
                                    <p:cond delay="0"/>
                                  </p:stCondLst>
                                  <p:childTnLst>
                                    <p:set>
                                      <p:cBhvr>
                                        <p:cTn id="49" dur="1" fill="hold">
                                          <p:stCondLst>
                                            <p:cond delay="0"/>
                                          </p:stCondLst>
                                        </p:cTn>
                                        <p:tgtEl>
                                          <p:spTgt spid="16">
                                            <p:txEl>
                                              <p:pRg st="0" end="0"/>
                                            </p:txEl>
                                          </p:spTgt>
                                        </p:tgtEl>
                                        <p:attrNameLst>
                                          <p:attrName>style.visibility</p:attrName>
                                        </p:attrNameLst>
                                      </p:cBhvr>
                                      <p:to>
                                        <p:strVal val="visible"/>
                                      </p:to>
                                    </p:set>
                                    <p:animEffect transition="in" filter="wipe(down)">
                                      <p:cBhvr>
                                        <p:cTn id="50" dur="500"/>
                                        <p:tgtEl>
                                          <p:spTgt spid="16">
                                            <p:txEl>
                                              <p:pRg st="0" end="0"/>
                                            </p:txEl>
                                          </p:spTgt>
                                        </p:tgtEl>
                                      </p:cBhvr>
                                    </p:animEffect>
                                  </p:childTnLst>
                                </p:cTn>
                              </p:par>
                            </p:childTnLst>
                          </p:cTn>
                        </p:par>
                        <p:par>
                          <p:cTn id="51" fill="hold">
                            <p:stCondLst>
                              <p:cond delay="6000"/>
                            </p:stCondLst>
                            <p:childTnLst>
                              <p:par>
                                <p:cTn id="52" presetID="8" presetClass="emph" presetSubtype="0" fill="hold" grpId="1" nodeType="afterEffect">
                                  <p:stCondLst>
                                    <p:cond delay="0"/>
                                  </p:stCondLst>
                                  <p:childTnLst>
                                    <p:animRot by="21600000">
                                      <p:cBhvr>
                                        <p:cTn id="53" dur="2000" fill="hold"/>
                                        <p:tgtEl>
                                          <p:spTgt spid="8"/>
                                        </p:tgtEl>
                                        <p:attrNameLst>
                                          <p:attrName>r</p:attrName>
                                        </p:attrNameLst>
                                      </p:cBhvr>
                                    </p:animRot>
                                  </p:childTnLst>
                                </p:cTn>
                              </p:par>
                            </p:childTnLst>
                          </p:cTn>
                        </p:par>
                        <p:par>
                          <p:cTn id="54" fill="hold">
                            <p:stCondLst>
                              <p:cond delay="8000"/>
                            </p:stCondLst>
                            <p:childTnLst>
                              <p:par>
                                <p:cTn id="55" presetID="10" presetClass="entr" presetSubtype="0" fill="hold" grpId="0" nodeType="afterEffect">
                                  <p:stCondLst>
                                    <p:cond delay="0"/>
                                  </p:stCondLst>
                                  <p:childTnLst>
                                    <p:set>
                                      <p:cBhvr>
                                        <p:cTn id="56" dur="1" fill="hold">
                                          <p:stCondLst>
                                            <p:cond delay="0"/>
                                          </p:stCondLst>
                                        </p:cTn>
                                        <p:tgtEl>
                                          <p:spTgt spid="13">
                                            <p:txEl>
                                              <p:pRg st="0" end="0"/>
                                            </p:txEl>
                                          </p:spTgt>
                                        </p:tgtEl>
                                        <p:attrNameLst>
                                          <p:attrName>style.visibility</p:attrName>
                                        </p:attrNameLst>
                                      </p:cBhvr>
                                      <p:to>
                                        <p:strVal val="visible"/>
                                      </p:to>
                                    </p:set>
                                    <p:animEffect transition="in" filter="fade">
                                      <p:cBhvr>
                                        <p:cTn id="57" dur="500"/>
                                        <p:tgtEl>
                                          <p:spTgt spid="13">
                                            <p:txEl>
                                              <p:pRg st="0" end="0"/>
                                            </p:txEl>
                                          </p:spTgt>
                                        </p:tgtEl>
                                      </p:cBhvr>
                                    </p:animEffect>
                                  </p:childTnLst>
                                </p:cTn>
                              </p:par>
                            </p:childTnLst>
                          </p:cTn>
                        </p:par>
                        <p:par>
                          <p:cTn id="58" fill="hold">
                            <p:stCondLst>
                              <p:cond delay="8500"/>
                            </p:stCondLst>
                            <p:childTnLst>
                              <p:par>
                                <p:cTn id="59" presetID="22" presetClass="entr" presetSubtype="4" fill="hold" grpId="0" nodeType="afterEffect">
                                  <p:stCondLst>
                                    <p:cond delay="0"/>
                                  </p:stCondLst>
                                  <p:childTnLst>
                                    <p:set>
                                      <p:cBhvr>
                                        <p:cTn id="60" dur="1" fill="hold">
                                          <p:stCondLst>
                                            <p:cond delay="0"/>
                                          </p:stCondLst>
                                        </p:cTn>
                                        <p:tgtEl>
                                          <p:spTgt spid="14">
                                            <p:txEl>
                                              <p:pRg st="0" end="0"/>
                                            </p:txEl>
                                          </p:spTgt>
                                        </p:tgtEl>
                                        <p:attrNameLst>
                                          <p:attrName>style.visibility</p:attrName>
                                        </p:attrNameLst>
                                      </p:cBhvr>
                                      <p:to>
                                        <p:strVal val="visible"/>
                                      </p:to>
                                    </p:set>
                                    <p:animEffect transition="in" filter="wipe(down)">
                                      <p:cBhvr>
                                        <p:cTn id="61" dur="500"/>
                                        <p:tgtEl>
                                          <p:spTgt spid="14">
                                            <p:txEl>
                                              <p:pRg st="0" end="0"/>
                                            </p:txEl>
                                          </p:spTgt>
                                        </p:tgtEl>
                                      </p:cBhvr>
                                    </p:animEffect>
                                  </p:childTnLst>
                                </p:cTn>
                              </p:par>
                            </p:childTnLst>
                          </p:cTn>
                        </p:par>
                        <p:par>
                          <p:cTn id="62" fill="hold">
                            <p:stCondLst>
                              <p:cond delay="9000"/>
                            </p:stCondLst>
                            <p:childTnLst>
                              <p:par>
                                <p:cTn id="63" presetID="8" presetClass="emph" presetSubtype="0" fill="hold" grpId="1" nodeType="afterEffect">
                                  <p:stCondLst>
                                    <p:cond delay="0"/>
                                  </p:stCondLst>
                                  <p:childTnLst>
                                    <p:animRot by="21600000">
                                      <p:cBhvr>
                                        <p:cTn id="64" dur="2000" fill="hold"/>
                                        <p:tgtEl>
                                          <p:spTgt spid="9"/>
                                        </p:tgtEl>
                                        <p:attrNameLst>
                                          <p:attrName>r</p:attrName>
                                        </p:attrNameLst>
                                      </p:cBhvr>
                                    </p:animRot>
                                  </p:childTnLst>
                                </p:cTn>
                              </p:par>
                            </p:childTnLst>
                          </p:cTn>
                        </p:par>
                        <p:par>
                          <p:cTn id="65" fill="hold">
                            <p:stCondLst>
                              <p:cond delay="11000"/>
                            </p:stCondLst>
                            <p:childTnLst>
                              <p:par>
                                <p:cTn id="66" presetID="10" presetClass="entr" presetSubtype="0" fill="hold" grpId="0" nodeType="afterEffect">
                                  <p:stCondLst>
                                    <p:cond delay="0"/>
                                  </p:stCondLst>
                                  <p:childTnLst>
                                    <p:set>
                                      <p:cBhvr>
                                        <p:cTn id="67" dur="1" fill="hold">
                                          <p:stCondLst>
                                            <p:cond delay="0"/>
                                          </p:stCondLst>
                                        </p:cTn>
                                        <p:tgtEl>
                                          <p:spTgt spid="17">
                                            <p:txEl>
                                              <p:pRg st="0" end="0"/>
                                            </p:txEl>
                                          </p:spTgt>
                                        </p:tgtEl>
                                        <p:attrNameLst>
                                          <p:attrName>style.visibility</p:attrName>
                                        </p:attrNameLst>
                                      </p:cBhvr>
                                      <p:to>
                                        <p:strVal val="visible"/>
                                      </p:to>
                                    </p:set>
                                    <p:animEffect transition="in" filter="fade">
                                      <p:cBhvr>
                                        <p:cTn id="68" dur="500"/>
                                        <p:tgtEl>
                                          <p:spTgt spid="17">
                                            <p:txEl>
                                              <p:pRg st="0" end="0"/>
                                            </p:txEl>
                                          </p:spTgt>
                                        </p:tgtEl>
                                      </p:cBhvr>
                                    </p:animEffect>
                                  </p:childTnLst>
                                </p:cTn>
                              </p:par>
                            </p:childTnLst>
                          </p:cTn>
                        </p:par>
                        <p:par>
                          <p:cTn id="69" fill="hold">
                            <p:stCondLst>
                              <p:cond delay="11500"/>
                            </p:stCondLst>
                            <p:childTnLst>
                              <p:par>
                                <p:cTn id="70" presetID="22" presetClass="entr" presetSubtype="4" fill="hold" grpId="0" nodeType="afterEffect">
                                  <p:stCondLst>
                                    <p:cond delay="0"/>
                                  </p:stCondLst>
                                  <p:childTnLst>
                                    <p:set>
                                      <p:cBhvr>
                                        <p:cTn id="71" dur="1" fill="hold">
                                          <p:stCondLst>
                                            <p:cond delay="0"/>
                                          </p:stCondLst>
                                        </p:cTn>
                                        <p:tgtEl>
                                          <p:spTgt spid="18">
                                            <p:txEl>
                                              <p:pRg st="0" end="0"/>
                                            </p:txEl>
                                          </p:spTgt>
                                        </p:tgtEl>
                                        <p:attrNameLst>
                                          <p:attrName>style.visibility</p:attrName>
                                        </p:attrNameLst>
                                      </p:cBhvr>
                                      <p:to>
                                        <p:strVal val="visible"/>
                                      </p:to>
                                    </p:set>
                                    <p:animEffect transition="in" filter="wipe(down)">
                                      <p:cBhvr>
                                        <p:cTn id="72" dur="500"/>
                                        <p:tgtEl>
                                          <p:spTgt spid="18">
                                            <p:txEl>
                                              <p:pRg st="0" end="0"/>
                                            </p:txEl>
                                          </p:spTgt>
                                        </p:tgtEl>
                                      </p:cBhvr>
                                    </p:animEffect>
                                  </p:childTnLst>
                                </p:cTn>
                              </p:par>
                            </p:childTnLst>
                          </p:cTn>
                        </p:par>
                        <p:par>
                          <p:cTn id="73" fill="hold">
                            <p:stCondLst>
                              <p:cond delay="12000"/>
                            </p:stCondLst>
                            <p:childTnLst>
                              <p:par>
                                <p:cTn id="74" presetID="8" presetClass="emph" presetSubtype="0" fill="hold" grpId="1" nodeType="afterEffect">
                                  <p:stCondLst>
                                    <p:cond delay="0"/>
                                  </p:stCondLst>
                                  <p:childTnLst>
                                    <p:animRot by="21600000">
                                      <p:cBhvr>
                                        <p:cTn id="75" dur="2000" fill="hold"/>
                                        <p:tgtEl>
                                          <p:spTgt spid="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 grpId="1" animBg="1"/>
      <p:bldP spid="8" grpId="0" animBg="1"/>
      <p:bldP spid="8" grpId="1" animBg="1"/>
      <p:bldP spid="9" grpId="0" animBg="1"/>
      <p:bldP spid="9" grpId="1" animBg="1"/>
      <p:bldP spid="10" grpId="0" animBg="1"/>
      <p:bldP spid="10" grpId="1" animBg="1"/>
      <p:bldP spid="11" grpId="0" build="p"/>
      <p:bldP spid="12" grpId="0" build="p"/>
      <p:bldP spid="13" grpId="0" build="p"/>
      <p:bldP spid="14" grpId="0" build="p"/>
      <p:bldP spid="15" grpId="0" build="p"/>
      <p:bldP spid="16" grpId="0" build="p"/>
      <p:bldP spid="17" grpId="0" build="p"/>
      <p:bldP spid="18"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4"/>
          <p:cNvGrpSpPr/>
          <p:nvPr/>
        </p:nvGrpSpPr>
        <p:grpSpPr>
          <a:xfrm>
            <a:off x="1912831" y="2640182"/>
            <a:ext cx="8146952" cy="2166020"/>
            <a:chOff x="1433434" y="2234991"/>
            <a:chExt cx="6110214" cy="1624515"/>
          </a:xfrm>
        </p:grpSpPr>
        <p:grpSp>
          <p:nvGrpSpPr>
            <p:cNvPr id="3" name="组合 1"/>
            <p:cNvGrpSpPr/>
            <p:nvPr/>
          </p:nvGrpSpPr>
          <p:grpSpPr>
            <a:xfrm>
              <a:off x="1433434" y="2234991"/>
              <a:ext cx="2319188" cy="1024878"/>
              <a:chOff x="1433434" y="2234991"/>
              <a:chExt cx="2319188" cy="1024878"/>
            </a:xfrm>
          </p:grpSpPr>
          <p:sp>
            <p:nvSpPr>
              <p:cNvPr id="43012" name="Freeform 6"/>
              <p:cNvSpPr>
                <a:spLocks/>
              </p:cNvSpPr>
              <p:nvPr/>
            </p:nvSpPr>
            <p:spPr bwMode="auto">
              <a:xfrm>
                <a:off x="1433434" y="2234991"/>
                <a:ext cx="2319188" cy="1024878"/>
              </a:xfrm>
              <a:custGeom>
                <a:avLst/>
                <a:gdLst>
                  <a:gd name="T0" fmla="*/ 3006725 w 951"/>
                  <a:gd name="T1" fmla="*/ 752143 h 431"/>
                  <a:gd name="T2" fmla="*/ 2393366 w 951"/>
                  <a:gd name="T3" fmla="*/ 1362075 h 431"/>
                  <a:gd name="T4" fmla="*/ 610198 w 951"/>
                  <a:gd name="T5" fmla="*/ 1358915 h 431"/>
                  <a:gd name="T6" fmla="*/ 0 w 951"/>
                  <a:gd name="T7" fmla="*/ 748983 h 431"/>
                  <a:gd name="T8" fmla="*/ 3006725 w 951"/>
                  <a:gd name="T9" fmla="*/ 752143 h 431"/>
                  <a:gd name="T10" fmla="*/ 0 60000 65536"/>
                  <a:gd name="T11" fmla="*/ 0 60000 65536"/>
                  <a:gd name="T12" fmla="*/ 0 60000 65536"/>
                  <a:gd name="T13" fmla="*/ 0 60000 65536"/>
                  <a:gd name="T14" fmla="*/ 0 60000 65536"/>
                  <a:gd name="T15" fmla="*/ 0 w 951"/>
                  <a:gd name="T16" fmla="*/ 0 h 431"/>
                  <a:gd name="T17" fmla="*/ 951 w 951"/>
                  <a:gd name="T18" fmla="*/ 431 h 431"/>
                </a:gdLst>
                <a:ahLst/>
                <a:cxnLst>
                  <a:cxn ang="T10">
                    <a:pos x="T0" y="T1"/>
                  </a:cxn>
                  <a:cxn ang="T11">
                    <a:pos x="T2" y="T3"/>
                  </a:cxn>
                  <a:cxn ang="T12">
                    <a:pos x="T4" y="T5"/>
                  </a:cxn>
                  <a:cxn ang="T13">
                    <a:pos x="T6" y="T7"/>
                  </a:cxn>
                  <a:cxn ang="T14">
                    <a:pos x="T8" y="T9"/>
                  </a:cxn>
                </a:cxnLst>
                <a:rect l="T15" t="T16" r="T17" b="T18"/>
                <a:pathLst>
                  <a:path w="951" h="431">
                    <a:moveTo>
                      <a:pt x="951" y="238"/>
                    </a:moveTo>
                    <a:cubicBezTo>
                      <a:pt x="757" y="431"/>
                      <a:pt x="757" y="431"/>
                      <a:pt x="757" y="431"/>
                    </a:cubicBezTo>
                    <a:cubicBezTo>
                      <a:pt x="593" y="299"/>
                      <a:pt x="358" y="299"/>
                      <a:pt x="193" y="430"/>
                    </a:cubicBezTo>
                    <a:cubicBezTo>
                      <a:pt x="0" y="237"/>
                      <a:pt x="0" y="237"/>
                      <a:pt x="0" y="237"/>
                    </a:cubicBezTo>
                    <a:cubicBezTo>
                      <a:pt x="272" y="0"/>
                      <a:pt x="679" y="1"/>
                      <a:pt x="951" y="238"/>
                    </a:cubicBezTo>
                    <a:close/>
                  </a:path>
                </a:pathLst>
              </a:custGeom>
              <a:solidFill>
                <a:schemeClr val="accent1"/>
              </a:solidFill>
              <a:ln>
                <a:noFill/>
                <a:headEnd/>
                <a:tailEnd/>
              </a:ln>
              <a:effectLst>
                <a:outerShdw blurRad="127000" dist="190500" dir="9000000" algn="r" rotWithShape="0">
                  <a:prstClr val="black">
                    <a:alpha val="40000"/>
                  </a:prstClr>
                </a:outerShdw>
              </a:effectLst>
            </p:spPr>
            <p:style>
              <a:lnRef idx="3">
                <a:schemeClr val="lt1"/>
              </a:lnRef>
              <a:fillRef idx="1">
                <a:schemeClr val="accent3"/>
              </a:fillRef>
              <a:effectRef idx="1">
                <a:schemeClr val="accent3"/>
              </a:effectRef>
              <a:fontRef idx="minor">
                <a:schemeClr val="lt1"/>
              </a:fontRef>
            </p:style>
            <p:txBody>
              <a:bodyPr/>
              <a:lstStyle/>
              <a:p>
                <a:endParaRPr lang="zh-CN" altLang="en-US" sz="2400">
                  <a:ea typeface="微软雅黑" panose="020B0503020204020204" pitchFamily="34" charset="-122"/>
                </a:endParaRPr>
              </a:p>
            </p:txBody>
          </p:sp>
          <p:sp>
            <p:nvSpPr>
              <p:cNvPr id="43029" name="TextBox 26"/>
              <p:cNvSpPr txBox="1">
                <a:spLocks noChangeArrowheads="1"/>
              </p:cNvSpPr>
              <p:nvPr/>
            </p:nvSpPr>
            <p:spPr bwMode="auto">
              <a:xfrm>
                <a:off x="2296700" y="2411207"/>
                <a:ext cx="679513" cy="623248"/>
              </a:xfrm>
              <a:prstGeom prst="rect">
                <a:avLst/>
              </a:prstGeom>
              <a:noFill/>
              <a:ln w="9525">
                <a:noFill/>
                <a:miter lim="800000"/>
                <a:headEnd/>
                <a:tailEnd/>
              </a:ln>
            </p:spPr>
            <p:txBody>
              <a:bodyPr wrap="none">
                <a:spAutoFit/>
              </a:bodyPr>
              <a:lstStyle/>
              <a:p>
                <a:r>
                  <a:rPr lang="en-US" altLang="zh-CN" sz="4800" dirty="0">
                    <a:solidFill>
                      <a:schemeClr val="tx1">
                        <a:lumMod val="10000"/>
                        <a:lumOff val="90000"/>
                      </a:schemeClr>
                    </a:solidFill>
                    <a:latin typeface="微软雅黑" panose="020B0503020204020204" pitchFamily="34" charset="-122"/>
                    <a:ea typeface="微软雅黑" panose="020B0503020204020204" pitchFamily="34" charset="-122"/>
                  </a:rPr>
                  <a:t>01</a:t>
                </a:r>
                <a:endParaRPr lang="zh-CN" altLang="en-US" sz="4800" dirty="0">
                  <a:solidFill>
                    <a:schemeClr val="tx1">
                      <a:lumMod val="10000"/>
                      <a:lumOff val="90000"/>
                    </a:schemeClr>
                  </a:solidFill>
                  <a:latin typeface="微软雅黑" panose="020B0503020204020204" pitchFamily="34" charset="-122"/>
                  <a:ea typeface="微软雅黑" panose="020B0503020204020204" pitchFamily="34" charset="-122"/>
                </a:endParaRPr>
              </a:p>
            </p:txBody>
          </p:sp>
        </p:grpSp>
        <p:grpSp>
          <p:nvGrpSpPr>
            <p:cNvPr id="4" name="组合 3"/>
            <p:cNvGrpSpPr/>
            <p:nvPr/>
          </p:nvGrpSpPr>
          <p:grpSpPr>
            <a:xfrm>
              <a:off x="5224460" y="2234991"/>
              <a:ext cx="2319188" cy="1024878"/>
              <a:chOff x="5224460" y="2234991"/>
              <a:chExt cx="2319188" cy="1024878"/>
            </a:xfrm>
          </p:grpSpPr>
          <p:sp>
            <p:nvSpPr>
              <p:cNvPr id="37" name="Freeform 6"/>
              <p:cNvSpPr>
                <a:spLocks/>
              </p:cNvSpPr>
              <p:nvPr/>
            </p:nvSpPr>
            <p:spPr bwMode="auto">
              <a:xfrm>
                <a:off x="5224460" y="2234991"/>
                <a:ext cx="2319188" cy="1024878"/>
              </a:xfrm>
              <a:custGeom>
                <a:avLst/>
                <a:gdLst>
                  <a:gd name="T0" fmla="*/ 3006725 w 951"/>
                  <a:gd name="T1" fmla="*/ 752143 h 431"/>
                  <a:gd name="T2" fmla="*/ 2393366 w 951"/>
                  <a:gd name="T3" fmla="*/ 1362075 h 431"/>
                  <a:gd name="T4" fmla="*/ 610198 w 951"/>
                  <a:gd name="T5" fmla="*/ 1358915 h 431"/>
                  <a:gd name="T6" fmla="*/ 0 w 951"/>
                  <a:gd name="T7" fmla="*/ 748983 h 431"/>
                  <a:gd name="T8" fmla="*/ 3006725 w 951"/>
                  <a:gd name="T9" fmla="*/ 752143 h 431"/>
                  <a:gd name="T10" fmla="*/ 0 60000 65536"/>
                  <a:gd name="T11" fmla="*/ 0 60000 65536"/>
                  <a:gd name="T12" fmla="*/ 0 60000 65536"/>
                  <a:gd name="T13" fmla="*/ 0 60000 65536"/>
                  <a:gd name="T14" fmla="*/ 0 60000 65536"/>
                  <a:gd name="T15" fmla="*/ 0 w 951"/>
                  <a:gd name="T16" fmla="*/ 0 h 431"/>
                  <a:gd name="T17" fmla="*/ 951 w 951"/>
                  <a:gd name="T18" fmla="*/ 431 h 431"/>
                </a:gdLst>
                <a:ahLst/>
                <a:cxnLst>
                  <a:cxn ang="T10">
                    <a:pos x="T0" y="T1"/>
                  </a:cxn>
                  <a:cxn ang="T11">
                    <a:pos x="T2" y="T3"/>
                  </a:cxn>
                  <a:cxn ang="T12">
                    <a:pos x="T4" y="T5"/>
                  </a:cxn>
                  <a:cxn ang="T13">
                    <a:pos x="T6" y="T7"/>
                  </a:cxn>
                  <a:cxn ang="T14">
                    <a:pos x="T8" y="T9"/>
                  </a:cxn>
                </a:cxnLst>
                <a:rect l="T15" t="T16" r="T17" b="T18"/>
                <a:pathLst>
                  <a:path w="951" h="431">
                    <a:moveTo>
                      <a:pt x="951" y="238"/>
                    </a:moveTo>
                    <a:cubicBezTo>
                      <a:pt x="757" y="431"/>
                      <a:pt x="757" y="431"/>
                      <a:pt x="757" y="431"/>
                    </a:cubicBezTo>
                    <a:cubicBezTo>
                      <a:pt x="593" y="299"/>
                      <a:pt x="358" y="299"/>
                      <a:pt x="193" y="430"/>
                    </a:cubicBezTo>
                    <a:cubicBezTo>
                      <a:pt x="0" y="237"/>
                      <a:pt x="0" y="237"/>
                      <a:pt x="0" y="237"/>
                    </a:cubicBezTo>
                    <a:cubicBezTo>
                      <a:pt x="272" y="0"/>
                      <a:pt x="679" y="1"/>
                      <a:pt x="951" y="238"/>
                    </a:cubicBezTo>
                    <a:close/>
                  </a:path>
                </a:pathLst>
              </a:custGeom>
              <a:solidFill>
                <a:schemeClr val="accent3"/>
              </a:solidFill>
              <a:ln>
                <a:noFill/>
                <a:headEnd/>
                <a:tailEnd/>
              </a:ln>
              <a:effectLst>
                <a:outerShdw blurRad="127000" dist="190500" dir="9000000" algn="r" rotWithShape="0">
                  <a:prstClr val="black">
                    <a:alpha val="40000"/>
                  </a:prstClr>
                </a:outerShdw>
              </a:effectLst>
            </p:spPr>
            <p:style>
              <a:lnRef idx="3">
                <a:schemeClr val="lt1"/>
              </a:lnRef>
              <a:fillRef idx="1">
                <a:schemeClr val="accent3"/>
              </a:fillRef>
              <a:effectRef idx="1">
                <a:schemeClr val="accent3"/>
              </a:effectRef>
              <a:fontRef idx="minor">
                <a:schemeClr val="lt1"/>
              </a:fontRef>
            </p:style>
            <p:txBody>
              <a:bodyPr/>
              <a:lstStyle/>
              <a:p>
                <a:endParaRPr lang="zh-CN" altLang="en-US" sz="2400">
                  <a:ea typeface="微软雅黑" panose="020B0503020204020204" pitchFamily="34" charset="-122"/>
                </a:endParaRPr>
              </a:p>
            </p:txBody>
          </p:sp>
          <p:sp>
            <p:nvSpPr>
              <p:cNvPr id="43030" name="TextBox 34"/>
              <p:cNvSpPr txBox="1">
                <a:spLocks noChangeArrowheads="1"/>
              </p:cNvSpPr>
              <p:nvPr/>
            </p:nvSpPr>
            <p:spPr bwMode="auto">
              <a:xfrm>
                <a:off x="6092625" y="2428500"/>
                <a:ext cx="679513" cy="623248"/>
              </a:xfrm>
              <a:prstGeom prst="rect">
                <a:avLst/>
              </a:prstGeom>
              <a:noFill/>
              <a:ln w="9525">
                <a:noFill/>
                <a:miter lim="800000"/>
                <a:headEnd/>
                <a:tailEnd/>
              </a:ln>
            </p:spPr>
            <p:txBody>
              <a:bodyPr wrap="none">
                <a:spAutoFit/>
              </a:bodyPr>
              <a:lstStyle/>
              <a:p>
                <a:r>
                  <a:rPr lang="en-US" altLang="zh-CN" sz="4800" dirty="0">
                    <a:solidFill>
                      <a:schemeClr val="tx1">
                        <a:lumMod val="10000"/>
                        <a:lumOff val="90000"/>
                      </a:schemeClr>
                    </a:solidFill>
                    <a:latin typeface="微软雅黑" panose="020B0503020204020204" pitchFamily="34" charset="-122"/>
                    <a:ea typeface="微软雅黑" panose="020B0503020204020204" pitchFamily="34" charset="-122"/>
                  </a:rPr>
                  <a:t>03</a:t>
                </a:r>
                <a:endParaRPr lang="zh-CN" altLang="en-US" sz="4800" dirty="0">
                  <a:solidFill>
                    <a:schemeClr val="tx1">
                      <a:lumMod val="10000"/>
                      <a:lumOff val="90000"/>
                    </a:schemeClr>
                  </a:solidFill>
                  <a:latin typeface="微软雅黑" panose="020B0503020204020204" pitchFamily="34" charset="-122"/>
                  <a:ea typeface="微软雅黑" panose="020B0503020204020204" pitchFamily="34" charset="-122"/>
                </a:endParaRPr>
              </a:p>
            </p:txBody>
          </p:sp>
        </p:grpSp>
        <p:grpSp>
          <p:nvGrpSpPr>
            <p:cNvPr id="5" name="组合 2"/>
            <p:cNvGrpSpPr/>
            <p:nvPr/>
          </p:nvGrpSpPr>
          <p:grpSpPr>
            <a:xfrm>
              <a:off x="3326498" y="2834627"/>
              <a:ext cx="2319188" cy="1024879"/>
              <a:chOff x="3326498" y="2834627"/>
              <a:chExt cx="2319188" cy="1024879"/>
            </a:xfrm>
          </p:grpSpPr>
          <p:sp>
            <p:nvSpPr>
              <p:cNvPr id="36" name="Freeform 6"/>
              <p:cNvSpPr>
                <a:spLocks/>
              </p:cNvSpPr>
              <p:nvPr/>
            </p:nvSpPr>
            <p:spPr bwMode="auto">
              <a:xfrm flipV="1">
                <a:off x="3326498" y="2834627"/>
                <a:ext cx="2319188" cy="1024879"/>
              </a:xfrm>
              <a:custGeom>
                <a:avLst/>
                <a:gdLst>
                  <a:gd name="T0" fmla="*/ 3006725 w 951"/>
                  <a:gd name="T1" fmla="*/ 752143 h 431"/>
                  <a:gd name="T2" fmla="*/ 2393366 w 951"/>
                  <a:gd name="T3" fmla="*/ 1362075 h 431"/>
                  <a:gd name="T4" fmla="*/ 610198 w 951"/>
                  <a:gd name="T5" fmla="*/ 1358915 h 431"/>
                  <a:gd name="T6" fmla="*/ 0 w 951"/>
                  <a:gd name="T7" fmla="*/ 748983 h 431"/>
                  <a:gd name="T8" fmla="*/ 3006725 w 951"/>
                  <a:gd name="T9" fmla="*/ 752143 h 431"/>
                  <a:gd name="T10" fmla="*/ 0 60000 65536"/>
                  <a:gd name="T11" fmla="*/ 0 60000 65536"/>
                  <a:gd name="T12" fmla="*/ 0 60000 65536"/>
                  <a:gd name="T13" fmla="*/ 0 60000 65536"/>
                  <a:gd name="T14" fmla="*/ 0 60000 65536"/>
                  <a:gd name="T15" fmla="*/ 0 w 951"/>
                  <a:gd name="T16" fmla="*/ 0 h 431"/>
                  <a:gd name="T17" fmla="*/ 951 w 951"/>
                  <a:gd name="T18" fmla="*/ 431 h 431"/>
                </a:gdLst>
                <a:ahLst/>
                <a:cxnLst>
                  <a:cxn ang="T10">
                    <a:pos x="T0" y="T1"/>
                  </a:cxn>
                  <a:cxn ang="T11">
                    <a:pos x="T2" y="T3"/>
                  </a:cxn>
                  <a:cxn ang="T12">
                    <a:pos x="T4" y="T5"/>
                  </a:cxn>
                  <a:cxn ang="T13">
                    <a:pos x="T6" y="T7"/>
                  </a:cxn>
                  <a:cxn ang="T14">
                    <a:pos x="T8" y="T9"/>
                  </a:cxn>
                </a:cxnLst>
                <a:rect l="T15" t="T16" r="T17" b="T18"/>
                <a:pathLst>
                  <a:path w="951" h="431">
                    <a:moveTo>
                      <a:pt x="951" y="238"/>
                    </a:moveTo>
                    <a:cubicBezTo>
                      <a:pt x="757" y="431"/>
                      <a:pt x="757" y="431"/>
                      <a:pt x="757" y="431"/>
                    </a:cubicBezTo>
                    <a:cubicBezTo>
                      <a:pt x="593" y="299"/>
                      <a:pt x="358" y="299"/>
                      <a:pt x="193" y="430"/>
                    </a:cubicBezTo>
                    <a:cubicBezTo>
                      <a:pt x="0" y="237"/>
                      <a:pt x="0" y="237"/>
                      <a:pt x="0" y="237"/>
                    </a:cubicBezTo>
                    <a:cubicBezTo>
                      <a:pt x="272" y="0"/>
                      <a:pt x="679" y="1"/>
                      <a:pt x="951" y="238"/>
                    </a:cubicBezTo>
                    <a:close/>
                  </a:path>
                </a:pathLst>
              </a:custGeom>
              <a:solidFill>
                <a:schemeClr val="accent2"/>
              </a:solidFill>
              <a:ln>
                <a:noFill/>
                <a:headEnd/>
                <a:tailEnd/>
              </a:ln>
              <a:effectLst>
                <a:outerShdw blurRad="127000" dist="190500" dir="9000000" algn="r" rotWithShape="0">
                  <a:prstClr val="black">
                    <a:alpha val="40000"/>
                  </a:prstClr>
                </a:outerShdw>
              </a:effectLst>
            </p:spPr>
            <p:style>
              <a:lnRef idx="3">
                <a:schemeClr val="lt1"/>
              </a:lnRef>
              <a:fillRef idx="1">
                <a:schemeClr val="accent3"/>
              </a:fillRef>
              <a:effectRef idx="1">
                <a:schemeClr val="accent3"/>
              </a:effectRef>
              <a:fontRef idx="minor">
                <a:schemeClr val="lt1"/>
              </a:fontRef>
            </p:style>
            <p:txBody>
              <a:bodyPr/>
              <a:lstStyle/>
              <a:p>
                <a:endParaRPr lang="zh-CN" altLang="en-US" sz="2400">
                  <a:ea typeface="微软雅黑" panose="020B0503020204020204" pitchFamily="34" charset="-122"/>
                </a:endParaRPr>
              </a:p>
            </p:txBody>
          </p:sp>
          <p:sp>
            <p:nvSpPr>
              <p:cNvPr id="43031" name="TextBox 35"/>
              <p:cNvSpPr txBox="1">
                <a:spLocks noChangeArrowheads="1"/>
              </p:cNvSpPr>
              <p:nvPr/>
            </p:nvSpPr>
            <p:spPr bwMode="auto">
              <a:xfrm>
                <a:off x="4154890" y="3073072"/>
                <a:ext cx="679513" cy="623248"/>
              </a:xfrm>
              <a:prstGeom prst="rect">
                <a:avLst/>
              </a:prstGeom>
              <a:noFill/>
              <a:ln w="9525">
                <a:noFill/>
                <a:miter lim="800000"/>
                <a:headEnd/>
                <a:tailEnd/>
              </a:ln>
            </p:spPr>
            <p:txBody>
              <a:bodyPr wrap="none">
                <a:spAutoFit/>
              </a:bodyPr>
              <a:lstStyle/>
              <a:p>
                <a:r>
                  <a:rPr lang="en-US" altLang="zh-CN" sz="4800" dirty="0">
                    <a:solidFill>
                      <a:schemeClr val="tx1">
                        <a:lumMod val="10000"/>
                        <a:lumOff val="90000"/>
                      </a:schemeClr>
                    </a:solidFill>
                    <a:latin typeface="微软雅黑" panose="020B0503020204020204" pitchFamily="34" charset="-122"/>
                    <a:ea typeface="微软雅黑" panose="020B0503020204020204" pitchFamily="34" charset="-122"/>
                  </a:rPr>
                  <a:t>02</a:t>
                </a:r>
                <a:endParaRPr lang="zh-CN" altLang="en-US" sz="4800" dirty="0">
                  <a:solidFill>
                    <a:schemeClr val="tx1">
                      <a:lumMod val="10000"/>
                      <a:lumOff val="90000"/>
                    </a:schemeClr>
                  </a:solidFill>
                  <a:latin typeface="微软雅黑" panose="020B0503020204020204" pitchFamily="34" charset="-122"/>
                  <a:ea typeface="微软雅黑" panose="020B0503020204020204" pitchFamily="34" charset="-122"/>
                </a:endParaRPr>
              </a:p>
            </p:txBody>
          </p:sp>
        </p:grpSp>
      </p:grpSp>
      <p:grpSp>
        <p:nvGrpSpPr>
          <p:cNvPr id="6" name="组合 39"/>
          <p:cNvGrpSpPr/>
          <p:nvPr/>
        </p:nvGrpSpPr>
        <p:grpSpPr>
          <a:xfrm>
            <a:off x="2639955" y="1671296"/>
            <a:ext cx="1593984" cy="1085868"/>
            <a:chOff x="873900" y="1541325"/>
            <a:chExt cx="1166203" cy="814401"/>
          </a:xfrm>
        </p:grpSpPr>
        <p:sp>
          <p:nvSpPr>
            <p:cNvPr id="42" name="TextBox 41"/>
            <p:cNvSpPr txBox="1"/>
            <p:nvPr/>
          </p:nvSpPr>
          <p:spPr>
            <a:xfrm>
              <a:off x="873900" y="1767302"/>
              <a:ext cx="1166203" cy="292330"/>
            </a:xfrm>
            <a:prstGeom prst="rect">
              <a:avLst/>
            </a:prstGeom>
            <a:noFill/>
          </p:spPr>
          <p:txBody>
            <a:bodyPr wrap="square" lIns="121908" tIns="60953" rIns="121908" bIns="60953" rtlCol="0">
              <a:spAutoFit/>
            </a:bodyPr>
            <a:lstStyle/>
            <a:p>
              <a:pPr algn="ctr">
                <a:lnSpc>
                  <a:spcPct val="130000"/>
                </a:lnSpc>
              </a:pPr>
              <a:r>
                <a:rPr lang="zh-CN" altLang="en-US" sz="1333" dirty="0">
                  <a:solidFill>
                    <a:schemeClr val="tx1">
                      <a:lumMod val="65000"/>
                      <a:lumOff val="35000"/>
                    </a:schemeClr>
                  </a:solidFill>
                  <a:latin typeface="微软雅黑" pitchFamily="34" charset="-122"/>
                  <a:ea typeface="微软雅黑" panose="020B0503020204020204" pitchFamily="34" charset="-122"/>
                </a:rPr>
                <a:t>您的内容打在这</a:t>
              </a:r>
            </a:p>
          </p:txBody>
        </p:sp>
        <p:grpSp>
          <p:nvGrpSpPr>
            <p:cNvPr id="7" name="组合 42"/>
            <p:cNvGrpSpPr/>
            <p:nvPr/>
          </p:nvGrpSpPr>
          <p:grpSpPr>
            <a:xfrm>
              <a:off x="947384" y="1541325"/>
              <a:ext cx="1008112" cy="814401"/>
              <a:chOff x="947384" y="1541325"/>
              <a:chExt cx="1008112" cy="814401"/>
            </a:xfrm>
          </p:grpSpPr>
          <p:cxnSp>
            <p:nvCxnSpPr>
              <p:cNvPr id="44" name="直接连接符 43"/>
              <p:cNvCxnSpPr/>
              <p:nvPr/>
            </p:nvCxnSpPr>
            <p:spPr>
              <a:xfrm flipV="1">
                <a:off x="1481601" y="2139702"/>
                <a:ext cx="0" cy="216024"/>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45" name="TextBox 44"/>
              <p:cNvSpPr txBox="1"/>
              <p:nvPr/>
            </p:nvSpPr>
            <p:spPr>
              <a:xfrm>
                <a:off x="947384" y="1541325"/>
                <a:ext cx="1008112" cy="323261"/>
              </a:xfrm>
              <a:prstGeom prst="rect">
                <a:avLst/>
              </a:prstGeom>
              <a:noFill/>
            </p:spPr>
            <p:txBody>
              <a:bodyPr wrap="square" lIns="121908" tIns="0" rIns="121908" bIns="0" rtlCol="0" anchor="t">
                <a:spAutoFit/>
              </a:bodyPr>
              <a:lstStyle/>
              <a:p>
                <a:pPr algn="ctr">
                  <a:lnSpc>
                    <a:spcPct val="150000"/>
                  </a:lnSpc>
                </a:pPr>
                <a:r>
                  <a:rPr lang="zh-CN" altLang="en-US" sz="1867" b="1" dirty="0">
                    <a:solidFill>
                      <a:schemeClr val="tx1">
                        <a:lumMod val="65000"/>
                        <a:lumOff val="35000"/>
                      </a:schemeClr>
                    </a:solidFill>
                    <a:latin typeface="微软雅黑" pitchFamily="34" charset="-122"/>
                    <a:ea typeface="微软雅黑" panose="020B0503020204020204" pitchFamily="34" charset="-122"/>
                    <a:cs typeface="华文黑体" pitchFamily="2" charset="-122"/>
                  </a:rPr>
                  <a:t>添加标题</a:t>
                </a:r>
              </a:p>
            </p:txBody>
          </p:sp>
        </p:grpSp>
      </p:grpSp>
      <p:grpSp>
        <p:nvGrpSpPr>
          <p:cNvPr id="8" name="组合 45"/>
          <p:cNvGrpSpPr/>
          <p:nvPr/>
        </p:nvGrpSpPr>
        <p:grpSpPr>
          <a:xfrm>
            <a:off x="7716670" y="1604797"/>
            <a:ext cx="1593984" cy="1085868"/>
            <a:chOff x="873900" y="1541325"/>
            <a:chExt cx="1166203" cy="814401"/>
          </a:xfrm>
        </p:grpSpPr>
        <p:sp>
          <p:nvSpPr>
            <p:cNvPr id="47" name="TextBox 46"/>
            <p:cNvSpPr txBox="1"/>
            <p:nvPr/>
          </p:nvSpPr>
          <p:spPr>
            <a:xfrm>
              <a:off x="873900" y="1767302"/>
              <a:ext cx="1166203" cy="292330"/>
            </a:xfrm>
            <a:prstGeom prst="rect">
              <a:avLst/>
            </a:prstGeom>
            <a:noFill/>
          </p:spPr>
          <p:txBody>
            <a:bodyPr wrap="square" lIns="121908" tIns="60953" rIns="121908" bIns="60953" rtlCol="0">
              <a:spAutoFit/>
            </a:bodyPr>
            <a:lstStyle/>
            <a:p>
              <a:pPr algn="ctr">
                <a:lnSpc>
                  <a:spcPct val="130000"/>
                </a:lnSpc>
              </a:pPr>
              <a:r>
                <a:rPr lang="zh-CN" altLang="en-US" sz="1333" dirty="0">
                  <a:solidFill>
                    <a:schemeClr val="tx1">
                      <a:lumMod val="65000"/>
                      <a:lumOff val="35000"/>
                    </a:schemeClr>
                  </a:solidFill>
                  <a:latin typeface="微软雅黑" pitchFamily="34" charset="-122"/>
                  <a:ea typeface="微软雅黑" panose="020B0503020204020204" pitchFamily="34" charset="-122"/>
                </a:rPr>
                <a:t>您的内容打在这</a:t>
              </a:r>
            </a:p>
          </p:txBody>
        </p:sp>
        <p:grpSp>
          <p:nvGrpSpPr>
            <p:cNvPr id="9" name="组合 47"/>
            <p:cNvGrpSpPr/>
            <p:nvPr/>
          </p:nvGrpSpPr>
          <p:grpSpPr>
            <a:xfrm>
              <a:off x="947384" y="1541325"/>
              <a:ext cx="1008112" cy="814401"/>
              <a:chOff x="947384" y="1541325"/>
              <a:chExt cx="1008112" cy="814401"/>
            </a:xfrm>
          </p:grpSpPr>
          <p:cxnSp>
            <p:nvCxnSpPr>
              <p:cNvPr id="49" name="直接连接符 48"/>
              <p:cNvCxnSpPr/>
              <p:nvPr/>
            </p:nvCxnSpPr>
            <p:spPr>
              <a:xfrm flipV="1">
                <a:off x="1481601" y="2139702"/>
                <a:ext cx="0" cy="216024"/>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50" name="TextBox 49"/>
              <p:cNvSpPr txBox="1"/>
              <p:nvPr/>
            </p:nvSpPr>
            <p:spPr>
              <a:xfrm>
                <a:off x="947384" y="1541325"/>
                <a:ext cx="1008112" cy="323261"/>
              </a:xfrm>
              <a:prstGeom prst="rect">
                <a:avLst/>
              </a:prstGeom>
              <a:noFill/>
            </p:spPr>
            <p:txBody>
              <a:bodyPr wrap="square" lIns="121908" tIns="0" rIns="121908" bIns="0" rtlCol="0" anchor="t">
                <a:spAutoFit/>
              </a:bodyPr>
              <a:lstStyle/>
              <a:p>
                <a:pPr algn="ctr">
                  <a:lnSpc>
                    <a:spcPct val="150000"/>
                  </a:lnSpc>
                </a:pPr>
                <a:r>
                  <a:rPr lang="zh-CN" altLang="en-US" sz="1867" b="1" dirty="0">
                    <a:solidFill>
                      <a:schemeClr val="tx1">
                        <a:lumMod val="65000"/>
                        <a:lumOff val="35000"/>
                      </a:schemeClr>
                    </a:solidFill>
                    <a:latin typeface="微软雅黑" pitchFamily="34" charset="-122"/>
                    <a:ea typeface="微软雅黑" panose="020B0503020204020204" pitchFamily="34" charset="-122"/>
                    <a:cs typeface="华文黑体" pitchFamily="2" charset="-122"/>
                  </a:rPr>
                  <a:t>添加标题</a:t>
                </a:r>
              </a:p>
            </p:txBody>
          </p:sp>
        </p:grpSp>
      </p:grpSp>
      <p:grpSp>
        <p:nvGrpSpPr>
          <p:cNvPr id="10" name="组合 64"/>
          <p:cNvGrpSpPr/>
          <p:nvPr/>
        </p:nvGrpSpPr>
        <p:grpSpPr>
          <a:xfrm>
            <a:off x="5174555" y="2355257"/>
            <a:ext cx="1593984" cy="1085868"/>
            <a:chOff x="873900" y="1541325"/>
            <a:chExt cx="1166203" cy="814401"/>
          </a:xfrm>
        </p:grpSpPr>
        <p:sp>
          <p:nvSpPr>
            <p:cNvPr id="66" name="TextBox 65"/>
            <p:cNvSpPr txBox="1"/>
            <p:nvPr/>
          </p:nvSpPr>
          <p:spPr>
            <a:xfrm>
              <a:off x="873900" y="1767302"/>
              <a:ext cx="1166203" cy="292330"/>
            </a:xfrm>
            <a:prstGeom prst="rect">
              <a:avLst/>
            </a:prstGeom>
            <a:noFill/>
          </p:spPr>
          <p:txBody>
            <a:bodyPr wrap="square" lIns="121908" tIns="60953" rIns="121908" bIns="60953" rtlCol="0">
              <a:spAutoFit/>
            </a:bodyPr>
            <a:lstStyle/>
            <a:p>
              <a:pPr algn="ctr">
                <a:lnSpc>
                  <a:spcPct val="130000"/>
                </a:lnSpc>
              </a:pPr>
              <a:r>
                <a:rPr lang="zh-CN" altLang="en-US" sz="1333" dirty="0">
                  <a:solidFill>
                    <a:schemeClr val="tx1">
                      <a:lumMod val="65000"/>
                      <a:lumOff val="35000"/>
                    </a:schemeClr>
                  </a:solidFill>
                  <a:latin typeface="微软雅黑" pitchFamily="34" charset="-122"/>
                  <a:ea typeface="微软雅黑" panose="020B0503020204020204" pitchFamily="34" charset="-122"/>
                </a:rPr>
                <a:t>您的内容打在这</a:t>
              </a:r>
            </a:p>
          </p:txBody>
        </p:sp>
        <p:grpSp>
          <p:nvGrpSpPr>
            <p:cNvPr id="11" name="组合 66"/>
            <p:cNvGrpSpPr/>
            <p:nvPr/>
          </p:nvGrpSpPr>
          <p:grpSpPr>
            <a:xfrm>
              <a:off x="947384" y="1541325"/>
              <a:ext cx="1008112" cy="814401"/>
              <a:chOff x="947384" y="1541325"/>
              <a:chExt cx="1008112" cy="814401"/>
            </a:xfrm>
          </p:grpSpPr>
          <p:cxnSp>
            <p:nvCxnSpPr>
              <p:cNvPr id="68" name="直接连接符 67"/>
              <p:cNvCxnSpPr/>
              <p:nvPr/>
            </p:nvCxnSpPr>
            <p:spPr>
              <a:xfrm flipV="1">
                <a:off x="1481601" y="2139702"/>
                <a:ext cx="0" cy="216024"/>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69" name="TextBox 68"/>
              <p:cNvSpPr txBox="1"/>
              <p:nvPr/>
            </p:nvSpPr>
            <p:spPr>
              <a:xfrm>
                <a:off x="947384" y="1541325"/>
                <a:ext cx="1008112" cy="323261"/>
              </a:xfrm>
              <a:prstGeom prst="rect">
                <a:avLst/>
              </a:prstGeom>
              <a:noFill/>
            </p:spPr>
            <p:txBody>
              <a:bodyPr wrap="square" lIns="121908" tIns="0" rIns="121908" bIns="0" rtlCol="0" anchor="t">
                <a:spAutoFit/>
              </a:bodyPr>
              <a:lstStyle/>
              <a:p>
                <a:pPr algn="ctr">
                  <a:lnSpc>
                    <a:spcPct val="150000"/>
                  </a:lnSpc>
                </a:pPr>
                <a:r>
                  <a:rPr lang="zh-CN" altLang="en-US" sz="1867" b="1" dirty="0">
                    <a:solidFill>
                      <a:schemeClr val="tx1">
                        <a:lumMod val="65000"/>
                        <a:lumOff val="35000"/>
                      </a:schemeClr>
                    </a:solidFill>
                    <a:latin typeface="微软雅黑" pitchFamily="34" charset="-122"/>
                    <a:ea typeface="微软雅黑" panose="020B0503020204020204" pitchFamily="34" charset="-122"/>
                    <a:cs typeface="华文黑体" pitchFamily="2" charset="-122"/>
                  </a:rPr>
                  <a:t>添加标题</a:t>
                </a:r>
              </a:p>
            </p:txBody>
          </p:sp>
        </p:grpSp>
      </p:grpSp>
      <p:sp>
        <p:nvSpPr>
          <p:cNvPr id="71" name="矩形 30"/>
          <p:cNvSpPr>
            <a:spLocks noChangeArrowheads="1"/>
          </p:cNvSpPr>
          <p:nvPr/>
        </p:nvSpPr>
        <p:spPr bwMode="auto">
          <a:xfrm>
            <a:off x="2318968" y="5146782"/>
            <a:ext cx="7680853" cy="671794"/>
          </a:xfrm>
          <a:prstGeom prst="rect">
            <a:avLst/>
          </a:prstGeom>
          <a:noFill/>
          <a:ln w="9525">
            <a:noFill/>
            <a:miter lim="800000"/>
            <a:headEnd/>
            <a:tailEnd/>
          </a:ln>
        </p:spPr>
        <p:txBody>
          <a:bodyPr wrap="square" lIns="137101" tIns="68552" rIns="137101" bIns="68552">
            <a:spAutoFit/>
          </a:bodyPr>
          <a:lstStyle/>
          <a:p>
            <a:pPr lvl="0" algn="ctr">
              <a:lnSpc>
                <a:spcPct val="130000"/>
              </a:lnSpc>
            </a:pPr>
            <a:r>
              <a:rPr lang="zh-CN" altLang="en-US" sz="1333" dirty="0">
                <a:solidFill>
                  <a:schemeClr val="tx1">
                    <a:lumMod val="75000"/>
                    <a:lumOff val="25000"/>
                  </a:schemeClr>
                </a:solidFill>
                <a:latin typeface="微软雅黑"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您的内容打在这里，或者通过复制您的文本后，在此框中选择粘贴，并选择只保留文字。您的内容打在这里，或者通过复制您的文本后，在此框中选择粘贴。</a:t>
            </a:r>
          </a:p>
        </p:txBody>
      </p:sp>
      <p:sp>
        <p:nvSpPr>
          <p:cNvPr id="72" name="丁字箭头 71"/>
          <p:cNvSpPr/>
          <p:nvPr/>
        </p:nvSpPr>
        <p:spPr>
          <a:xfrm flipV="1">
            <a:off x="1741011" y="4790139"/>
            <a:ext cx="8378008" cy="356647"/>
          </a:xfrm>
          <a:prstGeom prst="leftRightUpArrow">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121812" tIns="60905" rIns="121812" bIns="60905" rtlCol="0" anchor="ctr"/>
          <a:lstStyle/>
          <a:p>
            <a:pPr algn="ctr"/>
            <a:endParaRPr lang="zh-CN" altLang="en-US" sz="2400">
              <a:ea typeface="微软雅黑" panose="020B0503020204020204" pitchFamily="34" charset="-122"/>
            </a:endParaRPr>
          </a:p>
        </p:txBody>
      </p:sp>
      <p:sp>
        <p:nvSpPr>
          <p:cNvPr id="29" name="TextBox 42"/>
          <p:cNvSpPr txBox="1"/>
          <p:nvPr/>
        </p:nvSpPr>
        <p:spPr>
          <a:xfrm>
            <a:off x="4678590" y="404664"/>
            <a:ext cx="2727080" cy="400110"/>
          </a:xfrm>
          <a:prstGeom prst="rect">
            <a:avLst/>
          </a:prstGeom>
          <a:noFill/>
        </p:spPr>
        <p:txBody>
          <a:bodyPr wrap="square" rtlCol="0">
            <a:spAutoFit/>
          </a:bodyPr>
          <a:lstStyle/>
          <a:p>
            <a:pPr algn="ct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添加您的标题文本</a:t>
            </a:r>
          </a:p>
        </p:txBody>
      </p:sp>
      <p:cxnSp>
        <p:nvCxnSpPr>
          <p:cNvPr id="30" name="直接连接符​​ 14"/>
          <p:cNvCxnSpPr/>
          <p:nvPr/>
        </p:nvCxnSpPr>
        <p:spPr>
          <a:xfrm>
            <a:off x="8005083" y="624880"/>
            <a:ext cx="4077013"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31" name="直接连接符​​ 14"/>
          <p:cNvCxnSpPr/>
          <p:nvPr/>
        </p:nvCxnSpPr>
        <p:spPr>
          <a:xfrm>
            <a:off x="120923" y="624880"/>
            <a:ext cx="4077013"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14089610"/>
      </p:ext>
    </p:extLst>
  </p:cSld>
  <p:clrMapOvr>
    <a:masterClrMapping/>
  </p:clrMapOvr>
  <p:transition spd="slow">
    <p:pull dir="l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800"/>
                                        <p:tgtEl>
                                          <p:spTgt spid="2"/>
                                        </p:tgtEl>
                                      </p:cBhvr>
                                    </p:animEffect>
                                  </p:childTnLst>
                                </p:cTn>
                              </p:par>
                            </p:childTnLst>
                          </p:cTn>
                        </p:par>
                        <p:par>
                          <p:cTn id="8" fill="hold">
                            <p:stCondLst>
                              <p:cond delay="800"/>
                            </p:stCondLst>
                            <p:childTnLst>
                              <p:par>
                                <p:cTn id="9" presetID="47"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1000" fill="hold"/>
                                        <p:tgtEl>
                                          <p:spTgt spid="6"/>
                                        </p:tgtEl>
                                        <p:attrNameLst>
                                          <p:attrName>ppt_y</p:attrName>
                                        </p:attrNameLst>
                                      </p:cBhvr>
                                      <p:tavLst>
                                        <p:tav tm="0">
                                          <p:val>
                                            <p:strVal val="#ppt_y-.1"/>
                                          </p:val>
                                        </p:tav>
                                        <p:tav tm="100000">
                                          <p:val>
                                            <p:strVal val="#ppt_y"/>
                                          </p:val>
                                        </p:tav>
                                      </p:tavLst>
                                    </p:anim>
                                  </p:childTnLst>
                                </p:cTn>
                              </p:par>
                              <p:par>
                                <p:cTn id="14" presetID="47" presetClass="entr" presetSubtype="0" fill="hold"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1000"/>
                                        <p:tgtEl>
                                          <p:spTgt spid="10"/>
                                        </p:tgtEl>
                                      </p:cBhvr>
                                    </p:animEffect>
                                    <p:anim calcmode="lin" valueType="num">
                                      <p:cBhvr>
                                        <p:cTn id="17" dur="1000" fill="hold"/>
                                        <p:tgtEl>
                                          <p:spTgt spid="10"/>
                                        </p:tgtEl>
                                        <p:attrNameLst>
                                          <p:attrName>ppt_x</p:attrName>
                                        </p:attrNameLst>
                                      </p:cBhvr>
                                      <p:tavLst>
                                        <p:tav tm="0">
                                          <p:val>
                                            <p:strVal val="#ppt_x"/>
                                          </p:val>
                                        </p:tav>
                                        <p:tav tm="100000">
                                          <p:val>
                                            <p:strVal val="#ppt_x"/>
                                          </p:val>
                                        </p:tav>
                                      </p:tavLst>
                                    </p:anim>
                                    <p:anim calcmode="lin" valueType="num">
                                      <p:cBhvr>
                                        <p:cTn id="18" dur="1000" fill="hold"/>
                                        <p:tgtEl>
                                          <p:spTgt spid="10"/>
                                        </p:tgtEl>
                                        <p:attrNameLst>
                                          <p:attrName>ppt_y</p:attrName>
                                        </p:attrNameLst>
                                      </p:cBhvr>
                                      <p:tavLst>
                                        <p:tav tm="0">
                                          <p:val>
                                            <p:strVal val="#ppt_y-.1"/>
                                          </p:val>
                                        </p:tav>
                                        <p:tav tm="100000">
                                          <p:val>
                                            <p:strVal val="#ppt_y"/>
                                          </p:val>
                                        </p:tav>
                                      </p:tavLst>
                                    </p:anim>
                                  </p:childTnLst>
                                </p:cTn>
                              </p:par>
                              <p:par>
                                <p:cTn id="19" presetID="47" presetClass="entr" presetSubtype="0" fill="hold"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1000"/>
                                        <p:tgtEl>
                                          <p:spTgt spid="8"/>
                                        </p:tgtEl>
                                      </p:cBhvr>
                                    </p:animEffect>
                                    <p:anim calcmode="lin" valueType="num">
                                      <p:cBhvr>
                                        <p:cTn id="22" dur="1000" fill="hold"/>
                                        <p:tgtEl>
                                          <p:spTgt spid="8"/>
                                        </p:tgtEl>
                                        <p:attrNameLst>
                                          <p:attrName>ppt_x</p:attrName>
                                        </p:attrNameLst>
                                      </p:cBhvr>
                                      <p:tavLst>
                                        <p:tav tm="0">
                                          <p:val>
                                            <p:strVal val="#ppt_x"/>
                                          </p:val>
                                        </p:tav>
                                        <p:tav tm="100000">
                                          <p:val>
                                            <p:strVal val="#ppt_x"/>
                                          </p:val>
                                        </p:tav>
                                      </p:tavLst>
                                    </p:anim>
                                    <p:anim calcmode="lin" valueType="num">
                                      <p:cBhvr>
                                        <p:cTn id="23" dur="1000" fill="hold"/>
                                        <p:tgtEl>
                                          <p:spTgt spid="8"/>
                                        </p:tgtEl>
                                        <p:attrNameLst>
                                          <p:attrName>ppt_y</p:attrName>
                                        </p:attrNameLst>
                                      </p:cBhvr>
                                      <p:tavLst>
                                        <p:tav tm="0">
                                          <p:val>
                                            <p:strVal val="#ppt_y-.1"/>
                                          </p:val>
                                        </p:tav>
                                        <p:tav tm="100000">
                                          <p:val>
                                            <p:strVal val="#ppt_y"/>
                                          </p:val>
                                        </p:tav>
                                      </p:tavLst>
                                    </p:anim>
                                  </p:childTnLst>
                                </p:cTn>
                              </p:par>
                            </p:childTnLst>
                          </p:cTn>
                        </p:par>
                        <p:par>
                          <p:cTn id="24" fill="hold">
                            <p:stCondLst>
                              <p:cond delay="1800"/>
                            </p:stCondLst>
                            <p:childTnLst>
                              <p:par>
                                <p:cTn id="25" presetID="47" presetClass="entr" presetSubtype="0" fill="hold" grpId="0" nodeType="afterEffect">
                                  <p:stCondLst>
                                    <p:cond delay="0"/>
                                  </p:stCondLst>
                                  <p:childTnLst>
                                    <p:set>
                                      <p:cBhvr>
                                        <p:cTn id="26" dur="1" fill="hold">
                                          <p:stCondLst>
                                            <p:cond delay="0"/>
                                          </p:stCondLst>
                                        </p:cTn>
                                        <p:tgtEl>
                                          <p:spTgt spid="72"/>
                                        </p:tgtEl>
                                        <p:attrNameLst>
                                          <p:attrName>style.visibility</p:attrName>
                                        </p:attrNameLst>
                                      </p:cBhvr>
                                      <p:to>
                                        <p:strVal val="visible"/>
                                      </p:to>
                                    </p:set>
                                    <p:animEffect transition="in" filter="fade">
                                      <p:cBhvr>
                                        <p:cTn id="27" dur="500"/>
                                        <p:tgtEl>
                                          <p:spTgt spid="72"/>
                                        </p:tgtEl>
                                      </p:cBhvr>
                                    </p:animEffect>
                                    <p:anim calcmode="lin" valueType="num">
                                      <p:cBhvr>
                                        <p:cTn id="28" dur="500" fill="hold"/>
                                        <p:tgtEl>
                                          <p:spTgt spid="72"/>
                                        </p:tgtEl>
                                        <p:attrNameLst>
                                          <p:attrName>ppt_x</p:attrName>
                                        </p:attrNameLst>
                                      </p:cBhvr>
                                      <p:tavLst>
                                        <p:tav tm="0">
                                          <p:val>
                                            <p:strVal val="#ppt_x"/>
                                          </p:val>
                                        </p:tav>
                                        <p:tav tm="100000">
                                          <p:val>
                                            <p:strVal val="#ppt_x"/>
                                          </p:val>
                                        </p:tav>
                                      </p:tavLst>
                                    </p:anim>
                                    <p:anim calcmode="lin" valueType="num">
                                      <p:cBhvr>
                                        <p:cTn id="29" dur="500" fill="hold"/>
                                        <p:tgtEl>
                                          <p:spTgt spid="72"/>
                                        </p:tgtEl>
                                        <p:attrNameLst>
                                          <p:attrName>ppt_y</p:attrName>
                                        </p:attrNameLst>
                                      </p:cBhvr>
                                      <p:tavLst>
                                        <p:tav tm="0">
                                          <p:val>
                                            <p:strVal val="#ppt_y-.1"/>
                                          </p:val>
                                        </p:tav>
                                        <p:tav tm="100000">
                                          <p:val>
                                            <p:strVal val="#ppt_y"/>
                                          </p:val>
                                        </p:tav>
                                      </p:tavLst>
                                    </p:anim>
                                  </p:childTnLst>
                                </p:cTn>
                              </p:par>
                            </p:childTnLst>
                          </p:cTn>
                        </p:par>
                        <p:par>
                          <p:cTn id="30" fill="hold">
                            <p:stCondLst>
                              <p:cond delay="2300"/>
                            </p:stCondLst>
                            <p:childTnLst>
                              <p:par>
                                <p:cTn id="31" presetID="12" presetClass="entr" presetSubtype="1" fill="hold" grpId="0" nodeType="afterEffect">
                                  <p:stCondLst>
                                    <p:cond delay="0"/>
                                  </p:stCondLst>
                                  <p:childTnLst>
                                    <p:set>
                                      <p:cBhvr>
                                        <p:cTn id="32" dur="1" fill="hold">
                                          <p:stCondLst>
                                            <p:cond delay="0"/>
                                          </p:stCondLst>
                                        </p:cTn>
                                        <p:tgtEl>
                                          <p:spTgt spid="71"/>
                                        </p:tgtEl>
                                        <p:attrNameLst>
                                          <p:attrName>style.visibility</p:attrName>
                                        </p:attrNameLst>
                                      </p:cBhvr>
                                      <p:to>
                                        <p:strVal val="visible"/>
                                      </p:to>
                                    </p:set>
                                    <p:anim calcmode="lin" valueType="num">
                                      <p:cBhvr additive="base">
                                        <p:cTn id="33" dur="1000"/>
                                        <p:tgtEl>
                                          <p:spTgt spid="71"/>
                                        </p:tgtEl>
                                        <p:attrNameLst>
                                          <p:attrName>ppt_y</p:attrName>
                                        </p:attrNameLst>
                                      </p:cBhvr>
                                      <p:tavLst>
                                        <p:tav tm="0">
                                          <p:val>
                                            <p:strVal val="#ppt_y-#ppt_h*1.125000"/>
                                          </p:val>
                                        </p:tav>
                                        <p:tav tm="100000">
                                          <p:val>
                                            <p:strVal val="#ppt_y"/>
                                          </p:val>
                                        </p:tav>
                                      </p:tavLst>
                                    </p:anim>
                                    <p:animEffect transition="in" filter="wipe(down)">
                                      <p:cBhvr>
                                        <p:cTn id="34" dur="10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P spid="7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4945460" y="260649"/>
            <a:ext cx="2112233" cy="605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3333" dirty="0">
                <a:solidFill>
                  <a:schemeClr val="accent1"/>
                </a:solidFill>
                <a:latin typeface="微软雅黑" panose="020B0503020204020204" pitchFamily="34" charset="-122"/>
                <a:ea typeface="微软雅黑" panose="020B0503020204020204" pitchFamily="34" charset="-122"/>
              </a:rPr>
              <a:t>目录页</a:t>
            </a:r>
          </a:p>
        </p:txBody>
      </p:sp>
      <p:cxnSp>
        <p:nvCxnSpPr>
          <p:cNvPr id="27" name="直接连接符​​ 14"/>
          <p:cNvCxnSpPr/>
          <p:nvPr/>
        </p:nvCxnSpPr>
        <p:spPr>
          <a:xfrm>
            <a:off x="7531478" y="624880"/>
            <a:ext cx="4077013"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484403" y="624880"/>
            <a:ext cx="4077013"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5" name="圆角矩形 4"/>
          <p:cNvSpPr/>
          <p:nvPr/>
        </p:nvSpPr>
        <p:spPr>
          <a:xfrm>
            <a:off x="2461882" y="1484784"/>
            <a:ext cx="7488832" cy="624069"/>
          </a:xfrm>
          <a:prstGeom prst="roundRect">
            <a:avLst/>
          </a:prstGeom>
          <a:noFill/>
          <a:ln w="31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dirty="0">
              <a:solidFill>
                <a:schemeClr val="bg1"/>
              </a:solidFill>
            </a:endParaRPr>
          </a:p>
        </p:txBody>
      </p:sp>
      <p:grpSp>
        <p:nvGrpSpPr>
          <p:cNvPr id="6" name="组合 5"/>
          <p:cNvGrpSpPr/>
          <p:nvPr/>
        </p:nvGrpSpPr>
        <p:grpSpPr>
          <a:xfrm>
            <a:off x="2891222" y="1563496"/>
            <a:ext cx="5367566" cy="492442"/>
            <a:chOff x="2167226" y="1730685"/>
            <a:chExt cx="4025674" cy="369332"/>
          </a:xfrm>
        </p:grpSpPr>
        <p:sp>
          <p:nvSpPr>
            <p:cNvPr id="7" name="TextBox 4"/>
            <p:cNvSpPr txBox="1"/>
            <p:nvPr/>
          </p:nvSpPr>
          <p:spPr>
            <a:xfrm>
              <a:off x="2595617" y="1730685"/>
              <a:ext cx="3597283" cy="315423"/>
            </a:xfrm>
            <a:prstGeom prst="rect">
              <a:avLst/>
            </a:prstGeom>
            <a:noFill/>
          </p:spPr>
          <p:txBody>
            <a:bodyPr wrap="none" rtlCol="0">
              <a:spAutoFit/>
            </a:bodyPr>
            <a:lstStyle/>
            <a:p>
              <a:r>
                <a:rPr lang="zh-CN" altLang="en-US" sz="2133" dirty="0">
                  <a:solidFill>
                    <a:schemeClr val="accent1"/>
                  </a:solidFill>
                  <a:latin typeface="微软雅黑" pitchFamily="34" charset="-122"/>
                  <a:ea typeface="微软雅黑" pitchFamily="34" charset="-122"/>
                </a:rPr>
                <a:t>添加目录一标题 </a:t>
              </a:r>
              <a:r>
                <a:rPr lang="en-US" altLang="zh-CN" sz="1467" dirty="0">
                  <a:solidFill>
                    <a:schemeClr val="accent1"/>
                  </a:solidFill>
                  <a:latin typeface="微软雅黑" pitchFamily="34" charset="-122"/>
                  <a:ea typeface="微软雅黑" pitchFamily="34" charset="-122"/>
                </a:rPr>
                <a:t>ADD DIRECTORY ONE TITLES</a:t>
              </a:r>
              <a:endParaRPr lang="zh-CN" altLang="en-US" sz="1467" dirty="0">
                <a:solidFill>
                  <a:schemeClr val="accent1"/>
                </a:solidFill>
                <a:latin typeface="微软雅黑" pitchFamily="34" charset="-122"/>
                <a:ea typeface="微软雅黑" pitchFamily="34" charset="-122"/>
              </a:endParaRPr>
            </a:p>
          </p:txBody>
        </p:sp>
        <p:sp>
          <p:nvSpPr>
            <p:cNvPr id="8" name="椭圆 7"/>
            <p:cNvSpPr/>
            <p:nvPr/>
          </p:nvSpPr>
          <p:spPr>
            <a:xfrm>
              <a:off x="2195969" y="1730685"/>
              <a:ext cx="369332" cy="369332"/>
            </a:xfrm>
            <a:prstGeom prst="ellipse">
              <a:avLst/>
            </a:prstGeom>
            <a:solidFill>
              <a:schemeClr val="accent1"/>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noAutofit/>
            </a:bodyPr>
            <a:lstStyle/>
            <a:p>
              <a:pPr algn="ctr"/>
              <a:endParaRPr lang="zh-CN" altLang="en-US" sz="2400"/>
            </a:p>
          </p:txBody>
        </p:sp>
        <p:sp>
          <p:nvSpPr>
            <p:cNvPr id="9" name="TextBox 4"/>
            <p:cNvSpPr txBox="1"/>
            <p:nvPr/>
          </p:nvSpPr>
          <p:spPr>
            <a:xfrm>
              <a:off x="2167226" y="1750528"/>
              <a:ext cx="378950" cy="315423"/>
            </a:xfrm>
            <a:prstGeom prst="rect">
              <a:avLst/>
            </a:prstGeom>
            <a:noFill/>
          </p:spPr>
          <p:txBody>
            <a:bodyPr wrap="none" rtlCol="0">
              <a:spAutoFit/>
            </a:bodyPr>
            <a:lstStyle/>
            <a:p>
              <a:r>
                <a:rPr lang="en-US" altLang="zh-CN" sz="2133" dirty="0">
                  <a:solidFill>
                    <a:srgbClr val="FFFFFF"/>
                  </a:solidFill>
                  <a:latin typeface="微软雅黑" pitchFamily="34" charset="-122"/>
                  <a:ea typeface="微软雅黑" pitchFamily="34" charset="-122"/>
                </a:rPr>
                <a:t>01</a:t>
              </a:r>
              <a:endParaRPr lang="zh-CN" altLang="en-US" sz="1467" dirty="0">
                <a:solidFill>
                  <a:srgbClr val="FFFFFF"/>
                </a:solidFill>
                <a:latin typeface="微软雅黑" pitchFamily="34" charset="-122"/>
                <a:ea typeface="微软雅黑" pitchFamily="34" charset="-122"/>
              </a:endParaRPr>
            </a:p>
          </p:txBody>
        </p:sp>
      </p:grpSp>
      <p:sp>
        <p:nvSpPr>
          <p:cNvPr id="10" name="圆角矩形 9"/>
          <p:cNvSpPr/>
          <p:nvPr/>
        </p:nvSpPr>
        <p:spPr>
          <a:xfrm>
            <a:off x="2461882" y="2414183"/>
            <a:ext cx="7488832" cy="624069"/>
          </a:xfrm>
          <a:prstGeom prst="roundRect">
            <a:avLst/>
          </a:prstGeom>
          <a:noFill/>
          <a:ln w="31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dirty="0">
              <a:solidFill>
                <a:schemeClr val="bg1"/>
              </a:solidFill>
            </a:endParaRPr>
          </a:p>
        </p:txBody>
      </p:sp>
      <p:grpSp>
        <p:nvGrpSpPr>
          <p:cNvPr id="11" name="组合 10"/>
          <p:cNvGrpSpPr/>
          <p:nvPr/>
        </p:nvGrpSpPr>
        <p:grpSpPr>
          <a:xfrm>
            <a:off x="2891222" y="2492895"/>
            <a:ext cx="5367566" cy="492442"/>
            <a:chOff x="2167226" y="1730685"/>
            <a:chExt cx="4025674" cy="369332"/>
          </a:xfrm>
        </p:grpSpPr>
        <p:sp>
          <p:nvSpPr>
            <p:cNvPr id="12" name="TextBox 4"/>
            <p:cNvSpPr txBox="1"/>
            <p:nvPr/>
          </p:nvSpPr>
          <p:spPr>
            <a:xfrm>
              <a:off x="2595617" y="1730685"/>
              <a:ext cx="3597283" cy="315423"/>
            </a:xfrm>
            <a:prstGeom prst="rect">
              <a:avLst/>
            </a:prstGeom>
            <a:noFill/>
          </p:spPr>
          <p:txBody>
            <a:bodyPr wrap="none" rtlCol="0">
              <a:spAutoFit/>
            </a:bodyPr>
            <a:lstStyle/>
            <a:p>
              <a:r>
                <a:rPr lang="zh-CN" altLang="en-US" sz="2133" dirty="0">
                  <a:solidFill>
                    <a:schemeClr val="accent1"/>
                  </a:solidFill>
                  <a:latin typeface="微软雅黑" pitchFamily="34" charset="-122"/>
                  <a:ea typeface="微软雅黑" pitchFamily="34" charset="-122"/>
                </a:rPr>
                <a:t>添加目录二标题 </a:t>
              </a:r>
              <a:r>
                <a:rPr lang="en-US" altLang="zh-CN" sz="1467" dirty="0">
                  <a:solidFill>
                    <a:schemeClr val="accent1"/>
                  </a:solidFill>
                  <a:latin typeface="微软雅黑" pitchFamily="34" charset="-122"/>
                  <a:ea typeface="微软雅黑" pitchFamily="34" charset="-122"/>
                </a:rPr>
                <a:t>ADD DIRECTORY ONE TITLES</a:t>
              </a:r>
              <a:endParaRPr lang="zh-CN" altLang="en-US" sz="1467" dirty="0">
                <a:solidFill>
                  <a:schemeClr val="accent1"/>
                </a:solidFill>
                <a:latin typeface="微软雅黑" pitchFamily="34" charset="-122"/>
                <a:ea typeface="微软雅黑" pitchFamily="34" charset="-122"/>
              </a:endParaRPr>
            </a:p>
          </p:txBody>
        </p:sp>
        <p:sp>
          <p:nvSpPr>
            <p:cNvPr id="13" name="椭圆 12"/>
            <p:cNvSpPr/>
            <p:nvPr/>
          </p:nvSpPr>
          <p:spPr>
            <a:xfrm>
              <a:off x="2195969" y="1730685"/>
              <a:ext cx="369332" cy="369332"/>
            </a:xfrm>
            <a:prstGeom prst="ellipse">
              <a:avLst/>
            </a:prstGeom>
            <a:solidFill>
              <a:schemeClr val="accent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noAutofit/>
            </a:bodyPr>
            <a:lstStyle/>
            <a:p>
              <a:pPr algn="ctr"/>
              <a:endParaRPr lang="zh-CN" altLang="en-US" sz="2400"/>
            </a:p>
          </p:txBody>
        </p:sp>
        <p:sp>
          <p:nvSpPr>
            <p:cNvPr id="14" name="TextBox 4"/>
            <p:cNvSpPr txBox="1"/>
            <p:nvPr/>
          </p:nvSpPr>
          <p:spPr>
            <a:xfrm>
              <a:off x="2167226" y="1750528"/>
              <a:ext cx="378950" cy="315423"/>
            </a:xfrm>
            <a:prstGeom prst="rect">
              <a:avLst/>
            </a:prstGeom>
            <a:noFill/>
          </p:spPr>
          <p:txBody>
            <a:bodyPr wrap="none" rtlCol="0">
              <a:spAutoFit/>
            </a:bodyPr>
            <a:lstStyle/>
            <a:p>
              <a:r>
                <a:rPr lang="en-US" altLang="zh-CN" sz="2133" dirty="0">
                  <a:solidFill>
                    <a:srgbClr val="FFFFFF"/>
                  </a:solidFill>
                  <a:latin typeface="微软雅黑" pitchFamily="34" charset="-122"/>
                  <a:ea typeface="微软雅黑" pitchFamily="34" charset="-122"/>
                </a:rPr>
                <a:t>02</a:t>
              </a:r>
              <a:endParaRPr lang="zh-CN" altLang="en-US" sz="1467" dirty="0">
                <a:solidFill>
                  <a:srgbClr val="FFFFFF"/>
                </a:solidFill>
                <a:latin typeface="微软雅黑" pitchFamily="34" charset="-122"/>
                <a:ea typeface="微软雅黑" pitchFamily="34" charset="-122"/>
              </a:endParaRPr>
            </a:p>
          </p:txBody>
        </p:sp>
      </p:grpSp>
      <p:sp>
        <p:nvSpPr>
          <p:cNvPr id="15" name="圆角矩形 14"/>
          <p:cNvSpPr/>
          <p:nvPr/>
        </p:nvSpPr>
        <p:spPr>
          <a:xfrm>
            <a:off x="2461882" y="3335707"/>
            <a:ext cx="7488832" cy="624069"/>
          </a:xfrm>
          <a:prstGeom prst="roundRect">
            <a:avLst/>
          </a:prstGeom>
          <a:noFill/>
          <a:ln w="31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dirty="0">
              <a:solidFill>
                <a:schemeClr val="bg1"/>
              </a:solidFill>
            </a:endParaRPr>
          </a:p>
        </p:txBody>
      </p:sp>
      <p:grpSp>
        <p:nvGrpSpPr>
          <p:cNvPr id="16" name="组合 15"/>
          <p:cNvGrpSpPr/>
          <p:nvPr/>
        </p:nvGrpSpPr>
        <p:grpSpPr>
          <a:xfrm>
            <a:off x="2891222" y="3414419"/>
            <a:ext cx="5367566" cy="492442"/>
            <a:chOff x="2167226" y="1730685"/>
            <a:chExt cx="4025674" cy="369332"/>
          </a:xfrm>
        </p:grpSpPr>
        <p:sp>
          <p:nvSpPr>
            <p:cNvPr id="17" name="TextBox 4"/>
            <p:cNvSpPr txBox="1"/>
            <p:nvPr/>
          </p:nvSpPr>
          <p:spPr>
            <a:xfrm>
              <a:off x="2595617" y="1730685"/>
              <a:ext cx="3597283" cy="315423"/>
            </a:xfrm>
            <a:prstGeom prst="rect">
              <a:avLst/>
            </a:prstGeom>
            <a:noFill/>
          </p:spPr>
          <p:txBody>
            <a:bodyPr wrap="none" rtlCol="0">
              <a:spAutoFit/>
            </a:bodyPr>
            <a:lstStyle/>
            <a:p>
              <a:r>
                <a:rPr lang="zh-CN" altLang="en-US" sz="2133" dirty="0">
                  <a:solidFill>
                    <a:schemeClr val="accent1"/>
                  </a:solidFill>
                  <a:latin typeface="微软雅黑" pitchFamily="34" charset="-122"/>
                  <a:ea typeface="微软雅黑" pitchFamily="34" charset="-122"/>
                </a:rPr>
                <a:t>添加目录三标题 </a:t>
              </a:r>
              <a:r>
                <a:rPr lang="en-US" altLang="zh-CN" sz="1467" dirty="0">
                  <a:solidFill>
                    <a:schemeClr val="accent1"/>
                  </a:solidFill>
                  <a:latin typeface="微软雅黑" pitchFamily="34" charset="-122"/>
                  <a:ea typeface="微软雅黑" pitchFamily="34" charset="-122"/>
                </a:rPr>
                <a:t>ADD DIRECTORY ONE TITLES</a:t>
              </a:r>
              <a:endParaRPr lang="zh-CN" altLang="en-US" sz="1467" dirty="0">
                <a:solidFill>
                  <a:schemeClr val="accent1"/>
                </a:solidFill>
                <a:latin typeface="微软雅黑" pitchFamily="34" charset="-122"/>
                <a:ea typeface="微软雅黑" pitchFamily="34" charset="-122"/>
              </a:endParaRPr>
            </a:p>
          </p:txBody>
        </p:sp>
        <p:sp>
          <p:nvSpPr>
            <p:cNvPr id="18" name="椭圆 17"/>
            <p:cNvSpPr/>
            <p:nvPr/>
          </p:nvSpPr>
          <p:spPr>
            <a:xfrm>
              <a:off x="2195969" y="1730685"/>
              <a:ext cx="369332" cy="369332"/>
            </a:xfrm>
            <a:prstGeom prst="ellipse">
              <a:avLst/>
            </a:prstGeom>
            <a:solidFill>
              <a:schemeClr val="accent3"/>
            </a:solidFill>
            <a:ln w="127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noAutofit/>
            </a:bodyPr>
            <a:lstStyle/>
            <a:p>
              <a:pPr algn="ctr"/>
              <a:endParaRPr lang="zh-CN" altLang="en-US" sz="2400"/>
            </a:p>
          </p:txBody>
        </p:sp>
        <p:sp>
          <p:nvSpPr>
            <p:cNvPr id="19" name="TextBox 4"/>
            <p:cNvSpPr txBox="1"/>
            <p:nvPr/>
          </p:nvSpPr>
          <p:spPr>
            <a:xfrm>
              <a:off x="2167226" y="1750528"/>
              <a:ext cx="378950" cy="315423"/>
            </a:xfrm>
            <a:prstGeom prst="rect">
              <a:avLst/>
            </a:prstGeom>
            <a:noFill/>
          </p:spPr>
          <p:txBody>
            <a:bodyPr wrap="none" rtlCol="0">
              <a:spAutoFit/>
            </a:bodyPr>
            <a:lstStyle/>
            <a:p>
              <a:r>
                <a:rPr lang="en-US" altLang="zh-CN" sz="2133" dirty="0">
                  <a:solidFill>
                    <a:srgbClr val="FFFFFF"/>
                  </a:solidFill>
                  <a:latin typeface="微软雅黑" pitchFamily="34" charset="-122"/>
                  <a:ea typeface="微软雅黑" pitchFamily="34" charset="-122"/>
                </a:rPr>
                <a:t>03</a:t>
              </a:r>
              <a:endParaRPr lang="zh-CN" altLang="en-US" sz="1467" dirty="0">
                <a:solidFill>
                  <a:srgbClr val="FFFFFF"/>
                </a:solidFill>
                <a:latin typeface="微软雅黑" pitchFamily="34" charset="-122"/>
                <a:ea typeface="微软雅黑" pitchFamily="34" charset="-122"/>
              </a:endParaRPr>
            </a:p>
          </p:txBody>
        </p:sp>
      </p:grpSp>
      <p:sp>
        <p:nvSpPr>
          <p:cNvPr id="20" name="圆角矩形 19"/>
          <p:cNvSpPr/>
          <p:nvPr/>
        </p:nvSpPr>
        <p:spPr>
          <a:xfrm>
            <a:off x="2461882" y="4244667"/>
            <a:ext cx="7488832" cy="624069"/>
          </a:xfrm>
          <a:prstGeom prst="roundRect">
            <a:avLst/>
          </a:prstGeom>
          <a:noFill/>
          <a:ln w="31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dirty="0">
              <a:solidFill>
                <a:schemeClr val="bg1"/>
              </a:solidFill>
            </a:endParaRPr>
          </a:p>
        </p:txBody>
      </p:sp>
      <p:grpSp>
        <p:nvGrpSpPr>
          <p:cNvPr id="21" name="组合 20"/>
          <p:cNvGrpSpPr/>
          <p:nvPr/>
        </p:nvGrpSpPr>
        <p:grpSpPr>
          <a:xfrm>
            <a:off x="2891222" y="4323379"/>
            <a:ext cx="5367566" cy="492442"/>
            <a:chOff x="2167226" y="1730685"/>
            <a:chExt cx="4025674" cy="369332"/>
          </a:xfrm>
        </p:grpSpPr>
        <p:sp>
          <p:nvSpPr>
            <p:cNvPr id="22" name="TextBox 4"/>
            <p:cNvSpPr txBox="1"/>
            <p:nvPr/>
          </p:nvSpPr>
          <p:spPr>
            <a:xfrm>
              <a:off x="2595617" y="1730685"/>
              <a:ext cx="3597283" cy="315423"/>
            </a:xfrm>
            <a:prstGeom prst="rect">
              <a:avLst/>
            </a:prstGeom>
            <a:noFill/>
          </p:spPr>
          <p:txBody>
            <a:bodyPr wrap="none" rtlCol="0">
              <a:spAutoFit/>
            </a:bodyPr>
            <a:lstStyle/>
            <a:p>
              <a:r>
                <a:rPr lang="zh-CN" altLang="en-US" sz="2133" dirty="0">
                  <a:solidFill>
                    <a:schemeClr val="accent1"/>
                  </a:solidFill>
                  <a:latin typeface="微软雅黑" pitchFamily="34" charset="-122"/>
                  <a:ea typeface="微软雅黑" pitchFamily="34" charset="-122"/>
                </a:rPr>
                <a:t>添加目录四标题 </a:t>
              </a:r>
              <a:r>
                <a:rPr lang="en-US" altLang="zh-CN" sz="1467" dirty="0">
                  <a:solidFill>
                    <a:schemeClr val="accent1"/>
                  </a:solidFill>
                  <a:latin typeface="微软雅黑" pitchFamily="34" charset="-122"/>
                  <a:ea typeface="微软雅黑" pitchFamily="34" charset="-122"/>
                </a:rPr>
                <a:t>ADD DIRECTORY ONE TITLES</a:t>
              </a:r>
              <a:endParaRPr lang="zh-CN" altLang="en-US" sz="1467" dirty="0">
                <a:solidFill>
                  <a:schemeClr val="accent1"/>
                </a:solidFill>
                <a:latin typeface="微软雅黑" pitchFamily="34" charset="-122"/>
                <a:ea typeface="微软雅黑" pitchFamily="34" charset="-122"/>
              </a:endParaRPr>
            </a:p>
          </p:txBody>
        </p:sp>
        <p:sp>
          <p:nvSpPr>
            <p:cNvPr id="23" name="椭圆 22"/>
            <p:cNvSpPr/>
            <p:nvPr/>
          </p:nvSpPr>
          <p:spPr>
            <a:xfrm>
              <a:off x="2195969" y="1730685"/>
              <a:ext cx="369332" cy="369332"/>
            </a:xfrm>
            <a:prstGeom prst="ellipse">
              <a:avLst/>
            </a:prstGeom>
            <a:solidFill>
              <a:schemeClr val="accent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noAutofit/>
            </a:bodyPr>
            <a:lstStyle/>
            <a:p>
              <a:pPr algn="ctr"/>
              <a:endParaRPr lang="zh-CN" altLang="en-US" sz="2400"/>
            </a:p>
          </p:txBody>
        </p:sp>
        <p:sp>
          <p:nvSpPr>
            <p:cNvPr id="24" name="TextBox 4"/>
            <p:cNvSpPr txBox="1"/>
            <p:nvPr/>
          </p:nvSpPr>
          <p:spPr>
            <a:xfrm>
              <a:off x="2167226" y="1750528"/>
              <a:ext cx="378950" cy="315423"/>
            </a:xfrm>
            <a:prstGeom prst="rect">
              <a:avLst/>
            </a:prstGeom>
            <a:noFill/>
          </p:spPr>
          <p:txBody>
            <a:bodyPr wrap="none" rtlCol="0">
              <a:spAutoFit/>
            </a:bodyPr>
            <a:lstStyle/>
            <a:p>
              <a:r>
                <a:rPr lang="en-US" altLang="zh-CN" sz="2133" dirty="0">
                  <a:solidFill>
                    <a:srgbClr val="FFFFFF"/>
                  </a:solidFill>
                  <a:latin typeface="微软雅黑" pitchFamily="34" charset="-122"/>
                  <a:ea typeface="微软雅黑" pitchFamily="34" charset="-122"/>
                </a:rPr>
                <a:t>04</a:t>
              </a:r>
              <a:endParaRPr lang="zh-CN" altLang="en-US" sz="1467" dirty="0">
                <a:solidFill>
                  <a:srgbClr val="FFFFFF"/>
                </a:solidFill>
                <a:latin typeface="微软雅黑" pitchFamily="34" charset="-122"/>
                <a:ea typeface="微软雅黑" pitchFamily="34" charset="-122"/>
              </a:endParaRPr>
            </a:p>
          </p:txBody>
        </p:sp>
      </p:grpSp>
    </p:spTree>
    <p:extLst>
      <p:ext uri="{BB962C8B-B14F-4D97-AF65-F5344CB8AC3E}">
        <p14:creationId xmlns:p14="http://schemas.microsoft.com/office/powerpoint/2010/main" val="268814041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outVertical)">
                                      <p:cBhvr>
                                        <p:cTn id="7" dur="500"/>
                                        <p:tgtEl>
                                          <p:spTgt spid="5"/>
                                        </p:tgtEl>
                                      </p:cBhvr>
                                    </p:animEffect>
                                  </p:childTnLst>
                                </p:cTn>
                              </p:par>
                            </p:childTnLst>
                          </p:cTn>
                        </p:par>
                        <p:par>
                          <p:cTn id="8" fill="hold">
                            <p:stCondLst>
                              <p:cond delay="500"/>
                            </p:stCondLst>
                            <p:childTnLst>
                              <p:par>
                                <p:cTn id="9" presetID="26" presetClass="emph" presetSubtype="0" fill="hold" grpId="1" nodeType="afterEffect">
                                  <p:stCondLst>
                                    <p:cond delay="0"/>
                                  </p:stCondLst>
                                  <p:childTnLst>
                                    <p:animEffect transition="out" filter="fade">
                                      <p:cBhvr>
                                        <p:cTn id="10" dur="500" tmFilter="0, 0; .2, .5; .8, .5; 1, 0"/>
                                        <p:tgtEl>
                                          <p:spTgt spid="5"/>
                                        </p:tgtEl>
                                      </p:cBhvr>
                                    </p:animEffect>
                                    <p:animScale>
                                      <p:cBhvr>
                                        <p:cTn id="11" dur="250" autoRev="1" fill="hold"/>
                                        <p:tgtEl>
                                          <p:spTgt spid="5"/>
                                        </p:tgtEl>
                                      </p:cBhvr>
                                      <p:by x="105000" y="105000"/>
                                    </p:animScale>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16" presetClass="entr" presetSubtype="37"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barn(outVertical)">
                                      <p:cBhvr>
                                        <p:cTn id="19" dur="500"/>
                                        <p:tgtEl>
                                          <p:spTgt spid="10"/>
                                        </p:tgtEl>
                                      </p:cBhvr>
                                    </p:animEffect>
                                  </p:childTnLst>
                                </p:cTn>
                              </p:par>
                            </p:childTnLst>
                          </p:cTn>
                        </p:par>
                        <p:par>
                          <p:cTn id="20" fill="hold">
                            <p:stCondLst>
                              <p:cond delay="2000"/>
                            </p:stCondLst>
                            <p:childTnLst>
                              <p:par>
                                <p:cTn id="21" presetID="26" presetClass="emph" presetSubtype="0" fill="hold" grpId="1" nodeType="afterEffect">
                                  <p:stCondLst>
                                    <p:cond delay="0"/>
                                  </p:stCondLst>
                                  <p:childTnLst>
                                    <p:animEffect transition="out" filter="fade">
                                      <p:cBhvr>
                                        <p:cTn id="22" dur="500" tmFilter="0, 0; .2, .5; .8, .5; 1, 0"/>
                                        <p:tgtEl>
                                          <p:spTgt spid="10"/>
                                        </p:tgtEl>
                                      </p:cBhvr>
                                    </p:animEffect>
                                    <p:animScale>
                                      <p:cBhvr>
                                        <p:cTn id="23" dur="250" autoRev="1" fill="hold"/>
                                        <p:tgtEl>
                                          <p:spTgt spid="10"/>
                                        </p:tgtEl>
                                      </p:cBhvr>
                                      <p:by x="105000" y="105000"/>
                                    </p:animScale>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left)">
                                      <p:cBhvr>
                                        <p:cTn id="27" dur="500"/>
                                        <p:tgtEl>
                                          <p:spTgt spid="11"/>
                                        </p:tgtEl>
                                      </p:cBhvr>
                                    </p:animEffect>
                                  </p:childTnLst>
                                </p:cTn>
                              </p:par>
                            </p:childTnLst>
                          </p:cTn>
                        </p:par>
                        <p:par>
                          <p:cTn id="28" fill="hold">
                            <p:stCondLst>
                              <p:cond delay="3000"/>
                            </p:stCondLst>
                            <p:childTnLst>
                              <p:par>
                                <p:cTn id="29" presetID="16" presetClass="entr" presetSubtype="37"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barn(outVertical)">
                                      <p:cBhvr>
                                        <p:cTn id="31" dur="500"/>
                                        <p:tgtEl>
                                          <p:spTgt spid="15"/>
                                        </p:tgtEl>
                                      </p:cBhvr>
                                    </p:animEffect>
                                  </p:childTnLst>
                                </p:cTn>
                              </p:par>
                            </p:childTnLst>
                          </p:cTn>
                        </p:par>
                        <p:par>
                          <p:cTn id="32" fill="hold">
                            <p:stCondLst>
                              <p:cond delay="3500"/>
                            </p:stCondLst>
                            <p:childTnLst>
                              <p:par>
                                <p:cTn id="33" presetID="26" presetClass="emph" presetSubtype="0" fill="hold" grpId="1" nodeType="afterEffect">
                                  <p:stCondLst>
                                    <p:cond delay="0"/>
                                  </p:stCondLst>
                                  <p:childTnLst>
                                    <p:animEffect transition="out" filter="fade">
                                      <p:cBhvr>
                                        <p:cTn id="34" dur="500" tmFilter="0, 0; .2, .5; .8, .5; 1, 0"/>
                                        <p:tgtEl>
                                          <p:spTgt spid="15"/>
                                        </p:tgtEl>
                                      </p:cBhvr>
                                    </p:animEffect>
                                    <p:animScale>
                                      <p:cBhvr>
                                        <p:cTn id="35" dur="250" autoRev="1" fill="hold"/>
                                        <p:tgtEl>
                                          <p:spTgt spid="15"/>
                                        </p:tgtEl>
                                      </p:cBhvr>
                                      <p:by x="105000" y="105000"/>
                                    </p:animScale>
                                  </p:childTnLst>
                                </p:cTn>
                              </p:par>
                            </p:childTnLst>
                          </p:cTn>
                        </p:par>
                        <p:par>
                          <p:cTn id="36" fill="hold">
                            <p:stCondLst>
                              <p:cond delay="4000"/>
                            </p:stCondLst>
                            <p:childTnLst>
                              <p:par>
                                <p:cTn id="37" presetID="22" presetClass="entr" presetSubtype="8" fill="hold" nodeType="after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wipe(left)">
                                      <p:cBhvr>
                                        <p:cTn id="39" dur="500"/>
                                        <p:tgtEl>
                                          <p:spTgt spid="16"/>
                                        </p:tgtEl>
                                      </p:cBhvr>
                                    </p:animEffect>
                                  </p:childTnLst>
                                </p:cTn>
                              </p:par>
                            </p:childTnLst>
                          </p:cTn>
                        </p:par>
                        <p:par>
                          <p:cTn id="40" fill="hold">
                            <p:stCondLst>
                              <p:cond delay="4500"/>
                            </p:stCondLst>
                            <p:childTnLst>
                              <p:par>
                                <p:cTn id="41" presetID="16" presetClass="entr" presetSubtype="37" fill="hold" grpId="0" nodeType="after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barn(outVertical)">
                                      <p:cBhvr>
                                        <p:cTn id="43" dur="500"/>
                                        <p:tgtEl>
                                          <p:spTgt spid="20"/>
                                        </p:tgtEl>
                                      </p:cBhvr>
                                    </p:animEffect>
                                  </p:childTnLst>
                                </p:cTn>
                              </p:par>
                            </p:childTnLst>
                          </p:cTn>
                        </p:par>
                        <p:par>
                          <p:cTn id="44" fill="hold">
                            <p:stCondLst>
                              <p:cond delay="5000"/>
                            </p:stCondLst>
                            <p:childTnLst>
                              <p:par>
                                <p:cTn id="45" presetID="26" presetClass="emph" presetSubtype="0" fill="hold" grpId="1" nodeType="afterEffect">
                                  <p:stCondLst>
                                    <p:cond delay="0"/>
                                  </p:stCondLst>
                                  <p:childTnLst>
                                    <p:animEffect transition="out" filter="fade">
                                      <p:cBhvr>
                                        <p:cTn id="46" dur="500" tmFilter="0, 0; .2, .5; .8, .5; 1, 0"/>
                                        <p:tgtEl>
                                          <p:spTgt spid="20"/>
                                        </p:tgtEl>
                                      </p:cBhvr>
                                    </p:animEffect>
                                    <p:animScale>
                                      <p:cBhvr>
                                        <p:cTn id="47" dur="250" autoRev="1" fill="hold"/>
                                        <p:tgtEl>
                                          <p:spTgt spid="20"/>
                                        </p:tgtEl>
                                      </p:cBhvr>
                                      <p:by x="105000" y="105000"/>
                                    </p:animScale>
                                  </p:childTnLst>
                                </p:cTn>
                              </p:par>
                            </p:childTnLst>
                          </p:cTn>
                        </p:par>
                        <p:par>
                          <p:cTn id="48" fill="hold">
                            <p:stCondLst>
                              <p:cond delay="5500"/>
                            </p:stCondLst>
                            <p:childTnLst>
                              <p:par>
                                <p:cTn id="49" presetID="22" presetClass="entr" presetSubtype="8" fill="hold" nodeType="afterEffect">
                                  <p:stCondLst>
                                    <p:cond delay="0"/>
                                  </p:stCondLst>
                                  <p:childTnLst>
                                    <p:set>
                                      <p:cBhvr>
                                        <p:cTn id="50" dur="1" fill="hold">
                                          <p:stCondLst>
                                            <p:cond delay="0"/>
                                          </p:stCondLst>
                                        </p:cTn>
                                        <p:tgtEl>
                                          <p:spTgt spid="21"/>
                                        </p:tgtEl>
                                        <p:attrNameLst>
                                          <p:attrName>style.visibility</p:attrName>
                                        </p:attrNameLst>
                                      </p:cBhvr>
                                      <p:to>
                                        <p:strVal val="visible"/>
                                      </p:to>
                                    </p:set>
                                    <p:animEffect transition="in" filter="wipe(left)">
                                      <p:cBhvr>
                                        <p:cTn id="51"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10" grpId="0" animBg="1"/>
      <p:bldP spid="10" grpId="1" animBg="1"/>
      <p:bldP spid="15" grpId="0" animBg="1"/>
      <p:bldP spid="15" grpId="1" animBg="1"/>
      <p:bldP spid="20" grpId="0" animBg="1"/>
      <p:bldP spid="20" grpId="1"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椭圆 12"/>
          <p:cNvSpPr/>
          <p:nvPr/>
        </p:nvSpPr>
        <p:spPr bwMode="auto">
          <a:xfrm rot="351052">
            <a:off x="1301842" y="5478778"/>
            <a:ext cx="288776" cy="29520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363" tIns="45683" rIns="91363" bIns="45683" anchor="ctr"/>
          <a:lstStyle/>
          <a:p>
            <a:pPr algn="ctr">
              <a:defRPr/>
            </a:pPr>
            <a:endParaRPr lang="zh-CN" altLang="en-US" sz="2400" dirty="0">
              <a:ea typeface="微软雅黑" panose="020B0503020204020204" pitchFamily="34" charset="-122"/>
            </a:endParaRPr>
          </a:p>
        </p:txBody>
      </p:sp>
      <p:sp>
        <p:nvSpPr>
          <p:cNvPr id="14" name="椭圆 13"/>
          <p:cNvSpPr/>
          <p:nvPr/>
        </p:nvSpPr>
        <p:spPr bwMode="auto">
          <a:xfrm rot="285728">
            <a:off x="2099656" y="4752936"/>
            <a:ext cx="288776" cy="29520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363" tIns="45683" rIns="91363" bIns="45683" anchor="ctr"/>
          <a:lstStyle/>
          <a:p>
            <a:pPr algn="ctr">
              <a:defRPr/>
            </a:pPr>
            <a:endParaRPr lang="zh-CN" altLang="en-US" sz="2400" dirty="0">
              <a:ea typeface="微软雅黑" panose="020B0503020204020204" pitchFamily="34" charset="-122"/>
            </a:endParaRPr>
          </a:p>
        </p:txBody>
      </p:sp>
      <p:sp>
        <p:nvSpPr>
          <p:cNvPr id="15" name="椭圆 14"/>
          <p:cNvSpPr/>
          <p:nvPr/>
        </p:nvSpPr>
        <p:spPr bwMode="auto">
          <a:xfrm rot="20925770">
            <a:off x="3155517" y="4071742"/>
            <a:ext cx="287188" cy="29520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1363" tIns="45683" rIns="91363" bIns="45683" anchor="ctr"/>
          <a:lstStyle/>
          <a:p>
            <a:pPr algn="ctr">
              <a:defRPr/>
            </a:pPr>
            <a:endParaRPr lang="zh-CN" altLang="en-US" sz="2400" dirty="0">
              <a:ea typeface="微软雅黑" panose="020B0503020204020204" pitchFamily="34" charset="-122"/>
            </a:endParaRPr>
          </a:p>
        </p:txBody>
      </p:sp>
      <p:sp>
        <p:nvSpPr>
          <p:cNvPr id="25" name="椭圆 24"/>
          <p:cNvSpPr/>
          <p:nvPr/>
        </p:nvSpPr>
        <p:spPr bwMode="auto">
          <a:xfrm rot="21146216">
            <a:off x="3956667" y="4848470"/>
            <a:ext cx="288776" cy="29520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91363" tIns="45683" rIns="91363" bIns="45683" anchor="ctr"/>
          <a:lstStyle/>
          <a:p>
            <a:pPr algn="ctr">
              <a:defRPr/>
            </a:pPr>
            <a:endParaRPr lang="zh-CN" altLang="en-US" sz="2400" dirty="0">
              <a:ea typeface="微软雅黑" panose="020B0503020204020204" pitchFamily="34" charset="-122"/>
            </a:endParaRPr>
          </a:p>
        </p:txBody>
      </p:sp>
      <p:sp>
        <p:nvSpPr>
          <p:cNvPr id="26" name="椭圆 25"/>
          <p:cNvSpPr/>
          <p:nvPr/>
        </p:nvSpPr>
        <p:spPr bwMode="auto">
          <a:xfrm rot="372077">
            <a:off x="5870952" y="4354134"/>
            <a:ext cx="287188" cy="29520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363" tIns="45683" rIns="91363" bIns="45683" anchor="ctr"/>
          <a:lstStyle/>
          <a:p>
            <a:pPr algn="ctr">
              <a:defRPr/>
            </a:pPr>
            <a:endParaRPr lang="zh-CN" altLang="en-US" sz="2400" dirty="0">
              <a:ea typeface="微软雅黑" panose="020B0503020204020204" pitchFamily="34" charset="-122"/>
            </a:endParaRPr>
          </a:p>
        </p:txBody>
      </p:sp>
      <p:sp>
        <p:nvSpPr>
          <p:cNvPr id="27" name="椭圆 26"/>
          <p:cNvSpPr/>
          <p:nvPr/>
        </p:nvSpPr>
        <p:spPr bwMode="auto">
          <a:xfrm rot="444650">
            <a:off x="6790756" y="3777450"/>
            <a:ext cx="287188" cy="29361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1363" tIns="45683" rIns="91363" bIns="45683" anchor="ctr"/>
          <a:lstStyle/>
          <a:p>
            <a:pPr algn="ctr">
              <a:defRPr/>
            </a:pPr>
            <a:endParaRPr lang="zh-CN" altLang="en-US" sz="2400" dirty="0">
              <a:ea typeface="微软雅黑" panose="020B0503020204020204" pitchFamily="34" charset="-122"/>
            </a:endParaRPr>
          </a:p>
        </p:txBody>
      </p:sp>
      <p:sp>
        <p:nvSpPr>
          <p:cNvPr id="28" name="椭圆 27"/>
          <p:cNvSpPr/>
          <p:nvPr/>
        </p:nvSpPr>
        <p:spPr bwMode="auto">
          <a:xfrm rot="411978">
            <a:off x="7493576" y="3064851"/>
            <a:ext cx="288776" cy="29362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91363" tIns="45683" rIns="91363" bIns="45683" anchor="ctr"/>
          <a:lstStyle/>
          <a:p>
            <a:pPr algn="ctr">
              <a:defRPr/>
            </a:pPr>
            <a:endParaRPr lang="zh-CN" altLang="en-US" sz="2400" dirty="0">
              <a:ea typeface="微软雅黑" panose="020B0503020204020204" pitchFamily="34" charset="-122"/>
            </a:endParaRPr>
          </a:p>
        </p:txBody>
      </p:sp>
      <p:sp>
        <p:nvSpPr>
          <p:cNvPr id="29" name="椭圆 28"/>
          <p:cNvSpPr/>
          <p:nvPr/>
        </p:nvSpPr>
        <p:spPr bwMode="auto">
          <a:xfrm rot="705091">
            <a:off x="8978992" y="2146484"/>
            <a:ext cx="288776" cy="29361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363" tIns="45683" rIns="91363" bIns="45683" anchor="ctr"/>
          <a:lstStyle/>
          <a:p>
            <a:pPr algn="ctr">
              <a:defRPr/>
            </a:pPr>
            <a:endParaRPr lang="zh-CN" altLang="en-US" sz="2400" dirty="0">
              <a:ea typeface="微软雅黑" panose="020B0503020204020204" pitchFamily="34" charset="-122"/>
            </a:endParaRPr>
          </a:p>
        </p:txBody>
      </p:sp>
      <p:sp>
        <p:nvSpPr>
          <p:cNvPr id="30" name="椭圆 29"/>
          <p:cNvSpPr/>
          <p:nvPr/>
        </p:nvSpPr>
        <p:spPr bwMode="auto">
          <a:xfrm rot="1654378">
            <a:off x="10109364" y="1552407"/>
            <a:ext cx="287188" cy="29520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363" tIns="45683" rIns="91363" bIns="45683" anchor="ctr"/>
          <a:lstStyle/>
          <a:p>
            <a:pPr algn="ctr">
              <a:defRPr/>
            </a:pPr>
            <a:endParaRPr lang="zh-CN" altLang="en-US" sz="2400" dirty="0">
              <a:ea typeface="微软雅黑" panose="020B0503020204020204" pitchFamily="34" charset="-122"/>
            </a:endParaRPr>
          </a:p>
        </p:txBody>
      </p:sp>
      <p:sp>
        <p:nvSpPr>
          <p:cNvPr id="31" name="文本框 30"/>
          <p:cNvSpPr txBox="1">
            <a:spLocks noChangeArrowheads="1"/>
          </p:cNvSpPr>
          <p:nvPr/>
        </p:nvSpPr>
        <p:spPr bwMode="auto">
          <a:xfrm>
            <a:off x="1097604" y="6129621"/>
            <a:ext cx="628543" cy="297379"/>
          </a:xfrm>
          <a:prstGeom prst="rect">
            <a:avLst/>
          </a:prstGeom>
          <a:noFill/>
          <a:ln w="9525">
            <a:noFill/>
            <a:miter lim="800000"/>
            <a:headEnd/>
            <a:tailEnd/>
          </a:ln>
        </p:spPr>
        <p:txBody>
          <a:bodyPr wrap="none" lIns="91363" tIns="45683" rIns="91363" bIns="45683">
            <a:spAutoFit/>
          </a:bodyPr>
          <a:lstStyle/>
          <a:p>
            <a:r>
              <a:rPr lang="en-US" altLang="zh-CN" sz="1333" dirty="0">
                <a:solidFill>
                  <a:schemeClr val="tx1">
                    <a:lumMod val="65000"/>
                    <a:lumOff val="35000"/>
                  </a:schemeClr>
                </a:solidFill>
                <a:latin typeface="微软雅黑" pitchFamily="34" charset="-122"/>
                <a:ea typeface="微软雅黑" pitchFamily="34" charset="-122"/>
                <a:cs typeface="Arial" pitchFamily="34" charset="0"/>
              </a:rPr>
              <a:t>3</a:t>
            </a:r>
            <a:r>
              <a:rPr lang="zh-CN" altLang="en-US" sz="1333" dirty="0">
                <a:solidFill>
                  <a:schemeClr val="tx1">
                    <a:lumMod val="65000"/>
                    <a:lumOff val="35000"/>
                  </a:schemeClr>
                </a:solidFill>
                <a:latin typeface="微软雅黑" pitchFamily="34" charset="-122"/>
                <a:ea typeface="微软雅黑" pitchFamily="34" charset="-122"/>
                <a:cs typeface="Arial" pitchFamily="34" charset="0"/>
              </a:rPr>
              <a:t>月份</a:t>
            </a:r>
          </a:p>
        </p:txBody>
      </p:sp>
      <p:sp>
        <p:nvSpPr>
          <p:cNvPr id="32" name="文本框 31"/>
          <p:cNvSpPr txBox="1">
            <a:spLocks noChangeArrowheads="1"/>
          </p:cNvSpPr>
          <p:nvPr/>
        </p:nvSpPr>
        <p:spPr bwMode="auto">
          <a:xfrm>
            <a:off x="1914969" y="6129621"/>
            <a:ext cx="628543" cy="297379"/>
          </a:xfrm>
          <a:prstGeom prst="rect">
            <a:avLst/>
          </a:prstGeom>
          <a:noFill/>
          <a:ln w="9525">
            <a:noFill/>
            <a:miter lim="800000"/>
            <a:headEnd/>
            <a:tailEnd/>
          </a:ln>
        </p:spPr>
        <p:txBody>
          <a:bodyPr wrap="none" lIns="91363" tIns="45683" rIns="91363" bIns="45683">
            <a:spAutoFit/>
          </a:bodyPr>
          <a:lstStyle/>
          <a:p>
            <a:r>
              <a:rPr lang="en-US" altLang="zh-CN" sz="1333" dirty="0">
                <a:solidFill>
                  <a:schemeClr val="tx1">
                    <a:lumMod val="65000"/>
                    <a:lumOff val="35000"/>
                  </a:schemeClr>
                </a:solidFill>
                <a:latin typeface="微软雅黑" pitchFamily="34" charset="-122"/>
                <a:ea typeface="微软雅黑" pitchFamily="34" charset="-122"/>
                <a:cs typeface="Arial" pitchFamily="34" charset="0"/>
              </a:rPr>
              <a:t>4</a:t>
            </a:r>
            <a:r>
              <a:rPr lang="zh-CN" altLang="en-US" sz="1333" dirty="0">
                <a:solidFill>
                  <a:schemeClr val="tx1">
                    <a:lumMod val="65000"/>
                    <a:lumOff val="35000"/>
                  </a:schemeClr>
                </a:solidFill>
                <a:latin typeface="微软雅黑" pitchFamily="34" charset="-122"/>
                <a:ea typeface="微软雅黑" pitchFamily="34" charset="-122"/>
                <a:cs typeface="Arial" pitchFamily="34" charset="0"/>
              </a:rPr>
              <a:t>月份</a:t>
            </a:r>
          </a:p>
        </p:txBody>
      </p:sp>
      <p:sp>
        <p:nvSpPr>
          <p:cNvPr id="33" name="文本框 32"/>
          <p:cNvSpPr txBox="1">
            <a:spLocks noChangeArrowheads="1"/>
          </p:cNvSpPr>
          <p:nvPr/>
        </p:nvSpPr>
        <p:spPr bwMode="auto">
          <a:xfrm>
            <a:off x="2944492" y="6129621"/>
            <a:ext cx="628543" cy="297379"/>
          </a:xfrm>
          <a:prstGeom prst="rect">
            <a:avLst/>
          </a:prstGeom>
          <a:noFill/>
          <a:ln w="9525">
            <a:noFill/>
            <a:miter lim="800000"/>
            <a:headEnd/>
            <a:tailEnd/>
          </a:ln>
        </p:spPr>
        <p:txBody>
          <a:bodyPr wrap="none" lIns="91363" tIns="45683" rIns="91363" bIns="45683">
            <a:spAutoFit/>
          </a:bodyPr>
          <a:lstStyle/>
          <a:p>
            <a:r>
              <a:rPr lang="en-US" altLang="zh-CN" sz="1333" dirty="0">
                <a:solidFill>
                  <a:schemeClr val="tx1">
                    <a:lumMod val="65000"/>
                    <a:lumOff val="35000"/>
                  </a:schemeClr>
                </a:solidFill>
                <a:latin typeface="微软雅黑" pitchFamily="34" charset="-122"/>
                <a:ea typeface="微软雅黑" pitchFamily="34" charset="-122"/>
                <a:cs typeface="Arial" pitchFamily="34" charset="0"/>
              </a:rPr>
              <a:t>5</a:t>
            </a:r>
            <a:r>
              <a:rPr lang="zh-CN" altLang="en-US" sz="1333" dirty="0">
                <a:solidFill>
                  <a:schemeClr val="tx1">
                    <a:lumMod val="65000"/>
                    <a:lumOff val="35000"/>
                  </a:schemeClr>
                </a:solidFill>
                <a:latin typeface="微软雅黑" pitchFamily="34" charset="-122"/>
                <a:ea typeface="微软雅黑" pitchFamily="34" charset="-122"/>
                <a:cs typeface="Arial" pitchFamily="34" charset="0"/>
              </a:rPr>
              <a:t>月份</a:t>
            </a:r>
          </a:p>
        </p:txBody>
      </p:sp>
      <p:sp>
        <p:nvSpPr>
          <p:cNvPr id="34" name="文本框 33"/>
          <p:cNvSpPr txBox="1">
            <a:spLocks noChangeArrowheads="1"/>
          </p:cNvSpPr>
          <p:nvPr/>
        </p:nvSpPr>
        <p:spPr bwMode="auto">
          <a:xfrm>
            <a:off x="3714028" y="6129621"/>
            <a:ext cx="628543" cy="297379"/>
          </a:xfrm>
          <a:prstGeom prst="rect">
            <a:avLst/>
          </a:prstGeom>
          <a:noFill/>
          <a:ln w="9525">
            <a:noFill/>
            <a:miter lim="800000"/>
            <a:headEnd/>
            <a:tailEnd/>
          </a:ln>
        </p:spPr>
        <p:txBody>
          <a:bodyPr wrap="none" lIns="91363" tIns="45683" rIns="91363" bIns="45683">
            <a:spAutoFit/>
          </a:bodyPr>
          <a:lstStyle/>
          <a:p>
            <a:r>
              <a:rPr lang="en-US" altLang="zh-CN" sz="1333" dirty="0">
                <a:solidFill>
                  <a:schemeClr val="tx1">
                    <a:lumMod val="65000"/>
                    <a:lumOff val="35000"/>
                  </a:schemeClr>
                </a:solidFill>
                <a:latin typeface="微软雅黑" pitchFamily="34" charset="-122"/>
                <a:ea typeface="微软雅黑" pitchFamily="34" charset="-122"/>
                <a:cs typeface="Arial" pitchFamily="34" charset="0"/>
              </a:rPr>
              <a:t>6</a:t>
            </a:r>
            <a:r>
              <a:rPr lang="zh-CN" altLang="en-US" sz="1333" dirty="0">
                <a:solidFill>
                  <a:schemeClr val="tx1">
                    <a:lumMod val="65000"/>
                    <a:lumOff val="35000"/>
                  </a:schemeClr>
                </a:solidFill>
                <a:latin typeface="微软雅黑" pitchFamily="34" charset="-122"/>
                <a:ea typeface="微软雅黑" pitchFamily="34" charset="-122"/>
                <a:cs typeface="Arial" pitchFamily="34" charset="0"/>
              </a:rPr>
              <a:t>月份</a:t>
            </a:r>
          </a:p>
        </p:txBody>
      </p:sp>
      <p:sp>
        <p:nvSpPr>
          <p:cNvPr id="35" name="文本框 34"/>
          <p:cNvSpPr txBox="1">
            <a:spLocks noChangeArrowheads="1"/>
          </p:cNvSpPr>
          <p:nvPr/>
        </p:nvSpPr>
        <p:spPr bwMode="auto">
          <a:xfrm>
            <a:off x="5711650" y="6129621"/>
            <a:ext cx="628543" cy="297379"/>
          </a:xfrm>
          <a:prstGeom prst="rect">
            <a:avLst/>
          </a:prstGeom>
          <a:noFill/>
          <a:ln w="9525">
            <a:noFill/>
            <a:miter lim="800000"/>
            <a:headEnd/>
            <a:tailEnd/>
          </a:ln>
        </p:spPr>
        <p:txBody>
          <a:bodyPr wrap="none" lIns="91363" tIns="45683" rIns="91363" bIns="45683">
            <a:spAutoFit/>
          </a:bodyPr>
          <a:lstStyle/>
          <a:p>
            <a:r>
              <a:rPr lang="en-US" altLang="zh-CN" sz="1333" dirty="0">
                <a:solidFill>
                  <a:schemeClr val="tx1">
                    <a:lumMod val="65000"/>
                    <a:lumOff val="35000"/>
                  </a:schemeClr>
                </a:solidFill>
                <a:latin typeface="微软雅黑" pitchFamily="34" charset="-122"/>
                <a:ea typeface="微软雅黑" pitchFamily="34" charset="-122"/>
                <a:cs typeface="Arial" pitchFamily="34" charset="0"/>
              </a:rPr>
              <a:t>8</a:t>
            </a:r>
            <a:r>
              <a:rPr lang="zh-CN" altLang="en-US" sz="1333" dirty="0">
                <a:solidFill>
                  <a:schemeClr val="tx1">
                    <a:lumMod val="65000"/>
                    <a:lumOff val="35000"/>
                  </a:schemeClr>
                </a:solidFill>
                <a:latin typeface="微软雅黑" pitchFamily="34" charset="-122"/>
                <a:ea typeface="微软雅黑" pitchFamily="34" charset="-122"/>
                <a:cs typeface="Arial" pitchFamily="34" charset="0"/>
              </a:rPr>
              <a:t>月份</a:t>
            </a:r>
          </a:p>
        </p:txBody>
      </p:sp>
      <p:sp>
        <p:nvSpPr>
          <p:cNvPr id="36" name="文本框 35"/>
          <p:cNvSpPr txBox="1">
            <a:spLocks noChangeArrowheads="1"/>
          </p:cNvSpPr>
          <p:nvPr/>
        </p:nvSpPr>
        <p:spPr bwMode="auto">
          <a:xfrm>
            <a:off x="6670910" y="6129621"/>
            <a:ext cx="628543" cy="297379"/>
          </a:xfrm>
          <a:prstGeom prst="rect">
            <a:avLst/>
          </a:prstGeom>
          <a:noFill/>
          <a:ln w="9525">
            <a:noFill/>
            <a:miter lim="800000"/>
            <a:headEnd/>
            <a:tailEnd/>
          </a:ln>
        </p:spPr>
        <p:txBody>
          <a:bodyPr wrap="none" lIns="91363" tIns="45683" rIns="91363" bIns="45683">
            <a:spAutoFit/>
          </a:bodyPr>
          <a:lstStyle/>
          <a:p>
            <a:r>
              <a:rPr lang="en-US" altLang="zh-CN" sz="1333" dirty="0">
                <a:solidFill>
                  <a:schemeClr val="tx1">
                    <a:lumMod val="65000"/>
                    <a:lumOff val="35000"/>
                  </a:schemeClr>
                </a:solidFill>
                <a:latin typeface="微软雅黑" pitchFamily="34" charset="-122"/>
                <a:ea typeface="微软雅黑" pitchFamily="34" charset="-122"/>
                <a:cs typeface="Arial" pitchFamily="34" charset="0"/>
              </a:rPr>
              <a:t>9</a:t>
            </a:r>
            <a:r>
              <a:rPr lang="zh-CN" altLang="en-US" sz="1333" dirty="0">
                <a:solidFill>
                  <a:schemeClr val="tx1">
                    <a:lumMod val="65000"/>
                    <a:lumOff val="35000"/>
                  </a:schemeClr>
                </a:solidFill>
                <a:latin typeface="微软雅黑" pitchFamily="34" charset="-122"/>
                <a:ea typeface="微软雅黑" pitchFamily="34" charset="-122"/>
                <a:cs typeface="Arial" pitchFamily="34" charset="0"/>
              </a:rPr>
              <a:t>月份</a:t>
            </a:r>
          </a:p>
        </p:txBody>
      </p:sp>
      <p:sp>
        <p:nvSpPr>
          <p:cNvPr id="37" name="文本框 36"/>
          <p:cNvSpPr txBox="1">
            <a:spLocks noChangeArrowheads="1"/>
          </p:cNvSpPr>
          <p:nvPr/>
        </p:nvSpPr>
        <p:spPr bwMode="auto">
          <a:xfrm>
            <a:off x="7467645" y="6129621"/>
            <a:ext cx="729531" cy="297379"/>
          </a:xfrm>
          <a:prstGeom prst="rect">
            <a:avLst/>
          </a:prstGeom>
          <a:noFill/>
          <a:ln w="9525">
            <a:noFill/>
            <a:miter lim="800000"/>
            <a:headEnd/>
            <a:tailEnd/>
          </a:ln>
        </p:spPr>
        <p:txBody>
          <a:bodyPr wrap="none" lIns="91363" tIns="45683" rIns="91363" bIns="45683">
            <a:spAutoFit/>
          </a:bodyPr>
          <a:lstStyle/>
          <a:p>
            <a:r>
              <a:rPr lang="en-US" altLang="zh-CN" sz="1333" dirty="0">
                <a:solidFill>
                  <a:schemeClr val="tx1">
                    <a:lumMod val="65000"/>
                    <a:lumOff val="35000"/>
                  </a:schemeClr>
                </a:solidFill>
                <a:latin typeface="微软雅黑" pitchFamily="34" charset="-122"/>
                <a:ea typeface="微软雅黑" pitchFamily="34" charset="-122"/>
                <a:cs typeface="Arial" pitchFamily="34" charset="0"/>
              </a:rPr>
              <a:t>10</a:t>
            </a:r>
            <a:r>
              <a:rPr lang="zh-CN" altLang="en-US" sz="1333" dirty="0">
                <a:solidFill>
                  <a:schemeClr val="tx1">
                    <a:lumMod val="65000"/>
                    <a:lumOff val="35000"/>
                  </a:schemeClr>
                </a:solidFill>
                <a:latin typeface="微软雅黑" pitchFamily="34" charset="-122"/>
                <a:ea typeface="微软雅黑" pitchFamily="34" charset="-122"/>
                <a:cs typeface="Arial" pitchFamily="34" charset="0"/>
              </a:rPr>
              <a:t>月份</a:t>
            </a:r>
          </a:p>
        </p:txBody>
      </p:sp>
      <p:sp>
        <p:nvSpPr>
          <p:cNvPr id="38" name="文本框 37"/>
          <p:cNvSpPr txBox="1">
            <a:spLocks noChangeArrowheads="1"/>
          </p:cNvSpPr>
          <p:nvPr/>
        </p:nvSpPr>
        <p:spPr bwMode="auto">
          <a:xfrm>
            <a:off x="8833091" y="6129621"/>
            <a:ext cx="729531" cy="297379"/>
          </a:xfrm>
          <a:prstGeom prst="rect">
            <a:avLst/>
          </a:prstGeom>
          <a:noFill/>
          <a:ln w="9525">
            <a:noFill/>
            <a:miter lim="800000"/>
            <a:headEnd/>
            <a:tailEnd/>
          </a:ln>
        </p:spPr>
        <p:txBody>
          <a:bodyPr wrap="none" lIns="91363" tIns="45683" rIns="91363" bIns="45683">
            <a:spAutoFit/>
          </a:bodyPr>
          <a:lstStyle/>
          <a:p>
            <a:r>
              <a:rPr lang="en-US" altLang="zh-CN" sz="1333" dirty="0">
                <a:solidFill>
                  <a:schemeClr val="tx1">
                    <a:lumMod val="65000"/>
                    <a:lumOff val="35000"/>
                  </a:schemeClr>
                </a:solidFill>
                <a:latin typeface="微软雅黑" pitchFamily="34" charset="-122"/>
                <a:ea typeface="微软雅黑" pitchFamily="34" charset="-122"/>
                <a:cs typeface="Arial" pitchFamily="34" charset="0"/>
              </a:rPr>
              <a:t>11</a:t>
            </a:r>
            <a:r>
              <a:rPr lang="zh-CN" altLang="en-US" sz="1333" dirty="0">
                <a:solidFill>
                  <a:schemeClr val="tx1">
                    <a:lumMod val="65000"/>
                    <a:lumOff val="35000"/>
                  </a:schemeClr>
                </a:solidFill>
                <a:latin typeface="微软雅黑" pitchFamily="34" charset="-122"/>
                <a:ea typeface="微软雅黑" pitchFamily="34" charset="-122"/>
                <a:cs typeface="Arial" pitchFamily="34" charset="0"/>
              </a:rPr>
              <a:t>月份</a:t>
            </a:r>
          </a:p>
        </p:txBody>
      </p:sp>
      <p:sp>
        <p:nvSpPr>
          <p:cNvPr id="39" name="文本框 38"/>
          <p:cNvSpPr txBox="1">
            <a:spLocks noChangeArrowheads="1"/>
          </p:cNvSpPr>
          <p:nvPr/>
        </p:nvSpPr>
        <p:spPr bwMode="auto">
          <a:xfrm>
            <a:off x="9963033" y="6129621"/>
            <a:ext cx="729531" cy="297379"/>
          </a:xfrm>
          <a:prstGeom prst="rect">
            <a:avLst/>
          </a:prstGeom>
          <a:noFill/>
          <a:ln w="9525">
            <a:noFill/>
            <a:miter lim="800000"/>
            <a:headEnd/>
            <a:tailEnd/>
          </a:ln>
        </p:spPr>
        <p:txBody>
          <a:bodyPr wrap="none" lIns="91363" tIns="45683" rIns="91363" bIns="45683">
            <a:spAutoFit/>
          </a:bodyPr>
          <a:lstStyle/>
          <a:p>
            <a:r>
              <a:rPr lang="en-US" altLang="zh-CN" sz="1333" dirty="0">
                <a:solidFill>
                  <a:schemeClr val="tx1">
                    <a:lumMod val="65000"/>
                    <a:lumOff val="35000"/>
                  </a:schemeClr>
                </a:solidFill>
                <a:latin typeface="微软雅黑" pitchFamily="34" charset="-122"/>
                <a:ea typeface="微软雅黑" pitchFamily="34" charset="-122"/>
                <a:cs typeface="Arial" pitchFamily="34" charset="0"/>
              </a:rPr>
              <a:t>12</a:t>
            </a:r>
            <a:r>
              <a:rPr lang="zh-CN" altLang="en-US" sz="1333" dirty="0">
                <a:solidFill>
                  <a:schemeClr val="tx1">
                    <a:lumMod val="65000"/>
                    <a:lumOff val="35000"/>
                  </a:schemeClr>
                </a:solidFill>
                <a:latin typeface="微软雅黑" pitchFamily="34" charset="-122"/>
                <a:ea typeface="微软雅黑" pitchFamily="34" charset="-122"/>
                <a:cs typeface="Arial" pitchFamily="34" charset="0"/>
              </a:rPr>
              <a:t>月份</a:t>
            </a:r>
          </a:p>
        </p:txBody>
      </p:sp>
      <p:sp>
        <p:nvSpPr>
          <p:cNvPr id="40" name="文本框 39"/>
          <p:cNvSpPr txBox="1">
            <a:spLocks noChangeArrowheads="1"/>
          </p:cNvSpPr>
          <p:nvPr/>
        </p:nvSpPr>
        <p:spPr bwMode="auto">
          <a:xfrm>
            <a:off x="1748183" y="5413414"/>
            <a:ext cx="1213638" cy="297379"/>
          </a:xfrm>
          <a:prstGeom prst="rect">
            <a:avLst/>
          </a:prstGeom>
          <a:noFill/>
          <a:ln w="9525">
            <a:noFill/>
            <a:miter lim="800000"/>
            <a:headEnd/>
            <a:tailEnd/>
          </a:ln>
        </p:spPr>
        <p:txBody>
          <a:bodyPr wrap="none" lIns="91363" tIns="45683" rIns="91363" bIns="45683">
            <a:spAutoFit/>
          </a:bodyPr>
          <a:lstStyle/>
          <a:p>
            <a:r>
              <a:rPr lang="zh-CN" altLang="en-US" sz="1333" dirty="0">
                <a:solidFill>
                  <a:schemeClr val="tx1">
                    <a:lumMod val="65000"/>
                    <a:lumOff val="35000"/>
                  </a:schemeClr>
                </a:solidFill>
                <a:latin typeface="Calibri" pitchFamily="34" charset="0"/>
                <a:ea typeface="微软雅黑" panose="020B0503020204020204" pitchFamily="34" charset="-122"/>
              </a:rPr>
              <a:t>添加文字内容</a:t>
            </a:r>
          </a:p>
        </p:txBody>
      </p:sp>
      <p:sp>
        <p:nvSpPr>
          <p:cNvPr id="41" name="文本框 40"/>
          <p:cNvSpPr txBox="1">
            <a:spLocks noChangeArrowheads="1"/>
          </p:cNvSpPr>
          <p:nvPr/>
        </p:nvSpPr>
        <p:spPr bwMode="auto">
          <a:xfrm>
            <a:off x="483887" y="4678978"/>
            <a:ext cx="1213638" cy="297379"/>
          </a:xfrm>
          <a:prstGeom prst="rect">
            <a:avLst/>
          </a:prstGeom>
          <a:noFill/>
          <a:ln w="9525">
            <a:noFill/>
            <a:miter lim="800000"/>
            <a:headEnd/>
            <a:tailEnd/>
          </a:ln>
        </p:spPr>
        <p:txBody>
          <a:bodyPr wrap="none" lIns="91363" tIns="45683" rIns="91363" bIns="45683">
            <a:spAutoFit/>
          </a:bodyPr>
          <a:lstStyle/>
          <a:p>
            <a:r>
              <a:rPr lang="zh-CN" altLang="en-US" sz="1333" dirty="0">
                <a:solidFill>
                  <a:schemeClr val="tx1">
                    <a:lumMod val="65000"/>
                    <a:lumOff val="35000"/>
                  </a:schemeClr>
                </a:solidFill>
                <a:latin typeface="Calibri" pitchFamily="34" charset="0"/>
                <a:ea typeface="微软雅黑" panose="020B0503020204020204" pitchFamily="34" charset="-122"/>
              </a:rPr>
              <a:t>添加文字内容</a:t>
            </a:r>
          </a:p>
        </p:txBody>
      </p:sp>
      <p:sp>
        <p:nvSpPr>
          <p:cNvPr id="42" name="文本框 41"/>
          <p:cNvSpPr txBox="1">
            <a:spLocks noChangeArrowheads="1"/>
          </p:cNvSpPr>
          <p:nvPr/>
        </p:nvSpPr>
        <p:spPr bwMode="auto">
          <a:xfrm>
            <a:off x="2680302" y="3641894"/>
            <a:ext cx="1213638" cy="297379"/>
          </a:xfrm>
          <a:prstGeom prst="rect">
            <a:avLst/>
          </a:prstGeom>
          <a:noFill/>
          <a:ln w="9525">
            <a:noFill/>
            <a:miter lim="800000"/>
            <a:headEnd/>
            <a:tailEnd/>
          </a:ln>
        </p:spPr>
        <p:txBody>
          <a:bodyPr wrap="none" lIns="91363" tIns="45683" rIns="91363" bIns="45683">
            <a:spAutoFit/>
          </a:bodyPr>
          <a:lstStyle/>
          <a:p>
            <a:r>
              <a:rPr lang="zh-CN" altLang="en-US" sz="1333" dirty="0">
                <a:solidFill>
                  <a:schemeClr val="tx1">
                    <a:lumMod val="65000"/>
                    <a:lumOff val="35000"/>
                  </a:schemeClr>
                </a:solidFill>
                <a:latin typeface="Calibri" pitchFamily="34" charset="0"/>
                <a:ea typeface="微软雅黑" panose="020B0503020204020204" pitchFamily="34" charset="-122"/>
              </a:rPr>
              <a:t>添加文字内容</a:t>
            </a:r>
          </a:p>
        </p:txBody>
      </p:sp>
      <p:sp>
        <p:nvSpPr>
          <p:cNvPr id="43" name="文本框 42"/>
          <p:cNvSpPr txBox="1">
            <a:spLocks noChangeArrowheads="1"/>
          </p:cNvSpPr>
          <p:nvPr/>
        </p:nvSpPr>
        <p:spPr bwMode="auto">
          <a:xfrm>
            <a:off x="3875035" y="4435757"/>
            <a:ext cx="1213638" cy="297379"/>
          </a:xfrm>
          <a:prstGeom prst="rect">
            <a:avLst/>
          </a:prstGeom>
          <a:noFill/>
          <a:ln w="9525">
            <a:noFill/>
            <a:miter lim="800000"/>
            <a:headEnd/>
            <a:tailEnd/>
          </a:ln>
        </p:spPr>
        <p:txBody>
          <a:bodyPr wrap="none" lIns="91363" tIns="45683" rIns="91363" bIns="45683">
            <a:spAutoFit/>
          </a:bodyPr>
          <a:lstStyle/>
          <a:p>
            <a:r>
              <a:rPr lang="zh-CN" altLang="en-US" sz="1333" dirty="0">
                <a:solidFill>
                  <a:schemeClr val="tx1">
                    <a:lumMod val="65000"/>
                    <a:lumOff val="35000"/>
                  </a:schemeClr>
                </a:solidFill>
                <a:latin typeface="Calibri" pitchFamily="34" charset="0"/>
                <a:ea typeface="微软雅黑" panose="020B0503020204020204" pitchFamily="34" charset="-122"/>
              </a:rPr>
              <a:t>添加文字内容</a:t>
            </a:r>
          </a:p>
        </p:txBody>
      </p:sp>
      <p:sp>
        <p:nvSpPr>
          <p:cNvPr id="44" name="文本框 43"/>
          <p:cNvSpPr txBox="1">
            <a:spLocks noChangeArrowheads="1"/>
          </p:cNvSpPr>
          <p:nvPr/>
        </p:nvSpPr>
        <p:spPr bwMode="auto">
          <a:xfrm>
            <a:off x="6215722" y="4349153"/>
            <a:ext cx="1213638" cy="297379"/>
          </a:xfrm>
          <a:prstGeom prst="rect">
            <a:avLst/>
          </a:prstGeom>
          <a:noFill/>
          <a:ln w="9525">
            <a:noFill/>
            <a:miter lim="800000"/>
            <a:headEnd/>
            <a:tailEnd/>
          </a:ln>
        </p:spPr>
        <p:txBody>
          <a:bodyPr wrap="none" lIns="91363" tIns="45683" rIns="91363" bIns="45683">
            <a:spAutoFit/>
          </a:bodyPr>
          <a:lstStyle/>
          <a:p>
            <a:r>
              <a:rPr lang="zh-CN" altLang="en-US" sz="1333" dirty="0">
                <a:solidFill>
                  <a:schemeClr val="tx1">
                    <a:lumMod val="65000"/>
                    <a:lumOff val="35000"/>
                  </a:schemeClr>
                </a:solidFill>
                <a:latin typeface="Calibri" pitchFamily="34" charset="0"/>
                <a:ea typeface="微软雅黑" panose="020B0503020204020204" pitchFamily="34" charset="-122"/>
              </a:rPr>
              <a:t>添加文字内容</a:t>
            </a:r>
          </a:p>
        </p:txBody>
      </p:sp>
      <p:sp>
        <p:nvSpPr>
          <p:cNvPr id="45" name="文本框 44"/>
          <p:cNvSpPr txBox="1">
            <a:spLocks noChangeArrowheads="1"/>
          </p:cNvSpPr>
          <p:nvPr/>
        </p:nvSpPr>
        <p:spPr bwMode="auto">
          <a:xfrm>
            <a:off x="7138608" y="3790344"/>
            <a:ext cx="1213638" cy="297379"/>
          </a:xfrm>
          <a:prstGeom prst="rect">
            <a:avLst/>
          </a:prstGeom>
          <a:noFill/>
          <a:ln w="9525">
            <a:noFill/>
            <a:miter lim="800000"/>
            <a:headEnd/>
            <a:tailEnd/>
          </a:ln>
        </p:spPr>
        <p:txBody>
          <a:bodyPr wrap="none" lIns="91363" tIns="45683" rIns="91363" bIns="45683">
            <a:spAutoFit/>
          </a:bodyPr>
          <a:lstStyle/>
          <a:p>
            <a:r>
              <a:rPr lang="zh-CN" altLang="en-US" sz="1333" dirty="0">
                <a:solidFill>
                  <a:schemeClr val="tx1">
                    <a:lumMod val="65000"/>
                    <a:lumOff val="35000"/>
                  </a:schemeClr>
                </a:solidFill>
                <a:latin typeface="Calibri" pitchFamily="34" charset="0"/>
                <a:ea typeface="微软雅黑" panose="020B0503020204020204" pitchFamily="34" charset="-122"/>
              </a:rPr>
              <a:t>添加文字内容</a:t>
            </a:r>
          </a:p>
        </p:txBody>
      </p:sp>
      <p:sp>
        <p:nvSpPr>
          <p:cNvPr id="46" name="文本框 45"/>
          <p:cNvSpPr txBox="1">
            <a:spLocks noChangeArrowheads="1"/>
          </p:cNvSpPr>
          <p:nvPr/>
        </p:nvSpPr>
        <p:spPr bwMode="auto">
          <a:xfrm>
            <a:off x="7910775" y="3047512"/>
            <a:ext cx="1213638" cy="297379"/>
          </a:xfrm>
          <a:prstGeom prst="rect">
            <a:avLst/>
          </a:prstGeom>
          <a:noFill/>
          <a:ln w="9525">
            <a:noFill/>
            <a:miter lim="800000"/>
            <a:headEnd/>
            <a:tailEnd/>
          </a:ln>
        </p:spPr>
        <p:txBody>
          <a:bodyPr wrap="none" lIns="91363" tIns="45683" rIns="91363" bIns="45683">
            <a:spAutoFit/>
          </a:bodyPr>
          <a:lstStyle/>
          <a:p>
            <a:r>
              <a:rPr lang="zh-CN" altLang="en-US" sz="1333" dirty="0">
                <a:solidFill>
                  <a:schemeClr val="tx1">
                    <a:lumMod val="65000"/>
                    <a:lumOff val="35000"/>
                  </a:schemeClr>
                </a:solidFill>
                <a:latin typeface="Calibri" pitchFamily="34" charset="0"/>
                <a:ea typeface="微软雅黑" panose="020B0503020204020204" pitchFamily="34" charset="-122"/>
              </a:rPr>
              <a:t>添加文字内容</a:t>
            </a:r>
          </a:p>
        </p:txBody>
      </p:sp>
      <p:sp>
        <p:nvSpPr>
          <p:cNvPr id="47" name="文本框 46"/>
          <p:cNvSpPr txBox="1">
            <a:spLocks noChangeArrowheads="1"/>
          </p:cNvSpPr>
          <p:nvPr/>
        </p:nvSpPr>
        <p:spPr bwMode="auto">
          <a:xfrm>
            <a:off x="9399788" y="2136609"/>
            <a:ext cx="1213638" cy="297379"/>
          </a:xfrm>
          <a:prstGeom prst="rect">
            <a:avLst/>
          </a:prstGeom>
          <a:noFill/>
          <a:ln w="9525">
            <a:noFill/>
            <a:miter lim="800000"/>
            <a:headEnd/>
            <a:tailEnd/>
          </a:ln>
        </p:spPr>
        <p:txBody>
          <a:bodyPr wrap="none" lIns="91363" tIns="45683" rIns="91363" bIns="45683">
            <a:spAutoFit/>
          </a:bodyPr>
          <a:lstStyle/>
          <a:p>
            <a:r>
              <a:rPr lang="zh-CN" altLang="en-US" sz="1333" dirty="0">
                <a:solidFill>
                  <a:schemeClr val="tx1">
                    <a:lumMod val="65000"/>
                    <a:lumOff val="35000"/>
                  </a:schemeClr>
                </a:solidFill>
                <a:latin typeface="Calibri" pitchFamily="34" charset="0"/>
                <a:ea typeface="微软雅黑" panose="020B0503020204020204" pitchFamily="34" charset="-122"/>
              </a:rPr>
              <a:t>添加文字内容</a:t>
            </a:r>
          </a:p>
        </p:txBody>
      </p:sp>
      <p:cxnSp>
        <p:nvCxnSpPr>
          <p:cNvPr id="48" name="直接连接符 47"/>
          <p:cNvCxnSpPr>
            <a:stCxn id="13" idx="7"/>
            <a:endCxn id="14" idx="3"/>
          </p:cNvCxnSpPr>
          <p:nvPr/>
        </p:nvCxnSpPr>
        <p:spPr>
          <a:xfrm flipV="1">
            <a:off x="1558434" y="4996068"/>
            <a:ext cx="575204" cy="536893"/>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a:stCxn id="14" idx="7"/>
            <a:endCxn id="15" idx="2"/>
          </p:cNvCxnSpPr>
          <p:nvPr/>
        </p:nvCxnSpPr>
        <p:spPr>
          <a:xfrm flipV="1">
            <a:off x="2354457" y="4247334"/>
            <a:ext cx="803815" cy="557671"/>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a:stCxn id="15" idx="5"/>
            <a:endCxn id="25" idx="1"/>
          </p:cNvCxnSpPr>
          <p:nvPr/>
        </p:nvCxnSpPr>
        <p:spPr>
          <a:xfrm>
            <a:off x="3419036" y="4301924"/>
            <a:ext cx="567081" cy="604127"/>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51" name="椭圆 50"/>
          <p:cNvSpPr/>
          <p:nvPr/>
        </p:nvSpPr>
        <p:spPr bwMode="auto">
          <a:xfrm rot="827460">
            <a:off x="4793414" y="5351650"/>
            <a:ext cx="288776" cy="29520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363" tIns="45683" rIns="91363" bIns="45683" anchor="ctr"/>
          <a:lstStyle/>
          <a:p>
            <a:pPr algn="ctr">
              <a:defRPr/>
            </a:pPr>
            <a:endParaRPr lang="zh-CN" altLang="en-US" sz="2400" dirty="0">
              <a:ea typeface="微软雅黑" panose="020B0503020204020204" pitchFamily="34" charset="-122"/>
            </a:endParaRPr>
          </a:p>
        </p:txBody>
      </p:sp>
      <p:cxnSp>
        <p:nvCxnSpPr>
          <p:cNvPr id="52" name="直接连接符 51"/>
          <p:cNvCxnSpPr>
            <a:stCxn id="25" idx="5"/>
            <a:endCxn id="51" idx="2"/>
          </p:cNvCxnSpPr>
          <p:nvPr/>
        </p:nvCxnSpPr>
        <p:spPr>
          <a:xfrm>
            <a:off x="4216002" y="5086090"/>
            <a:ext cx="581577" cy="378731"/>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a:stCxn id="51" idx="7"/>
            <a:endCxn id="26" idx="3"/>
          </p:cNvCxnSpPr>
          <p:nvPr/>
        </p:nvCxnSpPr>
        <p:spPr>
          <a:xfrm flipV="1">
            <a:off x="5061833" y="4594523"/>
            <a:ext cx="840503" cy="827709"/>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a:stCxn id="26" idx="7"/>
            <a:endCxn id="27" idx="3"/>
          </p:cNvCxnSpPr>
          <p:nvPr/>
        </p:nvCxnSpPr>
        <p:spPr>
          <a:xfrm flipV="1">
            <a:off x="6126759" y="4014105"/>
            <a:ext cx="693515" cy="394841"/>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a:stCxn id="27" idx="7"/>
            <a:endCxn id="28" idx="3"/>
          </p:cNvCxnSpPr>
          <p:nvPr/>
        </p:nvCxnSpPr>
        <p:spPr>
          <a:xfrm flipV="1">
            <a:off x="7048421" y="3302519"/>
            <a:ext cx="475771" cy="531901"/>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a:stCxn id="28" idx="7"/>
            <a:endCxn id="29" idx="3"/>
          </p:cNvCxnSpPr>
          <p:nvPr/>
        </p:nvCxnSpPr>
        <p:spPr>
          <a:xfrm flipV="1">
            <a:off x="7751738" y="2374127"/>
            <a:ext cx="1250549" cy="74667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7" name="直接连接符 56"/>
          <p:cNvCxnSpPr>
            <a:stCxn id="29" idx="7"/>
            <a:endCxn id="30" idx="3"/>
          </p:cNvCxnSpPr>
          <p:nvPr/>
        </p:nvCxnSpPr>
        <p:spPr>
          <a:xfrm flipV="1">
            <a:off x="9244477" y="1745515"/>
            <a:ext cx="870180" cy="466945"/>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58" name="文本框 39"/>
          <p:cNvSpPr txBox="1">
            <a:spLocks noChangeArrowheads="1"/>
          </p:cNvSpPr>
          <p:nvPr/>
        </p:nvSpPr>
        <p:spPr bwMode="auto">
          <a:xfrm>
            <a:off x="5156927" y="5337228"/>
            <a:ext cx="1213638" cy="297379"/>
          </a:xfrm>
          <a:prstGeom prst="rect">
            <a:avLst/>
          </a:prstGeom>
          <a:noFill/>
          <a:ln w="9525">
            <a:noFill/>
            <a:miter lim="800000"/>
            <a:headEnd/>
            <a:tailEnd/>
          </a:ln>
        </p:spPr>
        <p:txBody>
          <a:bodyPr wrap="none" lIns="91363" tIns="45683" rIns="91363" bIns="45683">
            <a:spAutoFit/>
          </a:bodyPr>
          <a:lstStyle/>
          <a:p>
            <a:r>
              <a:rPr lang="zh-CN" altLang="en-US" sz="1333" dirty="0">
                <a:solidFill>
                  <a:schemeClr val="tx1">
                    <a:lumMod val="65000"/>
                    <a:lumOff val="35000"/>
                  </a:schemeClr>
                </a:solidFill>
                <a:latin typeface="Calibri" pitchFamily="34" charset="0"/>
                <a:ea typeface="微软雅黑" panose="020B0503020204020204" pitchFamily="34" charset="-122"/>
              </a:rPr>
              <a:t>添加文字内容</a:t>
            </a:r>
          </a:p>
        </p:txBody>
      </p:sp>
      <p:sp>
        <p:nvSpPr>
          <p:cNvPr id="59" name="文本框 33"/>
          <p:cNvSpPr txBox="1">
            <a:spLocks noChangeArrowheads="1"/>
          </p:cNvSpPr>
          <p:nvPr/>
        </p:nvSpPr>
        <p:spPr bwMode="auto">
          <a:xfrm>
            <a:off x="4598410" y="6129621"/>
            <a:ext cx="628543" cy="297379"/>
          </a:xfrm>
          <a:prstGeom prst="rect">
            <a:avLst/>
          </a:prstGeom>
          <a:noFill/>
          <a:ln w="9525">
            <a:noFill/>
            <a:miter lim="800000"/>
            <a:headEnd/>
            <a:tailEnd/>
          </a:ln>
        </p:spPr>
        <p:txBody>
          <a:bodyPr wrap="none" lIns="91363" tIns="45683" rIns="91363" bIns="45683">
            <a:spAutoFit/>
          </a:bodyPr>
          <a:lstStyle/>
          <a:p>
            <a:r>
              <a:rPr lang="en-US" altLang="zh-CN" sz="1333" dirty="0">
                <a:solidFill>
                  <a:schemeClr val="tx1">
                    <a:lumMod val="65000"/>
                    <a:lumOff val="35000"/>
                  </a:schemeClr>
                </a:solidFill>
                <a:latin typeface="微软雅黑" pitchFamily="34" charset="-122"/>
                <a:ea typeface="微软雅黑" pitchFamily="34" charset="-122"/>
                <a:cs typeface="Arial" pitchFamily="34" charset="0"/>
              </a:rPr>
              <a:t>7</a:t>
            </a:r>
            <a:r>
              <a:rPr lang="zh-CN" altLang="en-US" sz="1333" dirty="0">
                <a:solidFill>
                  <a:schemeClr val="tx1">
                    <a:lumMod val="65000"/>
                    <a:lumOff val="35000"/>
                  </a:schemeClr>
                </a:solidFill>
                <a:latin typeface="微软雅黑" pitchFamily="34" charset="-122"/>
                <a:ea typeface="微软雅黑" pitchFamily="34" charset="-122"/>
                <a:cs typeface="Arial" pitchFamily="34" charset="0"/>
              </a:rPr>
              <a:t>月份</a:t>
            </a:r>
          </a:p>
        </p:txBody>
      </p:sp>
      <p:sp>
        <p:nvSpPr>
          <p:cNvPr id="60" name="文本框 46"/>
          <p:cNvSpPr txBox="1">
            <a:spLocks noChangeArrowheads="1"/>
          </p:cNvSpPr>
          <p:nvPr/>
        </p:nvSpPr>
        <p:spPr bwMode="auto">
          <a:xfrm>
            <a:off x="9542619" y="1125280"/>
            <a:ext cx="1213638" cy="297379"/>
          </a:xfrm>
          <a:prstGeom prst="rect">
            <a:avLst/>
          </a:prstGeom>
          <a:noFill/>
          <a:ln w="9525">
            <a:noFill/>
            <a:miter lim="800000"/>
            <a:headEnd/>
            <a:tailEnd/>
          </a:ln>
        </p:spPr>
        <p:txBody>
          <a:bodyPr wrap="none" lIns="91363" tIns="45683" rIns="91363" bIns="45683">
            <a:spAutoFit/>
          </a:bodyPr>
          <a:lstStyle/>
          <a:p>
            <a:r>
              <a:rPr lang="zh-CN" altLang="en-US" sz="1333" dirty="0">
                <a:solidFill>
                  <a:schemeClr val="tx1">
                    <a:lumMod val="65000"/>
                    <a:lumOff val="35000"/>
                  </a:schemeClr>
                </a:solidFill>
                <a:latin typeface="Calibri" pitchFamily="34" charset="0"/>
                <a:ea typeface="微软雅黑" panose="020B0503020204020204" pitchFamily="34" charset="-122"/>
              </a:rPr>
              <a:t>添加文字内容</a:t>
            </a:r>
          </a:p>
        </p:txBody>
      </p:sp>
      <p:grpSp>
        <p:nvGrpSpPr>
          <p:cNvPr id="2" name="组合 60"/>
          <p:cNvGrpSpPr/>
          <p:nvPr/>
        </p:nvGrpSpPr>
        <p:grpSpPr>
          <a:xfrm>
            <a:off x="546346" y="5950809"/>
            <a:ext cx="10738607" cy="102224"/>
            <a:chOff x="738746" y="5964849"/>
            <a:chExt cx="10744200" cy="102248"/>
          </a:xfrm>
        </p:grpSpPr>
        <p:cxnSp>
          <p:nvCxnSpPr>
            <p:cNvPr id="62" name="直接连接符 61"/>
            <p:cNvCxnSpPr/>
            <p:nvPr/>
          </p:nvCxnSpPr>
          <p:spPr bwMode="auto">
            <a:xfrm>
              <a:off x="738746" y="6052254"/>
              <a:ext cx="10744200"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a:xfrm flipV="1">
              <a:off x="1639101" y="5971032"/>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flipV="1">
              <a:off x="2456892" y="5967447"/>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flipV="1">
              <a:off x="3510148" y="5972019"/>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6" name="直接连接符 65"/>
            <p:cNvCxnSpPr/>
            <p:nvPr/>
          </p:nvCxnSpPr>
          <p:spPr>
            <a:xfrm flipV="1">
              <a:off x="4295309" y="5972019"/>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flipV="1">
              <a:off x="5141731" y="5972019"/>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flipV="1">
              <a:off x="6255551" y="5973993"/>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p:nvPr/>
          </p:nvCxnSpPr>
          <p:spPr>
            <a:xfrm flipV="1">
              <a:off x="7243964" y="5967447"/>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70" name="直接连接符 69"/>
            <p:cNvCxnSpPr/>
            <p:nvPr/>
          </p:nvCxnSpPr>
          <p:spPr>
            <a:xfrm flipV="1">
              <a:off x="7951332" y="5973993"/>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flipV="1">
              <a:off x="9320250" y="5964849"/>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flipV="1">
              <a:off x="10524537" y="5985875"/>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sp>
        <p:nvSpPr>
          <p:cNvPr id="73" name="矩形 72"/>
          <p:cNvSpPr/>
          <p:nvPr/>
        </p:nvSpPr>
        <p:spPr>
          <a:xfrm>
            <a:off x="1303737" y="1197271"/>
            <a:ext cx="4218089" cy="1487384"/>
          </a:xfrm>
          <a:prstGeom prst="rect">
            <a:avLst/>
          </a:prstGeom>
        </p:spPr>
        <p:txBody>
          <a:bodyPr wrap="square" lIns="91363" tIns="45683" rIns="91363" bIns="45683">
            <a:spAutoFit/>
          </a:bodyPr>
          <a:lstStyle/>
          <a:p>
            <a:pPr>
              <a:lnSpc>
                <a:spcPct val="200000"/>
              </a:lnSpc>
            </a:pPr>
            <a:r>
              <a:rPr lang="zh-CN" altLang="en-US" sz="1867" b="1" dirty="0">
                <a:solidFill>
                  <a:schemeClr val="tx1">
                    <a:lumMod val="65000"/>
                    <a:lumOff val="35000"/>
                  </a:schemeClr>
                </a:solidFill>
                <a:latin typeface="微软雅黑" pitchFamily="34" charset="-122"/>
                <a:ea typeface="微软雅黑" pitchFamily="34" charset="-122"/>
              </a:rPr>
              <a:t>点击添加小标题</a:t>
            </a:r>
            <a:endParaRPr lang="en-US" altLang="zh-CN" sz="1867" b="1" dirty="0">
              <a:solidFill>
                <a:schemeClr val="tx1">
                  <a:lumMod val="65000"/>
                  <a:lumOff val="35000"/>
                </a:schemeClr>
              </a:solidFill>
              <a:latin typeface="微软雅黑" pitchFamily="34" charset="-122"/>
              <a:ea typeface="微软雅黑" pitchFamily="34" charset="-122"/>
            </a:endParaRPr>
          </a:p>
          <a:p>
            <a:r>
              <a:rPr lang="zh-CN" altLang="en-US" sz="1333"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333" dirty="0">
              <a:solidFill>
                <a:schemeClr val="tx1">
                  <a:lumMod val="65000"/>
                  <a:lumOff val="35000"/>
                </a:schemeClr>
              </a:solidFill>
              <a:latin typeface="微软雅黑" pitchFamily="34" charset="-122"/>
              <a:ea typeface="微软雅黑" pitchFamily="34" charset="-122"/>
            </a:endParaRPr>
          </a:p>
          <a:p>
            <a:r>
              <a:rPr lang="zh-CN" altLang="en-US" sz="1333"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333" dirty="0">
              <a:solidFill>
                <a:schemeClr val="tx1">
                  <a:lumMod val="65000"/>
                  <a:lumOff val="35000"/>
                </a:schemeClr>
              </a:solidFill>
              <a:latin typeface="微软雅黑" pitchFamily="34" charset="-122"/>
              <a:ea typeface="微软雅黑" pitchFamily="34" charset="-122"/>
              <a:cs typeface="华文黑体" pitchFamily="2" charset="-122"/>
            </a:endParaRPr>
          </a:p>
        </p:txBody>
      </p:sp>
      <p:sp>
        <p:nvSpPr>
          <p:cNvPr id="61" name="TextBox 42"/>
          <p:cNvSpPr txBox="1"/>
          <p:nvPr/>
        </p:nvSpPr>
        <p:spPr>
          <a:xfrm>
            <a:off x="4678590" y="404664"/>
            <a:ext cx="2727080" cy="400110"/>
          </a:xfrm>
          <a:prstGeom prst="rect">
            <a:avLst/>
          </a:prstGeom>
          <a:noFill/>
        </p:spPr>
        <p:txBody>
          <a:bodyPr wrap="square" rtlCol="0">
            <a:spAutoFit/>
          </a:bodyPr>
          <a:lstStyle/>
          <a:p>
            <a:pPr algn="ct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添加您的标题文本</a:t>
            </a:r>
          </a:p>
        </p:txBody>
      </p:sp>
      <p:cxnSp>
        <p:nvCxnSpPr>
          <p:cNvPr id="74" name="直接连接符​​ 14"/>
          <p:cNvCxnSpPr/>
          <p:nvPr/>
        </p:nvCxnSpPr>
        <p:spPr>
          <a:xfrm>
            <a:off x="8005083" y="624880"/>
            <a:ext cx="4077013"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75" name="直接连接符​​ 14"/>
          <p:cNvCxnSpPr/>
          <p:nvPr/>
        </p:nvCxnSpPr>
        <p:spPr>
          <a:xfrm>
            <a:off x="120923" y="624880"/>
            <a:ext cx="4077013"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59164891"/>
      </p:ext>
    </p:extLst>
  </p:cSld>
  <p:clrMapOvr>
    <a:masterClrMapping/>
  </p:clrMapOvr>
  <p:transition spd="med">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3"/>
                                        </p:tgtEl>
                                        <p:attrNameLst>
                                          <p:attrName>style.visibility</p:attrName>
                                        </p:attrNameLst>
                                      </p:cBhvr>
                                      <p:to>
                                        <p:strVal val="visible"/>
                                      </p:to>
                                    </p:set>
                                    <p:animEffect transition="in" filter="wipe(left)">
                                      <p:cBhvr>
                                        <p:cTn id="7" dur="500"/>
                                        <p:tgtEl>
                                          <p:spTgt spid="73"/>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left)">
                                      <p:cBhvr>
                                        <p:cTn id="11" dur="500"/>
                                        <p:tgtEl>
                                          <p:spTgt spid="2"/>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wipe(up)">
                                      <p:cBhvr>
                                        <p:cTn id="15" dur="500"/>
                                        <p:tgtEl>
                                          <p:spTgt spid="31"/>
                                        </p:tgtEl>
                                      </p:cBhvr>
                                    </p:animEffect>
                                  </p:childTnLst>
                                </p:cTn>
                              </p:par>
                              <p:par>
                                <p:cTn id="16" presetID="22" presetClass="entr" presetSubtype="1" fill="hold" grpId="0" nodeType="withEffect">
                                  <p:stCondLst>
                                    <p:cond delay="0"/>
                                  </p:stCondLst>
                                  <p:childTnLst>
                                    <p:set>
                                      <p:cBhvr>
                                        <p:cTn id="17" dur="1" fill="hold">
                                          <p:stCondLst>
                                            <p:cond delay="0"/>
                                          </p:stCondLst>
                                        </p:cTn>
                                        <p:tgtEl>
                                          <p:spTgt spid="32"/>
                                        </p:tgtEl>
                                        <p:attrNameLst>
                                          <p:attrName>style.visibility</p:attrName>
                                        </p:attrNameLst>
                                      </p:cBhvr>
                                      <p:to>
                                        <p:strVal val="visible"/>
                                      </p:to>
                                    </p:set>
                                    <p:animEffect transition="in" filter="wipe(up)">
                                      <p:cBhvr>
                                        <p:cTn id="18" dur="500"/>
                                        <p:tgtEl>
                                          <p:spTgt spid="32"/>
                                        </p:tgtEl>
                                      </p:cBhvr>
                                    </p:animEffect>
                                  </p:childTnLst>
                                </p:cTn>
                              </p:par>
                              <p:par>
                                <p:cTn id="19" presetID="22" presetClass="entr" presetSubtype="1" fill="hold" grpId="0" nodeType="withEffect">
                                  <p:stCondLst>
                                    <p:cond delay="0"/>
                                  </p:stCondLst>
                                  <p:childTnLst>
                                    <p:set>
                                      <p:cBhvr>
                                        <p:cTn id="20" dur="1" fill="hold">
                                          <p:stCondLst>
                                            <p:cond delay="0"/>
                                          </p:stCondLst>
                                        </p:cTn>
                                        <p:tgtEl>
                                          <p:spTgt spid="33"/>
                                        </p:tgtEl>
                                        <p:attrNameLst>
                                          <p:attrName>style.visibility</p:attrName>
                                        </p:attrNameLst>
                                      </p:cBhvr>
                                      <p:to>
                                        <p:strVal val="visible"/>
                                      </p:to>
                                    </p:set>
                                    <p:animEffect transition="in" filter="wipe(up)">
                                      <p:cBhvr>
                                        <p:cTn id="21" dur="500"/>
                                        <p:tgtEl>
                                          <p:spTgt spid="33"/>
                                        </p:tgtEl>
                                      </p:cBhvr>
                                    </p:animEffect>
                                  </p:childTnLst>
                                </p:cTn>
                              </p:par>
                              <p:par>
                                <p:cTn id="22" presetID="22" presetClass="entr" presetSubtype="1" fill="hold" grpId="0" nodeType="withEffect">
                                  <p:stCondLst>
                                    <p:cond delay="0"/>
                                  </p:stCondLst>
                                  <p:childTnLst>
                                    <p:set>
                                      <p:cBhvr>
                                        <p:cTn id="23" dur="1" fill="hold">
                                          <p:stCondLst>
                                            <p:cond delay="0"/>
                                          </p:stCondLst>
                                        </p:cTn>
                                        <p:tgtEl>
                                          <p:spTgt spid="34"/>
                                        </p:tgtEl>
                                        <p:attrNameLst>
                                          <p:attrName>style.visibility</p:attrName>
                                        </p:attrNameLst>
                                      </p:cBhvr>
                                      <p:to>
                                        <p:strVal val="visible"/>
                                      </p:to>
                                    </p:set>
                                    <p:animEffect transition="in" filter="wipe(up)">
                                      <p:cBhvr>
                                        <p:cTn id="24" dur="500"/>
                                        <p:tgtEl>
                                          <p:spTgt spid="34"/>
                                        </p:tgtEl>
                                      </p:cBhvr>
                                    </p:animEffect>
                                  </p:childTnLst>
                                </p:cTn>
                              </p:par>
                              <p:par>
                                <p:cTn id="25" presetID="22" presetClass="entr" presetSubtype="1" fill="hold" grpId="0" nodeType="withEffect">
                                  <p:stCondLst>
                                    <p:cond delay="0"/>
                                  </p:stCondLst>
                                  <p:childTnLst>
                                    <p:set>
                                      <p:cBhvr>
                                        <p:cTn id="26" dur="1" fill="hold">
                                          <p:stCondLst>
                                            <p:cond delay="0"/>
                                          </p:stCondLst>
                                        </p:cTn>
                                        <p:tgtEl>
                                          <p:spTgt spid="59"/>
                                        </p:tgtEl>
                                        <p:attrNameLst>
                                          <p:attrName>style.visibility</p:attrName>
                                        </p:attrNameLst>
                                      </p:cBhvr>
                                      <p:to>
                                        <p:strVal val="visible"/>
                                      </p:to>
                                    </p:set>
                                    <p:animEffect transition="in" filter="wipe(up)">
                                      <p:cBhvr>
                                        <p:cTn id="27" dur="500"/>
                                        <p:tgtEl>
                                          <p:spTgt spid="59"/>
                                        </p:tgtEl>
                                      </p:cBhvr>
                                    </p:animEffect>
                                  </p:childTnLst>
                                </p:cTn>
                              </p:par>
                              <p:par>
                                <p:cTn id="28" presetID="22" presetClass="entr" presetSubtype="1" fill="hold" grpId="0" nodeType="withEffect">
                                  <p:stCondLst>
                                    <p:cond delay="0"/>
                                  </p:stCondLst>
                                  <p:childTnLst>
                                    <p:set>
                                      <p:cBhvr>
                                        <p:cTn id="29" dur="1" fill="hold">
                                          <p:stCondLst>
                                            <p:cond delay="0"/>
                                          </p:stCondLst>
                                        </p:cTn>
                                        <p:tgtEl>
                                          <p:spTgt spid="35"/>
                                        </p:tgtEl>
                                        <p:attrNameLst>
                                          <p:attrName>style.visibility</p:attrName>
                                        </p:attrNameLst>
                                      </p:cBhvr>
                                      <p:to>
                                        <p:strVal val="visible"/>
                                      </p:to>
                                    </p:set>
                                    <p:animEffect transition="in" filter="wipe(up)">
                                      <p:cBhvr>
                                        <p:cTn id="30" dur="500"/>
                                        <p:tgtEl>
                                          <p:spTgt spid="35"/>
                                        </p:tgtEl>
                                      </p:cBhvr>
                                    </p:animEffect>
                                  </p:childTnLst>
                                </p:cTn>
                              </p:par>
                              <p:par>
                                <p:cTn id="31" presetID="22" presetClass="entr" presetSubtype="1" fill="hold" grpId="0" nodeType="withEffect">
                                  <p:stCondLst>
                                    <p:cond delay="0"/>
                                  </p:stCondLst>
                                  <p:childTnLst>
                                    <p:set>
                                      <p:cBhvr>
                                        <p:cTn id="32" dur="1" fill="hold">
                                          <p:stCondLst>
                                            <p:cond delay="0"/>
                                          </p:stCondLst>
                                        </p:cTn>
                                        <p:tgtEl>
                                          <p:spTgt spid="36"/>
                                        </p:tgtEl>
                                        <p:attrNameLst>
                                          <p:attrName>style.visibility</p:attrName>
                                        </p:attrNameLst>
                                      </p:cBhvr>
                                      <p:to>
                                        <p:strVal val="visible"/>
                                      </p:to>
                                    </p:set>
                                    <p:animEffect transition="in" filter="wipe(up)">
                                      <p:cBhvr>
                                        <p:cTn id="33" dur="500"/>
                                        <p:tgtEl>
                                          <p:spTgt spid="36"/>
                                        </p:tgtEl>
                                      </p:cBhvr>
                                    </p:animEffect>
                                  </p:childTnLst>
                                </p:cTn>
                              </p:par>
                              <p:par>
                                <p:cTn id="34" presetID="22" presetClass="entr" presetSubtype="1" fill="hold" grpId="0" nodeType="withEffect">
                                  <p:stCondLst>
                                    <p:cond delay="0"/>
                                  </p:stCondLst>
                                  <p:childTnLst>
                                    <p:set>
                                      <p:cBhvr>
                                        <p:cTn id="35" dur="1" fill="hold">
                                          <p:stCondLst>
                                            <p:cond delay="0"/>
                                          </p:stCondLst>
                                        </p:cTn>
                                        <p:tgtEl>
                                          <p:spTgt spid="37"/>
                                        </p:tgtEl>
                                        <p:attrNameLst>
                                          <p:attrName>style.visibility</p:attrName>
                                        </p:attrNameLst>
                                      </p:cBhvr>
                                      <p:to>
                                        <p:strVal val="visible"/>
                                      </p:to>
                                    </p:set>
                                    <p:animEffect transition="in" filter="wipe(up)">
                                      <p:cBhvr>
                                        <p:cTn id="36" dur="500"/>
                                        <p:tgtEl>
                                          <p:spTgt spid="37"/>
                                        </p:tgtEl>
                                      </p:cBhvr>
                                    </p:animEffect>
                                  </p:childTnLst>
                                </p:cTn>
                              </p:par>
                              <p:par>
                                <p:cTn id="37" presetID="22" presetClass="entr" presetSubtype="1" fill="hold" grpId="0" nodeType="withEffect">
                                  <p:stCondLst>
                                    <p:cond delay="0"/>
                                  </p:stCondLst>
                                  <p:childTnLst>
                                    <p:set>
                                      <p:cBhvr>
                                        <p:cTn id="38" dur="1" fill="hold">
                                          <p:stCondLst>
                                            <p:cond delay="0"/>
                                          </p:stCondLst>
                                        </p:cTn>
                                        <p:tgtEl>
                                          <p:spTgt spid="38"/>
                                        </p:tgtEl>
                                        <p:attrNameLst>
                                          <p:attrName>style.visibility</p:attrName>
                                        </p:attrNameLst>
                                      </p:cBhvr>
                                      <p:to>
                                        <p:strVal val="visible"/>
                                      </p:to>
                                    </p:set>
                                    <p:animEffect transition="in" filter="wipe(up)">
                                      <p:cBhvr>
                                        <p:cTn id="39" dur="500"/>
                                        <p:tgtEl>
                                          <p:spTgt spid="38"/>
                                        </p:tgtEl>
                                      </p:cBhvr>
                                    </p:animEffect>
                                  </p:childTnLst>
                                </p:cTn>
                              </p:par>
                              <p:par>
                                <p:cTn id="40" presetID="22" presetClass="entr" presetSubtype="1" fill="hold" grpId="0" nodeType="withEffect">
                                  <p:stCondLst>
                                    <p:cond delay="0"/>
                                  </p:stCondLst>
                                  <p:childTnLst>
                                    <p:set>
                                      <p:cBhvr>
                                        <p:cTn id="41" dur="1" fill="hold">
                                          <p:stCondLst>
                                            <p:cond delay="0"/>
                                          </p:stCondLst>
                                        </p:cTn>
                                        <p:tgtEl>
                                          <p:spTgt spid="39"/>
                                        </p:tgtEl>
                                        <p:attrNameLst>
                                          <p:attrName>style.visibility</p:attrName>
                                        </p:attrNameLst>
                                      </p:cBhvr>
                                      <p:to>
                                        <p:strVal val="visible"/>
                                      </p:to>
                                    </p:set>
                                    <p:animEffect transition="in" filter="wipe(up)">
                                      <p:cBhvr>
                                        <p:cTn id="42" dur="500"/>
                                        <p:tgtEl>
                                          <p:spTgt spid="39"/>
                                        </p:tgtEl>
                                      </p:cBhvr>
                                    </p:animEffect>
                                  </p:childTnLst>
                                </p:cTn>
                              </p:par>
                            </p:childTnLst>
                          </p:cTn>
                        </p:par>
                        <p:par>
                          <p:cTn id="43" fill="hold">
                            <p:stCondLst>
                              <p:cond delay="1500"/>
                            </p:stCondLst>
                            <p:childTnLst>
                              <p:par>
                                <p:cTn id="44" presetID="10" presetClass="entr" presetSubtype="0" fill="hold" grpId="0" nodeType="afterEffect">
                                  <p:stCondLst>
                                    <p:cond delay="0"/>
                                  </p:stCondLst>
                                  <p:childTnLst>
                                    <p:set>
                                      <p:cBhvr>
                                        <p:cTn id="45" dur="1" fill="hold">
                                          <p:stCondLst>
                                            <p:cond delay="0"/>
                                          </p:stCondLst>
                                        </p:cTn>
                                        <p:tgtEl>
                                          <p:spTgt spid="13"/>
                                        </p:tgtEl>
                                        <p:attrNameLst>
                                          <p:attrName>style.visibility</p:attrName>
                                        </p:attrNameLst>
                                      </p:cBhvr>
                                      <p:to>
                                        <p:strVal val="visible"/>
                                      </p:to>
                                    </p:set>
                                    <p:animEffect transition="in" filter="fade">
                                      <p:cBhvr>
                                        <p:cTn id="46" dur="500"/>
                                        <p:tgtEl>
                                          <p:spTgt spid="13"/>
                                        </p:tgtEl>
                                      </p:cBhvr>
                                    </p:animEffect>
                                  </p:childTnLst>
                                </p:cTn>
                              </p:par>
                              <p:par>
                                <p:cTn id="47" presetID="22" presetClass="entr" presetSubtype="4" fill="hold" grpId="0" nodeType="withEffect">
                                  <p:stCondLst>
                                    <p:cond delay="0"/>
                                  </p:stCondLst>
                                  <p:childTnLst>
                                    <p:set>
                                      <p:cBhvr>
                                        <p:cTn id="48" dur="1" fill="hold">
                                          <p:stCondLst>
                                            <p:cond delay="0"/>
                                          </p:stCondLst>
                                        </p:cTn>
                                        <p:tgtEl>
                                          <p:spTgt spid="40"/>
                                        </p:tgtEl>
                                        <p:attrNameLst>
                                          <p:attrName>style.visibility</p:attrName>
                                        </p:attrNameLst>
                                      </p:cBhvr>
                                      <p:to>
                                        <p:strVal val="visible"/>
                                      </p:to>
                                    </p:set>
                                    <p:animEffect transition="in" filter="wipe(down)">
                                      <p:cBhvr>
                                        <p:cTn id="49" dur="500"/>
                                        <p:tgtEl>
                                          <p:spTgt spid="40"/>
                                        </p:tgtEl>
                                      </p:cBhvr>
                                    </p:animEffect>
                                  </p:childTnLst>
                                </p:cTn>
                              </p:par>
                            </p:childTnLst>
                          </p:cTn>
                        </p:par>
                        <p:par>
                          <p:cTn id="50" fill="hold">
                            <p:stCondLst>
                              <p:cond delay="2000"/>
                            </p:stCondLst>
                            <p:childTnLst>
                              <p:par>
                                <p:cTn id="51" presetID="22" presetClass="entr" presetSubtype="4" fill="hold" nodeType="afterEffect">
                                  <p:stCondLst>
                                    <p:cond delay="0"/>
                                  </p:stCondLst>
                                  <p:childTnLst>
                                    <p:set>
                                      <p:cBhvr>
                                        <p:cTn id="52" dur="1" fill="hold">
                                          <p:stCondLst>
                                            <p:cond delay="0"/>
                                          </p:stCondLst>
                                        </p:cTn>
                                        <p:tgtEl>
                                          <p:spTgt spid="48"/>
                                        </p:tgtEl>
                                        <p:attrNameLst>
                                          <p:attrName>style.visibility</p:attrName>
                                        </p:attrNameLst>
                                      </p:cBhvr>
                                      <p:to>
                                        <p:strVal val="visible"/>
                                      </p:to>
                                    </p:set>
                                    <p:animEffect transition="in" filter="wipe(down)">
                                      <p:cBhvr>
                                        <p:cTn id="53" dur="500"/>
                                        <p:tgtEl>
                                          <p:spTgt spid="48"/>
                                        </p:tgtEl>
                                      </p:cBhvr>
                                    </p:animEffect>
                                  </p:childTnLst>
                                </p:cTn>
                              </p:par>
                            </p:childTnLst>
                          </p:cTn>
                        </p:par>
                        <p:par>
                          <p:cTn id="54" fill="hold">
                            <p:stCondLst>
                              <p:cond delay="2500"/>
                            </p:stCondLst>
                            <p:childTnLst>
                              <p:par>
                                <p:cTn id="55" presetID="10" presetClass="entr" presetSubtype="0" fill="hold" grpId="0" nodeType="afterEffect">
                                  <p:stCondLst>
                                    <p:cond delay="0"/>
                                  </p:stCondLst>
                                  <p:childTnLst>
                                    <p:set>
                                      <p:cBhvr>
                                        <p:cTn id="56" dur="1" fill="hold">
                                          <p:stCondLst>
                                            <p:cond delay="0"/>
                                          </p:stCondLst>
                                        </p:cTn>
                                        <p:tgtEl>
                                          <p:spTgt spid="14"/>
                                        </p:tgtEl>
                                        <p:attrNameLst>
                                          <p:attrName>style.visibility</p:attrName>
                                        </p:attrNameLst>
                                      </p:cBhvr>
                                      <p:to>
                                        <p:strVal val="visible"/>
                                      </p:to>
                                    </p:set>
                                    <p:animEffect transition="in" filter="fade">
                                      <p:cBhvr>
                                        <p:cTn id="57" dur="500"/>
                                        <p:tgtEl>
                                          <p:spTgt spid="14"/>
                                        </p:tgtEl>
                                      </p:cBhvr>
                                    </p:animEffect>
                                  </p:childTnLst>
                                </p:cTn>
                              </p:par>
                              <p:par>
                                <p:cTn id="58" presetID="22" presetClass="entr" presetSubtype="4" fill="hold" grpId="0" nodeType="withEffect">
                                  <p:stCondLst>
                                    <p:cond delay="0"/>
                                  </p:stCondLst>
                                  <p:childTnLst>
                                    <p:set>
                                      <p:cBhvr>
                                        <p:cTn id="59" dur="1" fill="hold">
                                          <p:stCondLst>
                                            <p:cond delay="0"/>
                                          </p:stCondLst>
                                        </p:cTn>
                                        <p:tgtEl>
                                          <p:spTgt spid="41"/>
                                        </p:tgtEl>
                                        <p:attrNameLst>
                                          <p:attrName>style.visibility</p:attrName>
                                        </p:attrNameLst>
                                      </p:cBhvr>
                                      <p:to>
                                        <p:strVal val="visible"/>
                                      </p:to>
                                    </p:set>
                                    <p:animEffect transition="in" filter="wipe(down)">
                                      <p:cBhvr>
                                        <p:cTn id="60" dur="500"/>
                                        <p:tgtEl>
                                          <p:spTgt spid="41"/>
                                        </p:tgtEl>
                                      </p:cBhvr>
                                    </p:animEffect>
                                  </p:childTnLst>
                                </p:cTn>
                              </p:par>
                            </p:childTnLst>
                          </p:cTn>
                        </p:par>
                        <p:par>
                          <p:cTn id="61" fill="hold">
                            <p:stCondLst>
                              <p:cond delay="3000"/>
                            </p:stCondLst>
                            <p:childTnLst>
                              <p:par>
                                <p:cTn id="62" presetID="22" presetClass="entr" presetSubtype="4" fill="hold" nodeType="afterEffect">
                                  <p:stCondLst>
                                    <p:cond delay="0"/>
                                  </p:stCondLst>
                                  <p:childTnLst>
                                    <p:set>
                                      <p:cBhvr>
                                        <p:cTn id="63" dur="1" fill="hold">
                                          <p:stCondLst>
                                            <p:cond delay="0"/>
                                          </p:stCondLst>
                                        </p:cTn>
                                        <p:tgtEl>
                                          <p:spTgt spid="49"/>
                                        </p:tgtEl>
                                        <p:attrNameLst>
                                          <p:attrName>style.visibility</p:attrName>
                                        </p:attrNameLst>
                                      </p:cBhvr>
                                      <p:to>
                                        <p:strVal val="visible"/>
                                      </p:to>
                                    </p:set>
                                    <p:animEffect transition="in" filter="wipe(down)">
                                      <p:cBhvr>
                                        <p:cTn id="64" dur="500"/>
                                        <p:tgtEl>
                                          <p:spTgt spid="49"/>
                                        </p:tgtEl>
                                      </p:cBhvr>
                                    </p:animEffect>
                                  </p:childTnLst>
                                </p:cTn>
                              </p:par>
                            </p:childTnLst>
                          </p:cTn>
                        </p:par>
                        <p:par>
                          <p:cTn id="65" fill="hold">
                            <p:stCondLst>
                              <p:cond delay="3500"/>
                            </p:stCondLst>
                            <p:childTnLst>
                              <p:par>
                                <p:cTn id="66" presetID="10" presetClass="entr" presetSubtype="0" fill="hold" grpId="0" nodeType="afterEffect">
                                  <p:stCondLst>
                                    <p:cond delay="0"/>
                                  </p:stCondLst>
                                  <p:childTnLst>
                                    <p:set>
                                      <p:cBhvr>
                                        <p:cTn id="67" dur="1" fill="hold">
                                          <p:stCondLst>
                                            <p:cond delay="0"/>
                                          </p:stCondLst>
                                        </p:cTn>
                                        <p:tgtEl>
                                          <p:spTgt spid="15"/>
                                        </p:tgtEl>
                                        <p:attrNameLst>
                                          <p:attrName>style.visibility</p:attrName>
                                        </p:attrNameLst>
                                      </p:cBhvr>
                                      <p:to>
                                        <p:strVal val="visible"/>
                                      </p:to>
                                    </p:set>
                                    <p:animEffect transition="in" filter="fade">
                                      <p:cBhvr>
                                        <p:cTn id="68" dur="500"/>
                                        <p:tgtEl>
                                          <p:spTgt spid="15"/>
                                        </p:tgtEl>
                                      </p:cBhvr>
                                    </p:animEffect>
                                  </p:childTnLst>
                                </p:cTn>
                              </p:par>
                              <p:par>
                                <p:cTn id="69" presetID="22" presetClass="entr" presetSubtype="4" fill="hold" grpId="0" nodeType="withEffect">
                                  <p:stCondLst>
                                    <p:cond delay="0"/>
                                  </p:stCondLst>
                                  <p:childTnLst>
                                    <p:set>
                                      <p:cBhvr>
                                        <p:cTn id="70" dur="1" fill="hold">
                                          <p:stCondLst>
                                            <p:cond delay="0"/>
                                          </p:stCondLst>
                                        </p:cTn>
                                        <p:tgtEl>
                                          <p:spTgt spid="42"/>
                                        </p:tgtEl>
                                        <p:attrNameLst>
                                          <p:attrName>style.visibility</p:attrName>
                                        </p:attrNameLst>
                                      </p:cBhvr>
                                      <p:to>
                                        <p:strVal val="visible"/>
                                      </p:to>
                                    </p:set>
                                    <p:animEffect transition="in" filter="wipe(down)">
                                      <p:cBhvr>
                                        <p:cTn id="71" dur="500"/>
                                        <p:tgtEl>
                                          <p:spTgt spid="42"/>
                                        </p:tgtEl>
                                      </p:cBhvr>
                                    </p:animEffect>
                                  </p:childTnLst>
                                </p:cTn>
                              </p:par>
                            </p:childTnLst>
                          </p:cTn>
                        </p:par>
                        <p:par>
                          <p:cTn id="72" fill="hold">
                            <p:stCondLst>
                              <p:cond delay="4000"/>
                            </p:stCondLst>
                            <p:childTnLst>
                              <p:par>
                                <p:cTn id="73" presetID="22" presetClass="entr" presetSubtype="1" fill="hold" nodeType="afterEffect">
                                  <p:stCondLst>
                                    <p:cond delay="0"/>
                                  </p:stCondLst>
                                  <p:childTnLst>
                                    <p:set>
                                      <p:cBhvr>
                                        <p:cTn id="74" dur="1" fill="hold">
                                          <p:stCondLst>
                                            <p:cond delay="0"/>
                                          </p:stCondLst>
                                        </p:cTn>
                                        <p:tgtEl>
                                          <p:spTgt spid="50"/>
                                        </p:tgtEl>
                                        <p:attrNameLst>
                                          <p:attrName>style.visibility</p:attrName>
                                        </p:attrNameLst>
                                      </p:cBhvr>
                                      <p:to>
                                        <p:strVal val="visible"/>
                                      </p:to>
                                    </p:set>
                                    <p:animEffect transition="in" filter="wipe(up)">
                                      <p:cBhvr>
                                        <p:cTn id="75" dur="500"/>
                                        <p:tgtEl>
                                          <p:spTgt spid="50"/>
                                        </p:tgtEl>
                                      </p:cBhvr>
                                    </p:animEffect>
                                  </p:childTnLst>
                                </p:cTn>
                              </p:par>
                            </p:childTnLst>
                          </p:cTn>
                        </p:par>
                        <p:par>
                          <p:cTn id="76" fill="hold">
                            <p:stCondLst>
                              <p:cond delay="4500"/>
                            </p:stCondLst>
                            <p:childTnLst>
                              <p:par>
                                <p:cTn id="77" presetID="10" presetClass="entr" presetSubtype="0" fill="hold" grpId="0" nodeType="afterEffect">
                                  <p:stCondLst>
                                    <p:cond delay="0"/>
                                  </p:stCondLst>
                                  <p:childTnLst>
                                    <p:set>
                                      <p:cBhvr>
                                        <p:cTn id="78" dur="1" fill="hold">
                                          <p:stCondLst>
                                            <p:cond delay="0"/>
                                          </p:stCondLst>
                                        </p:cTn>
                                        <p:tgtEl>
                                          <p:spTgt spid="25"/>
                                        </p:tgtEl>
                                        <p:attrNameLst>
                                          <p:attrName>style.visibility</p:attrName>
                                        </p:attrNameLst>
                                      </p:cBhvr>
                                      <p:to>
                                        <p:strVal val="visible"/>
                                      </p:to>
                                    </p:set>
                                    <p:animEffect transition="in" filter="fade">
                                      <p:cBhvr>
                                        <p:cTn id="79" dur="500"/>
                                        <p:tgtEl>
                                          <p:spTgt spid="25"/>
                                        </p:tgtEl>
                                      </p:cBhvr>
                                    </p:animEffect>
                                  </p:childTnLst>
                                </p:cTn>
                              </p:par>
                              <p:par>
                                <p:cTn id="80" presetID="22" presetClass="entr" presetSubtype="4" fill="hold" grpId="0" nodeType="withEffect">
                                  <p:stCondLst>
                                    <p:cond delay="0"/>
                                  </p:stCondLst>
                                  <p:childTnLst>
                                    <p:set>
                                      <p:cBhvr>
                                        <p:cTn id="81" dur="1" fill="hold">
                                          <p:stCondLst>
                                            <p:cond delay="0"/>
                                          </p:stCondLst>
                                        </p:cTn>
                                        <p:tgtEl>
                                          <p:spTgt spid="43"/>
                                        </p:tgtEl>
                                        <p:attrNameLst>
                                          <p:attrName>style.visibility</p:attrName>
                                        </p:attrNameLst>
                                      </p:cBhvr>
                                      <p:to>
                                        <p:strVal val="visible"/>
                                      </p:to>
                                    </p:set>
                                    <p:animEffect transition="in" filter="wipe(down)">
                                      <p:cBhvr>
                                        <p:cTn id="82" dur="500"/>
                                        <p:tgtEl>
                                          <p:spTgt spid="43"/>
                                        </p:tgtEl>
                                      </p:cBhvr>
                                    </p:animEffect>
                                  </p:childTnLst>
                                </p:cTn>
                              </p:par>
                            </p:childTnLst>
                          </p:cTn>
                        </p:par>
                        <p:par>
                          <p:cTn id="83" fill="hold">
                            <p:stCondLst>
                              <p:cond delay="5000"/>
                            </p:stCondLst>
                            <p:childTnLst>
                              <p:par>
                                <p:cTn id="84" presetID="22" presetClass="entr" presetSubtype="1" fill="hold" nodeType="afterEffect">
                                  <p:stCondLst>
                                    <p:cond delay="0"/>
                                  </p:stCondLst>
                                  <p:childTnLst>
                                    <p:set>
                                      <p:cBhvr>
                                        <p:cTn id="85" dur="1" fill="hold">
                                          <p:stCondLst>
                                            <p:cond delay="0"/>
                                          </p:stCondLst>
                                        </p:cTn>
                                        <p:tgtEl>
                                          <p:spTgt spid="52"/>
                                        </p:tgtEl>
                                        <p:attrNameLst>
                                          <p:attrName>style.visibility</p:attrName>
                                        </p:attrNameLst>
                                      </p:cBhvr>
                                      <p:to>
                                        <p:strVal val="visible"/>
                                      </p:to>
                                    </p:set>
                                    <p:animEffect transition="in" filter="wipe(up)">
                                      <p:cBhvr>
                                        <p:cTn id="86" dur="500"/>
                                        <p:tgtEl>
                                          <p:spTgt spid="52"/>
                                        </p:tgtEl>
                                      </p:cBhvr>
                                    </p:animEffect>
                                  </p:childTnLst>
                                </p:cTn>
                              </p:par>
                            </p:childTnLst>
                          </p:cTn>
                        </p:par>
                        <p:par>
                          <p:cTn id="87" fill="hold">
                            <p:stCondLst>
                              <p:cond delay="5500"/>
                            </p:stCondLst>
                            <p:childTnLst>
                              <p:par>
                                <p:cTn id="88" presetID="10" presetClass="entr" presetSubtype="0" fill="hold" grpId="0" nodeType="afterEffect">
                                  <p:stCondLst>
                                    <p:cond delay="0"/>
                                  </p:stCondLst>
                                  <p:childTnLst>
                                    <p:set>
                                      <p:cBhvr>
                                        <p:cTn id="89" dur="1" fill="hold">
                                          <p:stCondLst>
                                            <p:cond delay="0"/>
                                          </p:stCondLst>
                                        </p:cTn>
                                        <p:tgtEl>
                                          <p:spTgt spid="51"/>
                                        </p:tgtEl>
                                        <p:attrNameLst>
                                          <p:attrName>style.visibility</p:attrName>
                                        </p:attrNameLst>
                                      </p:cBhvr>
                                      <p:to>
                                        <p:strVal val="visible"/>
                                      </p:to>
                                    </p:set>
                                    <p:animEffect transition="in" filter="fade">
                                      <p:cBhvr>
                                        <p:cTn id="90" dur="500"/>
                                        <p:tgtEl>
                                          <p:spTgt spid="51"/>
                                        </p:tgtEl>
                                      </p:cBhvr>
                                    </p:animEffect>
                                  </p:childTnLst>
                                </p:cTn>
                              </p:par>
                              <p:par>
                                <p:cTn id="91" presetID="22" presetClass="entr" presetSubtype="4" fill="hold" grpId="0" nodeType="withEffect">
                                  <p:stCondLst>
                                    <p:cond delay="0"/>
                                  </p:stCondLst>
                                  <p:childTnLst>
                                    <p:set>
                                      <p:cBhvr>
                                        <p:cTn id="92" dur="1" fill="hold">
                                          <p:stCondLst>
                                            <p:cond delay="0"/>
                                          </p:stCondLst>
                                        </p:cTn>
                                        <p:tgtEl>
                                          <p:spTgt spid="58"/>
                                        </p:tgtEl>
                                        <p:attrNameLst>
                                          <p:attrName>style.visibility</p:attrName>
                                        </p:attrNameLst>
                                      </p:cBhvr>
                                      <p:to>
                                        <p:strVal val="visible"/>
                                      </p:to>
                                    </p:set>
                                    <p:animEffect transition="in" filter="wipe(down)">
                                      <p:cBhvr>
                                        <p:cTn id="93" dur="500"/>
                                        <p:tgtEl>
                                          <p:spTgt spid="58"/>
                                        </p:tgtEl>
                                      </p:cBhvr>
                                    </p:animEffect>
                                  </p:childTnLst>
                                </p:cTn>
                              </p:par>
                            </p:childTnLst>
                          </p:cTn>
                        </p:par>
                        <p:par>
                          <p:cTn id="94" fill="hold">
                            <p:stCondLst>
                              <p:cond delay="6000"/>
                            </p:stCondLst>
                            <p:childTnLst>
                              <p:par>
                                <p:cTn id="95" presetID="22" presetClass="entr" presetSubtype="4" fill="hold" nodeType="afterEffect">
                                  <p:stCondLst>
                                    <p:cond delay="0"/>
                                  </p:stCondLst>
                                  <p:childTnLst>
                                    <p:set>
                                      <p:cBhvr>
                                        <p:cTn id="96" dur="1" fill="hold">
                                          <p:stCondLst>
                                            <p:cond delay="0"/>
                                          </p:stCondLst>
                                        </p:cTn>
                                        <p:tgtEl>
                                          <p:spTgt spid="53"/>
                                        </p:tgtEl>
                                        <p:attrNameLst>
                                          <p:attrName>style.visibility</p:attrName>
                                        </p:attrNameLst>
                                      </p:cBhvr>
                                      <p:to>
                                        <p:strVal val="visible"/>
                                      </p:to>
                                    </p:set>
                                    <p:animEffect transition="in" filter="wipe(down)">
                                      <p:cBhvr>
                                        <p:cTn id="97" dur="500"/>
                                        <p:tgtEl>
                                          <p:spTgt spid="53"/>
                                        </p:tgtEl>
                                      </p:cBhvr>
                                    </p:animEffect>
                                  </p:childTnLst>
                                </p:cTn>
                              </p:par>
                            </p:childTnLst>
                          </p:cTn>
                        </p:par>
                        <p:par>
                          <p:cTn id="98" fill="hold">
                            <p:stCondLst>
                              <p:cond delay="6500"/>
                            </p:stCondLst>
                            <p:childTnLst>
                              <p:par>
                                <p:cTn id="99" presetID="10" presetClass="entr" presetSubtype="0" fill="hold" grpId="0" nodeType="afterEffect">
                                  <p:stCondLst>
                                    <p:cond delay="0"/>
                                  </p:stCondLst>
                                  <p:childTnLst>
                                    <p:set>
                                      <p:cBhvr>
                                        <p:cTn id="100" dur="1" fill="hold">
                                          <p:stCondLst>
                                            <p:cond delay="0"/>
                                          </p:stCondLst>
                                        </p:cTn>
                                        <p:tgtEl>
                                          <p:spTgt spid="26"/>
                                        </p:tgtEl>
                                        <p:attrNameLst>
                                          <p:attrName>style.visibility</p:attrName>
                                        </p:attrNameLst>
                                      </p:cBhvr>
                                      <p:to>
                                        <p:strVal val="visible"/>
                                      </p:to>
                                    </p:set>
                                    <p:animEffect transition="in" filter="fade">
                                      <p:cBhvr>
                                        <p:cTn id="101" dur="500"/>
                                        <p:tgtEl>
                                          <p:spTgt spid="26"/>
                                        </p:tgtEl>
                                      </p:cBhvr>
                                    </p:animEffect>
                                  </p:childTnLst>
                                </p:cTn>
                              </p:par>
                              <p:par>
                                <p:cTn id="102" presetID="22" presetClass="entr" presetSubtype="4" fill="hold" grpId="0" nodeType="withEffect">
                                  <p:stCondLst>
                                    <p:cond delay="0"/>
                                  </p:stCondLst>
                                  <p:childTnLst>
                                    <p:set>
                                      <p:cBhvr>
                                        <p:cTn id="103" dur="1" fill="hold">
                                          <p:stCondLst>
                                            <p:cond delay="0"/>
                                          </p:stCondLst>
                                        </p:cTn>
                                        <p:tgtEl>
                                          <p:spTgt spid="44"/>
                                        </p:tgtEl>
                                        <p:attrNameLst>
                                          <p:attrName>style.visibility</p:attrName>
                                        </p:attrNameLst>
                                      </p:cBhvr>
                                      <p:to>
                                        <p:strVal val="visible"/>
                                      </p:to>
                                    </p:set>
                                    <p:animEffect transition="in" filter="wipe(down)">
                                      <p:cBhvr>
                                        <p:cTn id="104" dur="500"/>
                                        <p:tgtEl>
                                          <p:spTgt spid="44"/>
                                        </p:tgtEl>
                                      </p:cBhvr>
                                    </p:animEffect>
                                  </p:childTnLst>
                                </p:cTn>
                              </p:par>
                            </p:childTnLst>
                          </p:cTn>
                        </p:par>
                        <p:par>
                          <p:cTn id="105" fill="hold">
                            <p:stCondLst>
                              <p:cond delay="7000"/>
                            </p:stCondLst>
                            <p:childTnLst>
                              <p:par>
                                <p:cTn id="106" presetID="22" presetClass="entr" presetSubtype="4" fill="hold" nodeType="afterEffect">
                                  <p:stCondLst>
                                    <p:cond delay="0"/>
                                  </p:stCondLst>
                                  <p:childTnLst>
                                    <p:set>
                                      <p:cBhvr>
                                        <p:cTn id="107" dur="1" fill="hold">
                                          <p:stCondLst>
                                            <p:cond delay="0"/>
                                          </p:stCondLst>
                                        </p:cTn>
                                        <p:tgtEl>
                                          <p:spTgt spid="54"/>
                                        </p:tgtEl>
                                        <p:attrNameLst>
                                          <p:attrName>style.visibility</p:attrName>
                                        </p:attrNameLst>
                                      </p:cBhvr>
                                      <p:to>
                                        <p:strVal val="visible"/>
                                      </p:to>
                                    </p:set>
                                    <p:animEffect transition="in" filter="wipe(down)">
                                      <p:cBhvr>
                                        <p:cTn id="108" dur="500"/>
                                        <p:tgtEl>
                                          <p:spTgt spid="54"/>
                                        </p:tgtEl>
                                      </p:cBhvr>
                                    </p:animEffect>
                                  </p:childTnLst>
                                </p:cTn>
                              </p:par>
                            </p:childTnLst>
                          </p:cTn>
                        </p:par>
                        <p:par>
                          <p:cTn id="109" fill="hold">
                            <p:stCondLst>
                              <p:cond delay="7500"/>
                            </p:stCondLst>
                            <p:childTnLst>
                              <p:par>
                                <p:cTn id="110" presetID="10" presetClass="entr" presetSubtype="0" fill="hold" grpId="0" nodeType="afterEffect">
                                  <p:stCondLst>
                                    <p:cond delay="0"/>
                                  </p:stCondLst>
                                  <p:childTnLst>
                                    <p:set>
                                      <p:cBhvr>
                                        <p:cTn id="111" dur="1" fill="hold">
                                          <p:stCondLst>
                                            <p:cond delay="0"/>
                                          </p:stCondLst>
                                        </p:cTn>
                                        <p:tgtEl>
                                          <p:spTgt spid="27"/>
                                        </p:tgtEl>
                                        <p:attrNameLst>
                                          <p:attrName>style.visibility</p:attrName>
                                        </p:attrNameLst>
                                      </p:cBhvr>
                                      <p:to>
                                        <p:strVal val="visible"/>
                                      </p:to>
                                    </p:set>
                                    <p:animEffect transition="in" filter="fade">
                                      <p:cBhvr>
                                        <p:cTn id="112" dur="500"/>
                                        <p:tgtEl>
                                          <p:spTgt spid="27"/>
                                        </p:tgtEl>
                                      </p:cBhvr>
                                    </p:animEffect>
                                  </p:childTnLst>
                                </p:cTn>
                              </p:par>
                              <p:par>
                                <p:cTn id="113" presetID="22" presetClass="entr" presetSubtype="4" fill="hold" grpId="0" nodeType="withEffect">
                                  <p:stCondLst>
                                    <p:cond delay="0"/>
                                  </p:stCondLst>
                                  <p:childTnLst>
                                    <p:set>
                                      <p:cBhvr>
                                        <p:cTn id="114" dur="1" fill="hold">
                                          <p:stCondLst>
                                            <p:cond delay="0"/>
                                          </p:stCondLst>
                                        </p:cTn>
                                        <p:tgtEl>
                                          <p:spTgt spid="45"/>
                                        </p:tgtEl>
                                        <p:attrNameLst>
                                          <p:attrName>style.visibility</p:attrName>
                                        </p:attrNameLst>
                                      </p:cBhvr>
                                      <p:to>
                                        <p:strVal val="visible"/>
                                      </p:to>
                                    </p:set>
                                    <p:animEffect transition="in" filter="wipe(down)">
                                      <p:cBhvr>
                                        <p:cTn id="115" dur="500"/>
                                        <p:tgtEl>
                                          <p:spTgt spid="45"/>
                                        </p:tgtEl>
                                      </p:cBhvr>
                                    </p:animEffect>
                                  </p:childTnLst>
                                </p:cTn>
                              </p:par>
                            </p:childTnLst>
                          </p:cTn>
                        </p:par>
                        <p:par>
                          <p:cTn id="116" fill="hold">
                            <p:stCondLst>
                              <p:cond delay="8000"/>
                            </p:stCondLst>
                            <p:childTnLst>
                              <p:par>
                                <p:cTn id="117" presetID="22" presetClass="entr" presetSubtype="4" fill="hold" nodeType="afterEffect">
                                  <p:stCondLst>
                                    <p:cond delay="0"/>
                                  </p:stCondLst>
                                  <p:childTnLst>
                                    <p:set>
                                      <p:cBhvr>
                                        <p:cTn id="118" dur="1" fill="hold">
                                          <p:stCondLst>
                                            <p:cond delay="0"/>
                                          </p:stCondLst>
                                        </p:cTn>
                                        <p:tgtEl>
                                          <p:spTgt spid="55"/>
                                        </p:tgtEl>
                                        <p:attrNameLst>
                                          <p:attrName>style.visibility</p:attrName>
                                        </p:attrNameLst>
                                      </p:cBhvr>
                                      <p:to>
                                        <p:strVal val="visible"/>
                                      </p:to>
                                    </p:set>
                                    <p:animEffect transition="in" filter="wipe(down)">
                                      <p:cBhvr>
                                        <p:cTn id="119" dur="500"/>
                                        <p:tgtEl>
                                          <p:spTgt spid="55"/>
                                        </p:tgtEl>
                                      </p:cBhvr>
                                    </p:animEffect>
                                  </p:childTnLst>
                                </p:cTn>
                              </p:par>
                            </p:childTnLst>
                          </p:cTn>
                        </p:par>
                        <p:par>
                          <p:cTn id="120" fill="hold">
                            <p:stCondLst>
                              <p:cond delay="8500"/>
                            </p:stCondLst>
                            <p:childTnLst>
                              <p:par>
                                <p:cTn id="121" presetID="10" presetClass="entr" presetSubtype="0" fill="hold" grpId="0" nodeType="afterEffect">
                                  <p:stCondLst>
                                    <p:cond delay="0"/>
                                  </p:stCondLst>
                                  <p:childTnLst>
                                    <p:set>
                                      <p:cBhvr>
                                        <p:cTn id="122" dur="1" fill="hold">
                                          <p:stCondLst>
                                            <p:cond delay="0"/>
                                          </p:stCondLst>
                                        </p:cTn>
                                        <p:tgtEl>
                                          <p:spTgt spid="28"/>
                                        </p:tgtEl>
                                        <p:attrNameLst>
                                          <p:attrName>style.visibility</p:attrName>
                                        </p:attrNameLst>
                                      </p:cBhvr>
                                      <p:to>
                                        <p:strVal val="visible"/>
                                      </p:to>
                                    </p:set>
                                    <p:animEffect transition="in" filter="fade">
                                      <p:cBhvr>
                                        <p:cTn id="123" dur="500"/>
                                        <p:tgtEl>
                                          <p:spTgt spid="28"/>
                                        </p:tgtEl>
                                      </p:cBhvr>
                                    </p:animEffect>
                                  </p:childTnLst>
                                </p:cTn>
                              </p:par>
                              <p:par>
                                <p:cTn id="124" presetID="22" presetClass="entr" presetSubtype="4" fill="hold" grpId="0" nodeType="withEffect">
                                  <p:stCondLst>
                                    <p:cond delay="0"/>
                                  </p:stCondLst>
                                  <p:childTnLst>
                                    <p:set>
                                      <p:cBhvr>
                                        <p:cTn id="125" dur="1" fill="hold">
                                          <p:stCondLst>
                                            <p:cond delay="0"/>
                                          </p:stCondLst>
                                        </p:cTn>
                                        <p:tgtEl>
                                          <p:spTgt spid="46"/>
                                        </p:tgtEl>
                                        <p:attrNameLst>
                                          <p:attrName>style.visibility</p:attrName>
                                        </p:attrNameLst>
                                      </p:cBhvr>
                                      <p:to>
                                        <p:strVal val="visible"/>
                                      </p:to>
                                    </p:set>
                                    <p:animEffect transition="in" filter="wipe(down)">
                                      <p:cBhvr>
                                        <p:cTn id="126" dur="500"/>
                                        <p:tgtEl>
                                          <p:spTgt spid="46"/>
                                        </p:tgtEl>
                                      </p:cBhvr>
                                    </p:animEffect>
                                  </p:childTnLst>
                                </p:cTn>
                              </p:par>
                            </p:childTnLst>
                          </p:cTn>
                        </p:par>
                        <p:par>
                          <p:cTn id="127" fill="hold">
                            <p:stCondLst>
                              <p:cond delay="9000"/>
                            </p:stCondLst>
                            <p:childTnLst>
                              <p:par>
                                <p:cTn id="128" presetID="22" presetClass="entr" presetSubtype="4" fill="hold" nodeType="afterEffect">
                                  <p:stCondLst>
                                    <p:cond delay="0"/>
                                  </p:stCondLst>
                                  <p:childTnLst>
                                    <p:set>
                                      <p:cBhvr>
                                        <p:cTn id="129" dur="1" fill="hold">
                                          <p:stCondLst>
                                            <p:cond delay="0"/>
                                          </p:stCondLst>
                                        </p:cTn>
                                        <p:tgtEl>
                                          <p:spTgt spid="56"/>
                                        </p:tgtEl>
                                        <p:attrNameLst>
                                          <p:attrName>style.visibility</p:attrName>
                                        </p:attrNameLst>
                                      </p:cBhvr>
                                      <p:to>
                                        <p:strVal val="visible"/>
                                      </p:to>
                                    </p:set>
                                    <p:animEffect transition="in" filter="wipe(down)">
                                      <p:cBhvr>
                                        <p:cTn id="130" dur="500"/>
                                        <p:tgtEl>
                                          <p:spTgt spid="56"/>
                                        </p:tgtEl>
                                      </p:cBhvr>
                                    </p:animEffect>
                                  </p:childTnLst>
                                </p:cTn>
                              </p:par>
                            </p:childTnLst>
                          </p:cTn>
                        </p:par>
                        <p:par>
                          <p:cTn id="131" fill="hold">
                            <p:stCondLst>
                              <p:cond delay="9500"/>
                            </p:stCondLst>
                            <p:childTnLst>
                              <p:par>
                                <p:cTn id="132" presetID="10" presetClass="entr" presetSubtype="0" fill="hold" grpId="0" nodeType="afterEffect">
                                  <p:stCondLst>
                                    <p:cond delay="0"/>
                                  </p:stCondLst>
                                  <p:childTnLst>
                                    <p:set>
                                      <p:cBhvr>
                                        <p:cTn id="133" dur="1" fill="hold">
                                          <p:stCondLst>
                                            <p:cond delay="0"/>
                                          </p:stCondLst>
                                        </p:cTn>
                                        <p:tgtEl>
                                          <p:spTgt spid="29"/>
                                        </p:tgtEl>
                                        <p:attrNameLst>
                                          <p:attrName>style.visibility</p:attrName>
                                        </p:attrNameLst>
                                      </p:cBhvr>
                                      <p:to>
                                        <p:strVal val="visible"/>
                                      </p:to>
                                    </p:set>
                                    <p:animEffect transition="in" filter="fade">
                                      <p:cBhvr>
                                        <p:cTn id="134" dur="500"/>
                                        <p:tgtEl>
                                          <p:spTgt spid="29"/>
                                        </p:tgtEl>
                                      </p:cBhvr>
                                    </p:animEffect>
                                  </p:childTnLst>
                                </p:cTn>
                              </p:par>
                              <p:par>
                                <p:cTn id="135" presetID="22" presetClass="entr" presetSubtype="4" fill="hold" grpId="0" nodeType="withEffect">
                                  <p:stCondLst>
                                    <p:cond delay="0"/>
                                  </p:stCondLst>
                                  <p:childTnLst>
                                    <p:set>
                                      <p:cBhvr>
                                        <p:cTn id="136" dur="1" fill="hold">
                                          <p:stCondLst>
                                            <p:cond delay="0"/>
                                          </p:stCondLst>
                                        </p:cTn>
                                        <p:tgtEl>
                                          <p:spTgt spid="47"/>
                                        </p:tgtEl>
                                        <p:attrNameLst>
                                          <p:attrName>style.visibility</p:attrName>
                                        </p:attrNameLst>
                                      </p:cBhvr>
                                      <p:to>
                                        <p:strVal val="visible"/>
                                      </p:to>
                                    </p:set>
                                    <p:animEffect transition="in" filter="wipe(down)">
                                      <p:cBhvr>
                                        <p:cTn id="137" dur="500"/>
                                        <p:tgtEl>
                                          <p:spTgt spid="47"/>
                                        </p:tgtEl>
                                      </p:cBhvr>
                                    </p:animEffect>
                                  </p:childTnLst>
                                </p:cTn>
                              </p:par>
                            </p:childTnLst>
                          </p:cTn>
                        </p:par>
                        <p:par>
                          <p:cTn id="138" fill="hold">
                            <p:stCondLst>
                              <p:cond delay="10000"/>
                            </p:stCondLst>
                            <p:childTnLst>
                              <p:par>
                                <p:cTn id="139" presetID="22" presetClass="entr" presetSubtype="4" fill="hold" nodeType="afterEffect">
                                  <p:stCondLst>
                                    <p:cond delay="0"/>
                                  </p:stCondLst>
                                  <p:childTnLst>
                                    <p:set>
                                      <p:cBhvr>
                                        <p:cTn id="140" dur="1" fill="hold">
                                          <p:stCondLst>
                                            <p:cond delay="0"/>
                                          </p:stCondLst>
                                        </p:cTn>
                                        <p:tgtEl>
                                          <p:spTgt spid="57"/>
                                        </p:tgtEl>
                                        <p:attrNameLst>
                                          <p:attrName>style.visibility</p:attrName>
                                        </p:attrNameLst>
                                      </p:cBhvr>
                                      <p:to>
                                        <p:strVal val="visible"/>
                                      </p:to>
                                    </p:set>
                                    <p:animEffect transition="in" filter="wipe(down)">
                                      <p:cBhvr>
                                        <p:cTn id="141" dur="500"/>
                                        <p:tgtEl>
                                          <p:spTgt spid="57"/>
                                        </p:tgtEl>
                                      </p:cBhvr>
                                    </p:animEffect>
                                  </p:childTnLst>
                                </p:cTn>
                              </p:par>
                            </p:childTnLst>
                          </p:cTn>
                        </p:par>
                        <p:par>
                          <p:cTn id="142" fill="hold">
                            <p:stCondLst>
                              <p:cond delay="10500"/>
                            </p:stCondLst>
                            <p:childTnLst>
                              <p:par>
                                <p:cTn id="143" presetID="10" presetClass="entr" presetSubtype="0" fill="hold" grpId="0" nodeType="afterEffect">
                                  <p:stCondLst>
                                    <p:cond delay="0"/>
                                  </p:stCondLst>
                                  <p:childTnLst>
                                    <p:set>
                                      <p:cBhvr>
                                        <p:cTn id="144" dur="1" fill="hold">
                                          <p:stCondLst>
                                            <p:cond delay="0"/>
                                          </p:stCondLst>
                                        </p:cTn>
                                        <p:tgtEl>
                                          <p:spTgt spid="30"/>
                                        </p:tgtEl>
                                        <p:attrNameLst>
                                          <p:attrName>style.visibility</p:attrName>
                                        </p:attrNameLst>
                                      </p:cBhvr>
                                      <p:to>
                                        <p:strVal val="visible"/>
                                      </p:to>
                                    </p:set>
                                    <p:animEffect transition="in" filter="fade">
                                      <p:cBhvr>
                                        <p:cTn id="145" dur="500"/>
                                        <p:tgtEl>
                                          <p:spTgt spid="30"/>
                                        </p:tgtEl>
                                      </p:cBhvr>
                                    </p:animEffect>
                                  </p:childTnLst>
                                </p:cTn>
                              </p:par>
                              <p:par>
                                <p:cTn id="146" presetID="22" presetClass="entr" presetSubtype="4" fill="hold" grpId="0" nodeType="withEffect">
                                  <p:stCondLst>
                                    <p:cond delay="0"/>
                                  </p:stCondLst>
                                  <p:childTnLst>
                                    <p:set>
                                      <p:cBhvr>
                                        <p:cTn id="147" dur="1" fill="hold">
                                          <p:stCondLst>
                                            <p:cond delay="0"/>
                                          </p:stCondLst>
                                        </p:cTn>
                                        <p:tgtEl>
                                          <p:spTgt spid="60"/>
                                        </p:tgtEl>
                                        <p:attrNameLst>
                                          <p:attrName>style.visibility</p:attrName>
                                        </p:attrNameLst>
                                      </p:cBhvr>
                                      <p:to>
                                        <p:strVal val="visible"/>
                                      </p:to>
                                    </p:set>
                                    <p:animEffect transition="in" filter="wipe(down)">
                                      <p:cBhvr>
                                        <p:cTn id="148"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25" grpId="0" animBg="1"/>
      <p:bldP spid="26" grpId="0" animBg="1"/>
      <p:bldP spid="27" grpId="0" animBg="1"/>
      <p:bldP spid="28" grpId="0" animBg="1"/>
      <p:bldP spid="29" grpId="0" animBg="1"/>
      <p:bldP spid="30" grpId="0" animBg="1"/>
      <p:bldP spid="31" grpId="0"/>
      <p:bldP spid="32" grpId="0"/>
      <p:bldP spid="33" grpId="0"/>
      <p:bldP spid="34" grpId="0"/>
      <p:bldP spid="35" grpId="0"/>
      <p:bldP spid="36" grpId="0"/>
      <p:bldP spid="37" grpId="0"/>
      <p:bldP spid="38" grpId="0"/>
      <p:bldP spid="39" grpId="0"/>
      <p:bldP spid="40" grpId="0"/>
      <p:bldP spid="41" grpId="0"/>
      <p:bldP spid="42" grpId="0"/>
      <p:bldP spid="43" grpId="0"/>
      <p:bldP spid="44" grpId="0"/>
      <p:bldP spid="45" grpId="0"/>
      <p:bldP spid="46" grpId="0"/>
      <p:bldP spid="47" grpId="0"/>
      <p:bldP spid="51" grpId="0" animBg="1"/>
      <p:bldP spid="58" grpId="0"/>
      <p:bldP spid="59" grpId="0"/>
      <p:bldP spid="60" grpId="0"/>
      <p:bldP spid="7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51"/>
          <p:cNvGrpSpPr/>
          <p:nvPr/>
        </p:nvGrpSpPr>
        <p:grpSpPr>
          <a:xfrm>
            <a:off x="802907" y="2941366"/>
            <a:ext cx="1723253" cy="3053959"/>
            <a:chOff x="1224501" y="2661537"/>
            <a:chExt cx="1723652" cy="3054666"/>
          </a:xfrm>
        </p:grpSpPr>
        <p:sp>
          <p:nvSpPr>
            <p:cNvPr id="34" name="58"/>
            <p:cNvSpPr/>
            <p:nvPr/>
          </p:nvSpPr>
          <p:spPr>
            <a:xfrm>
              <a:off x="1608554" y="2661537"/>
              <a:ext cx="1021905" cy="1021905"/>
            </a:xfrm>
            <a:prstGeom prst="ellipse">
              <a:avLst/>
            </a:prstGeom>
            <a:solidFill>
              <a:schemeClr val="accent1"/>
            </a:solidFill>
            <a:ln w="120650">
              <a:gradFill flip="none" rotWithShape="1">
                <a:gsLst>
                  <a:gs pos="0">
                    <a:schemeClr val="bg1">
                      <a:lumMod val="78000"/>
                    </a:schemeClr>
                  </a:gs>
                  <a:gs pos="100000">
                    <a:schemeClr val="bg1">
                      <a:lumMod val="98000"/>
                    </a:schemeClr>
                  </a:gs>
                </a:gsLst>
                <a:lin ang="54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199"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01</a:t>
              </a:r>
              <a:endParaRPr lang="zh-CN" altLang="en-US" sz="5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29" name="53"/>
            <p:cNvSpPr/>
            <p:nvPr/>
          </p:nvSpPr>
          <p:spPr>
            <a:xfrm>
              <a:off x="1514069" y="4111220"/>
              <a:ext cx="1210868" cy="400203"/>
            </a:xfrm>
            <a:prstGeom prst="rect">
              <a:avLst/>
            </a:prstGeom>
          </p:spPr>
          <p:txBody>
            <a:bodyPr wrap="none">
              <a:spAutoFit/>
            </a:body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rPr>
                <a:t>加入标题</a:t>
              </a:r>
            </a:p>
          </p:txBody>
        </p:sp>
        <p:sp>
          <p:nvSpPr>
            <p:cNvPr id="30" name="54"/>
            <p:cNvSpPr/>
            <p:nvPr/>
          </p:nvSpPr>
          <p:spPr>
            <a:xfrm>
              <a:off x="1224501" y="4608207"/>
              <a:ext cx="1723652" cy="1107996"/>
            </a:xfrm>
            <a:prstGeom prst="rect">
              <a:avLst/>
            </a:prstGeom>
          </p:spPr>
          <p:txBody>
            <a:bodyPr wrap="square" anchor="ctr">
              <a:spAutoFit/>
            </a:bodyPr>
            <a:lstStyle/>
            <a:p>
              <a:pPr algn="ctr">
                <a:lnSpc>
                  <a:spcPct val="150000"/>
                </a:lnSpc>
              </a:pPr>
              <a:r>
                <a:rPr lang="zh-CN" altLang="en-US" sz="1100" dirty="0">
                  <a:solidFill>
                    <a:schemeClr val="bg1">
                      <a:lumMod val="50000"/>
                    </a:schemeClr>
                  </a:solidFill>
                  <a:latin typeface="微软雅黑" panose="020B0503020204020204" pitchFamily="34" charset="-122"/>
                  <a:ea typeface="微软雅黑" panose="020B0503020204020204" pitchFamily="34" charset="-122"/>
                  <a:cs typeface="Segoe UI" panose="020B0502040204020203" pitchFamily="34" charset="0"/>
                </a:rPr>
                <a:t>此处添加详细文本描述，建议与标题相关并符合整体语言风格，语言描述尽量简洁生动。</a:t>
              </a:r>
              <a:endParaRPr lang="en-US" altLang="zh-CN" sz="1100" dirty="0">
                <a:solidFill>
                  <a:schemeClr val="bg1">
                    <a:lumMod val="50000"/>
                  </a:schemeClr>
                </a:solidFill>
                <a:latin typeface="微软雅黑" panose="020B0503020204020204" pitchFamily="34" charset="-122"/>
                <a:ea typeface="微软雅黑" panose="020B0503020204020204" pitchFamily="34" charset="-122"/>
                <a:cs typeface="Segoe UI" panose="020B0502040204020203" pitchFamily="34" charset="0"/>
              </a:endParaRPr>
            </a:p>
          </p:txBody>
        </p:sp>
      </p:grpSp>
      <p:grpSp>
        <p:nvGrpSpPr>
          <p:cNvPr id="35" name="59"/>
          <p:cNvGrpSpPr/>
          <p:nvPr/>
        </p:nvGrpSpPr>
        <p:grpSpPr>
          <a:xfrm>
            <a:off x="3015525" y="2464648"/>
            <a:ext cx="1723253" cy="2870862"/>
            <a:chOff x="3901237" y="2019113"/>
            <a:chExt cx="1723652" cy="2871527"/>
          </a:xfrm>
        </p:grpSpPr>
        <p:sp>
          <p:nvSpPr>
            <p:cNvPr id="42" name="66"/>
            <p:cNvSpPr/>
            <p:nvPr/>
          </p:nvSpPr>
          <p:spPr>
            <a:xfrm>
              <a:off x="4248054" y="3868735"/>
              <a:ext cx="1021906" cy="1021905"/>
            </a:xfrm>
            <a:prstGeom prst="ellipse">
              <a:avLst/>
            </a:prstGeom>
            <a:solidFill>
              <a:schemeClr val="accent2"/>
            </a:solidFill>
            <a:ln w="120650">
              <a:gradFill flip="none" rotWithShape="1">
                <a:gsLst>
                  <a:gs pos="0">
                    <a:schemeClr val="bg1">
                      <a:lumMod val="78000"/>
                    </a:schemeClr>
                  </a:gs>
                  <a:gs pos="100000">
                    <a:schemeClr val="bg1">
                      <a:lumMod val="98000"/>
                    </a:schemeClr>
                  </a:gs>
                </a:gsLst>
                <a:lin ang="54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199"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02</a:t>
              </a:r>
              <a:endParaRPr lang="zh-CN" altLang="en-US" sz="5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37" name="61"/>
            <p:cNvSpPr/>
            <p:nvPr/>
          </p:nvSpPr>
          <p:spPr>
            <a:xfrm>
              <a:off x="4155410" y="3172487"/>
              <a:ext cx="1210868" cy="400203"/>
            </a:xfrm>
            <a:prstGeom prst="rect">
              <a:avLst/>
            </a:prstGeom>
          </p:spPr>
          <p:txBody>
            <a:bodyPr wrap="none">
              <a:spAutoFit/>
            </a:body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rPr>
                <a:t>加入标题</a:t>
              </a:r>
            </a:p>
          </p:txBody>
        </p:sp>
        <p:sp>
          <p:nvSpPr>
            <p:cNvPr id="38" name="62"/>
            <p:cNvSpPr/>
            <p:nvPr/>
          </p:nvSpPr>
          <p:spPr>
            <a:xfrm>
              <a:off x="3901237" y="2019113"/>
              <a:ext cx="1723652" cy="1107996"/>
            </a:xfrm>
            <a:prstGeom prst="rect">
              <a:avLst/>
            </a:prstGeom>
          </p:spPr>
          <p:txBody>
            <a:bodyPr wrap="square" anchor="ctr">
              <a:spAutoFit/>
            </a:bodyPr>
            <a:lstStyle/>
            <a:p>
              <a:pPr algn="ctr">
                <a:lnSpc>
                  <a:spcPct val="150000"/>
                </a:lnSpc>
              </a:pPr>
              <a:r>
                <a:rPr lang="zh-CN" altLang="en-US" sz="1100" dirty="0">
                  <a:solidFill>
                    <a:schemeClr val="bg1">
                      <a:lumMod val="50000"/>
                    </a:schemeClr>
                  </a:solidFill>
                  <a:latin typeface="微软雅黑" panose="020B0503020204020204" pitchFamily="34" charset="-122"/>
                  <a:ea typeface="微软雅黑" panose="020B0503020204020204" pitchFamily="34" charset="-122"/>
                  <a:cs typeface="Segoe UI" panose="020B0502040204020203" pitchFamily="34" charset="0"/>
                </a:rPr>
                <a:t>此处添加详细文本描述，建议与标题相关并符合整体语言风格，语言描述尽量简洁生动。</a:t>
              </a:r>
              <a:endParaRPr lang="en-US" altLang="zh-CN" sz="1100" dirty="0">
                <a:solidFill>
                  <a:schemeClr val="bg1">
                    <a:lumMod val="50000"/>
                  </a:schemeClr>
                </a:solidFill>
                <a:latin typeface="微软雅黑" panose="020B0503020204020204" pitchFamily="34" charset="-122"/>
                <a:ea typeface="微软雅黑" panose="020B0503020204020204" pitchFamily="34" charset="-122"/>
                <a:cs typeface="Segoe UI" panose="020B0502040204020203" pitchFamily="34" charset="0"/>
              </a:endParaRPr>
            </a:p>
          </p:txBody>
        </p:sp>
      </p:grpSp>
      <p:grpSp>
        <p:nvGrpSpPr>
          <p:cNvPr id="43" name="67"/>
          <p:cNvGrpSpPr/>
          <p:nvPr/>
        </p:nvGrpSpPr>
        <p:grpSpPr>
          <a:xfrm>
            <a:off x="5201692" y="2941365"/>
            <a:ext cx="1723253" cy="3039448"/>
            <a:chOff x="6520333" y="2661537"/>
            <a:chExt cx="1723652" cy="3040152"/>
          </a:xfrm>
        </p:grpSpPr>
        <p:sp>
          <p:nvSpPr>
            <p:cNvPr id="50" name="74"/>
            <p:cNvSpPr/>
            <p:nvPr/>
          </p:nvSpPr>
          <p:spPr>
            <a:xfrm>
              <a:off x="6922049" y="2661537"/>
              <a:ext cx="1021906" cy="1021906"/>
            </a:xfrm>
            <a:prstGeom prst="ellipse">
              <a:avLst/>
            </a:prstGeom>
            <a:solidFill>
              <a:schemeClr val="accent3"/>
            </a:solidFill>
            <a:ln w="120650">
              <a:gradFill flip="none" rotWithShape="1">
                <a:gsLst>
                  <a:gs pos="0">
                    <a:schemeClr val="bg1">
                      <a:lumMod val="78000"/>
                    </a:schemeClr>
                  </a:gs>
                  <a:gs pos="100000">
                    <a:schemeClr val="bg1">
                      <a:lumMod val="98000"/>
                    </a:schemeClr>
                  </a:gs>
                </a:gsLst>
                <a:lin ang="54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199"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03</a:t>
              </a:r>
              <a:endParaRPr lang="zh-CN" altLang="en-US" sz="5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45" name="69"/>
            <p:cNvSpPr/>
            <p:nvPr/>
          </p:nvSpPr>
          <p:spPr>
            <a:xfrm>
              <a:off x="6820956" y="4111220"/>
              <a:ext cx="1210868" cy="400203"/>
            </a:xfrm>
            <a:prstGeom prst="rect">
              <a:avLst/>
            </a:prstGeom>
          </p:spPr>
          <p:txBody>
            <a:bodyPr wrap="none">
              <a:spAutoFit/>
            </a:body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rPr>
                <a:t>加入标题</a:t>
              </a:r>
            </a:p>
          </p:txBody>
        </p:sp>
        <p:sp>
          <p:nvSpPr>
            <p:cNvPr id="46" name="70"/>
            <p:cNvSpPr/>
            <p:nvPr/>
          </p:nvSpPr>
          <p:spPr>
            <a:xfrm>
              <a:off x="6520333" y="4593693"/>
              <a:ext cx="1723652" cy="1107996"/>
            </a:xfrm>
            <a:prstGeom prst="rect">
              <a:avLst/>
            </a:prstGeom>
          </p:spPr>
          <p:txBody>
            <a:bodyPr wrap="square" anchor="ctr">
              <a:spAutoFit/>
            </a:bodyPr>
            <a:lstStyle/>
            <a:p>
              <a:pPr algn="ctr">
                <a:lnSpc>
                  <a:spcPct val="150000"/>
                </a:lnSpc>
              </a:pPr>
              <a:r>
                <a:rPr lang="zh-CN" altLang="en-US" sz="1100" dirty="0">
                  <a:solidFill>
                    <a:schemeClr val="bg1">
                      <a:lumMod val="50000"/>
                    </a:schemeClr>
                  </a:solidFill>
                  <a:latin typeface="微软雅黑" panose="020B0503020204020204" pitchFamily="34" charset="-122"/>
                  <a:ea typeface="微软雅黑" panose="020B0503020204020204" pitchFamily="34" charset="-122"/>
                  <a:cs typeface="Segoe UI" panose="020B0502040204020203" pitchFamily="34" charset="0"/>
                </a:rPr>
                <a:t>此处添加详细文本描述，建议与标题相关并符合整体语言风格，语言描述尽量简洁生动。</a:t>
              </a:r>
              <a:endParaRPr lang="en-US" altLang="zh-CN" sz="1100" dirty="0">
                <a:solidFill>
                  <a:schemeClr val="bg1">
                    <a:lumMod val="50000"/>
                  </a:schemeClr>
                </a:solidFill>
                <a:latin typeface="微软雅黑" panose="020B0503020204020204" pitchFamily="34" charset="-122"/>
                <a:ea typeface="微软雅黑" panose="020B0503020204020204" pitchFamily="34" charset="-122"/>
                <a:cs typeface="Segoe UI" panose="020B0502040204020203" pitchFamily="34" charset="0"/>
              </a:endParaRPr>
            </a:p>
          </p:txBody>
        </p:sp>
      </p:grpSp>
      <p:grpSp>
        <p:nvGrpSpPr>
          <p:cNvPr id="51" name="75"/>
          <p:cNvGrpSpPr/>
          <p:nvPr/>
        </p:nvGrpSpPr>
        <p:grpSpPr>
          <a:xfrm>
            <a:off x="7425362" y="2479159"/>
            <a:ext cx="1723253" cy="2856353"/>
            <a:chOff x="9197069" y="2033627"/>
            <a:chExt cx="1723652" cy="2857014"/>
          </a:xfrm>
        </p:grpSpPr>
        <p:sp>
          <p:nvSpPr>
            <p:cNvPr id="58" name="82"/>
            <p:cNvSpPr/>
            <p:nvPr/>
          </p:nvSpPr>
          <p:spPr>
            <a:xfrm>
              <a:off x="9596046" y="3868735"/>
              <a:ext cx="1021906" cy="1021906"/>
            </a:xfrm>
            <a:prstGeom prst="ellipse">
              <a:avLst/>
            </a:prstGeom>
            <a:solidFill>
              <a:schemeClr val="accent4"/>
            </a:solidFill>
            <a:ln w="120650">
              <a:gradFill flip="none" rotWithShape="1">
                <a:gsLst>
                  <a:gs pos="0">
                    <a:schemeClr val="bg1">
                      <a:lumMod val="78000"/>
                    </a:schemeClr>
                  </a:gs>
                  <a:gs pos="100000">
                    <a:schemeClr val="bg1">
                      <a:lumMod val="98000"/>
                    </a:schemeClr>
                  </a:gs>
                </a:gsLst>
                <a:lin ang="54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199"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04</a:t>
              </a:r>
              <a:endParaRPr lang="zh-CN" altLang="en-US" sz="5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53" name="77"/>
            <p:cNvSpPr/>
            <p:nvPr/>
          </p:nvSpPr>
          <p:spPr>
            <a:xfrm>
              <a:off x="9494953" y="3172487"/>
              <a:ext cx="1210868" cy="400203"/>
            </a:xfrm>
            <a:prstGeom prst="rect">
              <a:avLst/>
            </a:prstGeom>
          </p:spPr>
          <p:txBody>
            <a:bodyPr wrap="none">
              <a:spAutoFit/>
            </a:body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rPr>
                <a:t>加入标题</a:t>
              </a:r>
            </a:p>
          </p:txBody>
        </p:sp>
        <p:sp>
          <p:nvSpPr>
            <p:cNvPr id="54" name="78"/>
            <p:cNvSpPr/>
            <p:nvPr/>
          </p:nvSpPr>
          <p:spPr>
            <a:xfrm>
              <a:off x="9197069" y="2033627"/>
              <a:ext cx="1723652" cy="1107996"/>
            </a:xfrm>
            <a:prstGeom prst="rect">
              <a:avLst/>
            </a:prstGeom>
          </p:spPr>
          <p:txBody>
            <a:bodyPr wrap="square" anchor="ctr">
              <a:spAutoFit/>
            </a:bodyPr>
            <a:lstStyle/>
            <a:p>
              <a:pPr algn="ctr">
                <a:lnSpc>
                  <a:spcPct val="150000"/>
                </a:lnSpc>
              </a:pPr>
              <a:r>
                <a:rPr lang="zh-CN" altLang="en-US" sz="1100" dirty="0">
                  <a:solidFill>
                    <a:schemeClr val="bg1">
                      <a:lumMod val="50000"/>
                    </a:schemeClr>
                  </a:solidFill>
                  <a:latin typeface="微软雅黑" panose="020B0503020204020204" pitchFamily="34" charset="-122"/>
                  <a:ea typeface="微软雅黑" panose="020B0503020204020204" pitchFamily="34" charset="-122"/>
                  <a:cs typeface="Segoe UI" panose="020B0502040204020203" pitchFamily="34" charset="0"/>
                </a:rPr>
                <a:t>此处添加详细文本描述，建议与标题相关并符合整体语言风格，语言描述尽量简洁生动。</a:t>
              </a:r>
              <a:endParaRPr lang="en-US" altLang="zh-CN" sz="1100" dirty="0">
                <a:solidFill>
                  <a:schemeClr val="bg1">
                    <a:lumMod val="50000"/>
                  </a:schemeClr>
                </a:solidFill>
                <a:latin typeface="微软雅黑" panose="020B0503020204020204" pitchFamily="34" charset="-122"/>
                <a:ea typeface="微软雅黑" panose="020B0503020204020204" pitchFamily="34" charset="-122"/>
                <a:cs typeface="Segoe UI" panose="020B0502040204020203" pitchFamily="34" charset="0"/>
              </a:endParaRPr>
            </a:p>
          </p:txBody>
        </p:sp>
      </p:grpSp>
      <p:grpSp>
        <p:nvGrpSpPr>
          <p:cNvPr id="59" name="85"/>
          <p:cNvGrpSpPr/>
          <p:nvPr/>
        </p:nvGrpSpPr>
        <p:grpSpPr>
          <a:xfrm>
            <a:off x="9646294" y="2941366"/>
            <a:ext cx="1723253" cy="3053959"/>
            <a:chOff x="6520333" y="2661537"/>
            <a:chExt cx="1723652" cy="3054666"/>
          </a:xfrm>
        </p:grpSpPr>
        <p:sp>
          <p:nvSpPr>
            <p:cNvPr id="66" name="92"/>
            <p:cNvSpPr/>
            <p:nvPr/>
          </p:nvSpPr>
          <p:spPr>
            <a:xfrm>
              <a:off x="6922049" y="2661537"/>
              <a:ext cx="1021906" cy="1021906"/>
            </a:xfrm>
            <a:prstGeom prst="ellipse">
              <a:avLst/>
            </a:prstGeom>
            <a:solidFill>
              <a:schemeClr val="accent1"/>
            </a:solidFill>
            <a:ln w="120650">
              <a:gradFill flip="none" rotWithShape="1">
                <a:gsLst>
                  <a:gs pos="0">
                    <a:schemeClr val="bg1">
                      <a:lumMod val="78000"/>
                    </a:schemeClr>
                  </a:gs>
                  <a:gs pos="100000">
                    <a:schemeClr val="bg1">
                      <a:lumMod val="98000"/>
                    </a:schemeClr>
                  </a:gs>
                </a:gsLst>
                <a:lin ang="54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199"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05</a:t>
              </a:r>
              <a:endParaRPr lang="zh-CN" altLang="en-US" sz="5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61" name="品 87"/>
            <p:cNvSpPr/>
            <p:nvPr/>
          </p:nvSpPr>
          <p:spPr>
            <a:xfrm>
              <a:off x="6820956" y="4111220"/>
              <a:ext cx="1210868" cy="400203"/>
            </a:xfrm>
            <a:prstGeom prst="rect">
              <a:avLst/>
            </a:prstGeom>
          </p:spPr>
          <p:txBody>
            <a:bodyPr wrap="none">
              <a:spAutoFit/>
            </a:body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rPr>
                <a:t>加入标题</a:t>
              </a:r>
            </a:p>
          </p:txBody>
        </p:sp>
        <p:sp>
          <p:nvSpPr>
            <p:cNvPr id="62" name="品 88"/>
            <p:cNvSpPr/>
            <p:nvPr/>
          </p:nvSpPr>
          <p:spPr>
            <a:xfrm>
              <a:off x="6520333" y="4608207"/>
              <a:ext cx="1723652" cy="1107996"/>
            </a:xfrm>
            <a:prstGeom prst="rect">
              <a:avLst/>
            </a:prstGeom>
          </p:spPr>
          <p:txBody>
            <a:bodyPr wrap="square" anchor="ctr">
              <a:spAutoFit/>
            </a:bodyPr>
            <a:lstStyle/>
            <a:p>
              <a:pPr algn="ctr">
                <a:lnSpc>
                  <a:spcPct val="150000"/>
                </a:lnSpc>
              </a:pPr>
              <a:r>
                <a:rPr lang="zh-CN" altLang="en-US" sz="1100" dirty="0">
                  <a:solidFill>
                    <a:schemeClr val="bg1">
                      <a:lumMod val="50000"/>
                    </a:schemeClr>
                  </a:solidFill>
                  <a:latin typeface="微软雅黑" panose="020B0503020204020204" pitchFamily="34" charset="-122"/>
                  <a:ea typeface="微软雅黑" panose="020B0503020204020204" pitchFamily="34" charset="-122"/>
                  <a:cs typeface="Segoe UI" panose="020B0502040204020203" pitchFamily="34" charset="0"/>
                </a:rPr>
                <a:t>此处添加详细文本描述，建议与标题相关并符合整体语言风格，语言描述尽量简洁生动。</a:t>
              </a:r>
              <a:endParaRPr lang="en-US" altLang="zh-CN" sz="1100" dirty="0">
                <a:solidFill>
                  <a:schemeClr val="bg1">
                    <a:lumMod val="50000"/>
                  </a:schemeClr>
                </a:solidFill>
                <a:latin typeface="微软雅黑" panose="020B0503020204020204" pitchFamily="34" charset="-122"/>
                <a:ea typeface="微软雅黑" panose="020B0503020204020204" pitchFamily="34" charset="-122"/>
                <a:cs typeface="Segoe UI" panose="020B0502040204020203" pitchFamily="34" charset="0"/>
              </a:endParaRPr>
            </a:p>
          </p:txBody>
        </p:sp>
      </p:grpSp>
      <p:sp>
        <p:nvSpPr>
          <p:cNvPr id="22" name="TextBox 42"/>
          <p:cNvSpPr txBox="1"/>
          <p:nvPr/>
        </p:nvSpPr>
        <p:spPr>
          <a:xfrm>
            <a:off x="4678590" y="404664"/>
            <a:ext cx="2727080" cy="400110"/>
          </a:xfrm>
          <a:prstGeom prst="rect">
            <a:avLst/>
          </a:prstGeom>
          <a:noFill/>
        </p:spPr>
        <p:txBody>
          <a:bodyPr wrap="square" rtlCol="0">
            <a:spAutoFit/>
          </a:bodyPr>
          <a:lstStyle/>
          <a:p>
            <a:pPr algn="ct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添加您的标题文本</a:t>
            </a:r>
          </a:p>
        </p:txBody>
      </p:sp>
      <p:cxnSp>
        <p:nvCxnSpPr>
          <p:cNvPr id="23" name="直接连接符​​ 14"/>
          <p:cNvCxnSpPr/>
          <p:nvPr/>
        </p:nvCxnSpPr>
        <p:spPr>
          <a:xfrm>
            <a:off x="8005083" y="624880"/>
            <a:ext cx="4077013"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4" name="直接连接符​​ 14"/>
          <p:cNvCxnSpPr/>
          <p:nvPr/>
        </p:nvCxnSpPr>
        <p:spPr>
          <a:xfrm>
            <a:off x="120923" y="624880"/>
            <a:ext cx="4077013"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23768610"/>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decel="100000" fill="hold" nodeType="withEffect">
                                  <p:stCondLst>
                                    <p:cond delay="0"/>
                                  </p:stCondLst>
                                  <p:iterate type="lt">
                                    <p:tmPct val="20000"/>
                                  </p:iterate>
                                  <p:childTnLst>
                                    <p:set>
                                      <p:cBhvr>
                                        <p:cTn id="6" dur="1" fill="hold">
                                          <p:stCondLst>
                                            <p:cond delay="0"/>
                                          </p:stCondLst>
                                        </p:cTn>
                                        <p:tgtEl>
                                          <p:spTgt spid="27"/>
                                        </p:tgtEl>
                                        <p:attrNameLst>
                                          <p:attrName>style.visibility</p:attrName>
                                        </p:attrNameLst>
                                      </p:cBhvr>
                                      <p:to>
                                        <p:strVal val="visible"/>
                                      </p:to>
                                    </p:set>
                                    <p:anim calcmode="lin" valueType="num">
                                      <p:cBhvr>
                                        <p:cTn id="7" dur="1000" fill="hold"/>
                                        <p:tgtEl>
                                          <p:spTgt spid="27"/>
                                        </p:tgtEl>
                                        <p:attrNameLst>
                                          <p:attrName>ppt_w</p:attrName>
                                        </p:attrNameLst>
                                      </p:cBhvr>
                                      <p:tavLst>
                                        <p:tav tm="0">
                                          <p:val>
                                            <p:strVal val="(6*min(max(#ppt_w*#ppt_h,.3),1)-7.4)/-.7*#ppt_w"/>
                                          </p:val>
                                        </p:tav>
                                        <p:tav tm="100000">
                                          <p:val>
                                            <p:strVal val="#ppt_w"/>
                                          </p:val>
                                        </p:tav>
                                      </p:tavLst>
                                    </p:anim>
                                    <p:anim calcmode="lin" valueType="num">
                                      <p:cBhvr>
                                        <p:cTn id="8" dur="1000" fill="hold"/>
                                        <p:tgtEl>
                                          <p:spTgt spid="27"/>
                                        </p:tgtEl>
                                        <p:attrNameLst>
                                          <p:attrName>ppt_h</p:attrName>
                                        </p:attrNameLst>
                                      </p:cBhvr>
                                      <p:tavLst>
                                        <p:tav tm="0">
                                          <p:val>
                                            <p:strVal val="(6*min(max(#ppt_w*#ppt_h,.3),1)-7.4)/-.7*#ppt_h"/>
                                          </p:val>
                                        </p:tav>
                                        <p:tav tm="100000">
                                          <p:val>
                                            <p:strVal val="#ppt_h"/>
                                          </p:val>
                                        </p:tav>
                                      </p:tavLst>
                                    </p:anim>
                                    <p:anim calcmode="lin" valueType="num">
                                      <p:cBhvr>
                                        <p:cTn id="9" dur="1000" fill="hold"/>
                                        <p:tgtEl>
                                          <p:spTgt spid="27"/>
                                        </p:tgtEl>
                                        <p:attrNameLst>
                                          <p:attrName>ppt_x</p:attrName>
                                        </p:attrNameLst>
                                      </p:cBhvr>
                                      <p:tavLst>
                                        <p:tav tm="0">
                                          <p:val>
                                            <p:fltVal val="0.5"/>
                                          </p:val>
                                        </p:tav>
                                        <p:tav tm="100000">
                                          <p:val>
                                            <p:strVal val="#ppt_x"/>
                                          </p:val>
                                        </p:tav>
                                      </p:tavLst>
                                    </p:anim>
                                    <p:anim calcmode="lin" valueType="num">
                                      <p:cBhvr>
                                        <p:cTn id="10" dur="1000" fill="hold"/>
                                        <p:tgtEl>
                                          <p:spTgt spid="27"/>
                                        </p:tgtEl>
                                        <p:attrNameLst>
                                          <p:attrName>ppt_y</p:attrName>
                                        </p:attrNameLst>
                                      </p:cBhvr>
                                      <p:tavLst>
                                        <p:tav tm="0">
                                          <p:val>
                                            <p:strVal val="1+(6*min(max(#ppt_w*#ppt_h,.3),1)-7.4)/-.7*#ppt_h/2"/>
                                          </p:val>
                                        </p:tav>
                                        <p:tav tm="100000">
                                          <p:val>
                                            <p:strVal val="#ppt_y"/>
                                          </p:val>
                                        </p:tav>
                                      </p:tavLst>
                                    </p:anim>
                                  </p:childTnLst>
                                </p:cTn>
                              </p:par>
                              <p:par>
                                <p:cTn id="11" presetID="23" presetClass="entr" presetSubtype="36" decel="100000" fill="hold" nodeType="withEffect">
                                  <p:stCondLst>
                                    <p:cond delay="100"/>
                                  </p:stCondLst>
                                  <p:iterate type="lt">
                                    <p:tmPct val="20000"/>
                                  </p:iterate>
                                  <p:childTnLst>
                                    <p:set>
                                      <p:cBhvr>
                                        <p:cTn id="12" dur="1" fill="hold">
                                          <p:stCondLst>
                                            <p:cond delay="0"/>
                                          </p:stCondLst>
                                        </p:cTn>
                                        <p:tgtEl>
                                          <p:spTgt spid="35"/>
                                        </p:tgtEl>
                                        <p:attrNameLst>
                                          <p:attrName>style.visibility</p:attrName>
                                        </p:attrNameLst>
                                      </p:cBhvr>
                                      <p:to>
                                        <p:strVal val="visible"/>
                                      </p:to>
                                    </p:set>
                                    <p:anim calcmode="lin" valueType="num">
                                      <p:cBhvr>
                                        <p:cTn id="13" dur="1000" fill="hold"/>
                                        <p:tgtEl>
                                          <p:spTgt spid="35"/>
                                        </p:tgtEl>
                                        <p:attrNameLst>
                                          <p:attrName>ppt_w</p:attrName>
                                        </p:attrNameLst>
                                      </p:cBhvr>
                                      <p:tavLst>
                                        <p:tav tm="0">
                                          <p:val>
                                            <p:strVal val="(6*min(max(#ppt_w*#ppt_h,.3),1)-7.4)/-.7*#ppt_w"/>
                                          </p:val>
                                        </p:tav>
                                        <p:tav tm="100000">
                                          <p:val>
                                            <p:strVal val="#ppt_w"/>
                                          </p:val>
                                        </p:tav>
                                      </p:tavLst>
                                    </p:anim>
                                    <p:anim calcmode="lin" valueType="num">
                                      <p:cBhvr>
                                        <p:cTn id="14" dur="1000" fill="hold"/>
                                        <p:tgtEl>
                                          <p:spTgt spid="35"/>
                                        </p:tgtEl>
                                        <p:attrNameLst>
                                          <p:attrName>ppt_h</p:attrName>
                                        </p:attrNameLst>
                                      </p:cBhvr>
                                      <p:tavLst>
                                        <p:tav tm="0">
                                          <p:val>
                                            <p:strVal val="(6*min(max(#ppt_w*#ppt_h,.3),1)-7.4)/-.7*#ppt_h"/>
                                          </p:val>
                                        </p:tav>
                                        <p:tav tm="100000">
                                          <p:val>
                                            <p:strVal val="#ppt_h"/>
                                          </p:val>
                                        </p:tav>
                                      </p:tavLst>
                                    </p:anim>
                                    <p:anim calcmode="lin" valueType="num">
                                      <p:cBhvr>
                                        <p:cTn id="15" dur="1000" fill="hold"/>
                                        <p:tgtEl>
                                          <p:spTgt spid="35"/>
                                        </p:tgtEl>
                                        <p:attrNameLst>
                                          <p:attrName>ppt_x</p:attrName>
                                        </p:attrNameLst>
                                      </p:cBhvr>
                                      <p:tavLst>
                                        <p:tav tm="0">
                                          <p:val>
                                            <p:fltVal val="0.5"/>
                                          </p:val>
                                        </p:tav>
                                        <p:tav tm="100000">
                                          <p:val>
                                            <p:strVal val="#ppt_x"/>
                                          </p:val>
                                        </p:tav>
                                      </p:tavLst>
                                    </p:anim>
                                    <p:anim calcmode="lin" valueType="num">
                                      <p:cBhvr>
                                        <p:cTn id="16" dur="1000" fill="hold"/>
                                        <p:tgtEl>
                                          <p:spTgt spid="35"/>
                                        </p:tgtEl>
                                        <p:attrNameLst>
                                          <p:attrName>ppt_y</p:attrName>
                                        </p:attrNameLst>
                                      </p:cBhvr>
                                      <p:tavLst>
                                        <p:tav tm="0">
                                          <p:val>
                                            <p:strVal val="1+(6*min(max(#ppt_w*#ppt_h,.3),1)-7.4)/-.7*#ppt_h/2"/>
                                          </p:val>
                                        </p:tav>
                                        <p:tav tm="100000">
                                          <p:val>
                                            <p:strVal val="#ppt_y"/>
                                          </p:val>
                                        </p:tav>
                                      </p:tavLst>
                                    </p:anim>
                                  </p:childTnLst>
                                </p:cTn>
                              </p:par>
                              <p:par>
                                <p:cTn id="17" presetID="23" presetClass="entr" presetSubtype="36" decel="100000" fill="hold" nodeType="withEffect">
                                  <p:stCondLst>
                                    <p:cond delay="200"/>
                                  </p:stCondLst>
                                  <p:iterate type="lt">
                                    <p:tmPct val="20000"/>
                                  </p:iterate>
                                  <p:childTnLst>
                                    <p:set>
                                      <p:cBhvr>
                                        <p:cTn id="18" dur="1" fill="hold">
                                          <p:stCondLst>
                                            <p:cond delay="0"/>
                                          </p:stCondLst>
                                        </p:cTn>
                                        <p:tgtEl>
                                          <p:spTgt spid="43"/>
                                        </p:tgtEl>
                                        <p:attrNameLst>
                                          <p:attrName>style.visibility</p:attrName>
                                        </p:attrNameLst>
                                      </p:cBhvr>
                                      <p:to>
                                        <p:strVal val="visible"/>
                                      </p:to>
                                    </p:set>
                                    <p:anim calcmode="lin" valueType="num">
                                      <p:cBhvr>
                                        <p:cTn id="19" dur="1000" fill="hold"/>
                                        <p:tgtEl>
                                          <p:spTgt spid="43"/>
                                        </p:tgtEl>
                                        <p:attrNameLst>
                                          <p:attrName>ppt_w</p:attrName>
                                        </p:attrNameLst>
                                      </p:cBhvr>
                                      <p:tavLst>
                                        <p:tav tm="0">
                                          <p:val>
                                            <p:strVal val="(6*min(max(#ppt_w*#ppt_h,.3),1)-7.4)/-.7*#ppt_w"/>
                                          </p:val>
                                        </p:tav>
                                        <p:tav tm="100000">
                                          <p:val>
                                            <p:strVal val="#ppt_w"/>
                                          </p:val>
                                        </p:tav>
                                      </p:tavLst>
                                    </p:anim>
                                    <p:anim calcmode="lin" valueType="num">
                                      <p:cBhvr>
                                        <p:cTn id="20" dur="1000" fill="hold"/>
                                        <p:tgtEl>
                                          <p:spTgt spid="43"/>
                                        </p:tgtEl>
                                        <p:attrNameLst>
                                          <p:attrName>ppt_h</p:attrName>
                                        </p:attrNameLst>
                                      </p:cBhvr>
                                      <p:tavLst>
                                        <p:tav tm="0">
                                          <p:val>
                                            <p:strVal val="(6*min(max(#ppt_w*#ppt_h,.3),1)-7.4)/-.7*#ppt_h"/>
                                          </p:val>
                                        </p:tav>
                                        <p:tav tm="100000">
                                          <p:val>
                                            <p:strVal val="#ppt_h"/>
                                          </p:val>
                                        </p:tav>
                                      </p:tavLst>
                                    </p:anim>
                                    <p:anim calcmode="lin" valueType="num">
                                      <p:cBhvr>
                                        <p:cTn id="21" dur="1000" fill="hold"/>
                                        <p:tgtEl>
                                          <p:spTgt spid="43"/>
                                        </p:tgtEl>
                                        <p:attrNameLst>
                                          <p:attrName>ppt_x</p:attrName>
                                        </p:attrNameLst>
                                      </p:cBhvr>
                                      <p:tavLst>
                                        <p:tav tm="0">
                                          <p:val>
                                            <p:fltVal val="0.5"/>
                                          </p:val>
                                        </p:tav>
                                        <p:tav tm="100000">
                                          <p:val>
                                            <p:strVal val="#ppt_x"/>
                                          </p:val>
                                        </p:tav>
                                      </p:tavLst>
                                    </p:anim>
                                    <p:anim calcmode="lin" valueType="num">
                                      <p:cBhvr>
                                        <p:cTn id="22" dur="1000" fill="hold"/>
                                        <p:tgtEl>
                                          <p:spTgt spid="43"/>
                                        </p:tgtEl>
                                        <p:attrNameLst>
                                          <p:attrName>ppt_y</p:attrName>
                                        </p:attrNameLst>
                                      </p:cBhvr>
                                      <p:tavLst>
                                        <p:tav tm="0">
                                          <p:val>
                                            <p:strVal val="1+(6*min(max(#ppt_w*#ppt_h,.3),1)-7.4)/-.7*#ppt_h/2"/>
                                          </p:val>
                                        </p:tav>
                                        <p:tav tm="100000">
                                          <p:val>
                                            <p:strVal val="#ppt_y"/>
                                          </p:val>
                                        </p:tav>
                                      </p:tavLst>
                                    </p:anim>
                                  </p:childTnLst>
                                </p:cTn>
                              </p:par>
                              <p:par>
                                <p:cTn id="23" presetID="23" presetClass="entr" presetSubtype="36" decel="100000" fill="hold" nodeType="withEffect">
                                  <p:stCondLst>
                                    <p:cond delay="300"/>
                                  </p:stCondLst>
                                  <p:iterate type="lt">
                                    <p:tmPct val="20000"/>
                                  </p:iterate>
                                  <p:childTnLst>
                                    <p:set>
                                      <p:cBhvr>
                                        <p:cTn id="24" dur="1" fill="hold">
                                          <p:stCondLst>
                                            <p:cond delay="0"/>
                                          </p:stCondLst>
                                        </p:cTn>
                                        <p:tgtEl>
                                          <p:spTgt spid="51"/>
                                        </p:tgtEl>
                                        <p:attrNameLst>
                                          <p:attrName>style.visibility</p:attrName>
                                        </p:attrNameLst>
                                      </p:cBhvr>
                                      <p:to>
                                        <p:strVal val="visible"/>
                                      </p:to>
                                    </p:set>
                                    <p:anim calcmode="lin" valueType="num">
                                      <p:cBhvr>
                                        <p:cTn id="25" dur="1000" fill="hold"/>
                                        <p:tgtEl>
                                          <p:spTgt spid="51"/>
                                        </p:tgtEl>
                                        <p:attrNameLst>
                                          <p:attrName>ppt_w</p:attrName>
                                        </p:attrNameLst>
                                      </p:cBhvr>
                                      <p:tavLst>
                                        <p:tav tm="0">
                                          <p:val>
                                            <p:strVal val="(6*min(max(#ppt_w*#ppt_h,.3),1)-7.4)/-.7*#ppt_w"/>
                                          </p:val>
                                        </p:tav>
                                        <p:tav tm="100000">
                                          <p:val>
                                            <p:strVal val="#ppt_w"/>
                                          </p:val>
                                        </p:tav>
                                      </p:tavLst>
                                    </p:anim>
                                    <p:anim calcmode="lin" valueType="num">
                                      <p:cBhvr>
                                        <p:cTn id="26" dur="1000" fill="hold"/>
                                        <p:tgtEl>
                                          <p:spTgt spid="51"/>
                                        </p:tgtEl>
                                        <p:attrNameLst>
                                          <p:attrName>ppt_h</p:attrName>
                                        </p:attrNameLst>
                                      </p:cBhvr>
                                      <p:tavLst>
                                        <p:tav tm="0">
                                          <p:val>
                                            <p:strVal val="(6*min(max(#ppt_w*#ppt_h,.3),1)-7.4)/-.7*#ppt_h"/>
                                          </p:val>
                                        </p:tav>
                                        <p:tav tm="100000">
                                          <p:val>
                                            <p:strVal val="#ppt_h"/>
                                          </p:val>
                                        </p:tav>
                                      </p:tavLst>
                                    </p:anim>
                                    <p:anim calcmode="lin" valueType="num">
                                      <p:cBhvr>
                                        <p:cTn id="27" dur="1000" fill="hold"/>
                                        <p:tgtEl>
                                          <p:spTgt spid="51"/>
                                        </p:tgtEl>
                                        <p:attrNameLst>
                                          <p:attrName>ppt_x</p:attrName>
                                        </p:attrNameLst>
                                      </p:cBhvr>
                                      <p:tavLst>
                                        <p:tav tm="0">
                                          <p:val>
                                            <p:fltVal val="0.5"/>
                                          </p:val>
                                        </p:tav>
                                        <p:tav tm="100000">
                                          <p:val>
                                            <p:strVal val="#ppt_x"/>
                                          </p:val>
                                        </p:tav>
                                      </p:tavLst>
                                    </p:anim>
                                    <p:anim calcmode="lin" valueType="num">
                                      <p:cBhvr>
                                        <p:cTn id="28" dur="1000" fill="hold"/>
                                        <p:tgtEl>
                                          <p:spTgt spid="51"/>
                                        </p:tgtEl>
                                        <p:attrNameLst>
                                          <p:attrName>ppt_y</p:attrName>
                                        </p:attrNameLst>
                                      </p:cBhvr>
                                      <p:tavLst>
                                        <p:tav tm="0">
                                          <p:val>
                                            <p:strVal val="1+(6*min(max(#ppt_w*#ppt_h,.3),1)-7.4)/-.7*#ppt_h/2"/>
                                          </p:val>
                                        </p:tav>
                                        <p:tav tm="100000">
                                          <p:val>
                                            <p:strVal val="#ppt_y"/>
                                          </p:val>
                                        </p:tav>
                                      </p:tavLst>
                                    </p:anim>
                                  </p:childTnLst>
                                </p:cTn>
                              </p:par>
                              <p:par>
                                <p:cTn id="29" presetID="23" presetClass="entr" presetSubtype="36" decel="100000" fill="hold" nodeType="withEffect">
                                  <p:stCondLst>
                                    <p:cond delay="400"/>
                                  </p:stCondLst>
                                  <p:iterate type="lt">
                                    <p:tmPct val="20000"/>
                                  </p:iterate>
                                  <p:childTnLst>
                                    <p:set>
                                      <p:cBhvr>
                                        <p:cTn id="30" dur="1" fill="hold">
                                          <p:stCondLst>
                                            <p:cond delay="0"/>
                                          </p:stCondLst>
                                        </p:cTn>
                                        <p:tgtEl>
                                          <p:spTgt spid="59"/>
                                        </p:tgtEl>
                                        <p:attrNameLst>
                                          <p:attrName>style.visibility</p:attrName>
                                        </p:attrNameLst>
                                      </p:cBhvr>
                                      <p:to>
                                        <p:strVal val="visible"/>
                                      </p:to>
                                    </p:set>
                                    <p:anim calcmode="lin" valueType="num">
                                      <p:cBhvr>
                                        <p:cTn id="31" dur="1000" fill="hold"/>
                                        <p:tgtEl>
                                          <p:spTgt spid="59"/>
                                        </p:tgtEl>
                                        <p:attrNameLst>
                                          <p:attrName>ppt_w</p:attrName>
                                        </p:attrNameLst>
                                      </p:cBhvr>
                                      <p:tavLst>
                                        <p:tav tm="0">
                                          <p:val>
                                            <p:strVal val="(6*min(max(#ppt_w*#ppt_h,.3),1)-7.4)/-.7*#ppt_w"/>
                                          </p:val>
                                        </p:tav>
                                        <p:tav tm="100000">
                                          <p:val>
                                            <p:strVal val="#ppt_w"/>
                                          </p:val>
                                        </p:tav>
                                      </p:tavLst>
                                    </p:anim>
                                    <p:anim calcmode="lin" valueType="num">
                                      <p:cBhvr>
                                        <p:cTn id="32" dur="1000" fill="hold"/>
                                        <p:tgtEl>
                                          <p:spTgt spid="59"/>
                                        </p:tgtEl>
                                        <p:attrNameLst>
                                          <p:attrName>ppt_h</p:attrName>
                                        </p:attrNameLst>
                                      </p:cBhvr>
                                      <p:tavLst>
                                        <p:tav tm="0">
                                          <p:val>
                                            <p:strVal val="(6*min(max(#ppt_w*#ppt_h,.3),1)-7.4)/-.7*#ppt_h"/>
                                          </p:val>
                                        </p:tav>
                                        <p:tav tm="100000">
                                          <p:val>
                                            <p:strVal val="#ppt_h"/>
                                          </p:val>
                                        </p:tav>
                                      </p:tavLst>
                                    </p:anim>
                                    <p:anim calcmode="lin" valueType="num">
                                      <p:cBhvr>
                                        <p:cTn id="33" dur="1000" fill="hold"/>
                                        <p:tgtEl>
                                          <p:spTgt spid="59"/>
                                        </p:tgtEl>
                                        <p:attrNameLst>
                                          <p:attrName>ppt_x</p:attrName>
                                        </p:attrNameLst>
                                      </p:cBhvr>
                                      <p:tavLst>
                                        <p:tav tm="0">
                                          <p:val>
                                            <p:fltVal val="0.5"/>
                                          </p:val>
                                        </p:tav>
                                        <p:tav tm="100000">
                                          <p:val>
                                            <p:strVal val="#ppt_x"/>
                                          </p:val>
                                        </p:tav>
                                      </p:tavLst>
                                    </p:anim>
                                    <p:anim calcmode="lin" valueType="num">
                                      <p:cBhvr>
                                        <p:cTn id="34" dur="1000" fill="hold"/>
                                        <p:tgtEl>
                                          <p:spTgt spid="59"/>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8" name="矩形 69"/>
          <p:cNvSpPr>
            <a:spLocks noChangeArrowheads="1"/>
          </p:cNvSpPr>
          <p:nvPr/>
        </p:nvSpPr>
        <p:spPr bwMode="auto">
          <a:xfrm>
            <a:off x="3504566" y="3629371"/>
            <a:ext cx="513588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buFont typeface="Arial" charset="0"/>
              <a:buNone/>
            </a:pPr>
            <a:r>
              <a:rPr lang="zh-CN" altLang="en-US" sz="3200" b="1" dirty="0">
                <a:solidFill>
                  <a:schemeClr val="accent1"/>
                </a:solidFill>
                <a:latin typeface="微软雅黑" panose="020B0503020204020204" pitchFamily="34" charset="-122"/>
                <a:ea typeface="微软雅黑" panose="020B0503020204020204" pitchFamily="34" charset="-122"/>
              </a:rPr>
              <a:t>在此处添加文字</a:t>
            </a:r>
            <a:endParaRPr lang="en-US" altLang="zh-CN" sz="3200" b="1" dirty="0">
              <a:solidFill>
                <a:schemeClr val="accent1"/>
              </a:solidFill>
              <a:latin typeface="微软雅黑" pitchFamily="34" charset="-122"/>
              <a:ea typeface="微软雅黑" pitchFamily="34" charset="-122"/>
              <a:sym typeface="微软雅黑" pitchFamily="34" charset="-122"/>
            </a:endParaRPr>
          </a:p>
        </p:txBody>
      </p:sp>
      <p:sp>
        <p:nvSpPr>
          <p:cNvPr id="29" name="矩形 70"/>
          <p:cNvSpPr>
            <a:spLocks noChangeArrowheads="1"/>
          </p:cNvSpPr>
          <p:nvPr/>
        </p:nvSpPr>
        <p:spPr bwMode="auto">
          <a:xfrm>
            <a:off x="1302159" y="4293096"/>
            <a:ext cx="956820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rPr>
              <a:t>在此处添加文字，在此处在此处添加文字在此处添加</a:t>
            </a:r>
          </a:p>
        </p:txBody>
      </p:sp>
      <p:cxnSp>
        <p:nvCxnSpPr>
          <p:cNvPr id="30" name="直接连接符 29"/>
          <p:cNvCxnSpPr/>
          <p:nvPr/>
        </p:nvCxnSpPr>
        <p:spPr>
          <a:xfrm>
            <a:off x="2353986" y="3937225"/>
            <a:ext cx="1455927" cy="1"/>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8315706" y="3937225"/>
            <a:ext cx="1379300" cy="1"/>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38" name="组合 37"/>
          <p:cNvGrpSpPr/>
          <p:nvPr/>
        </p:nvGrpSpPr>
        <p:grpSpPr>
          <a:xfrm>
            <a:off x="3926704" y="923197"/>
            <a:ext cx="4325047" cy="2605977"/>
            <a:chOff x="3923819" y="592184"/>
            <a:chExt cx="4326048" cy="2606580"/>
          </a:xfrm>
        </p:grpSpPr>
        <p:sp>
          <p:nvSpPr>
            <p:cNvPr id="34" name="等腰三角形 33"/>
            <p:cNvSpPr/>
            <p:nvPr/>
          </p:nvSpPr>
          <p:spPr>
            <a:xfrm rot="2484028">
              <a:off x="4705566" y="592184"/>
              <a:ext cx="2729112" cy="2606580"/>
            </a:xfrm>
            <a:custGeom>
              <a:avLst/>
              <a:gdLst/>
              <a:ahLst/>
              <a:cxnLst/>
              <a:rect l="l" t="t" r="r" b="b"/>
              <a:pathLst>
                <a:path w="2729112" h="2606580">
                  <a:moveTo>
                    <a:pt x="0" y="1706340"/>
                  </a:moveTo>
                  <a:lnTo>
                    <a:pt x="1935431" y="0"/>
                  </a:lnTo>
                  <a:lnTo>
                    <a:pt x="2729112" y="900240"/>
                  </a:lnTo>
                  <a:lnTo>
                    <a:pt x="2531475" y="1074484"/>
                  </a:lnTo>
                  <a:lnTo>
                    <a:pt x="2658139" y="1269688"/>
                  </a:lnTo>
                  <a:lnTo>
                    <a:pt x="2310063" y="1269688"/>
                  </a:lnTo>
                  <a:lnTo>
                    <a:pt x="793681" y="26065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文本框 94"/>
            <p:cNvSpPr txBox="1"/>
            <p:nvPr/>
          </p:nvSpPr>
          <p:spPr>
            <a:xfrm>
              <a:off x="3923819" y="1706374"/>
              <a:ext cx="4326048" cy="479780"/>
            </a:xfrm>
            <a:prstGeom prst="rect">
              <a:avLst/>
            </a:prstGeom>
            <a:noFill/>
          </p:spPr>
          <p:txBody>
            <a:bodyPr wrap="square" lIns="68564" tIns="34283" rIns="68564" bIns="34283" rtlCol="0">
              <a:spAutoFit/>
            </a:bodyPr>
            <a:lstStyle/>
            <a:p>
              <a:pPr algn="ctr"/>
              <a:r>
                <a:rPr lang="en-US" altLang="zh-CN" sz="2667" b="1" dirty="0">
                  <a:solidFill>
                    <a:schemeClr val="bg1"/>
                  </a:solidFill>
                  <a:latin typeface="微软雅黑" pitchFamily="34" charset="-122"/>
                  <a:ea typeface="微软雅黑" pitchFamily="34" charset="-122"/>
                </a:rPr>
                <a:t>Part 04</a:t>
              </a:r>
              <a:endParaRPr lang="zh-CN" altLang="en-US" sz="2667" b="1" dirty="0">
                <a:solidFill>
                  <a:schemeClr val="bg1"/>
                </a:solidFill>
                <a:latin typeface="微软雅黑" pitchFamily="34" charset="-122"/>
                <a:ea typeface="微软雅黑" pitchFamily="34" charset="-122"/>
              </a:endParaRPr>
            </a:p>
          </p:txBody>
        </p:sp>
      </p:grpSp>
      <p:sp>
        <p:nvSpPr>
          <p:cNvPr id="37" name="矩形 36"/>
          <p:cNvSpPr/>
          <p:nvPr/>
        </p:nvSpPr>
        <p:spPr>
          <a:xfrm>
            <a:off x="3792" y="6501341"/>
            <a:ext cx="12187592" cy="35665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xtBox 42"/>
          <p:cNvSpPr txBox="1"/>
          <p:nvPr/>
        </p:nvSpPr>
        <p:spPr>
          <a:xfrm>
            <a:off x="4678590" y="404664"/>
            <a:ext cx="2727080" cy="400110"/>
          </a:xfrm>
          <a:prstGeom prst="rect">
            <a:avLst/>
          </a:prstGeom>
          <a:noFill/>
        </p:spPr>
        <p:txBody>
          <a:bodyPr wrap="square" rtlCol="0">
            <a:spAutoFit/>
          </a:bodyPr>
          <a:lstStyle/>
          <a:p>
            <a:pPr algn="ct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添加您的标题文本</a:t>
            </a:r>
          </a:p>
        </p:txBody>
      </p:sp>
      <p:cxnSp>
        <p:nvCxnSpPr>
          <p:cNvPr id="11" name="直接连接符​​ 14"/>
          <p:cNvCxnSpPr/>
          <p:nvPr/>
        </p:nvCxnSpPr>
        <p:spPr>
          <a:xfrm>
            <a:off x="8005083" y="624880"/>
            <a:ext cx="4077013"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12" name="直接连接符​​ 14"/>
          <p:cNvCxnSpPr/>
          <p:nvPr/>
        </p:nvCxnSpPr>
        <p:spPr>
          <a:xfrm>
            <a:off x="120923" y="624880"/>
            <a:ext cx="4077013"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4785457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wipe(down)">
                                      <p:cBhvr>
                                        <p:cTn id="7" dur="750"/>
                                        <p:tgtEl>
                                          <p:spTgt spid="37"/>
                                        </p:tgtEl>
                                      </p:cBhvr>
                                    </p:animEffect>
                                  </p:childTnLst>
                                </p:cTn>
                              </p:par>
                            </p:childTnLst>
                          </p:cTn>
                        </p:par>
                        <p:par>
                          <p:cTn id="8" fill="hold">
                            <p:stCondLst>
                              <p:cond delay="750"/>
                            </p:stCondLst>
                            <p:childTnLst>
                              <p:par>
                                <p:cTn id="9" presetID="42" presetClass="entr" presetSubtype="0" fill="hold"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fade">
                                      <p:cBhvr>
                                        <p:cTn id="11" dur="750"/>
                                        <p:tgtEl>
                                          <p:spTgt spid="38"/>
                                        </p:tgtEl>
                                      </p:cBhvr>
                                    </p:animEffect>
                                    <p:anim calcmode="lin" valueType="num">
                                      <p:cBhvr>
                                        <p:cTn id="12" dur="750" fill="hold"/>
                                        <p:tgtEl>
                                          <p:spTgt spid="38"/>
                                        </p:tgtEl>
                                        <p:attrNameLst>
                                          <p:attrName>ppt_x</p:attrName>
                                        </p:attrNameLst>
                                      </p:cBhvr>
                                      <p:tavLst>
                                        <p:tav tm="0">
                                          <p:val>
                                            <p:strVal val="#ppt_x"/>
                                          </p:val>
                                        </p:tav>
                                        <p:tav tm="100000">
                                          <p:val>
                                            <p:strVal val="#ppt_x"/>
                                          </p:val>
                                        </p:tav>
                                      </p:tavLst>
                                    </p:anim>
                                    <p:anim calcmode="lin" valueType="num">
                                      <p:cBhvr>
                                        <p:cTn id="13" dur="750" fill="hold"/>
                                        <p:tgtEl>
                                          <p:spTgt spid="38"/>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8" fill="hold" nodeType="afterEffect">
                                  <p:stCondLst>
                                    <p:cond delay="0"/>
                                  </p:stCondLst>
                                  <p:childTnLst>
                                    <p:set>
                                      <p:cBhvr>
                                        <p:cTn id="16" dur="1" fill="hold">
                                          <p:stCondLst>
                                            <p:cond delay="0"/>
                                          </p:stCondLst>
                                        </p:cTn>
                                        <p:tgtEl>
                                          <p:spTgt spid="30"/>
                                        </p:tgtEl>
                                        <p:attrNameLst>
                                          <p:attrName>style.visibility</p:attrName>
                                        </p:attrNameLst>
                                      </p:cBhvr>
                                      <p:to>
                                        <p:strVal val="visible"/>
                                      </p:to>
                                    </p:set>
                                    <p:animEffect transition="in" filter="wipe(left)">
                                      <p:cBhvr>
                                        <p:cTn id="17" dur="500"/>
                                        <p:tgtEl>
                                          <p:spTgt spid="30"/>
                                        </p:tgtEl>
                                      </p:cBhvr>
                                    </p:animEffect>
                                  </p:childTnLst>
                                </p:cTn>
                              </p:par>
                              <p:par>
                                <p:cTn id="18" presetID="22" presetClass="entr" presetSubtype="2" fill="hold" nodeType="withEffect">
                                  <p:stCondLst>
                                    <p:cond delay="0"/>
                                  </p:stCondLst>
                                  <p:childTnLst>
                                    <p:set>
                                      <p:cBhvr>
                                        <p:cTn id="19" dur="1" fill="hold">
                                          <p:stCondLst>
                                            <p:cond delay="0"/>
                                          </p:stCondLst>
                                        </p:cTn>
                                        <p:tgtEl>
                                          <p:spTgt spid="31"/>
                                        </p:tgtEl>
                                        <p:attrNameLst>
                                          <p:attrName>style.visibility</p:attrName>
                                        </p:attrNameLst>
                                      </p:cBhvr>
                                      <p:to>
                                        <p:strVal val="visible"/>
                                      </p:to>
                                    </p:set>
                                    <p:animEffect transition="in" filter="wipe(right)">
                                      <p:cBhvr>
                                        <p:cTn id="20" dur="500"/>
                                        <p:tgtEl>
                                          <p:spTgt spid="31"/>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p:cTn id="23" dur="500" fill="hold"/>
                                        <p:tgtEl>
                                          <p:spTgt spid="28"/>
                                        </p:tgtEl>
                                        <p:attrNameLst>
                                          <p:attrName>ppt_w</p:attrName>
                                        </p:attrNameLst>
                                      </p:cBhvr>
                                      <p:tavLst>
                                        <p:tav tm="0">
                                          <p:val>
                                            <p:fltVal val="0"/>
                                          </p:val>
                                        </p:tav>
                                        <p:tav tm="100000">
                                          <p:val>
                                            <p:strVal val="#ppt_w"/>
                                          </p:val>
                                        </p:tav>
                                      </p:tavLst>
                                    </p:anim>
                                    <p:anim calcmode="lin" valueType="num">
                                      <p:cBhvr>
                                        <p:cTn id="24" dur="500" fill="hold"/>
                                        <p:tgtEl>
                                          <p:spTgt spid="28"/>
                                        </p:tgtEl>
                                        <p:attrNameLst>
                                          <p:attrName>ppt_h</p:attrName>
                                        </p:attrNameLst>
                                      </p:cBhvr>
                                      <p:tavLst>
                                        <p:tav tm="0">
                                          <p:val>
                                            <p:fltVal val="0"/>
                                          </p:val>
                                        </p:tav>
                                        <p:tav tm="100000">
                                          <p:val>
                                            <p:strVal val="#ppt_h"/>
                                          </p:val>
                                        </p:tav>
                                      </p:tavLst>
                                    </p:anim>
                                    <p:animEffect transition="in" filter="fade">
                                      <p:cBhvr>
                                        <p:cTn id="25" dur="500"/>
                                        <p:tgtEl>
                                          <p:spTgt spid="28"/>
                                        </p:tgtEl>
                                      </p:cBhvr>
                                    </p:animEffect>
                                  </p:childTnLst>
                                </p:cTn>
                              </p:par>
                            </p:childTnLst>
                          </p:cTn>
                        </p:par>
                        <p:par>
                          <p:cTn id="26" fill="hold">
                            <p:stCondLst>
                              <p:cond delay="2000"/>
                            </p:stCondLst>
                            <p:childTnLst>
                              <p:par>
                                <p:cTn id="27" presetID="31" presetClass="entr" presetSubtype="0" fill="hold" grpId="0" nodeType="afterEffect">
                                  <p:stCondLst>
                                    <p:cond delay="0"/>
                                  </p:stCondLst>
                                  <p:childTnLst>
                                    <p:set>
                                      <p:cBhvr>
                                        <p:cTn id="28" dur="1" fill="hold">
                                          <p:stCondLst>
                                            <p:cond delay="0"/>
                                          </p:stCondLst>
                                        </p:cTn>
                                        <p:tgtEl>
                                          <p:spTgt spid="29"/>
                                        </p:tgtEl>
                                        <p:attrNameLst>
                                          <p:attrName>style.visibility</p:attrName>
                                        </p:attrNameLst>
                                      </p:cBhvr>
                                      <p:to>
                                        <p:strVal val="visible"/>
                                      </p:to>
                                    </p:set>
                                    <p:anim calcmode="lin" valueType="num">
                                      <p:cBhvr>
                                        <p:cTn id="29" dur="1000" fill="hold"/>
                                        <p:tgtEl>
                                          <p:spTgt spid="29"/>
                                        </p:tgtEl>
                                        <p:attrNameLst>
                                          <p:attrName>ppt_w</p:attrName>
                                        </p:attrNameLst>
                                      </p:cBhvr>
                                      <p:tavLst>
                                        <p:tav tm="0">
                                          <p:val>
                                            <p:fltVal val="0"/>
                                          </p:val>
                                        </p:tav>
                                        <p:tav tm="100000">
                                          <p:val>
                                            <p:strVal val="#ppt_w"/>
                                          </p:val>
                                        </p:tav>
                                      </p:tavLst>
                                    </p:anim>
                                    <p:anim calcmode="lin" valueType="num">
                                      <p:cBhvr>
                                        <p:cTn id="30" dur="1000" fill="hold"/>
                                        <p:tgtEl>
                                          <p:spTgt spid="29"/>
                                        </p:tgtEl>
                                        <p:attrNameLst>
                                          <p:attrName>ppt_h</p:attrName>
                                        </p:attrNameLst>
                                      </p:cBhvr>
                                      <p:tavLst>
                                        <p:tav tm="0">
                                          <p:val>
                                            <p:fltVal val="0"/>
                                          </p:val>
                                        </p:tav>
                                        <p:tav tm="100000">
                                          <p:val>
                                            <p:strVal val="#ppt_h"/>
                                          </p:val>
                                        </p:tav>
                                      </p:tavLst>
                                    </p:anim>
                                    <p:anim calcmode="lin" valueType="num">
                                      <p:cBhvr>
                                        <p:cTn id="31" dur="1000" fill="hold"/>
                                        <p:tgtEl>
                                          <p:spTgt spid="29"/>
                                        </p:tgtEl>
                                        <p:attrNameLst>
                                          <p:attrName>style.rotation</p:attrName>
                                        </p:attrNameLst>
                                      </p:cBhvr>
                                      <p:tavLst>
                                        <p:tav tm="0">
                                          <p:val>
                                            <p:fltVal val="90"/>
                                          </p:val>
                                        </p:tav>
                                        <p:tav tm="100000">
                                          <p:val>
                                            <p:fltVal val="0"/>
                                          </p:val>
                                        </p:tav>
                                      </p:tavLst>
                                    </p:anim>
                                    <p:animEffect transition="in" filter="fade">
                                      <p:cBhvr>
                                        <p:cTn id="32" dur="10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37"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p:cNvGrpSpPr/>
          <p:nvPr/>
        </p:nvGrpSpPr>
        <p:grpSpPr>
          <a:xfrm>
            <a:off x="1814303" y="2961744"/>
            <a:ext cx="1599235" cy="1176882"/>
            <a:chOff x="1680303" y="2643122"/>
            <a:chExt cx="1599605" cy="1177154"/>
          </a:xfrm>
        </p:grpSpPr>
        <p:sp>
          <p:nvSpPr>
            <p:cNvPr id="17" name="圆角矩形 16"/>
            <p:cNvSpPr/>
            <p:nvPr/>
          </p:nvSpPr>
          <p:spPr>
            <a:xfrm>
              <a:off x="1680303" y="2643122"/>
              <a:ext cx="1294836" cy="982318"/>
            </a:xfrm>
            <a:prstGeom prst="roundRect">
              <a:avLst>
                <a:gd name="adj" fmla="val 13269"/>
              </a:avLst>
            </a:prstGeom>
            <a:solidFill>
              <a:schemeClr val="accent1"/>
            </a:solidFill>
            <a:ln w="69850">
              <a:solidFill>
                <a:schemeClr val="bg2"/>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accent2"/>
                </a:solidFill>
                <a:latin typeface="+mj-lt"/>
              </a:endParaRPr>
            </a:p>
          </p:txBody>
        </p:sp>
        <p:sp>
          <p:nvSpPr>
            <p:cNvPr id="18" name="Freeform 50"/>
            <p:cNvSpPr>
              <a:spLocks noEditPoints="1"/>
            </p:cNvSpPr>
            <p:nvPr/>
          </p:nvSpPr>
          <p:spPr bwMode="auto">
            <a:xfrm>
              <a:off x="2109500" y="2910580"/>
              <a:ext cx="436444" cy="366018"/>
            </a:xfrm>
            <a:custGeom>
              <a:avLst/>
              <a:gdLst>
                <a:gd name="T0" fmla="*/ 0 w 471"/>
                <a:gd name="T1" fmla="*/ 395 h 395"/>
                <a:gd name="T2" fmla="*/ 90 w 471"/>
                <a:gd name="T3" fmla="*/ 395 h 395"/>
                <a:gd name="T4" fmla="*/ 90 w 471"/>
                <a:gd name="T5" fmla="*/ 234 h 395"/>
                <a:gd name="T6" fmla="*/ 0 w 471"/>
                <a:gd name="T7" fmla="*/ 234 h 395"/>
                <a:gd name="T8" fmla="*/ 0 w 471"/>
                <a:gd name="T9" fmla="*/ 395 h 395"/>
                <a:gd name="T10" fmla="*/ 19 w 471"/>
                <a:gd name="T11" fmla="*/ 253 h 395"/>
                <a:gd name="T12" fmla="*/ 71 w 471"/>
                <a:gd name="T13" fmla="*/ 253 h 395"/>
                <a:gd name="T14" fmla="*/ 71 w 471"/>
                <a:gd name="T15" fmla="*/ 376 h 395"/>
                <a:gd name="T16" fmla="*/ 19 w 471"/>
                <a:gd name="T17" fmla="*/ 376 h 395"/>
                <a:gd name="T18" fmla="*/ 19 w 471"/>
                <a:gd name="T19" fmla="*/ 253 h 395"/>
                <a:gd name="T20" fmla="*/ 128 w 471"/>
                <a:gd name="T21" fmla="*/ 395 h 395"/>
                <a:gd name="T22" fmla="*/ 218 w 471"/>
                <a:gd name="T23" fmla="*/ 395 h 395"/>
                <a:gd name="T24" fmla="*/ 218 w 471"/>
                <a:gd name="T25" fmla="*/ 87 h 395"/>
                <a:gd name="T26" fmla="*/ 128 w 471"/>
                <a:gd name="T27" fmla="*/ 87 h 395"/>
                <a:gd name="T28" fmla="*/ 128 w 471"/>
                <a:gd name="T29" fmla="*/ 395 h 395"/>
                <a:gd name="T30" fmla="*/ 147 w 471"/>
                <a:gd name="T31" fmla="*/ 106 h 395"/>
                <a:gd name="T32" fmla="*/ 199 w 471"/>
                <a:gd name="T33" fmla="*/ 106 h 395"/>
                <a:gd name="T34" fmla="*/ 199 w 471"/>
                <a:gd name="T35" fmla="*/ 376 h 395"/>
                <a:gd name="T36" fmla="*/ 147 w 471"/>
                <a:gd name="T37" fmla="*/ 376 h 395"/>
                <a:gd name="T38" fmla="*/ 147 w 471"/>
                <a:gd name="T39" fmla="*/ 106 h 395"/>
                <a:gd name="T40" fmla="*/ 383 w 471"/>
                <a:gd name="T41" fmla="*/ 156 h 395"/>
                <a:gd name="T42" fmla="*/ 383 w 471"/>
                <a:gd name="T43" fmla="*/ 395 h 395"/>
                <a:gd name="T44" fmla="*/ 471 w 471"/>
                <a:gd name="T45" fmla="*/ 395 h 395"/>
                <a:gd name="T46" fmla="*/ 471 w 471"/>
                <a:gd name="T47" fmla="*/ 156 h 395"/>
                <a:gd name="T48" fmla="*/ 383 w 471"/>
                <a:gd name="T49" fmla="*/ 156 h 395"/>
                <a:gd name="T50" fmla="*/ 452 w 471"/>
                <a:gd name="T51" fmla="*/ 376 h 395"/>
                <a:gd name="T52" fmla="*/ 402 w 471"/>
                <a:gd name="T53" fmla="*/ 376 h 395"/>
                <a:gd name="T54" fmla="*/ 402 w 471"/>
                <a:gd name="T55" fmla="*/ 175 h 395"/>
                <a:gd name="T56" fmla="*/ 452 w 471"/>
                <a:gd name="T57" fmla="*/ 175 h 395"/>
                <a:gd name="T58" fmla="*/ 452 w 471"/>
                <a:gd name="T59" fmla="*/ 376 h 395"/>
                <a:gd name="T60" fmla="*/ 256 w 471"/>
                <a:gd name="T61" fmla="*/ 395 h 395"/>
                <a:gd name="T62" fmla="*/ 346 w 471"/>
                <a:gd name="T63" fmla="*/ 395 h 395"/>
                <a:gd name="T64" fmla="*/ 346 w 471"/>
                <a:gd name="T65" fmla="*/ 0 h 395"/>
                <a:gd name="T66" fmla="*/ 256 w 471"/>
                <a:gd name="T67" fmla="*/ 0 h 395"/>
                <a:gd name="T68" fmla="*/ 256 w 471"/>
                <a:gd name="T69" fmla="*/ 395 h 395"/>
                <a:gd name="T70" fmla="*/ 275 w 471"/>
                <a:gd name="T71" fmla="*/ 19 h 395"/>
                <a:gd name="T72" fmla="*/ 327 w 471"/>
                <a:gd name="T73" fmla="*/ 19 h 395"/>
                <a:gd name="T74" fmla="*/ 327 w 471"/>
                <a:gd name="T75" fmla="*/ 376 h 395"/>
                <a:gd name="T76" fmla="*/ 275 w 471"/>
                <a:gd name="T77" fmla="*/ 376 h 395"/>
                <a:gd name="T78" fmla="*/ 275 w 471"/>
                <a:gd name="T79" fmla="*/ 19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71" h="395">
                  <a:moveTo>
                    <a:pt x="0" y="395"/>
                  </a:moveTo>
                  <a:lnTo>
                    <a:pt x="90" y="395"/>
                  </a:lnTo>
                  <a:lnTo>
                    <a:pt x="90" y="234"/>
                  </a:lnTo>
                  <a:lnTo>
                    <a:pt x="0" y="234"/>
                  </a:lnTo>
                  <a:lnTo>
                    <a:pt x="0" y="395"/>
                  </a:lnTo>
                  <a:close/>
                  <a:moveTo>
                    <a:pt x="19" y="253"/>
                  </a:moveTo>
                  <a:lnTo>
                    <a:pt x="71" y="253"/>
                  </a:lnTo>
                  <a:lnTo>
                    <a:pt x="71" y="376"/>
                  </a:lnTo>
                  <a:lnTo>
                    <a:pt x="19" y="376"/>
                  </a:lnTo>
                  <a:lnTo>
                    <a:pt x="19" y="253"/>
                  </a:lnTo>
                  <a:close/>
                  <a:moveTo>
                    <a:pt x="128" y="395"/>
                  </a:moveTo>
                  <a:lnTo>
                    <a:pt x="218" y="395"/>
                  </a:lnTo>
                  <a:lnTo>
                    <a:pt x="218" y="87"/>
                  </a:lnTo>
                  <a:lnTo>
                    <a:pt x="128" y="87"/>
                  </a:lnTo>
                  <a:lnTo>
                    <a:pt x="128" y="395"/>
                  </a:lnTo>
                  <a:close/>
                  <a:moveTo>
                    <a:pt x="147" y="106"/>
                  </a:moveTo>
                  <a:lnTo>
                    <a:pt x="199" y="106"/>
                  </a:lnTo>
                  <a:lnTo>
                    <a:pt x="199" y="376"/>
                  </a:lnTo>
                  <a:lnTo>
                    <a:pt x="147" y="376"/>
                  </a:lnTo>
                  <a:lnTo>
                    <a:pt x="147" y="106"/>
                  </a:lnTo>
                  <a:close/>
                  <a:moveTo>
                    <a:pt x="383" y="156"/>
                  </a:moveTo>
                  <a:lnTo>
                    <a:pt x="383" y="395"/>
                  </a:lnTo>
                  <a:lnTo>
                    <a:pt x="471" y="395"/>
                  </a:lnTo>
                  <a:lnTo>
                    <a:pt x="471" y="156"/>
                  </a:lnTo>
                  <a:lnTo>
                    <a:pt x="383" y="156"/>
                  </a:lnTo>
                  <a:close/>
                  <a:moveTo>
                    <a:pt x="452" y="376"/>
                  </a:moveTo>
                  <a:lnTo>
                    <a:pt x="402" y="376"/>
                  </a:lnTo>
                  <a:lnTo>
                    <a:pt x="402" y="175"/>
                  </a:lnTo>
                  <a:lnTo>
                    <a:pt x="452" y="175"/>
                  </a:lnTo>
                  <a:lnTo>
                    <a:pt x="452" y="376"/>
                  </a:lnTo>
                  <a:close/>
                  <a:moveTo>
                    <a:pt x="256" y="395"/>
                  </a:moveTo>
                  <a:lnTo>
                    <a:pt x="346" y="395"/>
                  </a:lnTo>
                  <a:lnTo>
                    <a:pt x="346" y="0"/>
                  </a:lnTo>
                  <a:lnTo>
                    <a:pt x="256" y="0"/>
                  </a:lnTo>
                  <a:lnTo>
                    <a:pt x="256" y="395"/>
                  </a:lnTo>
                  <a:close/>
                  <a:moveTo>
                    <a:pt x="275" y="19"/>
                  </a:moveTo>
                  <a:lnTo>
                    <a:pt x="327" y="19"/>
                  </a:lnTo>
                  <a:lnTo>
                    <a:pt x="327" y="376"/>
                  </a:lnTo>
                  <a:lnTo>
                    <a:pt x="275" y="376"/>
                  </a:lnTo>
                  <a:lnTo>
                    <a:pt x="275" y="19"/>
                  </a:lnTo>
                  <a:close/>
                </a:path>
              </a:pathLst>
            </a:custGeom>
            <a:solidFill>
              <a:schemeClr val="bg1"/>
            </a:solidFill>
            <a:ln>
              <a:noFill/>
            </a:ln>
          </p:spPr>
          <p:txBody>
            <a:bodyPr vert="horz" wrap="square" lIns="91419" tIns="45709" rIns="91419" bIns="45709" numCol="1" anchor="t" anchorCtr="0" compatLnSpc="1">
              <a:prstTxWarp prst="textNoShape">
                <a:avLst/>
              </a:prstTxWarp>
            </a:bodyPr>
            <a:lstStyle/>
            <a:p>
              <a:pPr algn="ctr"/>
              <a:endParaRPr lang="zh-CN" altLang="en-US" sz="1600">
                <a:solidFill>
                  <a:schemeClr val="accent2"/>
                </a:solidFill>
                <a:latin typeface="+mj-lt"/>
              </a:endParaRPr>
            </a:p>
          </p:txBody>
        </p:sp>
        <p:grpSp>
          <p:nvGrpSpPr>
            <p:cNvPr id="19" name="组合 18"/>
            <p:cNvGrpSpPr/>
            <p:nvPr/>
          </p:nvGrpSpPr>
          <p:grpSpPr>
            <a:xfrm>
              <a:off x="2046396" y="3433622"/>
              <a:ext cx="1233512" cy="386654"/>
              <a:chOff x="2499360" y="3195046"/>
              <a:chExt cx="1584960" cy="496818"/>
            </a:xfrm>
          </p:grpSpPr>
          <p:sp>
            <p:nvSpPr>
              <p:cNvPr id="20" name="圆角矩形 19"/>
              <p:cNvSpPr/>
              <p:nvPr/>
            </p:nvSpPr>
            <p:spPr>
              <a:xfrm>
                <a:off x="2499360" y="3195046"/>
                <a:ext cx="1584960" cy="492941"/>
              </a:xfrm>
              <a:prstGeom prst="roundRect">
                <a:avLst/>
              </a:prstGeom>
              <a:solidFill>
                <a:schemeClr val="accent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accent2"/>
                  </a:solidFill>
                  <a:latin typeface="+mj-lt"/>
                </a:endParaRPr>
              </a:p>
            </p:txBody>
          </p:sp>
          <p:sp>
            <p:nvSpPr>
              <p:cNvPr id="21" name="文本框 43"/>
              <p:cNvSpPr txBox="1"/>
              <p:nvPr/>
            </p:nvSpPr>
            <p:spPr>
              <a:xfrm>
                <a:off x="2645910" y="3256850"/>
                <a:ext cx="1291859" cy="435014"/>
              </a:xfrm>
              <a:prstGeom prst="rect">
                <a:avLst/>
              </a:prstGeom>
              <a:noFill/>
            </p:spPr>
            <p:txBody>
              <a:bodyPr wrap="none" rtlCol="0">
                <a:spAutoFit/>
              </a:bodyPr>
              <a:lstStyle/>
              <a:p>
                <a:pPr algn="ctr"/>
                <a:r>
                  <a:rPr lang="zh-CN" altLang="en-US" sz="1600" dirty="0">
                    <a:solidFill>
                      <a:schemeClr val="bg1"/>
                    </a:solidFill>
                    <a:ea typeface="微软雅黑 Light" panose="020B0502040204020203" pitchFamily="34" charset="-122"/>
                  </a:rPr>
                  <a:t>添加信息</a:t>
                </a:r>
              </a:p>
            </p:txBody>
          </p:sp>
        </p:grpSp>
      </p:grpSp>
      <p:grpSp>
        <p:nvGrpSpPr>
          <p:cNvPr id="22" name="组合 21"/>
          <p:cNvGrpSpPr/>
          <p:nvPr/>
        </p:nvGrpSpPr>
        <p:grpSpPr>
          <a:xfrm>
            <a:off x="4248876" y="2791337"/>
            <a:ext cx="1599236" cy="1152499"/>
            <a:chOff x="4115441" y="2472674"/>
            <a:chExt cx="1599606" cy="1152766"/>
          </a:xfrm>
          <a:solidFill>
            <a:schemeClr val="tx1">
              <a:lumMod val="50000"/>
              <a:lumOff val="50000"/>
            </a:schemeClr>
          </a:solidFill>
        </p:grpSpPr>
        <p:sp>
          <p:nvSpPr>
            <p:cNvPr id="23" name="圆角矩形 22"/>
            <p:cNvSpPr/>
            <p:nvPr/>
          </p:nvSpPr>
          <p:spPr>
            <a:xfrm>
              <a:off x="4115441" y="2643122"/>
              <a:ext cx="1294836" cy="982318"/>
            </a:xfrm>
            <a:prstGeom prst="roundRect">
              <a:avLst>
                <a:gd name="adj" fmla="val 13269"/>
              </a:avLst>
            </a:prstGeom>
            <a:solidFill>
              <a:schemeClr val="accent2"/>
            </a:solidFill>
            <a:ln w="698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accent2"/>
                </a:solidFill>
                <a:latin typeface="+mj-lt"/>
              </a:endParaRPr>
            </a:p>
          </p:txBody>
        </p:sp>
        <p:sp>
          <p:nvSpPr>
            <p:cNvPr id="24" name="Freeform 51"/>
            <p:cNvSpPr>
              <a:spLocks noEditPoints="1"/>
            </p:cNvSpPr>
            <p:nvPr/>
          </p:nvSpPr>
          <p:spPr bwMode="auto">
            <a:xfrm>
              <a:off x="4499212" y="2903165"/>
              <a:ext cx="513925" cy="429315"/>
            </a:xfrm>
            <a:custGeom>
              <a:avLst/>
              <a:gdLst>
                <a:gd name="T0" fmla="*/ 192 w 208"/>
                <a:gd name="T1" fmla="*/ 64 h 174"/>
                <a:gd name="T2" fmla="*/ 193 w 208"/>
                <a:gd name="T3" fmla="*/ 57 h 174"/>
                <a:gd name="T4" fmla="*/ 136 w 208"/>
                <a:gd name="T5" fmla="*/ 0 h 174"/>
                <a:gd name="T6" fmla="*/ 89 w 208"/>
                <a:gd name="T7" fmla="*/ 25 h 174"/>
                <a:gd name="T8" fmla="*/ 72 w 208"/>
                <a:gd name="T9" fmla="*/ 21 h 174"/>
                <a:gd name="T10" fmla="*/ 35 w 208"/>
                <a:gd name="T11" fmla="*/ 55 h 174"/>
                <a:gd name="T12" fmla="*/ 0 w 208"/>
                <a:gd name="T13" fmla="*/ 96 h 174"/>
                <a:gd name="T14" fmla="*/ 42 w 208"/>
                <a:gd name="T15" fmla="*/ 138 h 174"/>
                <a:gd name="T16" fmla="*/ 88 w 208"/>
                <a:gd name="T17" fmla="*/ 138 h 174"/>
                <a:gd name="T18" fmla="*/ 88 w 208"/>
                <a:gd name="T19" fmla="*/ 164 h 174"/>
                <a:gd name="T20" fmla="*/ 98 w 208"/>
                <a:gd name="T21" fmla="*/ 174 h 174"/>
                <a:gd name="T22" fmla="*/ 118 w 208"/>
                <a:gd name="T23" fmla="*/ 174 h 174"/>
                <a:gd name="T24" fmla="*/ 128 w 208"/>
                <a:gd name="T25" fmla="*/ 164 h 174"/>
                <a:gd name="T26" fmla="*/ 128 w 208"/>
                <a:gd name="T27" fmla="*/ 138 h 174"/>
                <a:gd name="T28" fmla="*/ 166 w 208"/>
                <a:gd name="T29" fmla="*/ 138 h 174"/>
                <a:gd name="T30" fmla="*/ 208 w 208"/>
                <a:gd name="T31" fmla="*/ 96 h 174"/>
                <a:gd name="T32" fmla="*/ 192 w 208"/>
                <a:gd name="T33" fmla="*/ 64 h 174"/>
                <a:gd name="T34" fmla="*/ 120 w 208"/>
                <a:gd name="T35" fmla="*/ 164 h 174"/>
                <a:gd name="T36" fmla="*/ 118 w 208"/>
                <a:gd name="T37" fmla="*/ 166 h 174"/>
                <a:gd name="T38" fmla="*/ 98 w 208"/>
                <a:gd name="T39" fmla="*/ 166 h 174"/>
                <a:gd name="T40" fmla="*/ 96 w 208"/>
                <a:gd name="T41" fmla="*/ 164 h 174"/>
                <a:gd name="T42" fmla="*/ 96 w 208"/>
                <a:gd name="T43" fmla="*/ 138 h 174"/>
                <a:gd name="T44" fmla="*/ 96 w 208"/>
                <a:gd name="T45" fmla="*/ 109 h 174"/>
                <a:gd name="T46" fmla="*/ 69 w 208"/>
                <a:gd name="T47" fmla="*/ 109 h 174"/>
                <a:gd name="T48" fmla="*/ 106 w 208"/>
                <a:gd name="T49" fmla="*/ 60 h 174"/>
                <a:gd name="T50" fmla="*/ 110 w 208"/>
                <a:gd name="T51" fmla="*/ 60 h 174"/>
                <a:gd name="T52" fmla="*/ 147 w 208"/>
                <a:gd name="T53" fmla="*/ 109 h 174"/>
                <a:gd name="T54" fmla="*/ 120 w 208"/>
                <a:gd name="T55" fmla="*/ 109 h 174"/>
                <a:gd name="T56" fmla="*/ 120 w 208"/>
                <a:gd name="T57" fmla="*/ 138 h 174"/>
                <a:gd name="T58" fmla="*/ 120 w 208"/>
                <a:gd name="T59" fmla="*/ 164 h 174"/>
                <a:gd name="T60" fmla="*/ 166 w 208"/>
                <a:gd name="T61" fmla="*/ 130 h 174"/>
                <a:gd name="T62" fmla="*/ 128 w 208"/>
                <a:gd name="T63" fmla="*/ 130 h 174"/>
                <a:gd name="T64" fmla="*/ 128 w 208"/>
                <a:gd name="T65" fmla="*/ 117 h 174"/>
                <a:gd name="T66" fmla="*/ 147 w 208"/>
                <a:gd name="T67" fmla="*/ 117 h 174"/>
                <a:gd name="T68" fmla="*/ 155 w 208"/>
                <a:gd name="T69" fmla="*/ 112 h 174"/>
                <a:gd name="T70" fmla="*/ 153 w 208"/>
                <a:gd name="T71" fmla="*/ 104 h 174"/>
                <a:gd name="T72" fmla="*/ 116 w 208"/>
                <a:gd name="T73" fmla="*/ 55 h 174"/>
                <a:gd name="T74" fmla="*/ 108 w 208"/>
                <a:gd name="T75" fmla="*/ 51 h 174"/>
                <a:gd name="T76" fmla="*/ 100 w 208"/>
                <a:gd name="T77" fmla="*/ 55 h 174"/>
                <a:gd name="T78" fmla="*/ 62 w 208"/>
                <a:gd name="T79" fmla="*/ 104 h 174"/>
                <a:gd name="T80" fmla="*/ 61 w 208"/>
                <a:gd name="T81" fmla="*/ 112 h 174"/>
                <a:gd name="T82" fmla="*/ 69 w 208"/>
                <a:gd name="T83" fmla="*/ 117 h 174"/>
                <a:gd name="T84" fmla="*/ 88 w 208"/>
                <a:gd name="T85" fmla="*/ 117 h 174"/>
                <a:gd name="T86" fmla="*/ 88 w 208"/>
                <a:gd name="T87" fmla="*/ 130 h 174"/>
                <a:gd name="T88" fmla="*/ 42 w 208"/>
                <a:gd name="T89" fmla="*/ 130 h 174"/>
                <a:gd name="T90" fmla="*/ 8 w 208"/>
                <a:gd name="T91" fmla="*/ 96 h 174"/>
                <a:gd name="T92" fmla="*/ 39 w 208"/>
                <a:gd name="T93" fmla="*/ 62 h 174"/>
                <a:gd name="T94" fmla="*/ 43 w 208"/>
                <a:gd name="T95" fmla="*/ 62 h 174"/>
                <a:gd name="T96" fmla="*/ 43 w 208"/>
                <a:gd name="T97" fmla="*/ 58 h 174"/>
                <a:gd name="T98" fmla="*/ 72 w 208"/>
                <a:gd name="T99" fmla="*/ 29 h 174"/>
                <a:gd name="T100" fmla="*/ 88 w 208"/>
                <a:gd name="T101" fmla="*/ 34 h 174"/>
                <a:gd name="T102" fmla="*/ 92 w 208"/>
                <a:gd name="T103" fmla="*/ 36 h 174"/>
                <a:gd name="T104" fmla="*/ 94 w 208"/>
                <a:gd name="T105" fmla="*/ 32 h 174"/>
                <a:gd name="T106" fmla="*/ 136 w 208"/>
                <a:gd name="T107" fmla="*/ 8 h 174"/>
                <a:gd name="T108" fmla="*/ 185 w 208"/>
                <a:gd name="T109" fmla="*/ 57 h 174"/>
                <a:gd name="T110" fmla="*/ 184 w 208"/>
                <a:gd name="T111" fmla="*/ 65 h 174"/>
                <a:gd name="T112" fmla="*/ 184 w 208"/>
                <a:gd name="T113" fmla="*/ 67 h 174"/>
                <a:gd name="T114" fmla="*/ 186 w 208"/>
                <a:gd name="T115" fmla="*/ 69 h 174"/>
                <a:gd name="T116" fmla="*/ 200 w 208"/>
                <a:gd name="T117" fmla="*/ 96 h 174"/>
                <a:gd name="T118" fmla="*/ 166 w 208"/>
                <a:gd name="T119" fmla="*/ 13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08" h="174">
                  <a:moveTo>
                    <a:pt x="192" y="64"/>
                  </a:moveTo>
                  <a:cubicBezTo>
                    <a:pt x="193" y="61"/>
                    <a:pt x="193" y="59"/>
                    <a:pt x="193" y="57"/>
                  </a:cubicBezTo>
                  <a:cubicBezTo>
                    <a:pt x="193" y="25"/>
                    <a:pt x="167" y="0"/>
                    <a:pt x="136" y="0"/>
                  </a:cubicBezTo>
                  <a:cubicBezTo>
                    <a:pt x="117" y="0"/>
                    <a:pt x="100" y="9"/>
                    <a:pt x="89" y="25"/>
                  </a:cubicBezTo>
                  <a:cubicBezTo>
                    <a:pt x="84" y="22"/>
                    <a:pt x="78" y="21"/>
                    <a:pt x="72" y="21"/>
                  </a:cubicBezTo>
                  <a:cubicBezTo>
                    <a:pt x="53" y="21"/>
                    <a:pt x="37" y="35"/>
                    <a:pt x="35" y="55"/>
                  </a:cubicBezTo>
                  <a:cubicBezTo>
                    <a:pt x="15" y="58"/>
                    <a:pt x="0" y="76"/>
                    <a:pt x="0" y="96"/>
                  </a:cubicBezTo>
                  <a:cubicBezTo>
                    <a:pt x="0" y="119"/>
                    <a:pt x="19" y="138"/>
                    <a:pt x="42" y="138"/>
                  </a:cubicBezTo>
                  <a:cubicBezTo>
                    <a:pt x="88" y="138"/>
                    <a:pt x="88" y="138"/>
                    <a:pt x="88" y="138"/>
                  </a:cubicBezTo>
                  <a:cubicBezTo>
                    <a:pt x="88" y="164"/>
                    <a:pt x="88" y="164"/>
                    <a:pt x="88" y="164"/>
                  </a:cubicBezTo>
                  <a:cubicBezTo>
                    <a:pt x="88" y="170"/>
                    <a:pt x="92" y="174"/>
                    <a:pt x="98" y="174"/>
                  </a:cubicBezTo>
                  <a:cubicBezTo>
                    <a:pt x="118" y="174"/>
                    <a:pt x="118" y="174"/>
                    <a:pt x="118" y="174"/>
                  </a:cubicBezTo>
                  <a:cubicBezTo>
                    <a:pt x="124" y="174"/>
                    <a:pt x="128" y="170"/>
                    <a:pt x="128" y="164"/>
                  </a:cubicBezTo>
                  <a:cubicBezTo>
                    <a:pt x="128" y="138"/>
                    <a:pt x="128" y="138"/>
                    <a:pt x="128" y="138"/>
                  </a:cubicBezTo>
                  <a:cubicBezTo>
                    <a:pt x="166" y="138"/>
                    <a:pt x="166" y="138"/>
                    <a:pt x="166" y="138"/>
                  </a:cubicBezTo>
                  <a:cubicBezTo>
                    <a:pt x="189" y="138"/>
                    <a:pt x="208" y="119"/>
                    <a:pt x="208" y="96"/>
                  </a:cubicBezTo>
                  <a:cubicBezTo>
                    <a:pt x="208" y="84"/>
                    <a:pt x="202" y="72"/>
                    <a:pt x="192" y="64"/>
                  </a:cubicBezTo>
                  <a:close/>
                  <a:moveTo>
                    <a:pt x="120" y="164"/>
                  </a:moveTo>
                  <a:cubicBezTo>
                    <a:pt x="120" y="165"/>
                    <a:pt x="119" y="166"/>
                    <a:pt x="118" y="166"/>
                  </a:cubicBezTo>
                  <a:cubicBezTo>
                    <a:pt x="98" y="166"/>
                    <a:pt x="98" y="166"/>
                    <a:pt x="98" y="166"/>
                  </a:cubicBezTo>
                  <a:cubicBezTo>
                    <a:pt x="97" y="166"/>
                    <a:pt x="96" y="165"/>
                    <a:pt x="96" y="164"/>
                  </a:cubicBezTo>
                  <a:cubicBezTo>
                    <a:pt x="96" y="138"/>
                    <a:pt x="96" y="138"/>
                    <a:pt x="96" y="138"/>
                  </a:cubicBezTo>
                  <a:cubicBezTo>
                    <a:pt x="96" y="109"/>
                    <a:pt x="96" y="109"/>
                    <a:pt x="96" y="109"/>
                  </a:cubicBezTo>
                  <a:cubicBezTo>
                    <a:pt x="69" y="109"/>
                    <a:pt x="69" y="109"/>
                    <a:pt x="69" y="109"/>
                  </a:cubicBezTo>
                  <a:cubicBezTo>
                    <a:pt x="106" y="60"/>
                    <a:pt x="106" y="60"/>
                    <a:pt x="106" y="60"/>
                  </a:cubicBezTo>
                  <a:cubicBezTo>
                    <a:pt x="107" y="59"/>
                    <a:pt x="109" y="59"/>
                    <a:pt x="110" y="60"/>
                  </a:cubicBezTo>
                  <a:cubicBezTo>
                    <a:pt x="147" y="109"/>
                    <a:pt x="147" y="109"/>
                    <a:pt x="147" y="109"/>
                  </a:cubicBezTo>
                  <a:cubicBezTo>
                    <a:pt x="120" y="109"/>
                    <a:pt x="120" y="109"/>
                    <a:pt x="120" y="109"/>
                  </a:cubicBezTo>
                  <a:cubicBezTo>
                    <a:pt x="120" y="138"/>
                    <a:pt x="120" y="138"/>
                    <a:pt x="120" y="138"/>
                  </a:cubicBezTo>
                  <a:lnTo>
                    <a:pt x="120" y="164"/>
                  </a:lnTo>
                  <a:close/>
                  <a:moveTo>
                    <a:pt x="166" y="130"/>
                  </a:moveTo>
                  <a:cubicBezTo>
                    <a:pt x="128" y="130"/>
                    <a:pt x="128" y="130"/>
                    <a:pt x="128" y="130"/>
                  </a:cubicBezTo>
                  <a:cubicBezTo>
                    <a:pt x="128" y="117"/>
                    <a:pt x="128" y="117"/>
                    <a:pt x="128" y="117"/>
                  </a:cubicBezTo>
                  <a:cubicBezTo>
                    <a:pt x="147" y="117"/>
                    <a:pt x="147" y="117"/>
                    <a:pt x="147" y="117"/>
                  </a:cubicBezTo>
                  <a:cubicBezTo>
                    <a:pt x="151" y="117"/>
                    <a:pt x="154" y="115"/>
                    <a:pt x="155" y="112"/>
                  </a:cubicBezTo>
                  <a:cubicBezTo>
                    <a:pt x="156" y="110"/>
                    <a:pt x="156" y="107"/>
                    <a:pt x="153" y="104"/>
                  </a:cubicBezTo>
                  <a:cubicBezTo>
                    <a:pt x="116" y="55"/>
                    <a:pt x="116" y="55"/>
                    <a:pt x="116" y="55"/>
                  </a:cubicBezTo>
                  <a:cubicBezTo>
                    <a:pt x="114" y="53"/>
                    <a:pt x="111" y="51"/>
                    <a:pt x="108" y="51"/>
                  </a:cubicBezTo>
                  <a:cubicBezTo>
                    <a:pt x="105" y="51"/>
                    <a:pt x="102" y="53"/>
                    <a:pt x="100" y="55"/>
                  </a:cubicBezTo>
                  <a:cubicBezTo>
                    <a:pt x="62" y="104"/>
                    <a:pt x="62" y="104"/>
                    <a:pt x="62" y="104"/>
                  </a:cubicBezTo>
                  <a:cubicBezTo>
                    <a:pt x="60" y="107"/>
                    <a:pt x="60" y="110"/>
                    <a:pt x="61" y="112"/>
                  </a:cubicBezTo>
                  <a:cubicBezTo>
                    <a:pt x="62" y="115"/>
                    <a:pt x="65" y="117"/>
                    <a:pt x="69" y="117"/>
                  </a:cubicBezTo>
                  <a:cubicBezTo>
                    <a:pt x="88" y="117"/>
                    <a:pt x="88" y="117"/>
                    <a:pt x="88" y="117"/>
                  </a:cubicBezTo>
                  <a:cubicBezTo>
                    <a:pt x="88" y="130"/>
                    <a:pt x="88" y="130"/>
                    <a:pt x="88" y="130"/>
                  </a:cubicBezTo>
                  <a:cubicBezTo>
                    <a:pt x="42" y="130"/>
                    <a:pt x="42" y="130"/>
                    <a:pt x="42" y="130"/>
                  </a:cubicBezTo>
                  <a:cubicBezTo>
                    <a:pt x="23" y="130"/>
                    <a:pt x="8" y="115"/>
                    <a:pt x="8" y="96"/>
                  </a:cubicBezTo>
                  <a:cubicBezTo>
                    <a:pt x="8" y="78"/>
                    <a:pt x="22" y="64"/>
                    <a:pt x="39" y="62"/>
                  </a:cubicBezTo>
                  <a:cubicBezTo>
                    <a:pt x="43" y="62"/>
                    <a:pt x="43" y="62"/>
                    <a:pt x="43" y="62"/>
                  </a:cubicBezTo>
                  <a:cubicBezTo>
                    <a:pt x="43" y="58"/>
                    <a:pt x="43" y="58"/>
                    <a:pt x="43" y="58"/>
                  </a:cubicBezTo>
                  <a:cubicBezTo>
                    <a:pt x="43" y="42"/>
                    <a:pt x="56" y="29"/>
                    <a:pt x="72" y="29"/>
                  </a:cubicBezTo>
                  <a:cubicBezTo>
                    <a:pt x="78" y="29"/>
                    <a:pt x="84" y="30"/>
                    <a:pt x="88" y="34"/>
                  </a:cubicBezTo>
                  <a:cubicBezTo>
                    <a:pt x="92" y="36"/>
                    <a:pt x="92" y="36"/>
                    <a:pt x="92" y="36"/>
                  </a:cubicBezTo>
                  <a:cubicBezTo>
                    <a:pt x="94" y="32"/>
                    <a:pt x="94" y="32"/>
                    <a:pt x="94" y="32"/>
                  </a:cubicBezTo>
                  <a:cubicBezTo>
                    <a:pt x="103" y="17"/>
                    <a:pt x="119" y="8"/>
                    <a:pt x="136" y="8"/>
                  </a:cubicBezTo>
                  <a:cubicBezTo>
                    <a:pt x="163" y="8"/>
                    <a:pt x="185" y="30"/>
                    <a:pt x="185" y="57"/>
                  </a:cubicBezTo>
                  <a:cubicBezTo>
                    <a:pt x="185" y="59"/>
                    <a:pt x="185" y="62"/>
                    <a:pt x="184" y="65"/>
                  </a:cubicBezTo>
                  <a:cubicBezTo>
                    <a:pt x="184" y="67"/>
                    <a:pt x="184" y="67"/>
                    <a:pt x="184" y="67"/>
                  </a:cubicBezTo>
                  <a:cubicBezTo>
                    <a:pt x="186" y="69"/>
                    <a:pt x="186" y="69"/>
                    <a:pt x="186" y="69"/>
                  </a:cubicBezTo>
                  <a:cubicBezTo>
                    <a:pt x="195" y="75"/>
                    <a:pt x="200" y="85"/>
                    <a:pt x="200" y="96"/>
                  </a:cubicBezTo>
                  <a:cubicBezTo>
                    <a:pt x="200" y="115"/>
                    <a:pt x="184" y="130"/>
                    <a:pt x="166" y="130"/>
                  </a:cubicBezTo>
                  <a:close/>
                </a:path>
              </a:pathLst>
            </a:custGeom>
            <a:solidFill>
              <a:schemeClr val="bg1"/>
            </a:solidFill>
            <a:ln>
              <a:noFill/>
            </a:ln>
          </p:spPr>
          <p:txBody>
            <a:bodyPr vert="horz" wrap="square" lIns="91419" tIns="45709" rIns="91419" bIns="45709" numCol="1" anchor="t" anchorCtr="0" compatLnSpc="1">
              <a:prstTxWarp prst="textNoShape">
                <a:avLst/>
              </a:prstTxWarp>
            </a:bodyPr>
            <a:lstStyle/>
            <a:p>
              <a:pPr algn="ctr"/>
              <a:endParaRPr lang="zh-CN" altLang="en-US" sz="1600">
                <a:solidFill>
                  <a:schemeClr val="accent2"/>
                </a:solidFill>
                <a:latin typeface="+mj-lt"/>
              </a:endParaRPr>
            </a:p>
          </p:txBody>
        </p:sp>
        <p:grpSp>
          <p:nvGrpSpPr>
            <p:cNvPr id="25" name="组合 24"/>
            <p:cNvGrpSpPr/>
            <p:nvPr/>
          </p:nvGrpSpPr>
          <p:grpSpPr>
            <a:xfrm>
              <a:off x="4481535" y="2472674"/>
              <a:ext cx="1233512" cy="386653"/>
              <a:chOff x="2499360" y="3195046"/>
              <a:chExt cx="1584960" cy="496817"/>
            </a:xfrm>
            <a:grpFill/>
          </p:grpSpPr>
          <p:sp>
            <p:nvSpPr>
              <p:cNvPr id="26" name="圆角矩形 25"/>
              <p:cNvSpPr/>
              <p:nvPr/>
            </p:nvSpPr>
            <p:spPr>
              <a:xfrm>
                <a:off x="2499360" y="3195046"/>
                <a:ext cx="1584960" cy="492941"/>
              </a:xfrm>
              <a:prstGeom prst="round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accent2"/>
                  </a:solidFill>
                  <a:latin typeface="+mj-lt"/>
                </a:endParaRPr>
              </a:p>
            </p:txBody>
          </p:sp>
          <p:sp>
            <p:nvSpPr>
              <p:cNvPr id="27" name="文本框 49"/>
              <p:cNvSpPr txBox="1"/>
              <p:nvPr/>
            </p:nvSpPr>
            <p:spPr>
              <a:xfrm>
                <a:off x="2645910" y="3256850"/>
                <a:ext cx="1291859" cy="435013"/>
              </a:xfrm>
              <a:prstGeom prst="rect">
                <a:avLst/>
              </a:prstGeom>
              <a:solidFill>
                <a:schemeClr val="accent2"/>
              </a:solidFill>
            </p:spPr>
            <p:txBody>
              <a:bodyPr wrap="none" rtlCol="0">
                <a:spAutoFit/>
              </a:bodyPr>
              <a:lstStyle/>
              <a:p>
                <a:pPr algn="ctr"/>
                <a:r>
                  <a:rPr lang="zh-CN" altLang="en-US" sz="1600" dirty="0">
                    <a:solidFill>
                      <a:schemeClr val="bg1"/>
                    </a:solidFill>
                    <a:ea typeface="微软雅黑 Light" panose="020B0502040204020203" pitchFamily="34" charset="-122"/>
                  </a:rPr>
                  <a:t>添加信息</a:t>
                </a:r>
              </a:p>
            </p:txBody>
          </p:sp>
        </p:grpSp>
      </p:grpSp>
      <p:sp>
        <p:nvSpPr>
          <p:cNvPr id="28" name="弧形 27"/>
          <p:cNvSpPr/>
          <p:nvPr/>
        </p:nvSpPr>
        <p:spPr>
          <a:xfrm rot="8100000">
            <a:off x="2991515" y="3044216"/>
            <a:ext cx="1608782" cy="1608782"/>
          </a:xfrm>
          <a:prstGeom prst="arc">
            <a:avLst>
              <a:gd name="adj1" fmla="val 14567799"/>
              <a:gd name="adj2" fmla="val 1217756"/>
            </a:avLst>
          </a:prstGeom>
          <a:ln w="50800">
            <a:solidFill>
              <a:srgbClr val="E94E60"/>
            </a:solidFill>
            <a:headEnd type="stealth"/>
            <a:tailEnd w="med"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600">
              <a:solidFill>
                <a:schemeClr val="accent2"/>
              </a:solidFill>
              <a:latin typeface="+mj-lt"/>
            </a:endParaRPr>
          </a:p>
        </p:txBody>
      </p:sp>
      <p:sp>
        <p:nvSpPr>
          <p:cNvPr id="29" name="弧形 28"/>
          <p:cNvSpPr/>
          <p:nvPr/>
        </p:nvSpPr>
        <p:spPr>
          <a:xfrm rot="2700000" flipH="1">
            <a:off x="5388506" y="2250775"/>
            <a:ext cx="1608782" cy="1608782"/>
          </a:xfrm>
          <a:prstGeom prst="arc">
            <a:avLst>
              <a:gd name="adj1" fmla="val 14470304"/>
              <a:gd name="adj2" fmla="val 1217756"/>
            </a:avLst>
          </a:prstGeom>
          <a:ln w="50800">
            <a:solidFill>
              <a:schemeClr val="tx1">
                <a:lumMod val="50000"/>
                <a:lumOff val="50000"/>
              </a:schemeClr>
            </a:solidFill>
            <a:headEnd type="stealth"/>
            <a:tailEnd w="med"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600">
              <a:latin typeface="+mj-lt"/>
            </a:endParaRPr>
          </a:p>
        </p:txBody>
      </p:sp>
      <p:grpSp>
        <p:nvGrpSpPr>
          <p:cNvPr id="30" name="组合 29"/>
          <p:cNvGrpSpPr/>
          <p:nvPr/>
        </p:nvGrpSpPr>
        <p:grpSpPr>
          <a:xfrm>
            <a:off x="6596748" y="2943602"/>
            <a:ext cx="1599234" cy="1176883"/>
            <a:chOff x="6463857" y="2624974"/>
            <a:chExt cx="1599604" cy="1177155"/>
          </a:xfrm>
          <a:solidFill>
            <a:srgbClr val="E94E60"/>
          </a:solidFill>
        </p:grpSpPr>
        <p:sp>
          <p:nvSpPr>
            <p:cNvPr id="31" name="圆角矩形 30"/>
            <p:cNvSpPr/>
            <p:nvPr/>
          </p:nvSpPr>
          <p:spPr>
            <a:xfrm>
              <a:off x="6463857" y="2624974"/>
              <a:ext cx="1294836" cy="982318"/>
            </a:xfrm>
            <a:prstGeom prst="roundRect">
              <a:avLst>
                <a:gd name="adj" fmla="val 13269"/>
              </a:avLst>
            </a:prstGeom>
            <a:solidFill>
              <a:schemeClr val="accent3"/>
            </a:solidFill>
            <a:ln w="698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accent2"/>
                </a:solidFill>
                <a:latin typeface="+mj-lt"/>
              </a:endParaRPr>
            </a:p>
          </p:txBody>
        </p:sp>
        <p:sp>
          <p:nvSpPr>
            <p:cNvPr id="32" name="Freeform 120"/>
            <p:cNvSpPr>
              <a:spLocks noEditPoints="1"/>
            </p:cNvSpPr>
            <p:nvPr/>
          </p:nvSpPr>
          <p:spPr bwMode="auto">
            <a:xfrm>
              <a:off x="6908386" y="2872125"/>
              <a:ext cx="451270" cy="442928"/>
            </a:xfrm>
            <a:custGeom>
              <a:avLst/>
              <a:gdLst>
                <a:gd name="T0" fmla="*/ 46 w 206"/>
                <a:gd name="T1" fmla="*/ 64 h 202"/>
                <a:gd name="T2" fmla="*/ 104 w 206"/>
                <a:gd name="T3" fmla="*/ 65 h 202"/>
                <a:gd name="T4" fmla="*/ 54 w 206"/>
                <a:gd name="T5" fmla="*/ 67 h 202"/>
                <a:gd name="T6" fmla="*/ 83 w 206"/>
                <a:gd name="T7" fmla="*/ 98 h 202"/>
                <a:gd name="T8" fmla="*/ 121 w 206"/>
                <a:gd name="T9" fmla="*/ 113 h 202"/>
                <a:gd name="T10" fmla="*/ 145 w 206"/>
                <a:gd name="T11" fmla="*/ 89 h 202"/>
                <a:gd name="T12" fmla="*/ 149 w 206"/>
                <a:gd name="T13" fmla="*/ 62 h 202"/>
                <a:gd name="T14" fmla="*/ 122 w 206"/>
                <a:gd name="T15" fmla="*/ 40 h 202"/>
                <a:gd name="T16" fmla="*/ 114 w 206"/>
                <a:gd name="T17" fmla="*/ 10 h 202"/>
                <a:gd name="T18" fmla="*/ 69 w 206"/>
                <a:gd name="T19" fmla="*/ 17 h 202"/>
                <a:gd name="T20" fmla="*/ 35 w 206"/>
                <a:gd name="T21" fmla="*/ 12 h 202"/>
                <a:gd name="T22" fmla="*/ 18 w 206"/>
                <a:gd name="T23" fmla="*/ 34 h 202"/>
                <a:gd name="T24" fmla="*/ 17 w 206"/>
                <a:gd name="T25" fmla="*/ 69 h 202"/>
                <a:gd name="T26" fmla="*/ 1 w 206"/>
                <a:gd name="T27" fmla="*/ 96 h 202"/>
                <a:gd name="T28" fmla="*/ 38 w 206"/>
                <a:gd name="T29" fmla="*/ 122 h 202"/>
                <a:gd name="T30" fmla="*/ 54 w 206"/>
                <a:gd name="T31" fmla="*/ 150 h 202"/>
                <a:gd name="T32" fmla="*/ 86 w 206"/>
                <a:gd name="T33" fmla="*/ 146 h 202"/>
                <a:gd name="T34" fmla="*/ 116 w 206"/>
                <a:gd name="T35" fmla="*/ 140 h 202"/>
                <a:gd name="T36" fmla="*/ 84 w 206"/>
                <a:gd name="T37" fmla="*/ 126 h 202"/>
                <a:gd name="T38" fmla="*/ 41 w 206"/>
                <a:gd name="T39" fmla="*/ 136 h 202"/>
                <a:gd name="T40" fmla="*/ 31 w 206"/>
                <a:gd name="T41" fmla="*/ 102 h 202"/>
                <a:gd name="T42" fmla="*/ 25 w 206"/>
                <a:gd name="T43" fmla="*/ 84 h 202"/>
                <a:gd name="T44" fmla="*/ 15 w 206"/>
                <a:gd name="T45" fmla="*/ 42 h 202"/>
                <a:gd name="T46" fmla="*/ 49 w 206"/>
                <a:gd name="T47" fmla="*/ 32 h 202"/>
                <a:gd name="T48" fmla="*/ 67 w 206"/>
                <a:gd name="T49" fmla="*/ 26 h 202"/>
                <a:gd name="T50" fmla="*/ 110 w 206"/>
                <a:gd name="T51" fmla="*/ 17 h 202"/>
                <a:gd name="T52" fmla="*/ 119 w 206"/>
                <a:gd name="T53" fmla="*/ 50 h 202"/>
                <a:gd name="T54" fmla="*/ 126 w 206"/>
                <a:gd name="T55" fmla="*/ 68 h 202"/>
                <a:gd name="T56" fmla="*/ 135 w 206"/>
                <a:gd name="T57" fmla="*/ 111 h 202"/>
                <a:gd name="T58" fmla="*/ 102 w 206"/>
                <a:gd name="T59" fmla="*/ 120 h 202"/>
                <a:gd name="T60" fmla="*/ 159 w 206"/>
                <a:gd name="T61" fmla="*/ 175 h 202"/>
                <a:gd name="T62" fmla="*/ 161 w 206"/>
                <a:gd name="T63" fmla="*/ 167 h 202"/>
                <a:gd name="T64" fmla="*/ 171 w 206"/>
                <a:gd name="T65" fmla="*/ 154 h 202"/>
                <a:gd name="T66" fmla="*/ 193 w 206"/>
                <a:gd name="T67" fmla="*/ 140 h 202"/>
                <a:gd name="T68" fmla="*/ 192 w 206"/>
                <a:gd name="T69" fmla="*/ 122 h 202"/>
                <a:gd name="T70" fmla="*/ 166 w 206"/>
                <a:gd name="T71" fmla="*/ 119 h 202"/>
                <a:gd name="T72" fmla="*/ 145 w 206"/>
                <a:gd name="T73" fmla="*/ 112 h 202"/>
                <a:gd name="T74" fmla="*/ 134 w 206"/>
                <a:gd name="T75" fmla="*/ 122 h 202"/>
                <a:gd name="T76" fmla="*/ 120 w 206"/>
                <a:gd name="T77" fmla="*/ 139 h 202"/>
                <a:gd name="T78" fmla="*/ 114 w 206"/>
                <a:gd name="T79" fmla="*/ 152 h 202"/>
                <a:gd name="T80" fmla="*/ 127 w 206"/>
                <a:gd name="T81" fmla="*/ 171 h 202"/>
                <a:gd name="T82" fmla="*/ 127 w 206"/>
                <a:gd name="T83" fmla="*/ 189 h 202"/>
                <a:gd name="T84" fmla="*/ 153 w 206"/>
                <a:gd name="T85" fmla="*/ 191 h 202"/>
                <a:gd name="T86" fmla="*/ 174 w 206"/>
                <a:gd name="T87" fmla="*/ 199 h 202"/>
                <a:gd name="T88" fmla="*/ 185 w 206"/>
                <a:gd name="T89" fmla="*/ 189 h 202"/>
                <a:gd name="T90" fmla="*/ 194 w 206"/>
                <a:gd name="T91" fmla="*/ 168 h 202"/>
                <a:gd name="T92" fmla="*/ 206 w 206"/>
                <a:gd name="T93" fmla="*/ 155 h 202"/>
                <a:gd name="T94" fmla="*/ 185 w 206"/>
                <a:gd name="T95" fmla="*/ 168 h 202"/>
                <a:gd name="T96" fmla="*/ 180 w 206"/>
                <a:gd name="T97" fmla="*/ 175 h 202"/>
                <a:gd name="T98" fmla="*/ 167 w 206"/>
                <a:gd name="T99" fmla="*/ 193 h 202"/>
                <a:gd name="T100" fmla="*/ 148 w 206"/>
                <a:gd name="T101" fmla="*/ 181 h 202"/>
                <a:gd name="T102" fmla="*/ 140 w 206"/>
                <a:gd name="T103" fmla="*/ 176 h 202"/>
                <a:gd name="T104" fmla="*/ 121 w 206"/>
                <a:gd name="T105" fmla="*/ 163 h 202"/>
                <a:gd name="T106" fmla="*/ 134 w 206"/>
                <a:gd name="T107" fmla="*/ 143 h 202"/>
                <a:gd name="T108" fmla="*/ 139 w 206"/>
                <a:gd name="T109" fmla="*/ 136 h 202"/>
                <a:gd name="T110" fmla="*/ 152 w 206"/>
                <a:gd name="T111" fmla="*/ 117 h 202"/>
                <a:gd name="T112" fmla="*/ 172 w 206"/>
                <a:gd name="T113" fmla="*/ 130 h 202"/>
                <a:gd name="T114" fmla="*/ 179 w 206"/>
                <a:gd name="T115" fmla="*/ 135 h 202"/>
                <a:gd name="T116" fmla="*/ 197 w 206"/>
                <a:gd name="T117" fmla="*/ 147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06" h="202">
                  <a:moveTo>
                    <a:pt x="104" y="65"/>
                  </a:moveTo>
                  <a:cubicBezTo>
                    <a:pt x="99" y="53"/>
                    <a:pt x="88" y="45"/>
                    <a:pt x="75" y="45"/>
                  </a:cubicBezTo>
                  <a:cubicBezTo>
                    <a:pt x="71" y="45"/>
                    <a:pt x="67" y="46"/>
                    <a:pt x="63" y="47"/>
                  </a:cubicBezTo>
                  <a:cubicBezTo>
                    <a:pt x="56" y="50"/>
                    <a:pt x="50" y="56"/>
                    <a:pt x="46" y="64"/>
                  </a:cubicBezTo>
                  <a:cubicBezTo>
                    <a:pt x="43" y="72"/>
                    <a:pt x="43" y="80"/>
                    <a:pt x="46" y="88"/>
                  </a:cubicBezTo>
                  <a:cubicBezTo>
                    <a:pt x="51" y="100"/>
                    <a:pt x="62" y="107"/>
                    <a:pt x="75" y="107"/>
                  </a:cubicBezTo>
                  <a:cubicBezTo>
                    <a:pt x="79" y="107"/>
                    <a:pt x="83" y="106"/>
                    <a:pt x="86" y="105"/>
                  </a:cubicBezTo>
                  <a:cubicBezTo>
                    <a:pt x="102" y="99"/>
                    <a:pt x="110" y="81"/>
                    <a:pt x="104" y="65"/>
                  </a:cubicBezTo>
                  <a:close/>
                  <a:moveTo>
                    <a:pt x="83" y="98"/>
                  </a:moveTo>
                  <a:cubicBezTo>
                    <a:pt x="81" y="99"/>
                    <a:pt x="78" y="99"/>
                    <a:pt x="75" y="99"/>
                  </a:cubicBezTo>
                  <a:cubicBezTo>
                    <a:pt x="65" y="99"/>
                    <a:pt x="57" y="93"/>
                    <a:pt x="54" y="85"/>
                  </a:cubicBezTo>
                  <a:cubicBezTo>
                    <a:pt x="51" y="79"/>
                    <a:pt x="51" y="73"/>
                    <a:pt x="54" y="67"/>
                  </a:cubicBezTo>
                  <a:cubicBezTo>
                    <a:pt x="56" y="61"/>
                    <a:pt x="61" y="57"/>
                    <a:pt x="66" y="55"/>
                  </a:cubicBezTo>
                  <a:cubicBezTo>
                    <a:pt x="69" y="54"/>
                    <a:pt x="72" y="53"/>
                    <a:pt x="75" y="53"/>
                  </a:cubicBezTo>
                  <a:cubicBezTo>
                    <a:pt x="84" y="53"/>
                    <a:pt x="93" y="59"/>
                    <a:pt x="96" y="68"/>
                  </a:cubicBezTo>
                  <a:cubicBezTo>
                    <a:pt x="101" y="79"/>
                    <a:pt x="95" y="93"/>
                    <a:pt x="83" y="98"/>
                  </a:cubicBezTo>
                  <a:close/>
                  <a:moveTo>
                    <a:pt x="116" y="140"/>
                  </a:moveTo>
                  <a:cubicBezTo>
                    <a:pt x="117" y="138"/>
                    <a:pt x="117" y="136"/>
                    <a:pt x="116" y="135"/>
                  </a:cubicBezTo>
                  <a:cubicBezTo>
                    <a:pt x="111" y="123"/>
                    <a:pt x="111" y="123"/>
                    <a:pt x="111" y="123"/>
                  </a:cubicBezTo>
                  <a:cubicBezTo>
                    <a:pt x="115" y="120"/>
                    <a:pt x="118" y="117"/>
                    <a:pt x="121" y="113"/>
                  </a:cubicBezTo>
                  <a:cubicBezTo>
                    <a:pt x="132" y="118"/>
                    <a:pt x="132" y="118"/>
                    <a:pt x="132" y="118"/>
                  </a:cubicBezTo>
                  <a:cubicBezTo>
                    <a:pt x="136" y="120"/>
                    <a:pt x="140" y="118"/>
                    <a:pt x="141" y="115"/>
                  </a:cubicBezTo>
                  <a:cubicBezTo>
                    <a:pt x="149" y="98"/>
                    <a:pt x="149" y="98"/>
                    <a:pt x="149" y="98"/>
                  </a:cubicBezTo>
                  <a:cubicBezTo>
                    <a:pt x="150" y="95"/>
                    <a:pt x="149" y="90"/>
                    <a:pt x="145" y="89"/>
                  </a:cubicBezTo>
                  <a:cubicBezTo>
                    <a:pt x="134" y="84"/>
                    <a:pt x="134" y="84"/>
                    <a:pt x="134" y="84"/>
                  </a:cubicBezTo>
                  <a:cubicBezTo>
                    <a:pt x="135" y="79"/>
                    <a:pt x="135" y="75"/>
                    <a:pt x="134" y="70"/>
                  </a:cubicBezTo>
                  <a:cubicBezTo>
                    <a:pt x="145" y="65"/>
                    <a:pt x="145" y="65"/>
                    <a:pt x="145" y="65"/>
                  </a:cubicBezTo>
                  <a:cubicBezTo>
                    <a:pt x="147" y="65"/>
                    <a:pt x="148" y="63"/>
                    <a:pt x="149" y="62"/>
                  </a:cubicBezTo>
                  <a:cubicBezTo>
                    <a:pt x="150" y="60"/>
                    <a:pt x="150" y="58"/>
                    <a:pt x="149" y="56"/>
                  </a:cubicBezTo>
                  <a:cubicBezTo>
                    <a:pt x="142" y="40"/>
                    <a:pt x="142" y="40"/>
                    <a:pt x="142" y="40"/>
                  </a:cubicBezTo>
                  <a:cubicBezTo>
                    <a:pt x="141" y="36"/>
                    <a:pt x="137" y="34"/>
                    <a:pt x="134" y="36"/>
                  </a:cubicBezTo>
                  <a:cubicBezTo>
                    <a:pt x="122" y="40"/>
                    <a:pt x="122" y="40"/>
                    <a:pt x="122" y="40"/>
                  </a:cubicBezTo>
                  <a:cubicBezTo>
                    <a:pt x="120" y="36"/>
                    <a:pt x="116" y="33"/>
                    <a:pt x="113" y="30"/>
                  </a:cubicBezTo>
                  <a:cubicBezTo>
                    <a:pt x="118" y="19"/>
                    <a:pt x="118" y="19"/>
                    <a:pt x="118" y="19"/>
                  </a:cubicBezTo>
                  <a:cubicBezTo>
                    <a:pt x="118" y="17"/>
                    <a:pt x="118" y="15"/>
                    <a:pt x="118" y="14"/>
                  </a:cubicBezTo>
                  <a:cubicBezTo>
                    <a:pt x="117" y="12"/>
                    <a:pt x="116" y="11"/>
                    <a:pt x="114" y="10"/>
                  </a:cubicBezTo>
                  <a:cubicBezTo>
                    <a:pt x="97" y="3"/>
                    <a:pt x="97" y="3"/>
                    <a:pt x="97" y="3"/>
                  </a:cubicBezTo>
                  <a:cubicBezTo>
                    <a:pt x="94" y="1"/>
                    <a:pt x="90" y="3"/>
                    <a:pt x="88" y="6"/>
                  </a:cubicBezTo>
                  <a:cubicBezTo>
                    <a:pt x="83" y="17"/>
                    <a:pt x="83" y="17"/>
                    <a:pt x="83" y="17"/>
                  </a:cubicBezTo>
                  <a:cubicBezTo>
                    <a:pt x="79" y="17"/>
                    <a:pt x="74" y="17"/>
                    <a:pt x="69" y="17"/>
                  </a:cubicBezTo>
                  <a:cubicBezTo>
                    <a:pt x="65" y="6"/>
                    <a:pt x="65" y="6"/>
                    <a:pt x="65" y="6"/>
                  </a:cubicBezTo>
                  <a:cubicBezTo>
                    <a:pt x="63" y="2"/>
                    <a:pt x="59" y="0"/>
                    <a:pt x="56" y="2"/>
                  </a:cubicBezTo>
                  <a:cubicBezTo>
                    <a:pt x="39" y="8"/>
                    <a:pt x="39" y="8"/>
                    <a:pt x="39" y="8"/>
                  </a:cubicBezTo>
                  <a:cubicBezTo>
                    <a:pt x="37" y="9"/>
                    <a:pt x="36" y="10"/>
                    <a:pt x="35" y="12"/>
                  </a:cubicBezTo>
                  <a:cubicBezTo>
                    <a:pt x="34" y="14"/>
                    <a:pt x="34" y="16"/>
                    <a:pt x="35" y="17"/>
                  </a:cubicBezTo>
                  <a:cubicBezTo>
                    <a:pt x="40" y="29"/>
                    <a:pt x="40" y="29"/>
                    <a:pt x="40" y="29"/>
                  </a:cubicBezTo>
                  <a:cubicBezTo>
                    <a:pt x="36" y="32"/>
                    <a:pt x="32" y="35"/>
                    <a:pt x="29" y="39"/>
                  </a:cubicBezTo>
                  <a:cubicBezTo>
                    <a:pt x="18" y="34"/>
                    <a:pt x="18" y="34"/>
                    <a:pt x="18" y="34"/>
                  </a:cubicBezTo>
                  <a:cubicBezTo>
                    <a:pt x="14" y="33"/>
                    <a:pt x="10" y="34"/>
                    <a:pt x="8" y="38"/>
                  </a:cubicBezTo>
                  <a:cubicBezTo>
                    <a:pt x="1" y="54"/>
                    <a:pt x="1" y="54"/>
                    <a:pt x="1" y="54"/>
                  </a:cubicBezTo>
                  <a:cubicBezTo>
                    <a:pt x="0" y="58"/>
                    <a:pt x="1" y="62"/>
                    <a:pt x="5" y="63"/>
                  </a:cubicBezTo>
                  <a:cubicBezTo>
                    <a:pt x="17" y="69"/>
                    <a:pt x="17" y="69"/>
                    <a:pt x="17" y="69"/>
                  </a:cubicBezTo>
                  <a:cubicBezTo>
                    <a:pt x="16" y="73"/>
                    <a:pt x="16" y="78"/>
                    <a:pt x="17" y="82"/>
                  </a:cubicBezTo>
                  <a:cubicBezTo>
                    <a:pt x="5" y="87"/>
                    <a:pt x="5" y="87"/>
                    <a:pt x="5" y="87"/>
                  </a:cubicBezTo>
                  <a:cubicBezTo>
                    <a:pt x="3" y="88"/>
                    <a:pt x="1" y="89"/>
                    <a:pt x="1" y="91"/>
                  </a:cubicBezTo>
                  <a:cubicBezTo>
                    <a:pt x="0" y="92"/>
                    <a:pt x="0" y="94"/>
                    <a:pt x="1" y="96"/>
                  </a:cubicBezTo>
                  <a:cubicBezTo>
                    <a:pt x="7" y="113"/>
                    <a:pt x="7" y="113"/>
                    <a:pt x="7" y="113"/>
                  </a:cubicBezTo>
                  <a:cubicBezTo>
                    <a:pt x="9" y="116"/>
                    <a:pt x="13" y="118"/>
                    <a:pt x="16" y="117"/>
                  </a:cubicBezTo>
                  <a:cubicBezTo>
                    <a:pt x="28" y="112"/>
                    <a:pt x="28" y="112"/>
                    <a:pt x="28" y="112"/>
                  </a:cubicBezTo>
                  <a:cubicBezTo>
                    <a:pt x="31" y="116"/>
                    <a:pt x="35" y="119"/>
                    <a:pt x="38" y="122"/>
                  </a:cubicBezTo>
                  <a:cubicBezTo>
                    <a:pt x="33" y="134"/>
                    <a:pt x="33" y="134"/>
                    <a:pt x="33" y="134"/>
                  </a:cubicBezTo>
                  <a:cubicBezTo>
                    <a:pt x="33" y="136"/>
                    <a:pt x="33" y="137"/>
                    <a:pt x="33" y="139"/>
                  </a:cubicBezTo>
                  <a:cubicBezTo>
                    <a:pt x="34" y="141"/>
                    <a:pt x="35" y="142"/>
                    <a:pt x="37" y="143"/>
                  </a:cubicBezTo>
                  <a:cubicBezTo>
                    <a:pt x="54" y="150"/>
                    <a:pt x="54" y="150"/>
                    <a:pt x="54" y="150"/>
                  </a:cubicBezTo>
                  <a:cubicBezTo>
                    <a:pt x="57" y="152"/>
                    <a:pt x="61" y="150"/>
                    <a:pt x="63" y="146"/>
                  </a:cubicBezTo>
                  <a:cubicBezTo>
                    <a:pt x="68" y="135"/>
                    <a:pt x="68" y="135"/>
                    <a:pt x="68" y="135"/>
                  </a:cubicBezTo>
                  <a:cubicBezTo>
                    <a:pt x="72" y="135"/>
                    <a:pt x="77" y="135"/>
                    <a:pt x="82" y="135"/>
                  </a:cubicBezTo>
                  <a:cubicBezTo>
                    <a:pt x="86" y="146"/>
                    <a:pt x="86" y="146"/>
                    <a:pt x="86" y="146"/>
                  </a:cubicBezTo>
                  <a:cubicBezTo>
                    <a:pt x="87" y="149"/>
                    <a:pt x="90" y="151"/>
                    <a:pt x="93" y="151"/>
                  </a:cubicBezTo>
                  <a:cubicBezTo>
                    <a:pt x="94" y="151"/>
                    <a:pt x="94" y="151"/>
                    <a:pt x="95" y="150"/>
                  </a:cubicBezTo>
                  <a:cubicBezTo>
                    <a:pt x="112" y="144"/>
                    <a:pt x="112" y="144"/>
                    <a:pt x="112" y="144"/>
                  </a:cubicBezTo>
                  <a:cubicBezTo>
                    <a:pt x="114" y="143"/>
                    <a:pt x="115" y="142"/>
                    <a:pt x="116" y="140"/>
                  </a:cubicBezTo>
                  <a:close/>
                  <a:moveTo>
                    <a:pt x="108" y="137"/>
                  </a:moveTo>
                  <a:cubicBezTo>
                    <a:pt x="93" y="142"/>
                    <a:pt x="93" y="142"/>
                    <a:pt x="93" y="142"/>
                  </a:cubicBezTo>
                  <a:cubicBezTo>
                    <a:pt x="87" y="126"/>
                    <a:pt x="87" y="126"/>
                    <a:pt x="87" y="126"/>
                  </a:cubicBezTo>
                  <a:cubicBezTo>
                    <a:pt x="84" y="126"/>
                    <a:pt x="84" y="126"/>
                    <a:pt x="84" y="126"/>
                  </a:cubicBezTo>
                  <a:cubicBezTo>
                    <a:pt x="78" y="127"/>
                    <a:pt x="72" y="127"/>
                    <a:pt x="66" y="126"/>
                  </a:cubicBezTo>
                  <a:cubicBezTo>
                    <a:pt x="63" y="126"/>
                    <a:pt x="63" y="126"/>
                    <a:pt x="63" y="126"/>
                  </a:cubicBezTo>
                  <a:cubicBezTo>
                    <a:pt x="56" y="142"/>
                    <a:pt x="56" y="142"/>
                    <a:pt x="56" y="142"/>
                  </a:cubicBezTo>
                  <a:cubicBezTo>
                    <a:pt x="41" y="136"/>
                    <a:pt x="41" y="136"/>
                    <a:pt x="41" y="136"/>
                  </a:cubicBezTo>
                  <a:cubicBezTo>
                    <a:pt x="48" y="119"/>
                    <a:pt x="48" y="119"/>
                    <a:pt x="48" y="119"/>
                  </a:cubicBezTo>
                  <a:cubicBezTo>
                    <a:pt x="46" y="118"/>
                    <a:pt x="46" y="118"/>
                    <a:pt x="46" y="118"/>
                  </a:cubicBezTo>
                  <a:cubicBezTo>
                    <a:pt x="41" y="114"/>
                    <a:pt x="37" y="110"/>
                    <a:pt x="33" y="105"/>
                  </a:cubicBezTo>
                  <a:cubicBezTo>
                    <a:pt x="31" y="102"/>
                    <a:pt x="31" y="102"/>
                    <a:pt x="31" y="102"/>
                  </a:cubicBezTo>
                  <a:cubicBezTo>
                    <a:pt x="14" y="109"/>
                    <a:pt x="14" y="109"/>
                    <a:pt x="14" y="109"/>
                  </a:cubicBezTo>
                  <a:cubicBezTo>
                    <a:pt x="9" y="94"/>
                    <a:pt x="9" y="94"/>
                    <a:pt x="9" y="94"/>
                  </a:cubicBezTo>
                  <a:cubicBezTo>
                    <a:pt x="25" y="87"/>
                    <a:pt x="25" y="87"/>
                    <a:pt x="25" y="87"/>
                  </a:cubicBezTo>
                  <a:cubicBezTo>
                    <a:pt x="25" y="84"/>
                    <a:pt x="25" y="84"/>
                    <a:pt x="25" y="84"/>
                  </a:cubicBezTo>
                  <a:cubicBezTo>
                    <a:pt x="24" y="78"/>
                    <a:pt x="24" y="73"/>
                    <a:pt x="25" y="67"/>
                  </a:cubicBezTo>
                  <a:cubicBezTo>
                    <a:pt x="26" y="64"/>
                    <a:pt x="26" y="64"/>
                    <a:pt x="26" y="64"/>
                  </a:cubicBezTo>
                  <a:cubicBezTo>
                    <a:pt x="9" y="57"/>
                    <a:pt x="9" y="57"/>
                    <a:pt x="9" y="57"/>
                  </a:cubicBezTo>
                  <a:cubicBezTo>
                    <a:pt x="15" y="42"/>
                    <a:pt x="15" y="42"/>
                    <a:pt x="15" y="42"/>
                  </a:cubicBezTo>
                  <a:cubicBezTo>
                    <a:pt x="32" y="49"/>
                    <a:pt x="32" y="49"/>
                    <a:pt x="32" y="49"/>
                  </a:cubicBezTo>
                  <a:cubicBezTo>
                    <a:pt x="34" y="46"/>
                    <a:pt x="34" y="46"/>
                    <a:pt x="34" y="46"/>
                  </a:cubicBezTo>
                  <a:cubicBezTo>
                    <a:pt x="37" y="41"/>
                    <a:pt x="42" y="37"/>
                    <a:pt x="47" y="34"/>
                  </a:cubicBezTo>
                  <a:cubicBezTo>
                    <a:pt x="49" y="32"/>
                    <a:pt x="49" y="32"/>
                    <a:pt x="49" y="32"/>
                  </a:cubicBezTo>
                  <a:cubicBezTo>
                    <a:pt x="43" y="15"/>
                    <a:pt x="43" y="15"/>
                    <a:pt x="43" y="15"/>
                  </a:cubicBezTo>
                  <a:cubicBezTo>
                    <a:pt x="58" y="10"/>
                    <a:pt x="58" y="10"/>
                    <a:pt x="58" y="10"/>
                  </a:cubicBezTo>
                  <a:cubicBezTo>
                    <a:pt x="64" y="26"/>
                    <a:pt x="64" y="26"/>
                    <a:pt x="64" y="26"/>
                  </a:cubicBezTo>
                  <a:cubicBezTo>
                    <a:pt x="67" y="26"/>
                    <a:pt x="67" y="26"/>
                    <a:pt x="67" y="26"/>
                  </a:cubicBezTo>
                  <a:cubicBezTo>
                    <a:pt x="73" y="25"/>
                    <a:pt x="79" y="25"/>
                    <a:pt x="85" y="26"/>
                  </a:cubicBezTo>
                  <a:cubicBezTo>
                    <a:pt x="88" y="26"/>
                    <a:pt x="88" y="26"/>
                    <a:pt x="88" y="26"/>
                  </a:cubicBezTo>
                  <a:cubicBezTo>
                    <a:pt x="95" y="10"/>
                    <a:pt x="95" y="10"/>
                    <a:pt x="95" y="10"/>
                  </a:cubicBezTo>
                  <a:cubicBezTo>
                    <a:pt x="110" y="17"/>
                    <a:pt x="110" y="17"/>
                    <a:pt x="110" y="17"/>
                  </a:cubicBezTo>
                  <a:cubicBezTo>
                    <a:pt x="103" y="33"/>
                    <a:pt x="103" y="33"/>
                    <a:pt x="103" y="33"/>
                  </a:cubicBezTo>
                  <a:cubicBezTo>
                    <a:pt x="105" y="35"/>
                    <a:pt x="105" y="35"/>
                    <a:pt x="105" y="35"/>
                  </a:cubicBezTo>
                  <a:cubicBezTo>
                    <a:pt x="110" y="38"/>
                    <a:pt x="114" y="42"/>
                    <a:pt x="118" y="47"/>
                  </a:cubicBezTo>
                  <a:cubicBezTo>
                    <a:pt x="119" y="50"/>
                    <a:pt x="119" y="50"/>
                    <a:pt x="119" y="50"/>
                  </a:cubicBezTo>
                  <a:cubicBezTo>
                    <a:pt x="135" y="43"/>
                    <a:pt x="135" y="43"/>
                    <a:pt x="135" y="43"/>
                  </a:cubicBezTo>
                  <a:cubicBezTo>
                    <a:pt x="141" y="58"/>
                    <a:pt x="141" y="58"/>
                    <a:pt x="141" y="58"/>
                  </a:cubicBezTo>
                  <a:cubicBezTo>
                    <a:pt x="125" y="65"/>
                    <a:pt x="125" y="65"/>
                    <a:pt x="125" y="65"/>
                  </a:cubicBezTo>
                  <a:cubicBezTo>
                    <a:pt x="126" y="68"/>
                    <a:pt x="126" y="68"/>
                    <a:pt x="126" y="68"/>
                  </a:cubicBezTo>
                  <a:cubicBezTo>
                    <a:pt x="127" y="74"/>
                    <a:pt x="127" y="80"/>
                    <a:pt x="126" y="86"/>
                  </a:cubicBezTo>
                  <a:cubicBezTo>
                    <a:pt x="125" y="89"/>
                    <a:pt x="125" y="89"/>
                    <a:pt x="125" y="89"/>
                  </a:cubicBezTo>
                  <a:cubicBezTo>
                    <a:pt x="141" y="96"/>
                    <a:pt x="141" y="96"/>
                    <a:pt x="141" y="96"/>
                  </a:cubicBezTo>
                  <a:cubicBezTo>
                    <a:pt x="135" y="111"/>
                    <a:pt x="135" y="111"/>
                    <a:pt x="135" y="111"/>
                  </a:cubicBezTo>
                  <a:cubicBezTo>
                    <a:pt x="119" y="104"/>
                    <a:pt x="119" y="104"/>
                    <a:pt x="119" y="104"/>
                  </a:cubicBezTo>
                  <a:cubicBezTo>
                    <a:pt x="117" y="106"/>
                    <a:pt x="117" y="106"/>
                    <a:pt x="117" y="106"/>
                  </a:cubicBezTo>
                  <a:cubicBezTo>
                    <a:pt x="113" y="111"/>
                    <a:pt x="109" y="115"/>
                    <a:pt x="104" y="118"/>
                  </a:cubicBezTo>
                  <a:cubicBezTo>
                    <a:pt x="102" y="120"/>
                    <a:pt x="102" y="120"/>
                    <a:pt x="102" y="120"/>
                  </a:cubicBezTo>
                  <a:lnTo>
                    <a:pt x="108" y="137"/>
                  </a:lnTo>
                  <a:close/>
                  <a:moveTo>
                    <a:pt x="157" y="136"/>
                  </a:moveTo>
                  <a:cubicBezTo>
                    <a:pt x="146" y="137"/>
                    <a:pt x="138" y="147"/>
                    <a:pt x="140" y="158"/>
                  </a:cubicBezTo>
                  <a:cubicBezTo>
                    <a:pt x="141" y="168"/>
                    <a:pt x="149" y="175"/>
                    <a:pt x="159" y="175"/>
                  </a:cubicBezTo>
                  <a:cubicBezTo>
                    <a:pt x="160" y="175"/>
                    <a:pt x="161" y="175"/>
                    <a:pt x="162" y="175"/>
                  </a:cubicBezTo>
                  <a:cubicBezTo>
                    <a:pt x="173" y="174"/>
                    <a:pt x="180" y="164"/>
                    <a:pt x="179" y="153"/>
                  </a:cubicBezTo>
                  <a:cubicBezTo>
                    <a:pt x="178" y="142"/>
                    <a:pt x="168" y="134"/>
                    <a:pt x="157" y="136"/>
                  </a:cubicBezTo>
                  <a:close/>
                  <a:moveTo>
                    <a:pt x="161" y="167"/>
                  </a:moveTo>
                  <a:cubicBezTo>
                    <a:pt x="154" y="168"/>
                    <a:pt x="148" y="163"/>
                    <a:pt x="147" y="157"/>
                  </a:cubicBezTo>
                  <a:cubicBezTo>
                    <a:pt x="147" y="150"/>
                    <a:pt x="151" y="144"/>
                    <a:pt x="158" y="144"/>
                  </a:cubicBezTo>
                  <a:cubicBezTo>
                    <a:pt x="158" y="143"/>
                    <a:pt x="159" y="143"/>
                    <a:pt x="159" y="143"/>
                  </a:cubicBezTo>
                  <a:cubicBezTo>
                    <a:pt x="165" y="143"/>
                    <a:pt x="170" y="148"/>
                    <a:pt x="171" y="154"/>
                  </a:cubicBezTo>
                  <a:cubicBezTo>
                    <a:pt x="172" y="160"/>
                    <a:pt x="167" y="166"/>
                    <a:pt x="161" y="167"/>
                  </a:cubicBezTo>
                  <a:close/>
                  <a:moveTo>
                    <a:pt x="205" y="144"/>
                  </a:moveTo>
                  <a:cubicBezTo>
                    <a:pt x="204" y="141"/>
                    <a:pt x="202" y="139"/>
                    <a:pt x="199" y="139"/>
                  </a:cubicBezTo>
                  <a:cubicBezTo>
                    <a:pt x="193" y="140"/>
                    <a:pt x="193" y="140"/>
                    <a:pt x="193" y="140"/>
                  </a:cubicBezTo>
                  <a:cubicBezTo>
                    <a:pt x="192" y="138"/>
                    <a:pt x="191" y="136"/>
                    <a:pt x="190" y="135"/>
                  </a:cubicBezTo>
                  <a:cubicBezTo>
                    <a:pt x="193" y="130"/>
                    <a:pt x="193" y="130"/>
                    <a:pt x="193" y="130"/>
                  </a:cubicBezTo>
                  <a:cubicBezTo>
                    <a:pt x="194" y="129"/>
                    <a:pt x="195" y="127"/>
                    <a:pt x="194" y="126"/>
                  </a:cubicBezTo>
                  <a:cubicBezTo>
                    <a:pt x="194" y="124"/>
                    <a:pt x="193" y="123"/>
                    <a:pt x="192" y="122"/>
                  </a:cubicBezTo>
                  <a:cubicBezTo>
                    <a:pt x="184" y="115"/>
                    <a:pt x="184" y="115"/>
                    <a:pt x="184" y="115"/>
                  </a:cubicBezTo>
                  <a:cubicBezTo>
                    <a:pt x="181" y="114"/>
                    <a:pt x="178" y="114"/>
                    <a:pt x="176" y="116"/>
                  </a:cubicBezTo>
                  <a:cubicBezTo>
                    <a:pt x="172" y="121"/>
                    <a:pt x="172" y="121"/>
                    <a:pt x="172" y="121"/>
                  </a:cubicBezTo>
                  <a:cubicBezTo>
                    <a:pt x="170" y="120"/>
                    <a:pt x="168" y="120"/>
                    <a:pt x="166" y="119"/>
                  </a:cubicBezTo>
                  <a:cubicBezTo>
                    <a:pt x="165" y="113"/>
                    <a:pt x="165" y="113"/>
                    <a:pt x="165" y="113"/>
                  </a:cubicBezTo>
                  <a:cubicBezTo>
                    <a:pt x="165" y="111"/>
                    <a:pt x="163" y="108"/>
                    <a:pt x="160" y="108"/>
                  </a:cubicBezTo>
                  <a:cubicBezTo>
                    <a:pt x="148" y="110"/>
                    <a:pt x="148" y="110"/>
                    <a:pt x="148" y="110"/>
                  </a:cubicBezTo>
                  <a:cubicBezTo>
                    <a:pt x="147" y="110"/>
                    <a:pt x="146" y="111"/>
                    <a:pt x="145" y="112"/>
                  </a:cubicBezTo>
                  <a:cubicBezTo>
                    <a:pt x="144" y="113"/>
                    <a:pt x="143" y="115"/>
                    <a:pt x="143" y="116"/>
                  </a:cubicBezTo>
                  <a:cubicBezTo>
                    <a:pt x="144" y="122"/>
                    <a:pt x="144" y="122"/>
                    <a:pt x="144" y="122"/>
                  </a:cubicBezTo>
                  <a:cubicBezTo>
                    <a:pt x="142" y="123"/>
                    <a:pt x="140" y="124"/>
                    <a:pt x="139" y="125"/>
                  </a:cubicBezTo>
                  <a:cubicBezTo>
                    <a:pt x="134" y="122"/>
                    <a:pt x="134" y="122"/>
                    <a:pt x="134" y="122"/>
                  </a:cubicBezTo>
                  <a:cubicBezTo>
                    <a:pt x="131" y="120"/>
                    <a:pt x="128" y="120"/>
                    <a:pt x="126" y="123"/>
                  </a:cubicBezTo>
                  <a:cubicBezTo>
                    <a:pt x="119" y="131"/>
                    <a:pt x="119" y="131"/>
                    <a:pt x="119" y="131"/>
                  </a:cubicBezTo>
                  <a:cubicBezTo>
                    <a:pt x="118" y="132"/>
                    <a:pt x="118" y="134"/>
                    <a:pt x="118" y="135"/>
                  </a:cubicBezTo>
                  <a:cubicBezTo>
                    <a:pt x="118" y="137"/>
                    <a:pt x="119" y="138"/>
                    <a:pt x="120" y="139"/>
                  </a:cubicBezTo>
                  <a:cubicBezTo>
                    <a:pt x="125" y="143"/>
                    <a:pt x="125" y="143"/>
                    <a:pt x="125" y="143"/>
                  </a:cubicBezTo>
                  <a:cubicBezTo>
                    <a:pt x="125" y="145"/>
                    <a:pt x="124" y="147"/>
                    <a:pt x="124" y="149"/>
                  </a:cubicBezTo>
                  <a:cubicBezTo>
                    <a:pt x="117" y="149"/>
                    <a:pt x="117" y="149"/>
                    <a:pt x="117" y="149"/>
                  </a:cubicBezTo>
                  <a:cubicBezTo>
                    <a:pt x="116" y="150"/>
                    <a:pt x="115" y="150"/>
                    <a:pt x="114" y="152"/>
                  </a:cubicBezTo>
                  <a:cubicBezTo>
                    <a:pt x="113" y="153"/>
                    <a:pt x="112" y="154"/>
                    <a:pt x="112" y="156"/>
                  </a:cubicBezTo>
                  <a:cubicBezTo>
                    <a:pt x="114" y="166"/>
                    <a:pt x="114" y="166"/>
                    <a:pt x="114" y="166"/>
                  </a:cubicBezTo>
                  <a:cubicBezTo>
                    <a:pt x="114" y="169"/>
                    <a:pt x="117" y="171"/>
                    <a:pt x="119" y="171"/>
                  </a:cubicBezTo>
                  <a:cubicBezTo>
                    <a:pt x="127" y="171"/>
                    <a:pt x="127" y="171"/>
                    <a:pt x="127" y="171"/>
                  </a:cubicBezTo>
                  <a:cubicBezTo>
                    <a:pt x="127" y="172"/>
                    <a:pt x="128" y="174"/>
                    <a:pt x="130" y="176"/>
                  </a:cubicBezTo>
                  <a:cubicBezTo>
                    <a:pt x="126" y="181"/>
                    <a:pt x="126" y="181"/>
                    <a:pt x="126" y="181"/>
                  </a:cubicBezTo>
                  <a:cubicBezTo>
                    <a:pt x="125" y="182"/>
                    <a:pt x="124" y="184"/>
                    <a:pt x="125" y="185"/>
                  </a:cubicBezTo>
                  <a:cubicBezTo>
                    <a:pt x="125" y="187"/>
                    <a:pt x="126" y="188"/>
                    <a:pt x="127" y="189"/>
                  </a:cubicBezTo>
                  <a:cubicBezTo>
                    <a:pt x="135" y="195"/>
                    <a:pt x="135" y="195"/>
                    <a:pt x="135" y="195"/>
                  </a:cubicBezTo>
                  <a:cubicBezTo>
                    <a:pt x="138" y="197"/>
                    <a:pt x="141" y="197"/>
                    <a:pt x="143" y="194"/>
                  </a:cubicBezTo>
                  <a:cubicBezTo>
                    <a:pt x="147" y="189"/>
                    <a:pt x="147" y="189"/>
                    <a:pt x="147" y="189"/>
                  </a:cubicBezTo>
                  <a:cubicBezTo>
                    <a:pt x="149" y="190"/>
                    <a:pt x="151" y="191"/>
                    <a:pt x="153" y="191"/>
                  </a:cubicBezTo>
                  <a:cubicBezTo>
                    <a:pt x="154" y="197"/>
                    <a:pt x="154" y="197"/>
                    <a:pt x="154" y="197"/>
                  </a:cubicBezTo>
                  <a:cubicBezTo>
                    <a:pt x="154" y="200"/>
                    <a:pt x="156" y="202"/>
                    <a:pt x="159" y="202"/>
                  </a:cubicBezTo>
                  <a:cubicBezTo>
                    <a:pt x="171" y="201"/>
                    <a:pt x="171" y="201"/>
                    <a:pt x="171" y="201"/>
                  </a:cubicBezTo>
                  <a:cubicBezTo>
                    <a:pt x="172" y="201"/>
                    <a:pt x="174" y="200"/>
                    <a:pt x="174" y="199"/>
                  </a:cubicBezTo>
                  <a:cubicBezTo>
                    <a:pt x="175" y="197"/>
                    <a:pt x="176" y="196"/>
                    <a:pt x="176" y="194"/>
                  </a:cubicBezTo>
                  <a:cubicBezTo>
                    <a:pt x="175" y="188"/>
                    <a:pt x="175" y="188"/>
                    <a:pt x="175" y="188"/>
                  </a:cubicBezTo>
                  <a:cubicBezTo>
                    <a:pt x="177" y="187"/>
                    <a:pt x="178" y="186"/>
                    <a:pt x="180" y="185"/>
                  </a:cubicBezTo>
                  <a:cubicBezTo>
                    <a:pt x="185" y="189"/>
                    <a:pt x="185" y="189"/>
                    <a:pt x="185" y="189"/>
                  </a:cubicBezTo>
                  <a:cubicBezTo>
                    <a:pt x="187" y="191"/>
                    <a:pt x="191" y="190"/>
                    <a:pt x="193" y="188"/>
                  </a:cubicBezTo>
                  <a:cubicBezTo>
                    <a:pt x="199" y="180"/>
                    <a:pt x="199" y="180"/>
                    <a:pt x="199" y="180"/>
                  </a:cubicBezTo>
                  <a:cubicBezTo>
                    <a:pt x="201" y="177"/>
                    <a:pt x="201" y="173"/>
                    <a:pt x="198" y="172"/>
                  </a:cubicBezTo>
                  <a:cubicBezTo>
                    <a:pt x="194" y="168"/>
                    <a:pt x="194" y="168"/>
                    <a:pt x="194" y="168"/>
                  </a:cubicBezTo>
                  <a:cubicBezTo>
                    <a:pt x="194" y="166"/>
                    <a:pt x="195" y="164"/>
                    <a:pt x="195" y="162"/>
                  </a:cubicBezTo>
                  <a:cubicBezTo>
                    <a:pt x="201" y="161"/>
                    <a:pt x="201" y="161"/>
                    <a:pt x="201" y="161"/>
                  </a:cubicBezTo>
                  <a:cubicBezTo>
                    <a:pt x="203" y="161"/>
                    <a:pt x="204" y="160"/>
                    <a:pt x="205" y="159"/>
                  </a:cubicBezTo>
                  <a:cubicBezTo>
                    <a:pt x="206" y="158"/>
                    <a:pt x="206" y="156"/>
                    <a:pt x="206" y="155"/>
                  </a:cubicBezTo>
                  <a:lnTo>
                    <a:pt x="205" y="144"/>
                  </a:lnTo>
                  <a:close/>
                  <a:moveTo>
                    <a:pt x="188" y="155"/>
                  </a:moveTo>
                  <a:cubicBezTo>
                    <a:pt x="188" y="158"/>
                    <a:pt x="188" y="158"/>
                    <a:pt x="188" y="158"/>
                  </a:cubicBezTo>
                  <a:cubicBezTo>
                    <a:pt x="188" y="161"/>
                    <a:pt x="187" y="164"/>
                    <a:pt x="185" y="168"/>
                  </a:cubicBezTo>
                  <a:cubicBezTo>
                    <a:pt x="184" y="170"/>
                    <a:pt x="184" y="170"/>
                    <a:pt x="184" y="170"/>
                  </a:cubicBezTo>
                  <a:cubicBezTo>
                    <a:pt x="192" y="176"/>
                    <a:pt x="192" y="176"/>
                    <a:pt x="192" y="176"/>
                  </a:cubicBezTo>
                  <a:cubicBezTo>
                    <a:pt x="188" y="181"/>
                    <a:pt x="188" y="181"/>
                    <a:pt x="188" y="181"/>
                  </a:cubicBezTo>
                  <a:cubicBezTo>
                    <a:pt x="180" y="175"/>
                    <a:pt x="180" y="175"/>
                    <a:pt x="180" y="175"/>
                  </a:cubicBezTo>
                  <a:cubicBezTo>
                    <a:pt x="177" y="177"/>
                    <a:pt x="177" y="177"/>
                    <a:pt x="177" y="177"/>
                  </a:cubicBezTo>
                  <a:cubicBezTo>
                    <a:pt x="175" y="179"/>
                    <a:pt x="172" y="181"/>
                    <a:pt x="169" y="182"/>
                  </a:cubicBezTo>
                  <a:cubicBezTo>
                    <a:pt x="166" y="183"/>
                    <a:pt x="166" y="183"/>
                    <a:pt x="166" y="183"/>
                  </a:cubicBezTo>
                  <a:cubicBezTo>
                    <a:pt x="167" y="193"/>
                    <a:pt x="167" y="193"/>
                    <a:pt x="167" y="193"/>
                  </a:cubicBezTo>
                  <a:cubicBezTo>
                    <a:pt x="161" y="194"/>
                    <a:pt x="161" y="194"/>
                    <a:pt x="161" y="194"/>
                  </a:cubicBezTo>
                  <a:cubicBezTo>
                    <a:pt x="160" y="184"/>
                    <a:pt x="160" y="184"/>
                    <a:pt x="160" y="184"/>
                  </a:cubicBezTo>
                  <a:cubicBezTo>
                    <a:pt x="157" y="184"/>
                    <a:pt x="157" y="184"/>
                    <a:pt x="157" y="184"/>
                  </a:cubicBezTo>
                  <a:cubicBezTo>
                    <a:pt x="154" y="183"/>
                    <a:pt x="150" y="182"/>
                    <a:pt x="148" y="181"/>
                  </a:cubicBezTo>
                  <a:cubicBezTo>
                    <a:pt x="145" y="180"/>
                    <a:pt x="145" y="180"/>
                    <a:pt x="145" y="180"/>
                  </a:cubicBezTo>
                  <a:cubicBezTo>
                    <a:pt x="138" y="188"/>
                    <a:pt x="138" y="188"/>
                    <a:pt x="138" y="188"/>
                  </a:cubicBezTo>
                  <a:cubicBezTo>
                    <a:pt x="133" y="184"/>
                    <a:pt x="133" y="184"/>
                    <a:pt x="133" y="184"/>
                  </a:cubicBezTo>
                  <a:cubicBezTo>
                    <a:pt x="140" y="176"/>
                    <a:pt x="140" y="176"/>
                    <a:pt x="140" y="176"/>
                  </a:cubicBezTo>
                  <a:cubicBezTo>
                    <a:pt x="138" y="173"/>
                    <a:pt x="138" y="173"/>
                    <a:pt x="138" y="173"/>
                  </a:cubicBezTo>
                  <a:cubicBezTo>
                    <a:pt x="136" y="171"/>
                    <a:pt x="134" y="168"/>
                    <a:pt x="133" y="165"/>
                  </a:cubicBezTo>
                  <a:cubicBezTo>
                    <a:pt x="132" y="162"/>
                    <a:pt x="132" y="162"/>
                    <a:pt x="132" y="162"/>
                  </a:cubicBezTo>
                  <a:cubicBezTo>
                    <a:pt x="121" y="163"/>
                    <a:pt x="121" y="163"/>
                    <a:pt x="121" y="163"/>
                  </a:cubicBezTo>
                  <a:cubicBezTo>
                    <a:pt x="121" y="157"/>
                    <a:pt x="121" y="157"/>
                    <a:pt x="121" y="157"/>
                  </a:cubicBezTo>
                  <a:cubicBezTo>
                    <a:pt x="131" y="156"/>
                    <a:pt x="131" y="156"/>
                    <a:pt x="131" y="156"/>
                  </a:cubicBezTo>
                  <a:cubicBezTo>
                    <a:pt x="131" y="153"/>
                    <a:pt x="131" y="153"/>
                    <a:pt x="131" y="153"/>
                  </a:cubicBezTo>
                  <a:cubicBezTo>
                    <a:pt x="132" y="149"/>
                    <a:pt x="132" y="146"/>
                    <a:pt x="134" y="143"/>
                  </a:cubicBezTo>
                  <a:cubicBezTo>
                    <a:pt x="135" y="140"/>
                    <a:pt x="135" y="140"/>
                    <a:pt x="135" y="140"/>
                  </a:cubicBezTo>
                  <a:cubicBezTo>
                    <a:pt x="127" y="134"/>
                    <a:pt x="127" y="134"/>
                    <a:pt x="127" y="134"/>
                  </a:cubicBezTo>
                  <a:cubicBezTo>
                    <a:pt x="131" y="129"/>
                    <a:pt x="131" y="129"/>
                    <a:pt x="131" y="129"/>
                  </a:cubicBezTo>
                  <a:cubicBezTo>
                    <a:pt x="139" y="136"/>
                    <a:pt x="139" y="136"/>
                    <a:pt x="139" y="136"/>
                  </a:cubicBezTo>
                  <a:cubicBezTo>
                    <a:pt x="141" y="134"/>
                    <a:pt x="141" y="134"/>
                    <a:pt x="141" y="134"/>
                  </a:cubicBezTo>
                  <a:cubicBezTo>
                    <a:pt x="144" y="131"/>
                    <a:pt x="147" y="130"/>
                    <a:pt x="150" y="129"/>
                  </a:cubicBezTo>
                  <a:cubicBezTo>
                    <a:pt x="153" y="127"/>
                    <a:pt x="153" y="127"/>
                    <a:pt x="153" y="127"/>
                  </a:cubicBezTo>
                  <a:cubicBezTo>
                    <a:pt x="152" y="117"/>
                    <a:pt x="152" y="117"/>
                    <a:pt x="152" y="117"/>
                  </a:cubicBezTo>
                  <a:cubicBezTo>
                    <a:pt x="158" y="117"/>
                    <a:pt x="158" y="117"/>
                    <a:pt x="158" y="117"/>
                  </a:cubicBezTo>
                  <a:cubicBezTo>
                    <a:pt x="159" y="127"/>
                    <a:pt x="159" y="127"/>
                    <a:pt x="159" y="127"/>
                  </a:cubicBezTo>
                  <a:cubicBezTo>
                    <a:pt x="162" y="127"/>
                    <a:pt x="162" y="127"/>
                    <a:pt x="162" y="127"/>
                  </a:cubicBezTo>
                  <a:cubicBezTo>
                    <a:pt x="165" y="127"/>
                    <a:pt x="169" y="128"/>
                    <a:pt x="172" y="130"/>
                  </a:cubicBezTo>
                  <a:cubicBezTo>
                    <a:pt x="175" y="131"/>
                    <a:pt x="175" y="131"/>
                    <a:pt x="175" y="131"/>
                  </a:cubicBezTo>
                  <a:cubicBezTo>
                    <a:pt x="181" y="123"/>
                    <a:pt x="181" y="123"/>
                    <a:pt x="181" y="123"/>
                  </a:cubicBezTo>
                  <a:cubicBezTo>
                    <a:pt x="185" y="127"/>
                    <a:pt x="185" y="127"/>
                    <a:pt x="185" y="127"/>
                  </a:cubicBezTo>
                  <a:cubicBezTo>
                    <a:pt x="179" y="135"/>
                    <a:pt x="179" y="135"/>
                    <a:pt x="179" y="135"/>
                  </a:cubicBezTo>
                  <a:cubicBezTo>
                    <a:pt x="181" y="137"/>
                    <a:pt x="181" y="137"/>
                    <a:pt x="181" y="137"/>
                  </a:cubicBezTo>
                  <a:cubicBezTo>
                    <a:pt x="184" y="140"/>
                    <a:pt x="185" y="143"/>
                    <a:pt x="186" y="146"/>
                  </a:cubicBezTo>
                  <a:cubicBezTo>
                    <a:pt x="187" y="149"/>
                    <a:pt x="187" y="149"/>
                    <a:pt x="187" y="149"/>
                  </a:cubicBezTo>
                  <a:cubicBezTo>
                    <a:pt x="197" y="147"/>
                    <a:pt x="197" y="147"/>
                    <a:pt x="197" y="147"/>
                  </a:cubicBezTo>
                  <a:cubicBezTo>
                    <a:pt x="198" y="153"/>
                    <a:pt x="198" y="153"/>
                    <a:pt x="198" y="153"/>
                  </a:cubicBezTo>
                  <a:lnTo>
                    <a:pt x="188" y="155"/>
                  </a:lnTo>
                  <a:close/>
                </a:path>
              </a:pathLst>
            </a:custGeom>
            <a:solidFill>
              <a:schemeClr val="bg1"/>
            </a:solidFill>
            <a:ln>
              <a:noFill/>
            </a:ln>
          </p:spPr>
          <p:txBody>
            <a:bodyPr vert="horz" wrap="square" lIns="91419" tIns="45709" rIns="91419" bIns="45709" numCol="1" anchor="t" anchorCtr="0" compatLnSpc="1">
              <a:prstTxWarp prst="textNoShape">
                <a:avLst/>
              </a:prstTxWarp>
            </a:bodyPr>
            <a:lstStyle/>
            <a:p>
              <a:pPr algn="ctr"/>
              <a:endParaRPr lang="zh-CN" altLang="en-US" sz="1600">
                <a:solidFill>
                  <a:schemeClr val="accent2"/>
                </a:solidFill>
                <a:latin typeface="+mj-lt"/>
              </a:endParaRPr>
            </a:p>
          </p:txBody>
        </p:sp>
        <p:grpSp>
          <p:nvGrpSpPr>
            <p:cNvPr id="33" name="组合 32"/>
            <p:cNvGrpSpPr/>
            <p:nvPr/>
          </p:nvGrpSpPr>
          <p:grpSpPr>
            <a:xfrm>
              <a:off x="6829950" y="3415474"/>
              <a:ext cx="1233511" cy="386655"/>
              <a:chOff x="2499360" y="3195046"/>
              <a:chExt cx="1584960" cy="496819"/>
            </a:xfrm>
            <a:grpFill/>
          </p:grpSpPr>
          <p:sp>
            <p:nvSpPr>
              <p:cNvPr id="34" name="圆角矩形 33"/>
              <p:cNvSpPr/>
              <p:nvPr/>
            </p:nvSpPr>
            <p:spPr>
              <a:xfrm>
                <a:off x="2499360" y="3195046"/>
                <a:ext cx="1584960" cy="492941"/>
              </a:xfrm>
              <a:prstGeom prst="roundRect">
                <a:avLst/>
              </a:prstGeom>
              <a:solidFill>
                <a:schemeClr val="accent3"/>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accent2"/>
                  </a:solidFill>
                  <a:latin typeface="+mj-lt"/>
                </a:endParaRPr>
              </a:p>
            </p:txBody>
          </p:sp>
          <p:sp>
            <p:nvSpPr>
              <p:cNvPr id="35" name="文本框 72"/>
              <p:cNvSpPr txBox="1"/>
              <p:nvPr/>
            </p:nvSpPr>
            <p:spPr>
              <a:xfrm>
                <a:off x="2645909" y="3256851"/>
                <a:ext cx="1291860" cy="435014"/>
              </a:xfrm>
              <a:prstGeom prst="rect">
                <a:avLst/>
              </a:prstGeom>
              <a:solidFill>
                <a:schemeClr val="accent3"/>
              </a:solidFill>
            </p:spPr>
            <p:txBody>
              <a:bodyPr wrap="none" rtlCol="0">
                <a:spAutoFit/>
              </a:bodyPr>
              <a:lstStyle/>
              <a:p>
                <a:pPr algn="ctr"/>
                <a:r>
                  <a:rPr lang="zh-CN" altLang="en-US" sz="1600" dirty="0">
                    <a:solidFill>
                      <a:schemeClr val="bg1"/>
                    </a:solidFill>
                    <a:ea typeface="微软雅黑 Light" panose="020B0502040204020203" pitchFamily="34" charset="-122"/>
                  </a:rPr>
                  <a:t>添加信息</a:t>
                </a:r>
              </a:p>
            </p:txBody>
          </p:sp>
        </p:grpSp>
      </p:grpSp>
      <p:grpSp>
        <p:nvGrpSpPr>
          <p:cNvPr id="36" name="组合 35"/>
          <p:cNvGrpSpPr/>
          <p:nvPr/>
        </p:nvGrpSpPr>
        <p:grpSpPr>
          <a:xfrm>
            <a:off x="9031324" y="2773195"/>
            <a:ext cx="1599235" cy="1152496"/>
            <a:chOff x="8898995" y="2454529"/>
            <a:chExt cx="1599605" cy="1152763"/>
          </a:xfrm>
          <a:solidFill>
            <a:schemeClr val="tx1">
              <a:lumMod val="50000"/>
              <a:lumOff val="50000"/>
            </a:schemeClr>
          </a:solidFill>
        </p:grpSpPr>
        <p:sp>
          <p:nvSpPr>
            <p:cNvPr id="37" name="圆角矩形 36"/>
            <p:cNvSpPr/>
            <p:nvPr/>
          </p:nvSpPr>
          <p:spPr>
            <a:xfrm>
              <a:off x="8898995" y="2624974"/>
              <a:ext cx="1294836" cy="982318"/>
            </a:xfrm>
            <a:prstGeom prst="roundRect">
              <a:avLst>
                <a:gd name="adj" fmla="val 13269"/>
              </a:avLst>
            </a:prstGeom>
            <a:solidFill>
              <a:schemeClr val="accent4"/>
            </a:solidFill>
            <a:ln w="698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accent2"/>
                </a:solidFill>
                <a:latin typeface="+mj-lt"/>
              </a:endParaRPr>
            </a:p>
          </p:txBody>
        </p:sp>
        <p:sp>
          <p:nvSpPr>
            <p:cNvPr id="38" name="Freeform 98"/>
            <p:cNvSpPr>
              <a:spLocks noEditPoints="1"/>
            </p:cNvSpPr>
            <p:nvPr/>
          </p:nvSpPr>
          <p:spPr bwMode="auto">
            <a:xfrm>
              <a:off x="9312926" y="2863322"/>
              <a:ext cx="475362" cy="460534"/>
            </a:xfrm>
            <a:custGeom>
              <a:avLst/>
              <a:gdLst>
                <a:gd name="T0" fmla="*/ 449 w 513"/>
                <a:gd name="T1" fmla="*/ 497 h 497"/>
                <a:gd name="T2" fmla="*/ 289 w 513"/>
                <a:gd name="T3" fmla="*/ 497 h 497"/>
                <a:gd name="T4" fmla="*/ 289 w 513"/>
                <a:gd name="T5" fmla="*/ 326 h 497"/>
                <a:gd name="T6" fmla="*/ 227 w 513"/>
                <a:gd name="T7" fmla="*/ 326 h 497"/>
                <a:gd name="T8" fmla="*/ 227 w 513"/>
                <a:gd name="T9" fmla="*/ 497 h 497"/>
                <a:gd name="T10" fmla="*/ 66 w 513"/>
                <a:gd name="T11" fmla="*/ 497 h 497"/>
                <a:gd name="T12" fmla="*/ 66 w 513"/>
                <a:gd name="T13" fmla="*/ 296 h 497"/>
                <a:gd name="T14" fmla="*/ 0 w 513"/>
                <a:gd name="T15" fmla="*/ 296 h 497"/>
                <a:gd name="T16" fmla="*/ 99 w 513"/>
                <a:gd name="T17" fmla="*/ 180 h 497"/>
                <a:gd name="T18" fmla="*/ 99 w 513"/>
                <a:gd name="T19" fmla="*/ 43 h 497"/>
                <a:gd name="T20" fmla="*/ 187 w 513"/>
                <a:gd name="T21" fmla="*/ 43 h 497"/>
                <a:gd name="T22" fmla="*/ 187 w 513"/>
                <a:gd name="T23" fmla="*/ 80 h 497"/>
                <a:gd name="T24" fmla="*/ 258 w 513"/>
                <a:gd name="T25" fmla="*/ 0 h 497"/>
                <a:gd name="T26" fmla="*/ 513 w 513"/>
                <a:gd name="T27" fmla="*/ 296 h 497"/>
                <a:gd name="T28" fmla="*/ 449 w 513"/>
                <a:gd name="T29" fmla="*/ 296 h 497"/>
                <a:gd name="T30" fmla="*/ 449 w 513"/>
                <a:gd name="T31" fmla="*/ 497 h 497"/>
                <a:gd name="T32" fmla="*/ 308 w 513"/>
                <a:gd name="T33" fmla="*/ 478 h 497"/>
                <a:gd name="T34" fmla="*/ 431 w 513"/>
                <a:gd name="T35" fmla="*/ 478 h 497"/>
                <a:gd name="T36" fmla="*/ 431 w 513"/>
                <a:gd name="T37" fmla="*/ 277 h 497"/>
                <a:gd name="T38" fmla="*/ 473 w 513"/>
                <a:gd name="T39" fmla="*/ 277 h 497"/>
                <a:gd name="T40" fmla="*/ 258 w 513"/>
                <a:gd name="T41" fmla="*/ 28 h 497"/>
                <a:gd name="T42" fmla="*/ 168 w 513"/>
                <a:gd name="T43" fmla="*/ 132 h 497"/>
                <a:gd name="T44" fmla="*/ 168 w 513"/>
                <a:gd name="T45" fmla="*/ 62 h 497"/>
                <a:gd name="T46" fmla="*/ 118 w 513"/>
                <a:gd name="T47" fmla="*/ 62 h 497"/>
                <a:gd name="T48" fmla="*/ 118 w 513"/>
                <a:gd name="T49" fmla="*/ 187 h 497"/>
                <a:gd name="T50" fmla="*/ 40 w 513"/>
                <a:gd name="T51" fmla="*/ 277 h 497"/>
                <a:gd name="T52" fmla="*/ 85 w 513"/>
                <a:gd name="T53" fmla="*/ 277 h 497"/>
                <a:gd name="T54" fmla="*/ 85 w 513"/>
                <a:gd name="T55" fmla="*/ 478 h 497"/>
                <a:gd name="T56" fmla="*/ 208 w 513"/>
                <a:gd name="T57" fmla="*/ 478 h 497"/>
                <a:gd name="T58" fmla="*/ 208 w 513"/>
                <a:gd name="T59" fmla="*/ 307 h 497"/>
                <a:gd name="T60" fmla="*/ 308 w 513"/>
                <a:gd name="T61" fmla="*/ 307 h 497"/>
                <a:gd name="T62" fmla="*/ 308 w 513"/>
                <a:gd name="T63" fmla="*/ 478 h 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13" h="497">
                  <a:moveTo>
                    <a:pt x="449" y="497"/>
                  </a:moveTo>
                  <a:lnTo>
                    <a:pt x="289" y="497"/>
                  </a:lnTo>
                  <a:lnTo>
                    <a:pt x="289" y="326"/>
                  </a:lnTo>
                  <a:lnTo>
                    <a:pt x="227" y="326"/>
                  </a:lnTo>
                  <a:lnTo>
                    <a:pt x="227" y="497"/>
                  </a:lnTo>
                  <a:lnTo>
                    <a:pt x="66" y="497"/>
                  </a:lnTo>
                  <a:lnTo>
                    <a:pt x="66" y="296"/>
                  </a:lnTo>
                  <a:lnTo>
                    <a:pt x="0" y="296"/>
                  </a:lnTo>
                  <a:lnTo>
                    <a:pt x="99" y="180"/>
                  </a:lnTo>
                  <a:lnTo>
                    <a:pt x="99" y="43"/>
                  </a:lnTo>
                  <a:lnTo>
                    <a:pt x="187" y="43"/>
                  </a:lnTo>
                  <a:lnTo>
                    <a:pt x="187" y="80"/>
                  </a:lnTo>
                  <a:lnTo>
                    <a:pt x="258" y="0"/>
                  </a:lnTo>
                  <a:lnTo>
                    <a:pt x="513" y="296"/>
                  </a:lnTo>
                  <a:lnTo>
                    <a:pt x="449" y="296"/>
                  </a:lnTo>
                  <a:lnTo>
                    <a:pt x="449" y="497"/>
                  </a:lnTo>
                  <a:close/>
                  <a:moveTo>
                    <a:pt x="308" y="478"/>
                  </a:moveTo>
                  <a:lnTo>
                    <a:pt x="431" y="478"/>
                  </a:lnTo>
                  <a:lnTo>
                    <a:pt x="431" y="277"/>
                  </a:lnTo>
                  <a:lnTo>
                    <a:pt x="473" y="277"/>
                  </a:lnTo>
                  <a:lnTo>
                    <a:pt x="258" y="28"/>
                  </a:lnTo>
                  <a:lnTo>
                    <a:pt x="168" y="132"/>
                  </a:lnTo>
                  <a:lnTo>
                    <a:pt x="168" y="62"/>
                  </a:lnTo>
                  <a:lnTo>
                    <a:pt x="118" y="62"/>
                  </a:lnTo>
                  <a:lnTo>
                    <a:pt x="118" y="187"/>
                  </a:lnTo>
                  <a:lnTo>
                    <a:pt x="40" y="277"/>
                  </a:lnTo>
                  <a:lnTo>
                    <a:pt x="85" y="277"/>
                  </a:lnTo>
                  <a:lnTo>
                    <a:pt x="85" y="478"/>
                  </a:lnTo>
                  <a:lnTo>
                    <a:pt x="208" y="478"/>
                  </a:lnTo>
                  <a:lnTo>
                    <a:pt x="208" y="307"/>
                  </a:lnTo>
                  <a:lnTo>
                    <a:pt x="308" y="307"/>
                  </a:lnTo>
                  <a:lnTo>
                    <a:pt x="308" y="478"/>
                  </a:lnTo>
                  <a:close/>
                </a:path>
              </a:pathLst>
            </a:custGeom>
            <a:solidFill>
              <a:schemeClr val="bg1"/>
            </a:solidFill>
            <a:ln>
              <a:noFill/>
            </a:ln>
          </p:spPr>
          <p:txBody>
            <a:bodyPr vert="horz" wrap="square" lIns="91419" tIns="45709" rIns="91419" bIns="45709" numCol="1" anchor="t" anchorCtr="0" compatLnSpc="1">
              <a:prstTxWarp prst="textNoShape">
                <a:avLst/>
              </a:prstTxWarp>
            </a:bodyPr>
            <a:lstStyle/>
            <a:p>
              <a:pPr algn="ctr"/>
              <a:endParaRPr lang="zh-CN" altLang="en-US" sz="1600">
                <a:solidFill>
                  <a:schemeClr val="accent2"/>
                </a:solidFill>
                <a:latin typeface="+mj-lt"/>
              </a:endParaRPr>
            </a:p>
          </p:txBody>
        </p:sp>
        <p:grpSp>
          <p:nvGrpSpPr>
            <p:cNvPr id="39" name="组合 38"/>
            <p:cNvGrpSpPr/>
            <p:nvPr/>
          </p:nvGrpSpPr>
          <p:grpSpPr>
            <a:xfrm>
              <a:off x="9265089" y="2454529"/>
              <a:ext cx="1233511" cy="386655"/>
              <a:chOff x="2499360" y="3195046"/>
              <a:chExt cx="1584960" cy="496819"/>
            </a:xfrm>
            <a:grpFill/>
          </p:grpSpPr>
          <p:sp>
            <p:nvSpPr>
              <p:cNvPr id="40" name="圆角矩形 39"/>
              <p:cNvSpPr/>
              <p:nvPr/>
            </p:nvSpPr>
            <p:spPr>
              <a:xfrm>
                <a:off x="2499360" y="3195046"/>
                <a:ext cx="1584960" cy="492941"/>
              </a:xfrm>
              <a:prstGeom prst="round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accent2"/>
                  </a:solidFill>
                  <a:latin typeface="+mj-lt"/>
                </a:endParaRPr>
              </a:p>
            </p:txBody>
          </p:sp>
          <p:sp>
            <p:nvSpPr>
              <p:cNvPr id="41" name="文本框 78"/>
              <p:cNvSpPr txBox="1"/>
              <p:nvPr/>
            </p:nvSpPr>
            <p:spPr>
              <a:xfrm>
                <a:off x="2645909" y="3256851"/>
                <a:ext cx="1291860" cy="435014"/>
              </a:xfrm>
              <a:prstGeom prst="rect">
                <a:avLst/>
              </a:prstGeom>
              <a:solidFill>
                <a:schemeClr val="accent4"/>
              </a:solidFill>
            </p:spPr>
            <p:txBody>
              <a:bodyPr wrap="none" rtlCol="0">
                <a:spAutoFit/>
              </a:bodyPr>
              <a:lstStyle/>
              <a:p>
                <a:pPr algn="ctr"/>
                <a:r>
                  <a:rPr lang="zh-CN" altLang="en-US" sz="1600" dirty="0">
                    <a:solidFill>
                      <a:schemeClr val="bg1"/>
                    </a:solidFill>
                    <a:ea typeface="微软雅黑 Light" panose="020B0502040204020203" pitchFamily="34" charset="-122"/>
                  </a:rPr>
                  <a:t>添加信息</a:t>
                </a:r>
              </a:p>
            </p:txBody>
          </p:sp>
        </p:grpSp>
      </p:grpSp>
      <p:sp>
        <p:nvSpPr>
          <p:cNvPr id="42" name="弧形 41"/>
          <p:cNvSpPr/>
          <p:nvPr/>
        </p:nvSpPr>
        <p:spPr>
          <a:xfrm rot="8100000">
            <a:off x="7773963" y="3026073"/>
            <a:ext cx="1608781" cy="1608782"/>
          </a:xfrm>
          <a:prstGeom prst="arc">
            <a:avLst>
              <a:gd name="adj1" fmla="val 14613822"/>
              <a:gd name="adj2" fmla="val 1217756"/>
            </a:avLst>
          </a:prstGeom>
          <a:ln w="50800">
            <a:solidFill>
              <a:srgbClr val="E94E60"/>
            </a:solidFill>
            <a:headEnd type="stealth"/>
            <a:tailEnd w="med"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600">
              <a:solidFill>
                <a:schemeClr val="accent2"/>
              </a:solidFill>
              <a:latin typeface="+mj-lt"/>
            </a:endParaRPr>
          </a:p>
        </p:txBody>
      </p:sp>
      <p:cxnSp>
        <p:nvCxnSpPr>
          <p:cNvPr id="43" name="直接连接符 42"/>
          <p:cNvCxnSpPr/>
          <p:nvPr/>
        </p:nvCxnSpPr>
        <p:spPr>
          <a:xfrm>
            <a:off x="1814303" y="5008320"/>
            <a:ext cx="8966571" cy="0"/>
          </a:xfrm>
          <a:prstGeom prst="line">
            <a:avLst/>
          </a:prstGeom>
          <a:ln>
            <a:solidFill>
              <a:schemeClr val="tx1">
                <a:lumMod val="50000"/>
                <a:lumOff val="50000"/>
                <a:alpha val="24000"/>
              </a:schemeClr>
            </a:solidFill>
          </a:ln>
        </p:spPr>
        <p:style>
          <a:lnRef idx="1">
            <a:schemeClr val="accent1"/>
          </a:lnRef>
          <a:fillRef idx="0">
            <a:schemeClr val="accent1"/>
          </a:fillRef>
          <a:effectRef idx="0">
            <a:schemeClr val="accent1"/>
          </a:effectRef>
          <a:fontRef idx="minor">
            <a:schemeClr val="tx1"/>
          </a:fontRef>
        </p:style>
      </p:cxnSp>
      <p:sp>
        <p:nvSpPr>
          <p:cNvPr id="44" name="矩形 43"/>
          <p:cNvSpPr/>
          <p:nvPr/>
        </p:nvSpPr>
        <p:spPr>
          <a:xfrm>
            <a:off x="1671777" y="5274029"/>
            <a:ext cx="8248634" cy="867729"/>
          </a:xfrm>
          <a:prstGeom prst="rect">
            <a:avLst/>
          </a:prstGeom>
        </p:spPr>
        <p:txBody>
          <a:bodyPr wrap="square">
            <a:spAutoFit/>
          </a:bodyPr>
          <a:lstStyle/>
          <a:p>
            <a:pPr>
              <a:lnSpc>
                <a:spcPct val="120000"/>
              </a:lnSpc>
            </a:pPr>
            <a:r>
              <a:rPr lang="zh-CN" altLang="en-US" sz="1400" dirty="0">
                <a:solidFill>
                  <a:schemeClr val="tx1">
                    <a:lumMod val="50000"/>
                    <a:lumOff val="50000"/>
                  </a:schemeClr>
                </a:solidFill>
                <a:latin typeface="微软雅黑 Light" panose="020B0502040204020203" pitchFamily="34" charset="-122"/>
                <a:ea typeface="微软雅黑 Light" panose="020B0502040204020203" pitchFamily="34" charset="-122"/>
              </a:rPr>
              <a:t>并且那风景是那样执著地连连踢我的脑袋，仿佛在说：喂，起来，我可还在这里哟！起来，起来想想，思考一下我为什么还在这里！不过一点也不痛，一脚踢来，只是发出空洞的声响。甚至这声响或迟或早也将杳然远逝，就像时间万物归根结底都将自消自灭一样。</a:t>
            </a:r>
          </a:p>
        </p:txBody>
      </p:sp>
      <p:sp>
        <p:nvSpPr>
          <p:cNvPr id="45" name="TextBox 42"/>
          <p:cNvSpPr txBox="1"/>
          <p:nvPr/>
        </p:nvSpPr>
        <p:spPr>
          <a:xfrm>
            <a:off x="4678590" y="404664"/>
            <a:ext cx="2727080" cy="400110"/>
          </a:xfrm>
          <a:prstGeom prst="rect">
            <a:avLst/>
          </a:prstGeom>
          <a:noFill/>
        </p:spPr>
        <p:txBody>
          <a:bodyPr wrap="square" rtlCol="0">
            <a:spAutoFit/>
          </a:bodyPr>
          <a:lstStyle/>
          <a:p>
            <a:pPr algn="ct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添加您的标题文本</a:t>
            </a:r>
          </a:p>
        </p:txBody>
      </p:sp>
      <p:cxnSp>
        <p:nvCxnSpPr>
          <p:cNvPr id="46" name="直接连接符​​ 14"/>
          <p:cNvCxnSpPr/>
          <p:nvPr/>
        </p:nvCxnSpPr>
        <p:spPr>
          <a:xfrm>
            <a:off x="8005083" y="624880"/>
            <a:ext cx="4077013"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47" name="直接连接符​​ 14"/>
          <p:cNvCxnSpPr/>
          <p:nvPr/>
        </p:nvCxnSpPr>
        <p:spPr>
          <a:xfrm>
            <a:off x="120923" y="624880"/>
            <a:ext cx="4077013"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28307952"/>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300" fill="hold"/>
                                        <p:tgtEl>
                                          <p:spTgt spid="16"/>
                                        </p:tgtEl>
                                        <p:attrNameLst>
                                          <p:attrName>ppt_w</p:attrName>
                                        </p:attrNameLst>
                                      </p:cBhvr>
                                      <p:tavLst>
                                        <p:tav tm="0">
                                          <p:val>
                                            <p:fltVal val="0"/>
                                          </p:val>
                                        </p:tav>
                                        <p:tav tm="100000">
                                          <p:val>
                                            <p:strVal val="#ppt_w"/>
                                          </p:val>
                                        </p:tav>
                                      </p:tavLst>
                                    </p:anim>
                                    <p:anim calcmode="lin" valueType="num">
                                      <p:cBhvr>
                                        <p:cTn id="8" dur="300" fill="hold"/>
                                        <p:tgtEl>
                                          <p:spTgt spid="16"/>
                                        </p:tgtEl>
                                        <p:attrNameLst>
                                          <p:attrName>ppt_h</p:attrName>
                                        </p:attrNameLst>
                                      </p:cBhvr>
                                      <p:tavLst>
                                        <p:tav tm="0">
                                          <p:val>
                                            <p:fltVal val="0"/>
                                          </p:val>
                                        </p:tav>
                                        <p:tav tm="100000">
                                          <p:val>
                                            <p:strVal val="#ppt_h"/>
                                          </p:val>
                                        </p:tav>
                                      </p:tavLst>
                                    </p:anim>
                                    <p:animEffect transition="in" filter="fade">
                                      <p:cBhvr>
                                        <p:cTn id="9" dur="300"/>
                                        <p:tgtEl>
                                          <p:spTgt spid="16"/>
                                        </p:tgtEl>
                                      </p:cBhvr>
                                    </p:animEffect>
                                  </p:childTnLst>
                                </p:cTn>
                              </p:par>
                            </p:childTnLst>
                          </p:cTn>
                        </p:par>
                        <p:par>
                          <p:cTn id="10" fill="hold">
                            <p:stCondLst>
                              <p:cond delay="300"/>
                            </p:stCondLst>
                            <p:childTnLst>
                              <p:par>
                                <p:cTn id="11" presetID="22" presetClass="entr" presetSubtype="8" fill="hold" grpId="0" nodeType="afterEffect">
                                  <p:stCondLst>
                                    <p:cond delay="0"/>
                                  </p:stCondLst>
                                  <p:childTnLst>
                                    <p:set>
                                      <p:cBhvr>
                                        <p:cTn id="12" dur="1" fill="hold">
                                          <p:stCondLst>
                                            <p:cond delay="0"/>
                                          </p:stCondLst>
                                        </p:cTn>
                                        <p:tgtEl>
                                          <p:spTgt spid="28"/>
                                        </p:tgtEl>
                                        <p:attrNameLst>
                                          <p:attrName>style.visibility</p:attrName>
                                        </p:attrNameLst>
                                      </p:cBhvr>
                                      <p:to>
                                        <p:strVal val="visible"/>
                                      </p:to>
                                    </p:set>
                                    <p:animEffect transition="in" filter="wipe(left)">
                                      <p:cBhvr>
                                        <p:cTn id="13" dur="300"/>
                                        <p:tgtEl>
                                          <p:spTgt spid="28"/>
                                        </p:tgtEl>
                                      </p:cBhvr>
                                    </p:animEffect>
                                  </p:childTnLst>
                                </p:cTn>
                              </p:par>
                            </p:childTnLst>
                          </p:cTn>
                        </p:par>
                        <p:par>
                          <p:cTn id="14" fill="hold">
                            <p:stCondLst>
                              <p:cond delay="600"/>
                            </p:stCondLst>
                            <p:childTnLst>
                              <p:par>
                                <p:cTn id="15" presetID="53" presetClass="entr" presetSubtype="16" fill="hold" nodeType="afterEffect">
                                  <p:stCondLst>
                                    <p:cond delay="0"/>
                                  </p:stCondLst>
                                  <p:childTnLst>
                                    <p:set>
                                      <p:cBhvr>
                                        <p:cTn id="16" dur="1" fill="hold">
                                          <p:stCondLst>
                                            <p:cond delay="0"/>
                                          </p:stCondLst>
                                        </p:cTn>
                                        <p:tgtEl>
                                          <p:spTgt spid="22"/>
                                        </p:tgtEl>
                                        <p:attrNameLst>
                                          <p:attrName>style.visibility</p:attrName>
                                        </p:attrNameLst>
                                      </p:cBhvr>
                                      <p:to>
                                        <p:strVal val="visible"/>
                                      </p:to>
                                    </p:set>
                                    <p:anim calcmode="lin" valueType="num">
                                      <p:cBhvr>
                                        <p:cTn id="17" dur="300" fill="hold"/>
                                        <p:tgtEl>
                                          <p:spTgt spid="22"/>
                                        </p:tgtEl>
                                        <p:attrNameLst>
                                          <p:attrName>ppt_w</p:attrName>
                                        </p:attrNameLst>
                                      </p:cBhvr>
                                      <p:tavLst>
                                        <p:tav tm="0">
                                          <p:val>
                                            <p:fltVal val="0"/>
                                          </p:val>
                                        </p:tav>
                                        <p:tav tm="100000">
                                          <p:val>
                                            <p:strVal val="#ppt_w"/>
                                          </p:val>
                                        </p:tav>
                                      </p:tavLst>
                                    </p:anim>
                                    <p:anim calcmode="lin" valueType="num">
                                      <p:cBhvr>
                                        <p:cTn id="18" dur="300" fill="hold"/>
                                        <p:tgtEl>
                                          <p:spTgt spid="22"/>
                                        </p:tgtEl>
                                        <p:attrNameLst>
                                          <p:attrName>ppt_h</p:attrName>
                                        </p:attrNameLst>
                                      </p:cBhvr>
                                      <p:tavLst>
                                        <p:tav tm="0">
                                          <p:val>
                                            <p:fltVal val="0"/>
                                          </p:val>
                                        </p:tav>
                                        <p:tav tm="100000">
                                          <p:val>
                                            <p:strVal val="#ppt_h"/>
                                          </p:val>
                                        </p:tav>
                                      </p:tavLst>
                                    </p:anim>
                                    <p:animEffect transition="in" filter="fade">
                                      <p:cBhvr>
                                        <p:cTn id="19" dur="300"/>
                                        <p:tgtEl>
                                          <p:spTgt spid="22"/>
                                        </p:tgtEl>
                                      </p:cBhvr>
                                    </p:animEffect>
                                  </p:childTnLst>
                                </p:cTn>
                              </p:par>
                            </p:childTnLst>
                          </p:cTn>
                        </p:par>
                        <p:par>
                          <p:cTn id="20" fill="hold">
                            <p:stCondLst>
                              <p:cond delay="900"/>
                            </p:stCondLst>
                            <p:childTnLst>
                              <p:par>
                                <p:cTn id="21" presetID="22" presetClass="entr" presetSubtype="8" fill="hold" grpId="0" nodeType="afterEffect">
                                  <p:stCondLst>
                                    <p:cond delay="0"/>
                                  </p:stCondLst>
                                  <p:childTnLst>
                                    <p:set>
                                      <p:cBhvr>
                                        <p:cTn id="22" dur="1" fill="hold">
                                          <p:stCondLst>
                                            <p:cond delay="0"/>
                                          </p:stCondLst>
                                        </p:cTn>
                                        <p:tgtEl>
                                          <p:spTgt spid="29"/>
                                        </p:tgtEl>
                                        <p:attrNameLst>
                                          <p:attrName>style.visibility</p:attrName>
                                        </p:attrNameLst>
                                      </p:cBhvr>
                                      <p:to>
                                        <p:strVal val="visible"/>
                                      </p:to>
                                    </p:set>
                                    <p:animEffect transition="in" filter="wipe(left)">
                                      <p:cBhvr>
                                        <p:cTn id="23" dur="300"/>
                                        <p:tgtEl>
                                          <p:spTgt spid="29"/>
                                        </p:tgtEl>
                                      </p:cBhvr>
                                    </p:animEffect>
                                  </p:childTnLst>
                                </p:cTn>
                              </p:par>
                            </p:childTnLst>
                          </p:cTn>
                        </p:par>
                        <p:par>
                          <p:cTn id="24" fill="hold">
                            <p:stCondLst>
                              <p:cond delay="1200"/>
                            </p:stCondLst>
                            <p:childTnLst>
                              <p:par>
                                <p:cTn id="25" presetID="53" presetClass="entr" presetSubtype="16" fill="hold" nodeType="afterEffect">
                                  <p:stCondLst>
                                    <p:cond delay="0"/>
                                  </p:stCondLst>
                                  <p:childTnLst>
                                    <p:set>
                                      <p:cBhvr>
                                        <p:cTn id="26" dur="1" fill="hold">
                                          <p:stCondLst>
                                            <p:cond delay="0"/>
                                          </p:stCondLst>
                                        </p:cTn>
                                        <p:tgtEl>
                                          <p:spTgt spid="30"/>
                                        </p:tgtEl>
                                        <p:attrNameLst>
                                          <p:attrName>style.visibility</p:attrName>
                                        </p:attrNameLst>
                                      </p:cBhvr>
                                      <p:to>
                                        <p:strVal val="visible"/>
                                      </p:to>
                                    </p:set>
                                    <p:anim calcmode="lin" valueType="num">
                                      <p:cBhvr>
                                        <p:cTn id="27" dur="300" fill="hold"/>
                                        <p:tgtEl>
                                          <p:spTgt spid="30"/>
                                        </p:tgtEl>
                                        <p:attrNameLst>
                                          <p:attrName>ppt_w</p:attrName>
                                        </p:attrNameLst>
                                      </p:cBhvr>
                                      <p:tavLst>
                                        <p:tav tm="0">
                                          <p:val>
                                            <p:fltVal val="0"/>
                                          </p:val>
                                        </p:tav>
                                        <p:tav tm="100000">
                                          <p:val>
                                            <p:strVal val="#ppt_w"/>
                                          </p:val>
                                        </p:tav>
                                      </p:tavLst>
                                    </p:anim>
                                    <p:anim calcmode="lin" valueType="num">
                                      <p:cBhvr>
                                        <p:cTn id="28" dur="300" fill="hold"/>
                                        <p:tgtEl>
                                          <p:spTgt spid="30"/>
                                        </p:tgtEl>
                                        <p:attrNameLst>
                                          <p:attrName>ppt_h</p:attrName>
                                        </p:attrNameLst>
                                      </p:cBhvr>
                                      <p:tavLst>
                                        <p:tav tm="0">
                                          <p:val>
                                            <p:fltVal val="0"/>
                                          </p:val>
                                        </p:tav>
                                        <p:tav tm="100000">
                                          <p:val>
                                            <p:strVal val="#ppt_h"/>
                                          </p:val>
                                        </p:tav>
                                      </p:tavLst>
                                    </p:anim>
                                    <p:animEffect transition="in" filter="fade">
                                      <p:cBhvr>
                                        <p:cTn id="29" dur="300"/>
                                        <p:tgtEl>
                                          <p:spTgt spid="30"/>
                                        </p:tgtEl>
                                      </p:cBhvr>
                                    </p:animEffect>
                                  </p:childTnLst>
                                </p:cTn>
                              </p:par>
                            </p:childTnLst>
                          </p:cTn>
                        </p:par>
                        <p:par>
                          <p:cTn id="30" fill="hold">
                            <p:stCondLst>
                              <p:cond delay="1500"/>
                            </p:stCondLst>
                            <p:childTnLst>
                              <p:par>
                                <p:cTn id="31" presetID="22" presetClass="entr" presetSubtype="8" fill="hold" grpId="0" nodeType="afterEffect">
                                  <p:stCondLst>
                                    <p:cond delay="0"/>
                                  </p:stCondLst>
                                  <p:childTnLst>
                                    <p:set>
                                      <p:cBhvr>
                                        <p:cTn id="32" dur="1" fill="hold">
                                          <p:stCondLst>
                                            <p:cond delay="0"/>
                                          </p:stCondLst>
                                        </p:cTn>
                                        <p:tgtEl>
                                          <p:spTgt spid="42"/>
                                        </p:tgtEl>
                                        <p:attrNameLst>
                                          <p:attrName>style.visibility</p:attrName>
                                        </p:attrNameLst>
                                      </p:cBhvr>
                                      <p:to>
                                        <p:strVal val="visible"/>
                                      </p:to>
                                    </p:set>
                                    <p:animEffect transition="in" filter="wipe(left)">
                                      <p:cBhvr>
                                        <p:cTn id="33" dur="300"/>
                                        <p:tgtEl>
                                          <p:spTgt spid="42"/>
                                        </p:tgtEl>
                                      </p:cBhvr>
                                    </p:animEffect>
                                  </p:childTnLst>
                                </p:cTn>
                              </p:par>
                            </p:childTnLst>
                          </p:cTn>
                        </p:par>
                        <p:par>
                          <p:cTn id="34" fill="hold">
                            <p:stCondLst>
                              <p:cond delay="1800"/>
                            </p:stCondLst>
                            <p:childTnLst>
                              <p:par>
                                <p:cTn id="35" presetID="53" presetClass="entr" presetSubtype="16" fill="hold" nodeType="afterEffect">
                                  <p:stCondLst>
                                    <p:cond delay="0"/>
                                  </p:stCondLst>
                                  <p:childTnLst>
                                    <p:set>
                                      <p:cBhvr>
                                        <p:cTn id="36" dur="1" fill="hold">
                                          <p:stCondLst>
                                            <p:cond delay="0"/>
                                          </p:stCondLst>
                                        </p:cTn>
                                        <p:tgtEl>
                                          <p:spTgt spid="36"/>
                                        </p:tgtEl>
                                        <p:attrNameLst>
                                          <p:attrName>style.visibility</p:attrName>
                                        </p:attrNameLst>
                                      </p:cBhvr>
                                      <p:to>
                                        <p:strVal val="visible"/>
                                      </p:to>
                                    </p:set>
                                    <p:anim calcmode="lin" valueType="num">
                                      <p:cBhvr>
                                        <p:cTn id="37" dur="300" fill="hold"/>
                                        <p:tgtEl>
                                          <p:spTgt spid="36"/>
                                        </p:tgtEl>
                                        <p:attrNameLst>
                                          <p:attrName>ppt_w</p:attrName>
                                        </p:attrNameLst>
                                      </p:cBhvr>
                                      <p:tavLst>
                                        <p:tav tm="0">
                                          <p:val>
                                            <p:fltVal val="0"/>
                                          </p:val>
                                        </p:tav>
                                        <p:tav tm="100000">
                                          <p:val>
                                            <p:strVal val="#ppt_w"/>
                                          </p:val>
                                        </p:tav>
                                      </p:tavLst>
                                    </p:anim>
                                    <p:anim calcmode="lin" valueType="num">
                                      <p:cBhvr>
                                        <p:cTn id="38" dur="300" fill="hold"/>
                                        <p:tgtEl>
                                          <p:spTgt spid="36"/>
                                        </p:tgtEl>
                                        <p:attrNameLst>
                                          <p:attrName>ppt_h</p:attrName>
                                        </p:attrNameLst>
                                      </p:cBhvr>
                                      <p:tavLst>
                                        <p:tav tm="0">
                                          <p:val>
                                            <p:fltVal val="0"/>
                                          </p:val>
                                        </p:tav>
                                        <p:tav tm="100000">
                                          <p:val>
                                            <p:strVal val="#ppt_h"/>
                                          </p:val>
                                        </p:tav>
                                      </p:tavLst>
                                    </p:anim>
                                    <p:animEffect transition="in" filter="fade">
                                      <p:cBhvr>
                                        <p:cTn id="39" dur="300"/>
                                        <p:tgtEl>
                                          <p:spTgt spid="36"/>
                                        </p:tgtEl>
                                      </p:cBhvr>
                                    </p:animEffect>
                                  </p:childTnLst>
                                </p:cTn>
                              </p:par>
                            </p:childTnLst>
                          </p:cTn>
                        </p:par>
                        <p:par>
                          <p:cTn id="40" fill="hold">
                            <p:stCondLst>
                              <p:cond delay="2100"/>
                            </p:stCondLst>
                            <p:childTnLst>
                              <p:par>
                                <p:cTn id="41" presetID="22" presetClass="entr" presetSubtype="8" fill="hold" nodeType="afterEffect">
                                  <p:stCondLst>
                                    <p:cond delay="0"/>
                                  </p:stCondLst>
                                  <p:childTnLst>
                                    <p:set>
                                      <p:cBhvr>
                                        <p:cTn id="42" dur="1" fill="hold">
                                          <p:stCondLst>
                                            <p:cond delay="0"/>
                                          </p:stCondLst>
                                        </p:cTn>
                                        <p:tgtEl>
                                          <p:spTgt spid="43"/>
                                        </p:tgtEl>
                                        <p:attrNameLst>
                                          <p:attrName>style.visibility</p:attrName>
                                        </p:attrNameLst>
                                      </p:cBhvr>
                                      <p:to>
                                        <p:strVal val="visible"/>
                                      </p:to>
                                    </p:set>
                                    <p:animEffect transition="in" filter="wipe(left)">
                                      <p:cBhvr>
                                        <p:cTn id="43" dur="500"/>
                                        <p:tgtEl>
                                          <p:spTgt spid="43"/>
                                        </p:tgtEl>
                                      </p:cBhvr>
                                    </p:animEffect>
                                  </p:childTnLst>
                                </p:cTn>
                              </p:par>
                            </p:childTnLst>
                          </p:cTn>
                        </p:par>
                        <p:par>
                          <p:cTn id="44" fill="hold">
                            <p:stCondLst>
                              <p:cond delay="2600"/>
                            </p:stCondLst>
                            <p:childTnLst>
                              <p:par>
                                <p:cTn id="45" presetID="10" presetClass="entr" presetSubtype="0" fill="hold" grpId="0" nodeType="afterEffect">
                                  <p:stCondLst>
                                    <p:cond delay="0"/>
                                  </p:stCondLst>
                                  <p:childTnLst>
                                    <p:set>
                                      <p:cBhvr>
                                        <p:cTn id="46" dur="1" fill="hold">
                                          <p:stCondLst>
                                            <p:cond delay="0"/>
                                          </p:stCondLst>
                                        </p:cTn>
                                        <p:tgtEl>
                                          <p:spTgt spid="44"/>
                                        </p:tgtEl>
                                        <p:attrNameLst>
                                          <p:attrName>style.visibility</p:attrName>
                                        </p:attrNameLst>
                                      </p:cBhvr>
                                      <p:to>
                                        <p:strVal val="visible"/>
                                      </p:to>
                                    </p:set>
                                    <p:animEffect transition="in" filter="fade">
                                      <p:cBhvr>
                                        <p:cTn id="47"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P spid="42" grpId="0" animBg="1"/>
      <p:bldP spid="4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任意多边形 15"/>
          <p:cNvSpPr/>
          <p:nvPr/>
        </p:nvSpPr>
        <p:spPr>
          <a:xfrm>
            <a:off x="4265506" y="2693331"/>
            <a:ext cx="1669028" cy="1455321"/>
          </a:xfrm>
          <a:custGeom>
            <a:avLst/>
            <a:gdLst>
              <a:gd name="connsiteX0" fmla="*/ 1752600 w 3505200"/>
              <a:gd name="connsiteY0" fmla="*/ 558800 h 3505200"/>
              <a:gd name="connsiteX1" fmla="*/ 558800 w 3505200"/>
              <a:gd name="connsiteY1" fmla="*/ 1752600 h 3505200"/>
              <a:gd name="connsiteX2" fmla="*/ 1752600 w 3505200"/>
              <a:gd name="connsiteY2" fmla="*/ 2946400 h 3505200"/>
              <a:gd name="connsiteX3" fmla="*/ 2946400 w 3505200"/>
              <a:gd name="connsiteY3" fmla="*/ 1752600 h 3505200"/>
              <a:gd name="connsiteX4" fmla="*/ 1752600 w 3505200"/>
              <a:gd name="connsiteY4" fmla="*/ 558800 h 3505200"/>
              <a:gd name="connsiteX5" fmla="*/ 877887 w 3505200"/>
              <a:gd name="connsiteY5" fmla="*/ 451020 h 3505200"/>
              <a:gd name="connsiteX6" fmla="*/ 793920 w 3505200"/>
              <a:gd name="connsiteY6" fmla="*/ 534987 h 3505200"/>
              <a:gd name="connsiteX7" fmla="*/ 877887 w 3505200"/>
              <a:gd name="connsiteY7" fmla="*/ 618954 h 3505200"/>
              <a:gd name="connsiteX8" fmla="*/ 961854 w 3505200"/>
              <a:gd name="connsiteY8" fmla="*/ 534987 h 3505200"/>
              <a:gd name="connsiteX9" fmla="*/ 877887 w 3505200"/>
              <a:gd name="connsiteY9" fmla="*/ 451020 h 3505200"/>
              <a:gd name="connsiteX10" fmla="*/ 1752600 w 3505200"/>
              <a:gd name="connsiteY10" fmla="*/ 0 h 3505200"/>
              <a:gd name="connsiteX11" fmla="*/ 3505200 w 3505200"/>
              <a:gd name="connsiteY11" fmla="*/ 1752600 h 3505200"/>
              <a:gd name="connsiteX12" fmla="*/ 1752600 w 3505200"/>
              <a:gd name="connsiteY12" fmla="*/ 3505200 h 3505200"/>
              <a:gd name="connsiteX13" fmla="*/ 0 w 3505200"/>
              <a:gd name="connsiteY13" fmla="*/ 1752600 h 3505200"/>
              <a:gd name="connsiteX14" fmla="*/ 1752600 w 3505200"/>
              <a:gd name="connsiteY14" fmla="*/ 0 h 350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505200" h="3505200">
                <a:moveTo>
                  <a:pt x="1752600" y="558800"/>
                </a:moveTo>
                <a:cubicBezTo>
                  <a:pt x="1093282" y="558800"/>
                  <a:pt x="558800" y="1093282"/>
                  <a:pt x="558800" y="1752600"/>
                </a:cubicBezTo>
                <a:cubicBezTo>
                  <a:pt x="558800" y="2411918"/>
                  <a:pt x="1093282" y="2946400"/>
                  <a:pt x="1752600" y="2946400"/>
                </a:cubicBezTo>
                <a:cubicBezTo>
                  <a:pt x="2411918" y="2946400"/>
                  <a:pt x="2946400" y="2411918"/>
                  <a:pt x="2946400" y="1752600"/>
                </a:cubicBezTo>
                <a:cubicBezTo>
                  <a:pt x="2946400" y="1093282"/>
                  <a:pt x="2411918" y="558800"/>
                  <a:pt x="1752600" y="558800"/>
                </a:cubicBezTo>
                <a:close/>
                <a:moveTo>
                  <a:pt x="877887" y="451020"/>
                </a:moveTo>
                <a:cubicBezTo>
                  <a:pt x="831513" y="451020"/>
                  <a:pt x="793920" y="488613"/>
                  <a:pt x="793920" y="534987"/>
                </a:cubicBezTo>
                <a:cubicBezTo>
                  <a:pt x="793920" y="581361"/>
                  <a:pt x="831513" y="618954"/>
                  <a:pt x="877887" y="618954"/>
                </a:cubicBezTo>
                <a:cubicBezTo>
                  <a:pt x="924261" y="618954"/>
                  <a:pt x="961854" y="581361"/>
                  <a:pt x="961854" y="534987"/>
                </a:cubicBezTo>
                <a:cubicBezTo>
                  <a:pt x="961854" y="488613"/>
                  <a:pt x="924261" y="451020"/>
                  <a:pt x="877887" y="451020"/>
                </a:cubicBezTo>
                <a:close/>
                <a:moveTo>
                  <a:pt x="1752600" y="0"/>
                </a:moveTo>
                <a:cubicBezTo>
                  <a:pt x="2720534" y="0"/>
                  <a:pt x="3505200" y="784666"/>
                  <a:pt x="3505200" y="1752600"/>
                </a:cubicBezTo>
                <a:cubicBezTo>
                  <a:pt x="3505200" y="2720534"/>
                  <a:pt x="2720534" y="3505200"/>
                  <a:pt x="1752600" y="3505200"/>
                </a:cubicBezTo>
                <a:cubicBezTo>
                  <a:pt x="784666" y="3505200"/>
                  <a:pt x="0" y="2720534"/>
                  <a:pt x="0" y="1752600"/>
                </a:cubicBezTo>
                <a:cubicBezTo>
                  <a:pt x="0" y="784666"/>
                  <a:pt x="784666" y="0"/>
                  <a:pt x="1752600" y="0"/>
                </a:cubicBezTo>
                <a:close/>
              </a:path>
            </a:pathLst>
          </a:custGeom>
          <a:solidFill>
            <a:schemeClr val="accent1"/>
          </a:solidFill>
          <a:ln>
            <a:noFill/>
          </a:ln>
          <a:effectLst/>
          <a:scene3d>
            <a:camera prst="orthographicFront"/>
            <a:lightRig rig="threePt" dir="t">
              <a:rot lat="0" lon="0" rev="0"/>
            </a:lightRig>
          </a:scene3d>
          <a:sp3d>
            <a:bevelT w="19050" h="6350" prst="angle"/>
          </a:sp3d>
        </p:spPr>
        <p:style>
          <a:lnRef idx="2">
            <a:schemeClr val="accent1">
              <a:shade val="50000"/>
            </a:schemeClr>
          </a:lnRef>
          <a:fillRef idx="1">
            <a:schemeClr val="accent1"/>
          </a:fillRef>
          <a:effectRef idx="0">
            <a:schemeClr val="accent1"/>
          </a:effectRef>
          <a:fontRef idx="minor">
            <a:schemeClr val="lt1"/>
          </a:fontRef>
        </p:style>
        <p:txBody>
          <a:bodyPr lIns="133380" tIns="66691" rIns="133380" bIns="66691" rtlCol="0" anchor="ctr"/>
          <a:lstStyle/>
          <a:p>
            <a:pPr algn="ctr"/>
            <a:endParaRPr lang="zh-CN" altLang="en-US" sz="1500" dirty="0"/>
          </a:p>
        </p:txBody>
      </p:sp>
      <p:sp>
        <p:nvSpPr>
          <p:cNvPr id="17" name="任意多边形 16"/>
          <p:cNvSpPr/>
          <p:nvPr/>
        </p:nvSpPr>
        <p:spPr>
          <a:xfrm>
            <a:off x="6442512" y="2693331"/>
            <a:ext cx="1669028" cy="1455321"/>
          </a:xfrm>
          <a:custGeom>
            <a:avLst/>
            <a:gdLst>
              <a:gd name="connsiteX0" fmla="*/ 1752600 w 3505200"/>
              <a:gd name="connsiteY0" fmla="*/ 558800 h 3505200"/>
              <a:gd name="connsiteX1" fmla="*/ 558800 w 3505200"/>
              <a:gd name="connsiteY1" fmla="*/ 1752600 h 3505200"/>
              <a:gd name="connsiteX2" fmla="*/ 1752600 w 3505200"/>
              <a:gd name="connsiteY2" fmla="*/ 2946400 h 3505200"/>
              <a:gd name="connsiteX3" fmla="*/ 2946400 w 3505200"/>
              <a:gd name="connsiteY3" fmla="*/ 1752600 h 3505200"/>
              <a:gd name="connsiteX4" fmla="*/ 1752600 w 3505200"/>
              <a:gd name="connsiteY4" fmla="*/ 558800 h 3505200"/>
              <a:gd name="connsiteX5" fmla="*/ 877887 w 3505200"/>
              <a:gd name="connsiteY5" fmla="*/ 451020 h 3505200"/>
              <a:gd name="connsiteX6" fmla="*/ 793920 w 3505200"/>
              <a:gd name="connsiteY6" fmla="*/ 534987 h 3505200"/>
              <a:gd name="connsiteX7" fmla="*/ 877887 w 3505200"/>
              <a:gd name="connsiteY7" fmla="*/ 618954 h 3505200"/>
              <a:gd name="connsiteX8" fmla="*/ 961854 w 3505200"/>
              <a:gd name="connsiteY8" fmla="*/ 534987 h 3505200"/>
              <a:gd name="connsiteX9" fmla="*/ 877887 w 3505200"/>
              <a:gd name="connsiteY9" fmla="*/ 451020 h 3505200"/>
              <a:gd name="connsiteX10" fmla="*/ 1752600 w 3505200"/>
              <a:gd name="connsiteY10" fmla="*/ 0 h 3505200"/>
              <a:gd name="connsiteX11" fmla="*/ 3505200 w 3505200"/>
              <a:gd name="connsiteY11" fmla="*/ 1752600 h 3505200"/>
              <a:gd name="connsiteX12" fmla="*/ 1752600 w 3505200"/>
              <a:gd name="connsiteY12" fmla="*/ 3505200 h 3505200"/>
              <a:gd name="connsiteX13" fmla="*/ 0 w 3505200"/>
              <a:gd name="connsiteY13" fmla="*/ 1752600 h 3505200"/>
              <a:gd name="connsiteX14" fmla="*/ 1752600 w 3505200"/>
              <a:gd name="connsiteY14" fmla="*/ 0 h 350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505200" h="3505200">
                <a:moveTo>
                  <a:pt x="1752600" y="558800"/>
                </a:moveTo>
                <a:cubicBezTo>
                  <a:pt x="1093282" y="558800"/>
                  <a:pt x="558800" y="1093282"/>
                  <a:pt x="558800" y="1752600"/>
                </a:cubicBezTo>
                <a:cubicBezTo>
                  <a:pt x="558800" y="2411918"/>
                  <a:pt x="1093282" y="2946400"/>
                  <a:pt x="1752600" y="2946400"/>
                </a:cubicBezTo>
                <a:cubicBezTo>
                  <a:pt x="2411918" y="2946400"/>
                  <a:pt x="2946400" y="2411918"/>
                  <a:pt x="2946400" y="1752600"/>
                </a:cubicBezTo>
                <a:cubicBezTo>
                  <a:pt x="2946400" y="1093282"/>
                  <a:pt x="2411918" y="558800"/>
                  <a:pt x="1752600" y="558800"/>
                </a:cubicBezTo>
                <a:close/>
                <a:moveTo>
                  <a:pt x="877887" y="451020"/>
                </a:moveTo>
                <a:cubicBezTo>
                  <a:pt x="831513" y="451020"/>
                  <a:pt x="793920" y="488613"/>
                  <a:pt x="793920" y="534987"/>
                </a:cubicBezTo>
                <a:cubicBezTo>
                  <a:pt x="793920" y="581361"/>
                  <a:pt x="831513" y="618954"/>
                  <a:pt x="877887" y="618954"/>
                </a:cubicBezTo>
                <a:cubicBezTo>
                  <a:pt x="924261" y="618954"/>
                  <a:pt x="961854" y="581361"/>
                  <a:pt x="961854" y="534987"/>
                </a:cubicBezTo>
                <a:cubicBezTo>
                  <a:pt x="961854" y="488613"/>
                  <a:pt x="924261" y="451020"/>
                  <a:pt x="877887" y="451020"/>
                </a:cubicBezTo>
                <a:close/>
                <a:moveTo>
                  <a:pt x="1752600" y="0"/>
                </a:moveTo>
                <a:cubicBezTo>
                  <a:pt x="2720534" y="0"/>
                  <a:pt x="3505200" y="784666"/>
                  <a:pt x="3505200" y="1752600"/>
                </a:cubicBezTo>
                <a:cubicBezTo>
                  <a:pt x="3505200" y="2720534"/>
                  <a:pt x="2720534" y="3505200"/>
                  <a:pt x="1752600" y="3505200"/>
                </a:cubicBezTo>
                <a:cubicBezTo>
                  <a:pt x="784666" y="3505200"/>
                  <a:pt x="0" y="2720534"/>
                  <a:pt x="0" y="1752600"/>
                </a:cubicBezTo>
                <a:cubicBezTo>
                  <a:pt x="0" y="784666"/>
                  <a:pt x="784666" y="0"/>
                  <a:pt x="1752600" y="0"/>
                </a:cubicBezTo>
                <a:close/>
              </a:path>
            </a:pathLst>
          </a:custGeom>
          <a:solidFill>
            <a:schemeClr val="accent2"/>
          </a:solidFill>
          <a:ln>
            <a:noFill/>
          </a:ln>
          <a:effectLst/>
          <a:scene3d>
            <a:camera prst="orthographicFront"/>
            <a:lightRig rig="threePt" dir="t">
              <a:rot lat="0" lon="0" rev="0"/>
            </a:lightRig>
          </a:scene3d>
          <a:sp3d>
            <a:bevelT w="19050" h="6350" prst="angle"/>
          </a:sp3d>
        </p:spPr>
        <p:style>
          <a:lnRef idx="2">
            <a:schemeClr val="accent1">
              <a:shade val="50000"/>
            </a:schemeClr>
          </a:lnRef>
          <a:fillRef idx="1">
            <a:schemeClr val="accent1"/>
          </a:fillRef>
          <a:effectRef idx="0">
            <a:schemeClr val="accent1"/>
          </a:effectRef>
          <a:fontRef idx="minor">
            <a:schemeClr val="lt1"/>
          </a:fontRef>
        </p:style>
        <p:txBody>
          <a:bodyPr lIns="133380" tIns="66691" rIns="133380" bIns="66691" rtlCol="0" anchor="ctr"/>
          <a:lstStyle/>
          <a:p>
            <a:pPr algn="ctr"/>
            <a:endParaRPr lang="zh-CN" altLang="en-US" sz="1500" dirty="0"/>
          </a:p>
        </p:txBody>
      </p:sp>
      <p:sp>
        <p:nvSpPr>
          <p:cNvPr id="18" name="任意多边形 17"/>
          <p:cNvSpPr/>
          <p:nvPr/>
        </p:nvSpPr>
        <p:spPr>
          <a:xfrm>
            <a:off x="4265506" y="4488769"/>
            <a:ext cx="1669028" cy="1455321"/>
          </a:xfrm>
          <a:custGeom>
            <a:avLst/>
            <a:gdLst>
              <a:gd name="connsiteX0" fmla="*/ 1752600 w 3505200"/>
              <a:gd name="connsiteY0" fmla="*/ 558800 h 3505200"/>
              <a:gd name="connsiteX1" fmla="*/ 558800 w 3505200"/>
              <a:gd name="connsiteY1" fmla="*/ 1752600 h 3505200"/>
              <a:gd name="connsiteX2" fmla="*/ 1752600 w 3505200"/>
              <a:gd name="connsiteY2" fmla="*/ 2946400 h 3505200"/>
              <a:gd name="connsiteX3" fmla="*/ 2946400 w 3505200"/>
              <a:gd name="connsiteY3" fmla="*/ 1752600 h 3505200"/>
              <a:gd name="connsiteX4" fmla="*/ 1752600 w 3505200"/>
              <a:gd name="connsiteY4" fmla="*/ 558800 h 3505200"/>
              <a:gd name="connsiteX5" fmla="*/ 877887 w 3505200"/>
              <a:gd name="connsiteY5" fmla="*/ 451020 h 3505200"/>
              <a:gd name="connsiteX6" fmla="*/ 793920 w 3505200"/>
              <a:gd name="connsiteY6" fmla="*/ 534987 h 3505200"/>
              <a:gd name="connsiteX7" fmla="*/ 877887 w 3505200"/>
              <a:gd name="connsiteY7" fmla="*/ 618954 h 3505200"/>
              <a:gd name="connsiteX8" fmla="*/ 961854 w 3505200"/>
              <a:gd name="connsiteY8" fmla="*/ 534987 h 3505200"/>
              <a:gd name="connsiteX9" fmla="*/ 877887 w 3505200"/>
              <a:gd name="connsiteY9" fmla="*/ 451020 h 3505200"/>
              <a:gd name="connsiteX10" fmla="*/ 1752600 w 3505200"/>
              <a:gd name="connsiteY10" fmla="*/ 0 h 3505200"/>
              <a:gd name="connsiteX11" fmla="*/ 3505200 w 3505200"/>
              <a:gd name="connsiteY11" fmla="*/ 1752600 h 3505200"/>
              <a:gd name="connsiteX12" fmla="*/ 1752600 w 3505200"/>
              <a:gd name="connsiteY12" fmla="*/ 3505200 h 3505200"/>
              <a:gd name="connsiteX13" fmla="*/ 0 w 3505200"/>
              <a:gd name="connsiteY13" fmla="*/ 1752600 h 3505200"/>
              <a:gd name="connsiteX14" fmla="*/ 1752600 w 3505200"/>
              <a:gd name="connsiteY14" fmla="*/ 0 h 350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505200" h="3505200">
                <a:moveTo>
                  <a:pt x="1752600" y="558800"/>
                </a:moveTo>
                <a:cubicBezTo>
                  <a:pt x="1093282" y="558800"/>
                  <a:pt x="558800" y="1093282"/>
                  <a:pt x="558800" y="1752600"/>
                </a:cubicBezTo>
                <a:cubicBezTo>
                  <a:pt x="558800" y="2411918"/>
                  <a:pt x="1093282" y="2946400"/>
                  <a:pt x="1752600" y="2946400"/>
                </a:cubicBezTo>
                <a:cubicBezTo>
                  <a:pt x="2411918" y="2946400"/>
                  <a:pt x="2946400" y="2411918"/>
                  <a:pt x="2946400" y="1752600"/>
                </a:cubicBezTo>
                <a:cubicBezTo>
                  <a:pt x="2946400" y="1093282"/>
                  <a:pt x="2411918" y="558800"/>
                  <a:pt x="1752600" y="558800"/>
                </a:cubicBezTo>
                <a:close/>
                <a:moveTo>
                  <a:pt x="877887" y="451020"/>
                </a:moveTo>
                <a:cubicBezTo>
                  <a:pt x="831513" y="451020"/>
                  <a:pt x="793920" y="488613"/>
                  <a:pt x="793920" y="534987"/>
                </a:cubicBezTo>
                <a:cubicBezTo>
                  <a:pt x="793920" y="581361"/>
                  <a:pt x="831513" y="618954"/>
                  <a:pt x="877887" y="618954"/>
                </a:cubicBezTo>
                <a:cubicBezTo>
                  <a:pt x="924261" y="618954"/>
                  <a:pt x="961854" y="581361"/>
                  <a:pt x="961854" y="534987"/>
                </a:cubicBezTo>
                <a:cubicBezTo>
                  <a:pt x="961854" y="488613"/>
                  <a:pt x="924261" y="451020"/>
                  <a:pt x="877887" y="451020"/>
                </a:cubicBezTo>
                <a:close/>
                <a:moveTo>
                  <a:pt x="1752600" y="0"/>
                </a:moveTo>
                <a:cubicBezTo>
                  <a:pt x="2720534" y="0"/>
                  <a:pt x="3505200" y="784666"/>
                  <a:pt x="3505200" y="1752600"/>
                </a:cubicBezTo>
                <a:cubicBezTo>
                  <a:pt x="3505200" y="2720534"/>
                  <a:pt x="2720534" y="3505200"/>
                  <a:pt x="1752600" y="3505200"/>
                </a:cubicBezTo>
                <a:cubicBezTo>
                  <a:pt x="784666" y="3505200"/>
                  <a:pt x="0" y="2720534"/>
                  <a:pt x="0" y="1752600"/>
                </a:cubicBezTo>
                <a:cubicBezTo>
                  <a:pt x="0" y="784666"/>
                  <a:pt x="784666" y="0"/>
                  <a:pt x="1752600" y="0"/>
                </a:cubicBezTo>
                <a:close/>
              </a:path>
            </a:pathLst>
          </a:custGeom>
          <a:solidFill>
            <a:schemeClr val="accent4"/>
          </a:solidFill>
          <a:ln>
            <a:noFill/>
          </a:ln>
          <a:effectLst/>
          <a:scene3d>
            <a:camera prst="orthographicFront"/>
            <a:lightRig rig="threePt" dir="t">
              <a:rot lat="0" lon="0" rev="0"/>
            </a:lightRig>
          </a:scene3d>
          <a:sp3d>
            <a:bevelT w="19050" h="6350" prst="angle"/>
          </a:sp3d>
        </p:spPr>
        <p:style>
          <a:lnRef idx="2">
            <a:schemeClr val="accent1">
              <a:shade val="50000"/>
            </a:schemeClr>
          </a:lnRef>
          <a:fillRef idx="1">
            <a:schemeClr val="accent1"/>
          </a:fillRef>
          <a:effectRef idx="0">
            <a:schemeClr val="accent1"/>
          </a:effectRef>
          <a:fontRef idx="minor">
            <a:schemeClr val="lt1"/>
          </a:fontRef>
        </p:style>
        <p:txBody>
          <a:bodyPr lIns="133380" tIns="66691" rIns="133380" bIns="66691" rtlCol="0" anchor="ctr"/>
          <a:lstStyle/>
          <a:p>
            <a:pPr algn="ctr"/>
            <a:endParaRPr lang="zh-CN" altLang="en-US" sz="1500" dirty="0"/>
          </a:p>
        </p:txBody>
      </p:sp>
      <p:sp>
        <p:nvSpPr>
          <p:cNvPr id="19" name="任意多边形 18"/>
          <p:cNvSpPr/>
          <p:nvPr/>
        </p:nvSpPr>
        <p:spPr>
          <a:xfrm>
            <a:off x="6442512" y="4488769"/>
            <a:ext cx="1669028" cy="1455321"/>
          </a:xfrm>
          <a:custGeom>
            <a:avLst/>
            <a:gdLst>
              <a:gd name="connsiteX0" fmla="*/ 1752600 w 3505200"/>
              <a:gd name="connsiteY0" fmla="*/ 558800 h 3505200"/>
              <a:gd name="connsiteX1" fmla="*/ 558800 w 3505200"/>
              <a:gd name="connsiteY1" fmla="*/ 1752600 h 3505200"/>
              <a:gd name="connsiteX2" fmla="*/ 1752600 w 3505200"/>
              <a:gd name="connsiteY2" fmla="*/ 2946400 h 3505200"/>
              <a:gd name="connsiteX3" fmla="*/ 2946400 w 3505200"/>
              <a:gd name="connsiteY3" fmla="*/ 1752600 h 3505200"/>
              <a:gd name="connsiteX4" fmla="*/ 1752600 w 3505200"/>
              <a:gd name="connsiteY4" fmla="*/ 558800 h 3505200"/>
              <a:gd name="connsiteX5" fmla="*/ 877887 w 3505200"/>
              <a:gd name="connsiteY5" fmla="*/ 451020 h 3505200"/>
              <a:gd name="connsiteX6" fmla="*/ 793920 w 3505200"/>
              <a:gd name="connsiteY6" fmla="*/ 534987 h 3505200"/>
              <a:gd name="connsiteX7" fmla="*/ 877887 w 3505200"/>
              <a:gd name="connsiteY7" fmla="*/ 618954 h 3505200"/>
              <a:gd name="connsiteX8" fmla="*/ 961854 w 3505200"/>
              <a:gd name="connsiteY8" fmla="*/ 534987 h 3505200"/>
              <a:gd name="connsiteX9" fmla="*/ 877887 w 3505200"/>
              <a:gd name="connsiteY9" fmla="*/ 451020 h 3505200"/>
              <a:gd name="connsiteX10" fmla="*/ 1752600 w 3505200"/>
              <a:gd name="connsiteY10" fmla="*/ 0 h 3505200"/>
              <a:gd name="connsiteX11" fmla="*/ 3505200 w 3505200"/>
              <a:gd name="connsiteY11" fmla="*/ 1752600 h 3505200"/>
              <a:gd name="connsiteX12" fmla="*/ 1752600 w 3505200"/>
              <a:gd name="connsiteY12" fmla="*/ 3505200 h 3505200"/>
              <a:gd name="connsiteX13" fmla="*/ 0 w 3505200"/>
              <a:gd name="connsiteY13" fmla="*/ 1752600 h 3505200"/>
              <a:gd name="connsiteX14" fmla="*/ 1752600 w 3505200"/>
              <a:gd name="connsiteY14" fmla="*/ 0 h 350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505200" h="3505200">
                <a:moveTo>
                  <a:pt x="1752600" y="558800"/>
                </a:moveTo>
                <a:cubicBezTo>
                  <a:pt x="1093282" y="558800"/>
                  <a:pt x="558800" y="1093282"/>
                  <a:pt x="558800" y="1752600"/>
                </a:cubicBezTo>
                <a:cubicBezTo>
                  <a:pt x="558800" y="2411918"/>
                  <a:pt x="1093282" y="2946400"/>
                  <a:pt x="1752600" y="2946400"/>
                </a:cubicBezTo>
                <a:cubicBezTo>
                  <a:pt x="2411918" y="2946400"/>
                  <a:pt x="2946400" y="2411918"/>
                  <a:pt x="2946400" y="1752600"/>
                </a:cubicBezTo>
                <a:cubicBezTo>
                  <a:pt x="2946400" y="1093282"/>
                  <a:pt x="2411918" y="558800"/>
                  <a:pt x="1752600" y="558800"/>
                </a:cubicBezTo>
                <a:close/>
                <a:moveTo>
                  <a:pt x="877887" y="451020"/>
                </a:moveTo>
                <a:cubicBezTo>
                  <a:pt x="831513" y="451020"/>
                  <a:pt x="793920" y="488613"/>
                  <a:pt x="793920" y="534987"/>
                </a:cubicBezTo>
                <a:cubicBezTo>
                  <a:pt x="793920" y="581361"/>
                  <a:pt x="831513" y="618954"/>
                  <a:pt x="877887" y="618954"/>
                </a:cubicBezTo>
                <a:cubicBezTo>
                  <a:pt x="924261" y="618954"/>
                  <a:pt x="961854" y="581361"/>
                  <a:pt x="961854" y="534987"/>
                </a:cubicBezTo>
                <a:cubicBezTo>
                  <a:pt x="961854" y="488613"/>
                  <a:pt x="924261" y="451020"/>
                  <a:pt x="877887" y="451020"/>
                </a:cubicBezTo>
                <a:close/>
                <a:moveTo>
                  <a:pt x="1752600" y="0"/>
                </a:moveTo>
                <a:cubicBezTo>
                  <a:pt x="2720534" y="0"/>
                  <a:pt x="3505200" y="784666"/>
                  <a:pt x="3505200" y="1752600"/>
                </a:cubicBezTo>
                <a:cubicBezTo>
                  <a:pt x="3505200" y="2720534"/>
                  <a:pt x="2720534" y="3505200"/>
                  <a:pt x="1752600" y="3505200"/>
                </a:cubicBezTo>
                <a:cubicBezTo>
                  <a:pt x="784666" y="3505200"/>
                  <a:pt x="0" y="2720534"/>
                  <a:pt x="0" y="1752600"/>
                </a:cubicBezTo>
                <a:cubicBezTo>
                  <a:pt x="0" y="784666"/>
                  <a:pt x="784666" y="0"/>
                  <a:pt x="1752600" y="0"/>
                </a:cubicBezTo>
                <a:close/>
              </a:path>
            </a:pathLst>
          </a:custGeom>
          <a:solidFill>
            <a:schemeClr val="accent3"/>
          </a:solidFill>
          <a:ln>
            <a:noFill/>
          </a:ln>
          <a:effectLst/>
          <a:scene3d>
            <a:camera prst="orthographicFront"/>
            <a:lightRig rig="threePt" dir="t">
              <a:rot lat="0" lon="0" rev="0"/>
            </a:lightRig>
          </a:scene3d>
          <a:sp3d>
            <a:bevelT w="19050" h="6350" prst="angle"/>
          </a:sp3d>
        </p:spPr>
        <p:style>
          <a:lnRef idx="2">
            <a:schemeClr val="accent1">
              <a:shade val="50000"/>
            </a:schemeClr>
          </a:lnRef>
          <a:fillRef idx="1">
            <a:schemeClr val="accent1"/>
          </a:fillRef>
          <a:effectRef idx="0">
            <a:schemeClr val="accent1"/>
          </a:effectRef>
          <a:fontRef idx="minor">
            <a:schemeClr val="lt1"/>
          </a:fontRef>
        </p:style>
        <p:txBody>
          <a:bodyPr lIns="133380" tIns="66691" rIns="133380" bIns="66691" rtlCol="0" anchor="ctr"/>
          <a:lstStyle/>
          <a:p>
            <a:pPr algn="ctr"/>
            <a:endParaRPr lang="zh-CN" altLang="en-US" sz="1500" dirty="0"/>
          </a:p>
        </p:txBody>
      </p:sp>
      <p:grpSp>
        <p:nvGrpSpPr>
          <p:cNvPr id="20" name="组合 19"/>
          <p:cNvGrpSpPr/>
          <p:nvPr/>
        </p:nvGrpSpPr>
        <p:grpSpPr>
          <a:xfrm>
            <a:off x="1712552" y="2931608"/>
            <a:ext cx="2454472" cy="892564"/>
            <a:chOff x="1258030" y="3593783"/>
            <a:chExt cx="2139699" cy="892357"/>
          </a:xfrm>
        </p:grpSpPr>
        <p:sp>
          <p:nvSpPr>
            <p:cNvPr id="21" name="文本框 9"/>
            <p:cNvSpPr txBox="1"/>
            <p:nvPr/>
          </p:nvSpPr>
          <p:spPr>
            <a:xfrm>
              <a:off x="1258030" y="3593783"/>
              <a:ext cx="870789" cy="569255"/>
            </a:xfrm>
            <a:prstGeom prst="rect">
              <a:avLst/>
            </a:prstGeom>
            <a:noFill/>
          </p:spPr>
          <p:txBody>
            <a:bodyPr wrap="square" rtlCol="0">
              <a:spAutoFit/>
            </a:bodyPr>
            <a:lstStyle/>
            <a:p>
              <a:pPr algn="ctr"/>
              <a:r>
                <a:rPr lang="en-US" altLang="zh-CN" sz="3099" dirty="0">
                  <a:solidFill>
                    <a:schemeClr val="tx1">
                      <a:lumMod val="50000"/>
                      <a:lumOff val="50000"/>
                    </a:schemeClr>
                  </a:solidFill>
                  <a:latin typeface="Impact" panose="020B0806030902050204" pitchFamily="34" charset="0"/>
                </a:rPr>
                <a:t>01</a:t>
              </a:r>
              <a:endParaRPr lang="zh-CN" altLang="en-US" sz="3099" dirty="0">
                <a:solidFill>
                  <a:schemeClr val="tx1">
                    <a:lumMod val="50000"/>
                    <a:lumOff val="50000"/>
                  </a:schemeClr>
                </a:solidFill>
                <a:latin typeface="Impact" panose="020B0806030902050204" pitchFamily="34" charset="0"/>
              </a:endParaRPr>
            </a:p>
          </p:txBody>
        </p:sp>
        <p:sp>
          <p:nvSpPr>
            <p:cNvPr id="22" name="文本框 10"/>
            <p:cNvSpPr txBox="1"/>
            <p:nvPr/>
          </p:nvSpPr>
          <p:spPr>
            <a:xfrm>
              <a:off x="1799069" y="3696239"/>
              <a:ext cx="1598660" cy="323090"/>
            </a:xfrm>
            <a:prstGeom prst="rect">
              <a:avLst/>
            </a:prstGeom>
            <a:noFill/>
          </p:spPr>
          <p:txBody>
            <a:bodyPr wrap="square" rtlCol="0">
              <a:spAutoFit/>
            </a:bodyPr>
            <a:lstStyle/>
            <a:p>
              <a:r>
                <a:rPr lang="zh-CN" altLang="en-US" sz="1500" dirty="0">
                  <a:solidFill>
                    <a:schemeClr val="tx1">
                      <a:lumMod val="50000"/>
                      <a:lumOff val="50000"/>
                    </a:schemeClr>
                  </a:solidFill>
                  <a:latin typeface="时尚中黑简体" panose="01010104010101010101" pitchFamily="2" charset="-122"/>
                  <a:ea typeface="时尚中黑简体" panose="01010104010101010101" pitchFamily="2" charset="-122"/>
                </a:rPr>
                <a:t>在此添加标题</a:t>
              </a:r>
            </a:p>
          </p:txBody>
        </p:sp>
        <p:sp>
          <p:nvSpPr>
            <p:cNvPr id="23" name="文本框 11"/>
            <p:cNvSpPr txBox="1"/>
            <p:nvPr/>
          </p:nvSpPr>
          <p:spPr>
            <a:xfrm>
              <a:off x="1438395" y="3993811"/>
              <a:ext cx="1915200" cy="492329"/>
            </a:xfrm>
            <a:prstGeom prst="rect">
              <a:avLst/>
            </a:prstGeom>
            <a:noFill/>
          </p:spPr>
          <p:txBody>
            <a:bodyPr wrap="square" rtlCol="0">
              <a:spAutoFit/>
            </a:bodyPr>
            <a:lstStyle/>
            <a:p>
              <a:pPr algn="just"/>
              <a:r>
                <a:rPr lang="zh-CN" altLang="en-US" sz="1300" dirty="0">
                  <a:solidFill>
                    <a:schemeClr val="bg1">
                      <a:lumMod val="50000"/>
                    </a:scheme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24" name="组合 23"/>
          <p:cNvGrpSpPr/>
          <p:nvPr/>
        </p:nvGrpSpPr>
        <p:grpSpPr>
          <a:xfrm>
            <a:off x="8116782" y="2931608"/>
            <a:ext cx="2454472" cy="892564"/>
            <a:chOff x="1258030" y="3593783"/>
            <a:chExt cx="2139699" cy="892357"/>
          </a:xfrm>
        </p:grpSpPr>
        <p:sp>
          <p:nvSpPr>
            <p:cNvPr id="25" name="文本框 13"/>
            <p:cNvSpPr txBox="1"/>
            <p:nvPr/>
          </p:nvSpPr>
          <p:spPr>
            <a:xfrm>
              <a:off x="1258030" y="3593783"/>
              <a:ext cx="870789" cy="569255"/>
            </a:xfrm>
            <a:prstGeom prst="rect">
              <a:avLst/>
            </a:prstGeom>
            <a:noFill/>
          </p:spPr>
          <p:txBody>
            <a:bodyPr wrap="square" rtlCol="0">
              <a:spAutoFit/>
            </a:bodyPr>
            <a:lstStyle/>
            <a:p>
              <a:pPr algn="ctr"/>
              <a:r>
                <a:rPr lang="en-US" altLang="zh-CN" sz="3099" dirty="0">
                  <a:solidFill>
                    <a:schemeClr val="tx1">
                      <a:lumMod val="50000"/>
                      <a:lumOff val="50000"/>
                    </a:schemeClr>
                  </a:solidFill>
                  <a:latin typeface="Impact" panose="020B0806030902050204" pitchFamily="34" charset="0"/>
                </a:rPr>
                <a:t>02</a:t>
              </a:r>
              <a:endParaRPr lang="zh-CN" altLang="en-US" sz="3099" dirty="0">
                <a:solidFill>
                  <a:schemeClr val="tx1">
                    <a:lumMod val="50000"/>
                    <a:lumOff val="50000"/>
                  </a:schemeClr>
                </a:solidFill>
                <a:latin typeface="Impact" panose="020B0806030902050204" pitchFamily="34" charset="0"/>
              </a:endParaRPr>
            </a:p>
          </p:txBody>
        </p:sp>
        <p:sp>
          <p:nvSpPr>
            <p:cNvPr id="26" name="文本框 14"/>
            <p:cNvSpPr txBox="1"/>
            <p:nvPr/>
          </p:nvSpPr>
          <p:spPr>
            <a:xfrm>
              <a:off x="1799069" y="3696239"/>
              <a:ext cx="1598660" cy="323090"/>
            </a:xfrm>
            <a:prstGeom prst="rect">
              <a:avLst/>
            </a:prstGeom>
            <a:noFill/>
          </p:spPr>
          <p:txBody>
            <a:bodyPr wrap="square" rtlCol="0">
              <a:spAutoFit/>
            </a:bodyPr>
            <a:lstStyle/>
            <a:p>
              <a:r>
                <a:rPr lang="zh-CN" altLang="en-US" sz="1500" dirty="0">
                  <a:solidFill>
                    <a:schemeClr val="tx1">
                      <a:lumMod val="50000"/>
                      <a:lumOff val="50000"/>
                    </a:schemeClr>
                  </a:solidFill>
                  <a:latin typeface="时尚中黑简体" panose="01010104010101010101" pitchFamily="2" charset="-122"/>
                  <a:ea typeface="时尚中黑简体" panose="01010104010101010101" pitchFamily="2" charset="-122"/>
                </a:rPr>
                <a:t>在此添加标题</a:t>
              </a:r>
            </a:p>
          </p:txBody>
        </p:sp>
        <p:sp>
          <p:nvSpPr>
            <p:cNvPr id="27" name="文本框 15"/>
            <p:cNvSpPr txBox="1"/>
            <p:nvPr/>
          </p:nvSpPr>
          <p:spPr>
            <a:xfrm>
              <a:off x="1438395" y="3993811"/>
              <a:ext cx="1915200" cy="492329"/>
            </a:xfrm>
            <a:prstGeom prst="rect">
              <a:avLst/>
            </a:prstGeom>
            <a:noFill/>
          </p:spPr>
          <p:txBody>
            <a:bodyPr wrap="square" rtlCol="0">
              <a:spAutoFit/>
            </a:bodyPr>
            <a:lstStyle/>
            <a:p>
              <a:pPr algn="just"/>
              <a:r>
                <a:rPr lang="zh-CN" altLang="en-US" sz="1300" dirty="0">
                  <a:solidFill>
                    <a:schemeClr val="bg1">
                      <a:lumMod val="50000"/>
                    </a:scheme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28" name="组合 27"/>
          <p:cNvGrpSpPr/>
          <p:nvPr/>
        </p:nvGrpSpPr>
        <p:grpSpPr>
          <a:xfrm>
            <a:off x="1712552" y="4710020"/>
            <a:ext cx="2454472" cy="892564"/>
            <a:chOff x="1258030" y="3593783"/>
            <a:chExt cx="2139699" cy="892357"/>
          </a:xfrm>
        </p:grpSpPr>
        <p:sp>
          <p:nvSpPr>
            <p:cNvPr id="29" name="文本框 17"/>
            <p:cNvSpPr txBox="1"/>
            <p:nvPr/>
          </p:nvSpPr>
          <p:spPr>
            <a:xfrm>
              <a:off x="1258030" y="3593783"/>
              <a:ext cx="870789" cy="569255"/>
            </a:xfrm>
            <a:prstGeom prst="rect">
              <a:avLst/>
            </a:prstGeom>
            <a:noFill/>
          </p:spPr>
          <p:txBody>
            <a:bodyPr wrap="square" rtlCol="0">
              <a:spAutoFit/>
            </a:bodyPr>
            <a:lstStyle/>
            <a:p>
              <a:pPr algn="ctr"/>
              <a:r>
                <a:rPr lang="en-US" altLang="zh-CN" sz="3099" dirty="0">
                  <a:solidFill>
                    <a:schemeClr val="tx1">
                      <a:lumMod val="50000"/>
                      <a:lumOff val="50000"/>
                    </a:schemeClr>
                  </a:solidFill>
                  <a:latin typeface="Impact" panose="020B0806030902050204" pitchFamily="34" charset="0"/>
                </a:rPr>
                <a:t>04</a:t>
              </a:r>
              <a:endParaRPr lang="zh-CN" altLang="en-US" sz="3099" dirty="0">
                <a:solidFill>
                  <a:schemeClr val="tx1">
                    <a:lumMod val="50000"/>
                    <a:lumOff val="50000"/>
                  </a:schemeClr>
                </a:solidFill>
                <a:latin typeface="Impact" panose="020B0806030902050204" pitchFamily="34" charset="0"/>
              </a:endParaRPr>
            </a:p>
          </p:txBody>
        </p:sp>
        <p:sp>
          <p:nvSpPr>
            <p:cNvPr id="30" name="文本框 18"/>
            <p:cNvSpPr txBox="1"/>
            <p:nvPr/>
          </p:nvSpPr>
          <p:spPr>
            <a:xfrm>
              <a:off x="1799069" y="3696239"/>
              <a:ext cx="1598660" cy="323090"/>
            </a:xfrm>
            <a:prstGeom prst="rect">
              <a:avLst/>
            </a:prstGeom>
            <a:noFill/>
          </p:spPr>
          <p:txBody>
            <a:bodyPr wrap="square" rtlCol="0">
              <a:spAutoFit/>
            </a:bodyPr>
            <a:lstStyle/>
            <a:p>
              <a:r>
                <a:rPr lang="zh-CN" altLang="en-US" sz="1500" dirty="0">
                  <a:solidFill>
                    <a:schemeClr val="tx1">
                      <a:lumMod val="50000"/>
                      <a:lumOff val="50000"/>
                    </a:schemeClr>
                  </a:solidFill>
                  <a:latin typeface="时尚中黑简体" panose="01010104010101010101" pitchFamily="2" charset="-122"/>
                  <a:ea typeface="时尚中黑简体" panose="01010104010101010101" pitchFamily="2" charset="-122"/>
                </a:rPr>
                <a:t>在此添加标题</a:t>
              </a:r>
            </a:p>
          </p:txBody>
        </p:sp>
        <p:sp>
          <p:nvSpPr>
            <p:cNvPr id="31" name="文本框 19"/>
            <p:cNvSpPr txBox="1"/>
            <p:nvPr/>
          </p:nvSpPr>
          <p:spPr>
            <a:xfrm>
              <a:off x="1438395" y="3993811"/>
              <a:ext cx="1915200" cy="492329"/>
            </a:xfrm>
            <a:prstGeom prst="rect">
              <a:avLst/>
            </a:prstGeom>
            <a:noFill/>
          </p:spPr>
          <p:txBody>
            <a:bodyPr wrap="square" rtlCol="0">
              <a:spAutoFit/>
            </a:bodyPr>
            <a:lstStyle/>
            <a:p>
              <a:pPr algn="just"/>
              <a:r>
                <a:rPr lang="zh-CN" altLang="en-US" sz="1300" dirty="0">
                  <a:solidFill>
                    <a:schemeClr val="bg1">
                      <a:lumMod val="50000"/>
                    </a:scheme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32" name="组合 31"/>
          <p:cNvGrpSpPr/>
          <p:nvPr/>
        </p:nvGrpSpPr>
        <p:grpSpPr>
          <a:xfrm>
            <a:off x="8116782" y="4710020"/>
            <a:ext cx="2454472" cy="892564"/>
            <a:chOff x="1258030" y="3593783"/>
            <a:chExt cx="2139699" cy="892357"/>
          </a:xfrm>
        </p:grpSpPr>
        <p:sp>
          <p:nvSpPr>
            <p:cNvPr id="33" name="文本框 21"/>
            <p:cNvSpPr txBox="1"/>
            <p:nvPr/>
          </p:nvSpPr>
          <p:spPr>
            <a:xfrm>
              <a:off x="1258030" y="3593783"/>
              <a:ext cx="870789" cy="569255"/>
            </a:xfrm>
            <a:prstGeom prst="rect">
              <a:avLst/>
            </a:prstGeom>
            <a:noFill/>
          </p:spPr>
          <p:txBody>
            <a:bodyPr wrap="square" rtlCol="0">
              <a:spAutoFit/>
            </a:bodyPr>
            <a:lstStyle/>
            <a:p>
              <a:pPr algn="ctr"/>
              <a:r>
                <a:rPr lang="en-US" altLang="zh-CN" sz="3099" dirty="0">
                  <a:solidFill>
                    <a:schemeClr val="tx1">
                      <a:lumMod val="50000"/>
                      <a:lumOff val="50000"/>
                    </a:schemeClr>
                  </a:solidFill>
                  <a:latin typeface="Impact" panose="020B0806030902050204" pitchFamily="34" charset="0"/>
                </a:rPr>
                <a:t>03</a:t>
              </a:r>
              <a:endParaRPr lang="zh-CN" altLang="en-US" sz="3099" dirty="0">
                <a:solidFill>
                  <a:schemeClr val="tx1">
                    <a:lumMod val="50000"/>
                    <a:lumOff val="50000"/>
                  </a:schemeClr>
                </a:solidFill>
                <a:latin typeface="Impact" panose="020B0806030902050204" pitchFamily="34" charset="0"/>
              </a:endParaRPr>
            </a:p>
          </p:txBody>
        </p:sp>
        <p:sp>
          <p:nvSpPr>
            <p:cNvPr id="34" name="文本框 22"/>
            <p:cNvSpPr txBox="1"/>
            <p:nvPr/>
          </p:nvSpPr>
          <p:spPr>
            <a:xfrm>
              <a:off x="1799069" y="3696239"/>
              <a:ext cx="1598660" cy="323090"/>
            </a:xfrm>
            <a:prstGeom prst="rect">
              <a:avLst/>
            </a:prstGeom>
            <a:noFill/>
          </p:spPr>
          <p:txBody>
            <a:bodyPr wrap="square" rtlCol="0">
              <a:spAutoFit/>
            </a:bodyPr>
            <a:lstStyle/>
            <a:p>
              <a:r>
                <a:rPr lang="zh-CN" altLang="en-US" sz="1500" dirty="0">
                  <a:solidFill>
                    <a:schemeClr val="tx1">
                      <a:lumMod val="50000"/>
                      <a:lumOff val="50000"/>
                    </a:schemeClr>
                  </a:solidFill>
                  <a:latin typeface="时尚中黑简体" panose="01010104010101010101" pitchFamily="2" charset="-122"/>
                  <a:ea typeface="时尚中黑简体" panose="01010104010101010101" pitchFamily="2" charset="-122"/>
                </a:rPr>
                <a:t>在此添加标题</a:t>
              </a:r>
            </a:p>
          </p:txBody>
        </p:sp>
        <p:sp>
          <p:nvSpPr>
            <p:cNvPr id="35" name="文本框 23"/>
            <p:cNvSpPr txBox="1"/>
            <p:nvPr/>
          </p:nvSpPr>
          <p:spPr>
            <a:xfrm>
              <a:off x="1438395" y="3993811"/>
              <a:ext cx="1915200" cy="492329"/>
            </a:xfrm>
            <a:prstGeom prst="rect">
              <a:avLst/>
            </a:prstGeom>
            <a:noFill/>
          </p:spPr>
          <p:txBody>
            <a:bodyPr wrap="square" rtlCol="0">
              <a:spAutoFit/>
            </a:bodyPr>
            <a:lstStyle/>
            <a:p>
              <a:pPr algn="just"/>
              <a:r>
                <a:rPr lang="zh-CN" altLang="en-US" sz="1300" dirty="0">
                  <a:solidFill>
                    <a:schemeClr val="bg1">
                      <a:lumMod val="50000"/>
                    </a:scheme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36" name="组合 35"/>
          <p:cNvGrpSpPr/>
          <p:nvPr/>
        </p:nvGrpSpPr>
        <p:grpSpPr>
          <a:xfrm>
            <a:off x="4874609" y="4981222"/>
            <a:ext cx="451600" cy="479976"/>
            <a:chOff x="3683997" y="856343"/>
            <a:chExt cx="576394" cy="702571"/>
          </a:xfrm>
          <a:solidFill>
            <a:schemeClr val="accent4"/>
          </a:solidFill>
          <a:effectLst/>
        </p:grpSpPr>
        <p:sp>
          <p:nvSpPr>
            <p:cNvPr id="37" name="Freeform 34"/>
            <p:cNvSpPr>
              <a:spLocks noEditPoints="1"/>
            </p:cNvSpPr>
            <p:nvPr/>
          </p:nvSpPr>
          <p:spPr bwMode="auto">
            <a:xfrm>
              <a:off x="3683997" y="856343"/>
              <a:ext cx="576394" cy="702571"/>
            </a:xfrm>
            <a:custGeom>
              <a:avLst/>
              <a:gdLst>
                <a:gd name="T0" fmla="*/ 16 w 667"/>
                <a:gd name="T1" fmla="*/ 176 h 813"/>
                <a:gd name="T2" fmla="*/ 175 w 667"/>
                <a:gd name="T3" fmla="*/ 16 h 813"/>
                <a:gd name="T4" fmla="*/ 214 w 667"/>
                <a:gd name="T5" fmla="*/ 0 h 813"/>
                <a:gd name="T6" fmla="*/ 613 w 667"/>
                <a:gd name="T7" fmla="*/ 0 h 813"/>
                <a:gd name="T8" fmla="*/ 667 w 667"/>
                <a:gd name="T9" fmla="*/ 54 h 813"/>
                <a:gd name="T10" fmla="*/ 667 w 667"/>
                <a:gd name="T11" fmla="*/ 759 h 813"/>
                <a:gd name="T12" fmla="*/ 613 w 667"/>
                <a:gd name="T13" fmla="*/ 813 h 813"/>
                <a:gd name="T14" fmla="*/ 54 w 667"/>
                <a:gd name="T15" fmla="*/ 813 h 813"/>
                <a:gd name="T16" fmla="*/ 0 w 667"/>
                <a:gd name="T17" fmla="*/ 759 h 813"/>
                <a:gd name="T18" fmla="*/ 0 w 667"/>
                <a:gd name="T19" fmla="*/ 214 h 813"/>
                <a:gd name="T20" fmla="*/ 16 w 667"/>
                <a:gd name="T21" fmla="*/ 176 h 813"/>
                <a:gd name="T22" fmla="*/ 194 w 667"/>
                <a:gd name="T23" fmla="*/ 229 h 813"/>
                <a:gd name="T24" fmla="*/ 57 w 667"/>
                <a:gd name="T25" fmla="*/ 229 h 813"/>
                <a:gd name="T26" fmla="*/ 57 w 667"/>
                <a:gd name="T27" fmla="*/ 756 h 813"/>
                <a:gd name="T28" fmla="*/ 610 w 667"/>
                <a:gd name="T29" fmla="*/ 756 h 813"/>
                <a:gd name="T30" fmla="*/ 610 w 667"/>
                <a:gd name="T31" fmla="*/ 57 h 813"/>
                <a:gd name="T32" fmla="*/ 238 w 667"/>
                <a:gd name="T33" fmla="*/ 57 h 813"/>
                <a:gd name="T34" fmla="*/ 238 w 667"/>
                <a:gd name="T35" fmla="*/ 185 h 813"/>
                <a:gd name="T36" fmla="*/ 194 w 667"/>
                <a:gd name="T37" fmla="*/ 229 h 813"/>
                <a:gd name="T38" fmla="*/ 82 w 667"/>
                <a:gd name="T39" fmla="*/ 191 h 813"/>
                <a:gd name="T40" fmla="*/ 194 w 667"/>
                <a:gd name="T41" fmla="*/ 191 h 813"/>
                <a:gd name="T42" fmla="*/ 200 w 667"/>
                <a:gd name="T43" fmla="*/ 185 h 813"/>
                <a:gd name="T44" fmla="*/ 200 w 667"/>
                <a:gd name="T45" fmla="*/ 72 h 813"/>
                <a:gd name="T46" fmla="*/ 82 w 667"/>
                <a:gd name="T47" fmla="*/ 191 h 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67" h="813">
                  <a:moveTo>
                    <a:pt x="16" y="176"/>
                  </a:moveTo>
                  <a:cubicBezTo>
                    <a:pt x="175" y="16"/>
                    <a:pt x="175" y="16"/>
                    <a:pt x="175" y="16"/>
                  </a:cubicBezTo>
                  <a:cubicBezTo>
                    <a:pt x="186" y="6"/>
                    <a:pt x="199" y="0"/>
                    <a:pt x="214" y="0"/>
                  </a:cubicBezTo>
                  <a:cubicBezTo>
                    <a:pt x="613" y="0"/>
                    <a:pt x="613" y="0"/>
                    <a:pt x="613" y="0"/>
                  </a:cubicBezTo>
                  <a:cubicBezTo>
                    <a:pt x="643" y="0"/>
                    <a:pt x="667" y="24"/>
                    <a:pt x="667" y="54"/>
                  </a:cubicBezTo>
                  <a:cubicBezTo>
                    <a:pt x="667" y="759"/>
                    <a:pt x="667" y="759"/>
                    <a:pt x="667" y="759"/>
                  </a:cubicBezTo>
                  <a:cubicBezTo>
                    <a:pt x="667" y="789"/>
                    <a:pt x="643" y="813"/>
                    <a:pt x="613" y="813"/>
                  </a:cubicBezTo>
                  <a:cubicBezTo>
                    <a:pt x="54" y="813"/>
                    <a:pt x="54" y="813"/>
                    <a:pt x="54" y="813"/>
                  </a:cubicBezTo>
                  <a:cubicBezTo>
                    <a:pt x="24" y="813"/>
                    <a:pt x="0" y="789"/>
                    <a:pt x="0" y="759"/>
                  </a:cubicBezTo>
                  <a:cubicBezTo>
                    <a:pt x="0" y="214"/>
                    <a:pt x="0" y="214"/>
                    <a:pt x="0" y="214"/>
                  </a:cubicBezTo>
                  <a:cubicBezTo>
                    <a:pt x="0" y="200"/>
                    <a:pt x="5" y="186"/>
                    <a:pt x="16" y="176"/>
                  </a:cubicBezTo>
                  <a:close/>
                  <a:moveTo>
                    <a:pt x="194" y="229"/>
                  </a:moveTo>
                  <a:cubicBezTo>
                    <a:pt x="57" y="229"/>
                    <a:pt x="57" y="229"/>
                    <a:pt x="57" y="229"/>
                  </a:cubicBezTo>
                  <a:cubicBezTo>
                    <a:pt x="57" y="756"/>
                    <a:pt x="57" y="756"/>
                    <a:pt x="57" y="756"/>
                  </a:cubicBezTo>
                  <a:cubicBezTo>
                    <a:pt x="610" y="756"/>
                    <a:pt x="610" y="756"/>
                    <a:pt x="610" y="756"/>
                  </a:cubicBezTo>
                  <a:cubicBezTo>
                    <a:pt x="610" y="57"/>
                    <a:pt x="610" y="57"/>
                    <a:pt x="610" y="57"/>
                  </a:cubicBezTo>
                  <a:cubicBezTo>
                    <a:pt x="238" y="57"/>
                    <a:pt x="238" y="57"/>
                    <a:pt x="238" y="57"/>
                  </a:cubicBezTo>
                  <a:cubicBezTo>
                    <a:pt x="238" y="185"/>
                    <a:pt x="238" y="185"/>
                    <a:pt x="238" y="185"/>
                  </a:cubicBezTo>
                  <a:cubicBezTo>
                    <a:pt x="238" y="210"/>
                    <a:pt x="218" y="229"/>
                    <a:pt x="194" y="229"/>
                  </a:cubicBezTo>
                  <a:close/>
                  <a:moveTo>
                    <a:pt x="82" y="191"/>
                  </a:moveTo>
                  <a:cubicBezTo>
                    <a:pt x="194" y="191"/>
                    <a:pt x="194" y="191"/>
                    <a:pt x="194" y="191"/>
                  </a:cubicBezTo>
                  <a:cubicBezTo>
                    <a:pt x="197" y="191"/>
                    <a:pt x="200" y="188"/>
                    <a:pt x="200" y="185"/>
                  </a:cubicBezTo>
                  <a:cubicBezTo>
                    <a:pt x="200" y="72"/>
                    <a:pt x="200" y="72"/>
                    <a:pt x="200" y="72"/>
                  </a:cubicBezTo>
                  <a:cubicBezTo>
                    <a:pt x="82" y="191"/>
                    <a:pt x="82" y="191"/>
                    <a:pt x="82" y="19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500"/>
            </a:p>
          </p:txBody>
        </p:sp>
        <p:sp>
          <p:nvSpPr>
            <p:cNvPr id="38" name="Freeform 35"/>
            <p:cNvSpPr>
              <a:spLocks noEditPoints="1"/>
            </p:cNvSpPr>
            <p:nvPr/>
          </p:nvSpPr>
          <p:spPr bwMode="auto">
            <a:xfrm>
              <a:off x="3765921" y="1015436"/>
              <a:ext cx="412546" cy="433758"/>
            </a:xfrm>
            <a:custGeom>
              <a:avLst/>
              <a:gdLst>
                <a:gd name="T0" fmla="*/ 170 w 477"/>
                <a:gd name="T1" fmla="*/ 429 h 502"/>
                <a:gd name="T2" fmla="*/ 86 w 477"/>
                <a:gd name="T3" fmla="*/ 502 h 502"/>
                <a:gd name="T4" fmla="*/ 0 w 477"/>
                <a:gd name="T5" fmla="*/ 416 h 502"/>
                <a:gd name="T6" fmla="*/ 72 w 477"/>
                <a:gd name="T7" fmla="*/ 330 h 502"/>
                <a:gd name="T8" fmla="*/ 63 w 477"/>
                <a:gd name="T9" fmla="*/ 258 h 502"/>
                <a:gd name="T10" fmla="*/ 144 w 477"/>
                <a:gd name="T11" fmla="*/ 143 h 502"/>
                <a:gd name="T12" fmla="*/ 254 w 477"/>
                <a:gd name="T13" fmla="*/ 20 h 502"/>
                <a:gd name="T14" fmla="*/ 458 w 477"/>
                <a:gd name="T15" fmla="*/ 0 h 502"/>
                <a:gd name="T16" fmla="*/ 477 w 477"/>
                <a:gd name="T17" fmla="*/ 153 h 502"/>
                <a:gd name="T18" fmla="*/ 398 w 477"/>
                <a:gd name="T19" fmla="*/ 172 h 502"/>
                <a:gd name="T20" fmla="*/ 438 w 477"/>
                <a:gd name="T21" fmla="*/ 223 h 502"/>
                <a:gd name="T22" fmla="*/ 404 w 477"/>
                <a:gd name="T23" fmla="*/ 245 h 502"/>
                <a:gd name="T24" fmla="*/ 452 w 477"/>
                <a:gd name="T25" fmla="*/ 355 h 502"/>
                <a:gd name="T26" fmla="*/ 452 w 477"/>
                <a:gd name="T27" fmla="*/ 477 h 502"/>
                <a:gd name="T28" fmla="*/ 330 w 477"/>
                <a:gd name="T29" fmla="*/ 477 h 502"/>
                <a:gd name="T30" fmla="*/ 256 w 477"/>
                <a:gd name="T31" fmla="*/ 464 h 502"/>
                <a:gd name="T32" fmla="*/ 235 w 477"/>
                <a:gd name="T33" fmla="*/ 429 h 502"/>
                <a:gd name="T34" fmla="*/ 162 w 477"/>
                <a:gd name="T35" fmla="*/ 160 h 502"/>
                <a:gd name="T36" fmla="*/ 135 w 477"/>
                <a:gd name="T37" fmla="*/ 275 h 502"/>
                <a:gd name="T38" fmla="*/ 101 w 477"/>
                <a:gd name="T39" fmla="*/ 331 h 502"/>
                <a:gd name="T40" fmla="*/ 171 w 477"/>
                <a:gd name="T41" fmla="*/ 404 h 502"/>
                <a:gd name="T42" fmla="*/ 235 w 477"/>
                <a:gd name="T43" fmla="*/ 378 h 502"/>
                <a:gd name="T44" fmla="*/ 306 w 477"/>
                <a:gd name="T45" fmla="*/ 408 h 502"/>
                <a:gd name="T46" fmla="*/ 378 w 477"/>
                <a:gd name="T47" fmla="*/ 330 h 502"/>
                <a:gd name="T48" fmla="*/ 353 w 477"/>
                <a:gd name="T49" fmla="*/ 245 h 502"/>
                <a:gd name="T50" fmla="*/ 382 w 477"/>
                <a:gd name="T51" fmla="*/ 174 h 502"/>
                <a:gd name="T52" fmla="*/ 273 w 477"/>
                <a:gd name="T53" fmla="*/ 172 h 502"/>
                <a:gd name="T54" fmla="*/ 254 w 477"/>
                <a:gd name="T55" fmla="*/ 101 h 502"/>
                <a:gd name="T56" fmla="*/ 292 w 477"/>
                <a:gd name="T57" fmla="*/ 38 h 502"/>
                <a:gd name="T58" fmla="*/ 439 w 477"/>
                <a:gd name="T59" fmla="*/ 134 h 502"/>
                <a:gd name="T60" fmla="*/ 425 w 477"/>
                <a:gd name="T61" fmla="*/ 382 h 502"/>
                <a:gd name="T62" fmla="*/ 357 w 477"/>
                <a:gd name="T63" fmla="*/ 382 h 502"/>
                <a:gd name="T64" fmla="*/ 357 w 477"/>
                <a:gd name="T65" fmla="*/ 450 h 502"/>
                <a:gd name="T66" fmla="*/ 425 w 477"/>
                <a:gd name="T67" fmla="*/ 450 h 502"/>
                <a:gd name="T68" fmla="*/ 425 w 477"/>
                <a:gd name="T69" fmla="*/ 382 h 502"/>
                <a:gd name="T70" fmla="*/ 86 w 477"/>
                <a:gd name="T71" fmla="*/ 367 h 502"/>
                <a:gd name="T72" fmla="*/ 38 w 477"/>
                <a:gd name="T73" fmla="*/ 416 h 502"/>
                <a:gd name="T74" fmla="*/ 86 w 477"/>
                <a:gd name="T75" fmla="*/ 464 h 502"/>
                <a:gd name="T76" fmla="*/ 134 w 477"/>
                <a:gd name="T77" fmla="*/ 416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77" h="502">
                  <a:moveTo>
                    <a:pt x="235" y="429"/>
                  </a:moveTo>
                  <a:cubicBezTo>
                    <a:pt x="170" y="429"/>
                    <a:pt x="170" y="429"/>
                    <a:pt x="170" y="429"/>
                  </a:cubicBezTo>
                  <a:cubicBezTo>
                    <a:pt x="168" y="448"/>
                    <a:pt x="159" y="464"/>
                    <a:pt x="146" y="477"/>
                  </a:cubicBezTo>
                  <a:cubicBezTo>
                    <a:pt x="131" y="493"/>
                    <a:pt x="109" y="502"/>
                    <a:pt x="86" y="502"/>
                  </a:cubicBezTo>
                  <a:cubicBezTo>
                    <a:pt x="62" y="502"/>
                    <a:pt x="41" y="493"/>
                    <a:pt x="25" y="477"/>
                  </a:cubicBezTo>
                  <a:cubicBezTo>
                    <a:pt x="10" y="461"/>
                    <a:pt x="0" y="440"/>
                    <a:pt x="0" y="416"/>
                  </a:cubicBezTo>
                  <a:cubicBezTo>
                    <a:pt x="0" y="392"/>
                    <a:pt x="10" y="370"/>
                    <a:pt x="25" y="355"/>
                  </a:cubicBezTo>
                  <a:cubicBezTo>
                    <a:pt x="38" y="342"/>
                    <a:pt x="54" y="333"/>
                    <a:pt x="72" y="330"/>
                  </a:cubicBezTo>
                  <a:cubicBezTo>
                    <a:pt x="48" y="277"/>
                    <a:pt x="48" y="277"/>
                    <a:pt x="48" y="277"/>
                  </a:cubicBezTo>
                  <a:cubicBezTo>
                    <a:pt x="43" y="269"/>
                    <a:pt x="48" y="255"/>
                    <a:pt x="63" y="258"/>
                  </a:cubicBezTo>
                  <a:cubicBezTo>
                    <a:pt x="84" y="263"/>
                    <a:pt x="84" y="263"/>
                    <a:pt x="84" y="263"/>
                  </a:cubicBezTo>
                  <a:cubicBezTo>
                    <a:pt x="94" y="216"/>
                    <a:pt x="115" y="175"/>
                    <a:pt x="144" y="143"/>
                  </a:cubicBezTo>
                  <a:cubicBezTo>
                    <a:pt x="174" y="108"/>
                    <a:pt x="212" y="84"/>
                    <a:pt x="254" y="75"/>
                  </a:cubicBezTo>
                  <a:cubicBezTo>
                    <a:pt x="254" y="20"/>
                    <a:pt x="254" y="20"/>
                    <a:pt x="254" y="20"/>
                  </a:cubicBezTo>
                  <a:cubicBezTo>
                    <a:pt x="254" y="9"/>
                    <a:pt x="264" y="0"/>
                    <a:pt x="275" y="0"/>
                  </a:cubicBezTo>
                  <a:cubicBezTo>
                    <a:pt x="458" y="0"/>
                    <a:pt x="458" y="0"/>
                    <a:pt x="458" y="0"/>
                  </a:cubicBezTo>
                  <a:cubicBezTo>
                    <a:pt x="468" y="0"/>
                    <a:pt x="477" y="9"/>
                    <a:pt x="477" y="19"/>
                  </a:cubicBezTo>
                  <a:cubicBezTo>
                    <a:pt x="477" y="153"/>
                    <a:pt x="477" y="153"/>
                    <a:pt x="477" y="153"/>
                  </a:cubicBezTo>
                  <a:cubicBezTo>
                    <a:pt x="477" y="163"/>
                    <a:pt x="468" y="172"/>
                    <a:pt x="458" y="172"/>
                  </a:cubicBezTo>
                  <a:cubicBezTo>
                    <a:pt x="398" y="172"/>
                    <a:pt x="398" y="172"/>
                    <a:pt x="398" y="172"/>
                  </a:cubicBezTo>
                  <a:cubicBezTo>
                    <a:pt x="398" y="172"/>
                    <a:pt x="399" y="173"/>
                    <a:pt x="399" y="174"/>
                  </a:cubicBezTo>
                  <a:cubicBezTo>
                    <a:pt x="438" y="223"/>
                    <a:pt x="438" y="223"/>
                    <a:pt x="438" y="223"/>
                  </a:cubicBezTo>
                  <a:cubicBezTo>
                    <a:pt x="444" y="229"/>
                    <a:pt x="443" y="245"/>
                    <a:pt x="428" y="245"/>
                  </a:cubicBezTo>
                  <a:cubicBezTo>
                    <a:pt x="404" y="245"/>
                    <a:pt x="404" y="245"/>
                    <a:pt x="404" y="245"/>
                  </a:cubicBezTo>
                  <a:cubicBezTo>
                    <a:pt x="404" y="330"/>
                    <a:pt x="404" y="330"/>
                    <a:pt x="404" y="330"/>
                  </a:cubicBezTo>
                  <a:cubicBezTo>
                    <a:pt x="422" y="333"/>
                    <a:pt x="439" y="342"/>
                    <a:pt x="452" y="355"/>
                  </a:cubicBezTo>
                  <a:cubicBezTo>
                    <a:pt x="467" y="370"/>
                    <a:pt x="477" y="392"/>
                    <a:pt x="477" y="416"/>
                  </a:cubicBezTo>
                  <a:cubicBezTo>
                    <a:pt x="477" y="440"/>
                    <a:pt x="467" y="461"/>
                    <a:pt x="452" y="477"/>
                  </a:cubicBezTo>
                  <a:cubicBezTo>
                    <a:pt x="436" y="493"/>
                    <a:pt x="415" y="502"/>
                    <a:pt x="391" y="502"/>
                  </a:cubicBezTo>
                  <a:cubicBezTo>
                    <a:pt x="367" y="502"/>
                    <a:pt x="346" y="493"/>
                    <a:pt x="330" y="477"/>
                  </a:cubicBezTo>
                  <a:cubicBezTo>
                    <a:pt x="317" y="463"/>
                    <a:pt x="308" y="445"/>
                    <a:pt x="306" y="425"/>
                  </a:cubicBezTo>
                  <a:cubicBezTo>
                    <a:pt x="256" y="464"/>
                    <a:pt x="256" y="464"/>
                    <a:pt x="256" y="464"/>
                  </a:cubicBezTo>
                  <a:cubicBezTo>
                    <a:pt x="249" y="470"/>
                    <a:pt x="235" y="469"/>
                    <a:pt x="235" y="453"/>
                  </a:cubicBezTo>
                  <a:cubicBezTo>
                    <a:pt x="235" y="429"/>
                    <a:pt x="235" y="429"/>
                    <a:pt x="235" y="429"/>
                  </a:cubicBezTo>
                  <a:close/>
                  <a:moveTo>
                    <a:pt x="254" y="101"/>
                  </a:moveTo>
                  <a:cubicBezTo>
                    <a:pt x="219" y="110"/>
                    <a:pt x="188" y="131"/>
                    <a:pt x="162" y="160"/>
                  </a:cubicBezTo>
                  <a:cubicBezTo>
                    <a:pt x="137" y="189"/>
                    <a:pt x="118" y="226"/>
                    <a:pt x="109" y="269"/>
                  </a:cubicBezTo>
                  <a:cubicBezTo>
                    <a:pt x="135" y="275"/>
                    <a:pt x="135" y="275"/>
                    <a:pt x="135" y="275"/>
                  </a:cubicBezTo>
                  <a:cubicBezTo>
                    <a:pt x="148" y="278"/>
                    <a:pt x="147" y="292"/>
                    <a:pt x="140" y="298"/>
                  </a:cubicBezTo>
                  <a:cubicBezTo>
                    <a:pt x="101" y="331"/>
                    <a:pt x="101" y="331"/>
                    <a:pt x="101" y="331"/>
                  </a:cubicBezTo>
                  <a:cubicBezTo>
                    <a:pt x="118" y="334"/>
                    <a:pt x="134" y="342"/>
                    <a:pt x="146" y="355"/>
                  </a:cubicBezTo>
                  <a:cubicBezTo>
                    <a:pt x="159" y="368"/>
                    <a:pt x="168" y="385"/>
                    <a:pt x="171" y="404"/>
                  </a:cubicBezTo>
                  <a:cubicBezTo>
                    <a:pt x="235" y="404"/>
                    <a:pt x="235" y="404"/>
                    <a:pt x="235" y="404"/>
                  </a:cubicBezTo>
                  <a:cubicBezTo>
                    <a:pt x="235" y="378"/>
                    <a:pt x="235" y="378"/>
                    <a:pt x="235" y="378"/>
                  </a:cubicBezTo>
                  <a:cubicBezTo>
                    <a:pt x="235" y="365"/>
                    <a:pt x="248" y="363"/>
                    <a:pt x="256" y="369"/>
                  </a:cubicBezTo>
                  <a:cubicBezTo>
                    <a:pt x="306" y="408"/>
                    <a:pt x="306" y="408"/>
                    <a:pt x="306" y="408"/>
                  </a:cubicBezTo>
                  <a:cubicBezTo>
                    <a:pt x="308" y="387"/>
                    <a:pt x="317" y="368"/>
                    <a:pt x="330" y="355"/>
                  </a:cubicBezTo>
                  <a:cubicBezTo>
                    <a:pt x="343" y="342"/>
                    <a:pt x="360" y="333"/>
                    <a:pt x="378" y="330"/>
                  </a:cubicBezTo>
                  <a:cubicBezTo>
                    <a:pt x="378" y="245"/>
                    <a:pt x="378" y="245"/>
                    <a:pt x="378" y="245"/>
                  </a:cubicBezTo>
                  <a:cubicBezTo>
                    <a:pt x="353" y="245"/>
                    <a:pt x="353" y="245"/>
                    <a:pt x="353" y="245"/>
                  </a:cubicBezTo>
                  <a:cubicBezTo>
                    <a:pt x="340" y="245"/>
                    <a:pt x="338" y="230"/>
                    <a:pt x="344" y="223"/>
                  </a:cubicBezTo>
                  <a:cubicBezTo>
                    <a:pt x="382" y="174"/>
                    <a:pt x="382" y="174"/>
                    <a:pt x="382" y="174"/>
                  </a:cubicBezTo>
                  <a:cubicBezTo>
                    <a:pt x="383" y="173"/>
                    <a:pt x="383" y="172"/>
                    <a:pt x="384" y="172"/>
                  </a:cubicBezTo>
                  <a:cubicBezTo>
                    <a:pt x="273" y="172"/>
                    <a:pt x="273" y="172"/>
                    <a:pt x="273" y="172"/>
                  </a:cubicBezTo>
                  <a:cubicBezTo>
                    <a:pt x="263" y="172"/>
                    <a:pt x="254" y="164"/>
                    <a:pt x="254" y="153"/>
                  </a:cubicBezTo>
                  <a:cubicBezTo>
                    <a:pt x="254" y="101"/>
                    <a:pt x="254" y="101"/>
                    <a:pt x="254" y="101"/>
                  </a:cubicBezTo>
                  <a:close/>
                  <a:moveTo>
                    <a:pt x="439" y="38"/>
                  </a:moveTo>
                  <a:cubicBezTo>
                    <a:pt x="292" y="38"/>
                    <a:pt x="292" y="38"/>
                    <a:pt x="292" y="38"/>
                  </a:cubicBezTo>
                  <a:cubicBezTo>
                    <a:pt x="292" y="134"/>
                    <a:pt x="292" y="134"/>
                    <a:pt x="292" y="134"/>
                  </a:cubicBezTo>
                  <a:cubicBezTo>
                    <a:pt x="439" y="134"/>
                    <a:pt x="439" y="134"/>
                    <a:pt x="439" y="134"/>
                  </a:cubicBezTo>
                  <a:cubicBezTo>
                    <a:pt x="439" y="38"/>
                    <a:pt x="439" y="38"/>
                    <a:pt x="439" y="38"/>
                  </a:cubicBezTo>
                  <a:close/>
                  <a:moveTo>
                    <a:pt x="425" y="382"/>
                  </a:moveTo>
                  <a:cubicBezTo>
                    <a:pt x="416" y="373"/>
                    <a:pt x="404" y="367"/>
                    <a:pt x="391" y="367"/>
                  </a:cubicBezTo>
                  <a:cubicBezTo>
                    <a:pt x="378" y="367"/>
                    <a:pt x="366" y="373"/>
                    <a:pt x="357" y="382"/>
                  </a:cubicBezTo>
                  <a:cubicBezTo>
                    <a:pt x="349" y="390"/>
                    <a:pt x="343" y="402"/>
                    <a:pt x="343" y="416"/>
                  </a:cubicBezTo>
                  <a:cubicBezTo>
                    <a:pt x="343" y="429"/>
                    <a:pt x="349" y="441"/>
                    <a:pt x="357" y="450"/>
                  </a:cubicBezTo>
                  <a:cubicBezTo>
                    <a:pt x="366" y="459"/>
                    <a:pt x="378" y="464"/>
                    <a:pt x="391" y="464"/>
                  </a:cubicBezTo>
                  <a:cubicBezTo>
                    <a:pt x="404" y="464"/>
                    <a:pt x="416" y="459"/>
                    <a:pt x="425" y="450"/>
                  </a:cubicBezTo>
                  <a:cubicBezTo>
                    <a:pt x="434" y="441"/>
                    <a:pt x="439" y="429"/>
                    <a:pt x="439" y="416"/>
                  </a:cubicBezTo>
                  <a:cubicBezTo>
                    <a:pt x="439" y="402"/>
                    <a:pt x="434" y="390"/>
                    <a:pt x="425" y="382"/>
                  </a:cubicBezTo>
                  <a:close/>
                  <a:moveTo>
                    <a:pt x="120" y="382"/>
                  </a:moveTo>
                  <a:cubicBezTo>
                    <a:pt x="111" y="373"/>
                    <a:pt x="99" y="367"/>
                    <a:pt x="86" y="367"/>
                  </a:cubicBezTo>
                  <a:cubicBezTo>
                    <a:pt x="73" y="367"/>
                    <a:pt x="61" y="373"/>
                    <a:pt x="52" y="382"/>
                  </a:cubicBezTo>
                  <a:cubicBezTo>
                    <a:pt x="43" y="390"/>
                    <a:pt x="38" y="402"/>
                    <a:pt x="38" y="416"/>
                  </a:cubicBezTo>
                  <a:cubicBezTo>
                    <a:pt x="38" y="429"/>
                    <a:pt x="43" y="441"/>
                    <a:pt x="52" y="450"/>
                  </a:cubicBezTo>
                  <a:cubicBezTo>
                    <a:pt x="61" y="459"/>
                    <a:pt x="73" y="464"/>
                    <a:pt x="86" y="464"/>
                  </a:cubicBezTo>
                  <a:cubicBezTo>
                    <a:pt x="99" y="464"/>
                    <a:pt x="111" y="459"/>
                    <a:pt x="120" y="450"/>
                  </a:cubicBezTo>
                  <a:cubicBezTo>
                    <a:pt x="128" y="441"/>
                    <a:pt x="134" y="429"/>
                    <a:pt x="134" y="416"/>
                  </a:cubicBezTo>
                  <a:cubicBezTo>
                    <a:pt x="134" y="402"/>
                    <a:pt x="128" y="390"/>
                    <a:pt x="120" y="3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500"/>
            </a:p>
          </p:txBody>
        </p:sp>
      </p:grpSp>
      <p:grpSp>
        <p:nvGrpSpPr>
          <p:cNvPr id="39" name="组合 38"/>
          <p:cNvGrpSpPr/>
          <p:nvPr/>
        </p:nvGrpSpPr>
        <p:grpSpPr>
          <a:xfrm>
            <a:off x="7023762" y="3206909"/>
            <a:ext cx="528968" cy="428006"/>
            <a:chOff x="7903081" y="894379"/>
            <a:chExt cx="675141" cy="626498"/>
          </a:xfrm>
          <a:solidFill>
            <a:schemeClr val="accent2"/>
          </a:solidFill>
          <a:effectLst/>
        </p:grpSpPr>
        <p:sp>
          <p:nvSpPr>
            <p:cNvPr id="40" name="Freeform 36"/>
            <p:cNvSpPr>
              <a:spLocks noEditPoints="1"/>
            </p:cNvSpPr>
            <p:nvPr/>
          </p:nvSpPr>
          <p:spPr bwMode="auto">
            <a:xfrm>
              <a:off x="7990491" y="894379"/>
              <a:ext cx="321479" cy="213587"/>
            </a:xfrm>
            <a:custGeom>
              <a:avLst/>
              <a:gdLst>
                <a:gd name="T0" fmla="*/ 133 w 372"/>
                <a:gd name="T1" fmla="*/ 185 h 247"/>
                <a:gd name="T2" fmla="*/ 118 w 372"/>
                <a:gd name="T3" fmla="*/ 152 h 247"/>
                <a:gd name="T4" fmla="*/ 136 w 372"/>
                <a:gd name="T5" fmla="*/ 115 h 247"/>
                <a:gd name="T6" fmla="*/ 180 w 372"/>
                <a:gd name="T7" fmla="*/ 100 h 247"/>
                <a:gd name="T8" fmla="*/ 180 w 372"/>
                <a:gd name="T9" fmla="*/ 84 h 247"/>
                <a:gd name="T10" fmla="*/ 205 w 372"/>
                <a:gd name="T11" fmla="*/ 84 h 247"/>
                <a:gd name="T12" fmla="*/ 205 w 372"/>
                <a:gd name="T13" fmla="*/ 99 h 247"/>
                <a:gd name="T14" fmla="*/ 246 w 372"/>
                <a:gd name="T15" fmla="*/ 114 h 247"/>
                <a:gd name="T16" fmla="*/ 263 w 372"/>
                <a:gd name="T17" fmla="*/ 152 h 247"/>
                <a:gd name="T18" fmla="*/ 221 w 372"/>
                <a:gd name="T19" fmla="*/ 152 h 247"/>
                <a:gd name="T20" fmla="*/ 215 w 372"/>
                <a:gd name="T21" fmla="*/ 136 h 247"/>
                <a:gd name="T22" fmla="*/ 167 w 372"/>
                <a:gd name="T23" fmla="*/ 134 h 247"/>
                <a:gd name="T24" fmla="*/ 167 w 372"/>
                <a:gd name="T25" fmla="*/ 156 h 247"/>
                <a:gd name="T26" fmla="*/ 217 w 372"/>
                <a:gd name="T27" fmla="*/ 171 h 247"/>
                <a:gd name="T28" fmla="*/ 251 w 372"/>
                <a:gd name="T29" fmla="*/ 188 h 247"/>
                <a:gd name="T30" fmla="*/ 266 w 372"/>
                <a:gd name="T31" fmla="*/ 223 h 247"/>
                <a:gd name="T32" fmla="*/ 265 w 372"/>
                <a:gd name="T33" fmla="*/ 234 h 247"/>
                <a:gd name="T34" fmla="*/ 259 w 372"/>
                <a:gd name="T35" fmla="*/ 246 h 247"/>
                <a:gd name="T36" fmla="*/ 222 w 372"/>
                <a:gd name="T37" fmla="*/ 230 h 247"/>
                <a:gd name="T38" fmla="*/ 217 w 372"/>
                <a:gd name="T39" fmla="*/ 217 h 247"/>
                <a:gd name="T40" fmla="*/ 133 w 372"/>
                <a:gd name="T41" fmla="*/ 185 h 247"/>
                <a:gd name="T42" fmla="*/ 191 w 372"/>
                <a:gd name="T43" fmla="*/ 39 h 247"/>
                <a:gd name="T44" fmla="*/ 83 w 372"/>
                <a:gd name="T45" fmla="*/ 83 h 247"/>
                <a:gd name="T46" fmla="*/ 39 w 372"/>
                <a:gd name="T47" fmla="*/ 191 h 247"/>
                <a:gd name="T48" fmla="*/ 44 w 372"/>
                <a:gd name="T49" fmla="*/ 231 h 247"/>
                <a:gd name="T50" fmla="*/ 9 w 372"/>
                <a:gd name="T51" fmla="*/ 247 h 247"/>
                <a:gd name="T52" fmla="*/ 0 w 372"/>
                <a:gd name="T53" fmla="*/ 191 h 247"/>
                <a:gd name="T54" fmla="*/ 56 w 372"/>
                <a:gd name="T55" fmla="*/ 56 h 247"/>
                <a:gd name="T56" fmla="*/ 191 w 372"/>
                <a:gd name="T57" fmla="*/ 0 h 247"/>
                <a:gd name="T58" fmla="*/ 326 w 372"/>
                <a:gd name="T59" fmla="*/ 56 h 247"/>
                <a:gd name="T60" fmla="*/ 372 w 372"/>
                <a:gd name="T61" fmla="*/ 132 h 247"/>
                <a:gd name="T62" fmla="*/ 339 w 372"/>
                <a:gd name="T63" fmla="*/ 152 h 247"/>
                <a:gd name="T64" fmla="*/ 299 w 372"/>
                <a:gd name="T65" fmla="*/ 83 h 247"/>
                <a:gd name="T66" fmla="*/ 191 w 372"/>
                <a:gd name="T67" fmla="*/ 39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72" h="247">
                  <a:moveTo>
                    <a:pt x="133" y="185"/>
                  </a:moveTo>
                  <a:cubicBezTo>
                    <a:pt x="123" y="177"/>
                    <a:pt x="118" y="166"/>
                    <a:pt x="118" y="152"/>
                  </a:cubicBezTo>
                  <a:cubicBezTo>
                    <a:pt x="118" y="136"/>
                    <a:pt x="124" y="124"/>
                    <a:pt x="136" y="115"/>
                  </a:cubicBezTo>
                  <a:cubicBezTo>
                    <a:pt x="147" y="105"/>
                    <a:pt x="160" y="100"/>
                    <a:pt x="180" y="100"/>
                  </a:cubicBezTo>
                  <a:cubicBezTo>
                    <a:pt x="180" y="84"/>
                    <a:pt x="180" y="84"/>
                    <a:pt x="180" y="84"/>
                  </a:cubicBezTo>
                  <a:cubicBezTo>
                    <a:pt x="205" y="84"/>
                    <a:pt x="205" y="84"/>
                    <a:pt x="205" y="84"/>
                  </a:cubicBezTo>
                  <a:cubicBezTo>
                    <a:pt x="205" y="99"/>
                    <a:pt x="205" y="99"/>
                    <a:pt x="205" y="99"/>
                  </a:cubicBezTo>
                  <a:cubicBezTo>
                    <a:pt x="224" y="100"/>
                    <a:pt x="235" y="104"/>
                    <a:pt x="246" y="114"/>
                  </a:cubicBezTo>
                  <a:cubicBezTo>
                    <a:pt x="257" y="123"/>
                    <a:pt x="262" y="136"/>
                    <a:pt x="263" y="152"/>
                  </a:cubicBezTo>
                  <a:cubicBezTo>
                    <a:pt x="221" y="152"/>
                    <a:pt x="221" y="152"/>
                    <a:pt x="221" y="152"/>
                  </a:cubicBezTo>
                  <a:cubicBezTo>
                    <a:pt x="220" y="145"/>
                    <a:pt x="218" y="140"/>
                    <a:pt x="215" y="136"/>
                  </a:cubicBezTo>
                  <a:cubicBezTo>
                    <a:pt x="208" y="128"/>
                    <a:pt x="176" y="128"/>
                    <a:pt x="167" y="134"/>
                  </a:cubicBezTo>
                  <a:cubicBezTo>
                    <a:pt x="161" y="139"/>
                    <a:pt x="160" y="151"/>
                    <a:pt x="167" y="156"/>
                  </a:cubicBezTo>
                  <a:cubicBezTo>
                    <a:pt x="175" y="162"/>
                    <a:pt x="205" y="167"/>
                    <a:pt x="217" y="171"/>
                  </a:cubicBezTo>
                  <a:cubicBezTo>
                    <a:pt x="232" y="176"/>
                    <a:pt x="244" y="181"/>
                    <a:pt x="251" y="188"/>
                  </a:cubicBezTo>
                  <a:cubicBezTo>
                    <a:pt x="261" y="197"/>
                    <a:pt x="266" y="208"/>
                    <a:pt x="266" y="223"/>
                  </a:cubicBezTo>
                  <a:cubicBezTo>
                    <a:pt x="266" y="227"/>
                    <a:pt x="266" y="231"/>
                    <a:pt x="265" y="234"/>
                  </a:cubicBezTo>
                  <a:cubicBezTo>
                    <a:pt x="263" y="238"/>
                    <a:pt x="261" y="242"/>
                    <a:pt x="259" y="246"/>
                  </a:cubicBezTo>
                  <a:cubicBezTo>
                    <a:pt x="247" y="240"/>
                    <a:pt x="235" y="235"/>
                    <a:pt x="222" y="230"/>
                  </a:cubicBezTo>
                  <a:cubicBezTo>
                    <a:pt x="223" y="225"/>
                    <a:pt x="221" y="220"/>
                    <a:pt x="217" y="217"/>
                  </a:cubicBezTo>
                  <a:cubicBezTo>
                    <a:pt x="200" y="204"/>
                    <a:pt x="158" y="207"/>
                    <a:pt x="133" y="185"/>
                  </a:cubicBezTo>
                  <a:close/>
                  <a:moveTo>
                    <a:pt x="191" y="39"/>
                  </a:moveTo>
                  <a:cubicBezTo>
                    <a:pt x="149" y="39"/>
                    <a:pt x="111" y="56"/>
                    <a:pt x="83" y="83"/>
                  </a:cubicBezTo>
                  <a:cubicBezTo>
                    <a:pt x="56" y="111"/>
                    <a:pt x="39" y="149"/>
                    <a:pt x="39" y="191"/>
                  </a:cubicBezTo>
                  <a:cubicBezTo>
                    <a:pt x="39" y="205"/>
                    <a:pt x="40" y="219"/>
                    <a:pt x="44" y="231"/>
                  </a:cubicBezTo>
                  <a:cubicBezTo>
                    <a:pt x="32" y="236"/>
                    <a:pt x="20" y="241"/>
                    <a:pt x="9" y="247"/>
                  </a:cubicBezTo>
                  <a:cubicBezTo>
                    <a:pt x="3" y="229"/>
                    <a:pt x="0" y="210"/>
                    <a:pt x="0" y="191"/>
                  </a:cubicBezTo>
                  <a:cubicBezTo>
                    <a:pt x="0" y="138"/>
                    <a:pt x="22" y="91"/>
                    <a:pt x="56" y="56"/>
                  </a:cubicBezTo>
                  <a:cubicBezTo>
                    <a:pt x="91" y="22"/>
                    <a:pt x="138" y="0"/>
                    <a:pt x="191" y="0"/>
                  </a:cubicBezTo>
                  <a:cubicBezTo>
                    <a:pt x="244" y="0"/>
                    <a:pt x="291" y="22"/>
                    <a:pt x="326" y="56"/>
                  </a:cubicBezTo>
                  <a:cubicBezTo>
                    <a:pt x="347" y="77"/>
                    <a:pt x="363" y="103"/>
                    <a:pt x="372" y="132"/>
                  </a:cubicBezTo>
                  <a:cubicBezTo>
                    <a:pt x="361" y="138"/>
                    <a:pt x="349" y="145"/>
                    <a:pt x="339" y="152"/>
                  </a:cubicBezTo>
                  <a:cubicBezTo>
                    <a:pt x="332" y="126"/>
                    <a:pt x="318" y="102"/>
                    <a:pt x="299" y="83"/>
                  </a:cubicBezTo>
                  <a:cubicBezTo>
                    <a:pt x="271" y="56"/>
                    <a:pt x="233" y="39"/>
                    <a:pt x="191"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500"/>
            </a:p>
          </p:txBody>
        </p:sp>
        <p:sp>
          <p:nvSpPr>
            <p:cNvPr id="41" name="Freeform 37"/>
            <p:cNvSpPr>
              <a:spLocks noEditPoints="1"/>
            </p:cNvSpPr>
            <p:nvPr/>
          </p:nvSpPr>
          <p:spPr bwMode="auto">
            <a:xfrm>
              <a:off x="8242846" y="1021288"/>
              <a:ext cx="335376" cy="351103"/>
            </a:xfrm>
            <a:custGeom>
              <a:avLst/>
              <a:gdLst>
                <a:gd name="T0" fmla="*/ 41 w 388"/>
                <a:gd name="T1" fmla="*/ 59 h 406"/>
                <a:gd name="T2" fmla="*/ 185 w 388"/>
                <a:gd name="T3" fmla="*/ 0 h 406"/>
                <a:gd name="T4" fmla="*/ 329 w 388"/>
                <a:gd name="T5" fmla="*/ 59 h 406"/>
                <a:gd name="T6" fmla="*/ 388 w 388"/>
                <a:gd name="T7" fmla="*/ 203 h 406"/>
                <a:gd name="T8" fmla="*/ 329 w 388"/>
                <a:gd name="T9" fmla="*/ 347 h 406"/>
                <a:gd name="T10" fmla="*/ 185 w 388"/>
                <a:gd name="T11" fmla="*/ 406 h 406"/>
                <a:gd name="T12" fmla="*/ 111 w 388"/>
                <a:gd name="T13" fmla="*/ 393 h 406"/>
                <a:gd name="T14" fmla="*/ 116 w 388"/>
                <a:gd name="T15" fmla="*/ 342 h 406"/>
                <a:gd name="T16" fmla="*/ 36 w 388"/>
                <a:gd name="T17" fmla="*/ 149 h 406"/>
                <a:gd name="T18" fmla="*/ 0 w 388"/>
                <a:gd name="T19" fmla="*/ 119 h 406"/>
                <a:gd name="T20" fmla="*/ 41 w 388"/>
                <a:gd name="T21" fmla="*/ 59 h 406"/>
                <a:gd name="T22" fmla="*/ 123 w 388"/>
                <a:gd name="T23" fmla="*/ 197 h 406"/>
                <a:gd name="T24" fmla="*/ 107 w 388"/>
                <a:gd name="T25" fmla="*/ 161 h 406"/>
                <a:gd name="T26" fmla="*/ 126 w 388"/>
                <a:gd name="T27" fmla="*/ 121 h 406"/>
                <a:gd name="T28" fmla="*/ 173 w 388"/>
                <a:gd name="T29" fmla="*/ 105 h 406"/>
                <a:gd name="T30" fmla="*/ 173 w 388"/>
                <a:gd name="T31" fmla="*/ 88 h 406"/>
                <a:gd name="T32" fmla="*/ 200 w 388"/>
                <a:gd name="T33" fmla="*/ 88 h 406"/>
                <a:gd name="T34" fmla="*/ 200 w 388"/>
                <a:gd name="T35" fmla="*/ 104 h 406"/>
                <a:gd name="T36" fmla="*/ 244 w 388"/>
                <a:gd name="T37" fmla="*/ 120 h 406"/>
                <a:gd name="T38" fmla="*/ 262 w 388"/>
                <a:gd name="T39" fmla="*/ 161 h 406"/>
                <a:gd name="T40" fmla="*/ 217 w 388"/>
                <a:gd name="T41" fmla="*/ 161 h 406"/>
                <a:gd name="T42" fmla="*/ 211 w 388"/>
                <a:gd name="T43" fmla="*/ 144 h 406"/>
                <a:gd name="T44" fmla="*/ 160 w 388"/>
                <a:gd name="T45" fmla="*/ 142 h 406"/>
                <a:gd name="T46" fmla="*/ 159 w 388"/>
                <a:gd name="T47" fmla="*/ 165 h 406"/>
                <a:gd name="T48" fmla="*/ 213 w 388"/>
                <a:gd name="T49" fmla="*/ 181 h 406"/>
                <a:gd name="T50" fmla="*/ 250 w 388"/>
                <a:gd name="T51" fmla="*/ 200 h 406"/>
                <a:gd name="T52" fmla="*/ 265 w 388"/>
                <a:gd name="T53" fmla="*/ 237 h 406"/>
                <a:gd name="T54" fmla="*/ 248 w 388"/>
                <a:gd name="T55" fmla="*/ 279 h 406"/>
                <a:gd name="T56" fmla="*/ 198 w 388"/>
                <a:gd name="T57" fmla="*/ 296 h 406"/>
                <a:gd name="T58" fmla="*/ 198 w 388"/>
                <a:gd name="T59" fmla="*/ 318 h 406"/>
                <a:gd name="T60" fmla="*/ 172 w 388"/>
                <a:gd name="T61" fmla="*/ 318 h 406"/>
                <a:gd name="T62" fmla="*/ 172 w 388"/>
                <a:gd name="T63" fmla="*/ 296 h 406"/>
                <a:gd name="T64" fmla="*/ 123 w 388"/>
                <a:gd name="T65" fmla="*/ 279 h 406"/>
                <a:gd name="T66" fmla="*/ 105 w 388"/>
                <a:gd name="T67" fmla="*/ 233 h 406"/>
                <a:gd name="T68" fmla="*/ 152 w 388"/>
                <a:gd name="T69" fmla="*/ 233 h 406"/>
                <a:gd name="T70" fmla="*/ 158 w 388"/>
                <a:gd name="T71" fmla="*/ 254 h 406"/>
                <a:gd name="T72" fmla="*/ 212 w 388"/>
                <a:gd name="T73" fmla="*/ 256 h 406"/>
                <a:gd name="T74" fmla="*/ 213 w 388"/>
                <a:gd name="T75" fmla="*/ 231 h 406"/>
                <a:gd name="T76" fmla="*/ 123 w 388"/>
                <a:gd name="T77" fmla="*/ 197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88" h="406">
                  <a:moveTo>
                    <a:pt x="41" y="59"/>
                  </a:moveTo>
                  <a:cubicBezTo>
                    <a:pt x="78" y="22"/>
                    <a:pt x="129" y="0"/>
                    <a:pt x="185" y="0"/>
                  </a:cubicBezTo>
                  <a:cubicBezTo>
                    <a:pt x="241" y="0"/>
                    <a:pt x="292" y="22"/>
                    <a:pt x="329" y="59"/>
                  </a:cubicBezTo>
                  <a:cubicBezTo>
                    <a:pt x="366" y="96"/>
                    <a:pt x="388" y="147"/>
                    <a:pt x="388" y="203"/>
                  </a:cubicBezTo>
                  <a:cubicBezTo>
                    <a:pt x="388" y="259"/>
                    <a:pt x="366" y="310"/>
                    <a:pt x="329" y="347"/>
                  </a:cubicBezTo>
                  <a:cubicBezTo>
                    <a:pt x="292" y="384"/>
                    <a:pt x="241" y="406"/>
                    <a:pt x="185" y="406"/>
                  </a:cubicBezTo>
                  <a:cubicBezTo>
                    <a:pt x="159" y="406"/>
                    <a:pt x="134" y="401"/>
                    <a:pt x="111" y="393"/>
                  </a:cubicBezTo>
                  <a:cubicBezTo>
                    <a:pt x="114" y="376"/>
                    <a:pt x="116" y="359"/>
                    <a:pt x="116" y="342"/>
                  </a:cubicBezTo>
                  <a:cubicBezTo>
                    <a:pt x="116" y="270"/>
                    <a:pt x="87" y="200"/>
                    <a:pt x="36" y="149"/>
                  </a:cubicBezTo>
                  <a:cubicBezTo>
                    <a:pt x="25" y="138"/>
                    <a:pt x="13" y="128"/>
                    <a:pt x="0" y="119"/>
                  </a:cubicBezTo>
                  <a:cubicBezTo>
                    <a:pt x="10" y="96"/>
                    <a:pt x="24" y="76"/>
                    <a:pt x="41" y="59"/>
                  </a:cubicBezTo>
                  <a:close/>
                  <a:moveTo>
                    <a:pt x="123" y="197"/>
                  </a:moveTo>
                  <a:cubicBezTo>
                    <a:pt x="112" y="188"/>
                    <a:pt x="107" y="176"/>
                    <a:pt x="107" y="161"/>
                  </a:cubicBezTo>
                  <a:cubicBezTo>
                    <a:pt x="107" y="144"/>
                    <a:pt x="113" y="131"/>
                    <a:pt x="126" y="121"/>
                  </a:cubicBezTo>
                  <a:cubicBezTo>
                    <a:pt x="138" y="111"/>
                    <a:pt x="152" y="105"/>
                    <a:pt x="173" y="105"/>
                  </a:cubicBezTo>
                  <a:cubicBezTo>
                    <a:pt x="173" y="88"/>
                    <a:pt x="173" y="88"/>
                    <a:pt x="173" y="88"/>
                  </a:cubicBezTo>
                  <a:cubicBezTo>
                    <a:pt x="200" y="88"/>
                    <a:pt x="200" y="88"/>
                    <a:pt x="200" y="88"/>
                  </a:cubicBezTo>
                  <a:cubicBezTo>
                    <a:pt x="200" y="104"/>
                    <a:pt x="200" y="104"/>
                    <a:pt x="200" y="104"/>
                  </a:cubicBezTo>
                  <a:cubicBezTo>
                    <a:pt x="220" y="105"/>
                    <a:pt x="233" y="110"/>
                    <a:pt x="244" y="120"/>
                  </a:cubicBezTo>
                  <a:cubicBezTo>
                    <a:pt x="255" y="130"/>
                    <a:pt x="261" y="143"/>
                    <a:pt x="262" y="161"/>
                  </a:cubicBezTo>
                  <a:cubicBezTo>
                    <a:pt x="217" y="161"/>
                    <a:pt x="217" y="161"/>
                    <a:pt x="217" y="161"/>
                  </a:cubicBezTo>
                  <a:cubicBezTo>
                    <a:pt x="216" y="154"/>
                    <a:pt x="214" y="148"/>
                    <a:pt x="211" y="144"/>
                  </a:cubicBezTo>
                  <a:cubicBezTo>
                    <a:pt x="203" y="135"/>
                    <a:pt x="168" y="135"/>
                    <a:pt x="160" y="142"/>
                  </a:cubicBezTo>
                  <a:cubicBezTo>
                    <a:pt x="152" y="147"/>
                    <a:pt x="152" y="160"/>
                    <a:pt x="159" y="165"/>
                  </a:cubicBezTo>
                  <a:cubicBezTo>
                    <a:pt x="168" y="172"/>
                    <a:pt x="200" y="177"/>
                    <a:pt x="213" y="181"/>
                  </a:cubicBezTo>
                  <a:cubicBezTo>
                    <a:pt x="229" y="186"/>
                    <a:pt x="242" y="193"/>
                    <a:pt x="250" y="200"/>
                  </a:cubicBezTo>
                  <a:cubicBezTo>
                    <a:pt x="260" y="209"/>
                    <a:pt x="265" y="221"/>
                    <a:pt x="265" y="237"/>
                  </a:cubicBezTo>
                  <a:cubicBezTo>
                    <a:pt x="265" y="256"/>
                    <a:pt x="260" y="270"/>
                    <a:pt x="248" y="279"/>
                  </a:cubicBezTo>
                  <a:cubicBezTo>
                    <a:pt x="236" y="289"/>
                    <a:pt x="222" y="295"/>
                    <a:pt x="198" y="296"/>
                  </a:cubicBezTo>
                  <a:cubicBezTo>
                    <a:pt x="198" y="318"/>
                    <a:pt x="198" y="318"/>
                    <a:pt x="198" y="318"/>
                  </a:cubicBezTo>
                  <a:cubicBezTo>
                    <a:pt x="172" y="318"/>
                    <a:pt x="172" y="318"/>
                    <a:pt x="172" y="318"/>
                  </a:cubicBezTo>
                  <a:cubicBezTo>
                    <a:pt x="172" y="296"/>
                    <a:pt x="172" y="296"/>
                    <a:pt x="172" y="296"/>
                  </a:cubicBezTo>
                  <a:cubicBezTo>
                    <a:pt x="150" y="295"/>
                    <a:pt x="136" y="290"/>
                    <a:pt x="123" y="279"/>
                  </a:cubicBezTo>
                  <a:cubicBezTo>
                    <a:pt x="111" y="268"/>
                    <a:pt x="105" y="252"/>
                    <a:pt x="105" y="233"/>
                  </a:cubicBezTo>
                  <a:cubicBezTo>
                    <a:pt x="152" y="233"/>
                    <a:pt x="152" y="233"/>
                    <a:pt x="152" y="233"/>
                  </a:cubicBezTo>
                  <a:cubicBezTo>
                    <a:pt x="153" y="243"/>
                    <a:pt x="155" y="250"/>
                    <a:pt x="158" y="254"/>
                  </a:cubicBezTo>
                  <a:cubicBezTo>
                    <a:pt x="167" y="265"/>
                    <a:pt x="203" y="263"/>
                    <a:pt x="212" y="256"/>
                  </a:cubicBezTo>
                  <a:cubicBezTo>
                    <a:pt x="220" y="251"/>
                    <a:pt x="221" y="237"/>
                    <a:pt x="213" y="231"/>
                  </a:cubicBezTo>
                  <a:cubicBezTo>
                    <a:pt x="195" y="216"/>
                    <a:pt x="150" y="220"/>
                    <a:pt x="123" y="19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500"/>
            </a:p>
          </p:txBody>
        </p:sp>
        <p:sp>
          <p:nvSpPr>
            <p:cNvPr id="42" name="Freeform 38"/>
            <p:cNvSpPr>
              <a:spLocks noEditPoints="1"/>
            </p:cNvSpPr>
            <p:nvPr/>
          </p:nvSpPr>
          <p:spPr bwMode="auto">
            <a:xfrm>
              <a:off x="7903081" y="1114915"/>
              <a:ext cx="406328" cy="405962"/>
            </a:xfrm>
            <a:custGeom>
              <a:avLst/>
              <a:gdLst>
                <a:gd name="T0" fmla="*/ 235 w 470"/>
                <a:gd name="T1" fmla="*/ 57 h 470"/>
                <a:gd name="T2" fmla="*/ 109 w 470"/>
                <a:gd name="T3" fmla="*/ 109 h 470"/>
                <a:gd name="T4" fmla="*/ 57 w 470"/>
                <a:gd name="T5" fmla="*/ 235 h 470"/>
                <a:gd name="T6" fmla="*/ 109 w 470"/>
                <a:gd name="T7" fmla="*/ 361 h 470"/>
                <a:gd name="T8" fmla="*/ 235 w 470"/>
                <a:gd name="T9" fmla="*/ 413 h 470"/>
                <a:gd name="T10" fmla="*/ 361 w 470"/>
                <a:gd name="T11" fmla="*/ 361 h 470"/>
                <a:gd name="T12" fmla="*/ 413 w 470"/>
                <a:gd name="T13" fmla="*/ 235 h 470"/>
                <a:gd name="T14" fmla="*/ 361 w 470"/>
                <a:gd name="T15" fmla="*/ 109 h 470"/>
                <a:gd name="T16" fmla="*/ 235 w 470"/>
                <a:gd name="T17" fmla="*/ 57 h 470"/>
                <a:gd name="T18" fmla="*/ 170 w 470"/>
                <a:gd name="T19" fmla="*/ 228 h 470"/>
                <a:gd name="T20" fmla="*/ 154 w 470"/>
                <a:gd name="T21" fmla="*/ 191 h 470"/>
                <a:gd name="T22" fmla="*/ 173 w 470"/>
                <a:gd name="T23" fmla="*/ 149 h 470"/>
                <a:gd name="T24" fmla="*/ 222 w 470"/>
                <a:gd name="T25" fmla="*/ 132 h 470"/>
                <a:gd name="T26" fmla="*/ 222 w 470"/>
                <a:gd name="T27" fmla="*/ 114 h 470"/>
                <a:gd name="T28" fmla="*/ 251 w 470"/>
                <a:gd name="T29" fmla="*/ 114 h 470"/>
                <a:gd name="T30" fmla="*/ 251 w 470"/>
                <a:gd name="T31" fmla="*/ 132 h 470"/>
                <a:gd name="T32" fmla="*/ 296 w 470"/>
                <a:gd name="T33" fmla="*/ 148 h 470"/>
                <a:gd name="T34" fmla="*/ 314 w 470"/>
                <a:gd name="T35" fmla="*/ 190 h 470"/>
                <a:gd name="T36" fmla="*/ 267 w 470"/>
                <a:gd name="T37" fmla="*/ 190 h 470"/>
                <a:gd name="T38" fmla="*/ 262 w 470"/>
                <a:gd name="T39" fmla="*/ 173 h 470"/>
                <a:gd name="T40" fmla="*/ 208 w 470"/>
                <a:gd name="T41" fmla="*/ 171 h 470"/>
                <a:gd name="T42" fmla="*/ 208 w 470"/>
                <a:gd name="T43" fmla="*/ 196 h 470"/>
                <a:gd name="T44" fmla="*/ 264 w 470"/>
                <a:gd name="T45" fmla="*/ 212 h 470"/>
                <a:gd name="T46" fmla="*/ 302 w 470"/>
                <a:gd name="T47" fmla="*/ 231 h 470"/>
                <a:gd name="T48" fmla="*/ 318 w 470"/>
                <a:gd name="T49" fmla="*/ 271 h 470"/>
                <a:gd name="T50" fmla="*/ 300 w 470"/>
                <a:gd name="T51" fmla="*/ 314 h 470"/>
                <a:gd name="T52" fmla="*/ 248 w 470"/>
                <a:gd name="T53" fmla="*/ 333 h 470"/>
                <a:gd name="T54" fmla="*/ 248 w 470"/>
                <a:gd name="T55" fmla="*/ 355 h 470"/>
                <a:gd name="T56" fmla="*/ 219 w 470"/>
                <a:gd name="T57" fmla="*/ 355 h 470"/>
                <a:gd name="T58" fmla="*/ 219 w 470"/>
                <a:gd name="T59" fmla="*/ 333 h 470"/>
                <a:gd name="T60" fmla="*/ 171 w 470"/>
                <a:gd name="T61" fmla="*/ 313 h 470"/>
                <a:gd name="T62" fmla="*/ 151 w 470"/>
                <a:gd name="T63" fmla="*/ 266 h 470"/>
                <a:gd name="T64" fmla="*/ 201 w 470"/>
                <a:gd name="T65" fmla="*/ 266 h 470"/>
                <a:gd name="T66" fmla="*/ 207 w 470"/>
                <a:gd name="T67" fmla="*/ 288 h 470"/>
                <a:gd name="T68" fmla="*/ 263 w 470"/>
                <a:gd name="T69" fmla="*/ 290 h 470"/>
                <a:gd name="T70" fmla="*/ 264 w 470"/>
                <a:gd name="T71" fmla="*/ 264 h 470"/>
                <a:gd name="T72" fmla="*/ 170 w 470"/>
                <a:gd name="T73" fmla="*/ 228 h 470"/>
                <a:gd name="T74" fmla="*/ 69 w 470"/>
                <a:gd name="T75" fmla="*/ 69 h 470"/>
                <a:gd name="T76" fmla="*/ 235 w 470"/>
                <a:gd name="T77" fmla="*/ 0 h 470"/>
                <a:gd name="T78" fmla="*/ 401 w 470"/>
                <a:gd name="T79" fmla="*/ 69 h 470"/>
                <a:gd name="T80" fmla="*/ 470 w 470"/>
                <a:gd name="T81" fmla="*/ 235 h 470"/>
                <a:gd name="T82" fmla="*/ 401 w 470"/>
                <a:gd name="T83" fmla="*/ 401 h 470"/>
                <a:gd name="T84" fmla="*/ 235 w 470"/>
                <a:gd name="T85" fmla="*/ 470 h 470"/>
                <a:gd name="T86" fmla="*/ 69 w 470"/>
                <a:gd name="T87" fmla="*/ 401 h 470"/>
                <a:gd name="T88" fmla="*/ 0 w 470"/>
                <a:gd name="T89" fmla="*/ 235 h 470"/>
                <a:gd name="T90" fmla="*/ 69 w 470"/>
                <a:gd name="T91" fmla="*/ 69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70" h="470">
                  <a:moveTo>
                    <a:pt x="235" y="57"/>
                  </a:moveTo>
                  <a:cubicBezTo>
                    <a:pt x="186" y="57"/>
                    <a:pt x="141" y="77"/>
                    <a:pt x="109" y="109"/>
                  </a:cubicBezTo>
                  <a:cubicBezTo>
                    <a:pt x="77" y="141"/>
                    <a:pt x="57" y="186"/>
                    <a:pt x="57" y="235"/>
                  </a:cubicBezTo>
                  <a:cubicBezTo>
                    <a:pt x="57" y="284"/>
                    <a:pt x="77" y="328"/>
                    <a:pt x="109" y="361"/>
                  </a:cubicBezTo>
                  <a:cubicBezTo>
                    <a:pt x="141" y="393"/>
                    <a:pt x="186" y="413"/>
                    <a:pt x="235" y="413"/>
                  </a:cubicBezTo>
                  <a:cubicBezTo>
                    <a:pt x="284" y="413"/>
                    <a:pt x="328" y="393"/>
                    <a:pt x="361" y="361"/>
                  </a:cubicBezTo>
                  <a:cubicBezTo>
                    <a:pt x="393" y="328"/>
                    <a:pt x="413" y="284"/>
                    <a:pt x="413" y="235"/>
                  </a:cubicBezTo>
                  <a:cubicBezTo>
                    <a:pt x="413" y="186"/>
                    <a:pt x="393" y="141"/>
                    <a:pt x="361" y="109"/>
                  </a:cubicBezTo>
                  <a:cubicBezTo>
                    <a:pt x="328" y="77"/>
                    <a:pt x="284" y="57"/>
                    <a:pt x="235" y="57"/>
                  </a:cubicBezTo>
                  <a:close/>
                  <a:moveTo>
                    <a:pt x="170" y="228"/>
                  </a:moveTo>
                  <a:cubicBezTo>
                    <a:pt x="159" y="219"/>
                    <a:pt x="154" y="207"/>
                    <a:pt x="154" y="191"/>
                  </a:cubicBezTo>
                  <a:cubicBezTo>
                    <a:pt x="154" y="174"/>
                    <a:pt x="160" y="160"/>
                    <a:pt x="173" y="149"/>
                  </a:cubicBezTo>
                  <a:cubicBezTo>
                    <a:pt x="186" y="139"/>
                    <a:pt x="200" y="133"/>
                    <a:pt x="222" y="132"/>
                  </a:cubicBezTo>
                  <a:cubicBezTo>
                    <a:pt x="222" y="114"/>
                    <a:pt x="222" y="114"/>
                    <a:pt x="222" y="114"/>
                  </a:cubicBezTo>
                  <a:cubicBezTo>
                    <a:pt x="251" y="114"/>
                    <a:pt x="251" y="114"/>
                    <a:pt x="251" y="114"/>
                  </a:cubicBezTo>
                  <a:cubicBezTo>
                    <a:pt x="251" y="132"/>
                    <a:pt x="251" y="132"/>
                    <a:pt x="251" y="132"/>
                  </a:cubicBezTo>
                  <a:cubicBezTo>
                    <a:pt x="272" y="133"/>
                    <a:pt x="284" y="138"/>
                    <a:pt x="296" y="148"/>
                  </a:cubicBezTo>
                  <a:cubicBezTo>
                    <a:pt x="308" y="158"/>
                    <a:pt x="313" y="172"/>
                    <a:pt x="314" y="190"/>
                  </a:cubicBezTo>
                  <a:cubicBezTo>
                    <a:pt x="267" y="190"/>
                    <a:pt x="267" y="190"/>
                    <a:pt x="267" y="190"/>
                  </a:cubicBezTo>
                  <a:cubicBezTo>
                    <a:pt x="266" y="182"/>
                    <a:pt x="265" y="177"/>
                    <a:pt x="262" y="173"/>
                  </a:cubicBezTo>
                  <a:cubicBezTo>
                    <a:pt x="254" y="164"/>
                    <a:pt x="218" y="164"/>
                    <a:pt x="208" y="171"/>
                  </a:cubicBezTo>
                  <a:cubicBezTo>
                    <a:pt x="201" y="177"/>
                    <a:pt x="200" y="190"/>
                    <a:pt x="208" y="196"/>
                  </a:cubicBezTo>
                  <a:cubicBezTo>
                    <a:pt x="217" y="203"/>
                    <a:pt x="250" y="208"/>
                    <a:pt x="264" y="212"/>
                  </a:cubicBezTo>
                  <a:cubicBezTo>
                    <a:pt x="281" y="218"/>
                    <a:pt x="294" y="224"/>
                    <a:pt x="302" y="231"/>
                  </a:cubicBezTo>
                  <a:cubicBezTo>
                    <a:pt x="313" y="241"/>
                    <a:pt x="318" y="254"/>
                    <a:pt x="318" y="271"/>
                  </a:cubicBezTo>
                  <a:cubicBezTo>
                    <a:pt x="319" y="290"/>
                    <a:pt x="312" y="304"/>
                    <a:pt x="300" y="314"/>
                  </a:cubicBezTo>
                  <a:cubicBezTo>
                    <a:pt x="288" y="325"/>
                    <a:pt x="272" y="332"/>
                    <a:pt x="248" y="333"/>
                  </a:cubicBezTo>
                  <a:cubicBezTo>
                    <a:pt x="248" y="355"/>
                    <a:pt x="248" y="355"/>
                    <a:pt x="248" y="355"/>
                  </a:cubicBezTo>
                  <a:cubicBezTo>
                    <a:pt x="219" y="355"/>
                    <a:pt x="219" y="355"/>
                    <a:pt x="219" y="355"/>
                  </a:cubicBezTo>
                  <a:cubicBezTo>
                    <a:pt x="219" y="333"/>
                    <a:pt x="219" y="333"/>
                    <a:pt x="219" y="333"/>
                  </a:cubicBezTo>
                  <a:cubicBezTo>
                    <a:pt x="196" y="333"/>
                    <a:pt x="183" y="325"/>
                    <a:pt x="171" y="313"/>
                  </a:cubicBezTo>
                  <a:cubicBezTo>
                    <a:pt x="158" y="302"/>
                    <a:pt x="151" y="286"/>
                    <a:pt x="151" y="266"/>
                  </a:cubicBezTo>
                  <a:cubicBezTo>
                    <a:pt x="201" y="266"/>
                    <a:pt x="201" y="266"/>
                    <a:pt x="201" y="266"/>
                  </a:cubicBezTo>
                  <a:cubicBezTo>
                    <a:pt x="202" y="276"/>
                    <a:pt x="204" y="283"/>
                    <a:pt x="207" y="288"/>
                  </a:cubicBezTo>
                  <a:cubicBezTo>
                    <a:pt x="216" y="299"/>
                    <a:pt x="254" y="297"/>
                    <a:pt x="263" y="290"/>
                  </a:cubicBezTo>
                  <a:cubicBezTo>
                    <a:pt x="272" y="284"/>
                    <a:pt x="272" y="271"/>
                    <a:pt x="264" y="264"/>
                  </a:cubicBezTo>
                  <a:cubicBezTo>
                    <a:pt x="245" y="249"/>
                    <a:pt x="198" y="252"/>
                    <a:pt x="170" y="228"/>
                  </a:cubicBezTo>
                  <a:close/>
                  <a:moveTo>
                    <a:pt x="69" y="69"/>
                  </a:moveTo>
                  <a:cubicBezTo>
                    <a:pt x="111" y="26"/>
                    <a:pt x="170" y="0"/>
                    <a:pt x="235" y="0"/>
                  </a:cubicBezTo>
                  <a:cubicBezTo>
                    <a:pt x="300" y="0"/>
                    <a:pt x="359" y="26"/>
                    <a:pt x="401" y="69"/>
                  </a:cubicBezTo>
                  <a:cubicBezTo>
                    <a:pt x="444" y="111"/>
                    <a:pt x="470" y="170"/>
                    <a:pt x="470" y="235"/>
                  </a:cubicBezTo>
                  <a:cubicBezTo>
                    <a:pt x="470" y="300"/>
                    <a:pt x="444" y="359"/>
                    <a:pt x="401" y="401"/>
                  </a:cubicBezTo>
                  <a:cubicBezTo>
                    <a:pt x="359" y="444"/>
                    <a:pt x="300" y="470"/>
                    <a:pt x="235" y="470"/>
                  </a:cubicBezTo>
                  <a:cubicBezTo>
                    <a:pt x="170" y="470"/>
                    <a:pt x="111" y="444"/>
                    <a:pt x="69" y="401"/>
                  </a:cubicBezTo>
                  <a:cubicBezTo>
                    <a:pt x="26" y="359"/>
                    <a:pt x="0" y="300"/>
                    <a:pt x="0" y="235"/>
                  </a:cubicBezTo>
                  <a:cubicBezTo>
                    <a:pt x="0" y="170"/>
                    <a:pt x="26" y="111"/>
                    <a:pt x="69"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500"/>
            </a:p>
          </p:txBody>
        </p:sp>
      </p:grpSp>
      <p:grpSp>
        <p:nvGrpSpPr>
          <p:cNvPr id="43" name="组合 42"/>
          <p:cNvGrpSpPr/>
          <p:nvPr/>
        </p:nvGrpSpPr>
        <p:grpSpPr>
          <a:xfrm>
            <a:off x="4833570" y="3173636"/>
            <a:ext cx="560201" cy="479976"/>
            <a:chOff x="5037571" y="856343"/>
            <a:chExt cx="715006" cy="702571"/>
          </a:xfrm>
          <a:solidFill>
            <a:schemeClr val="accent1"/>
          </a:solidFill>
          <a:effectLst/>
        </p:grpSpPr>
        <p:sp>
          <p:nvSpPr>
            <p:cNvPr id="44" name="Freeform 39"/>
            <p:cNvSpPr>
              <a:spLocks/>
            </p:cNvSpPr>
            <p:nvPr/>
          </p:nvSpPr>
          <p:spPr bwMode="auto">
            <a:xfrm>
              <a:off x="5468769" y="856343"/>
              <a:ext cx="244675" cy="244675"/>
            </a:xfrm>
            <a:custGeom>
              <a:avLst/>
              <a:gdLst>
                <a:gd name="T0" fmla="*/ 19 w 283"/>
                <a:gd name="T1" fmla="*/ 0 h 283"/>
                <a:gd name="T2" fmla="*/ 264 w 283"/>
                <a:gd name="T3" fmla="*/ 0 h 283"/>
                <a:gd name="T4" fmla="*/ 276 w 283"/>
                <a:gd name="T5" fmla="*/ 4 h 283"/>
                <a:gd name="T6" fmla="*/ 224 w 283"/>
                <a:gd name="T7" fmla="*/ 38 h 283"/>
                <a:gd name="T8" fmla="*/ 97 w 283"/>
                <a:gd name="T9" fmla="*/ 38 h 283"/>
                <a:gd name="T10" fmla="*/ 90 w 283"/>
                <a:gd name="T11" fmla="*/ 38 h 283"/>
                <a:gd name="T12" fmla="*/ 38 w 283"/>
                <a:gd name="T13" fmla="*/ 38 h 283"/>
                <a:gd name="T14" fmla="*/ 38 w 283"/>
                <a:gd name="T15" fmla="*/ 245 h 283"/>
                <a:gd name="T16" fmla="*/ 103 w 283"/>
                <a:gd name="T17" fmla="*/ 245 h 283"/>
                <a:gd name="T18" fmla="*/ 127 w 283"/>
                <a:gd name="T19" fmla="*/ 245 h 283"/>
                <a:gd name="T20" fmla="*/ 245 w 283"/>
                <a:gd name="T21" fmla="*/ 245 h 283"/>
                <a:gd name="T22" fmla="*/ 245 w 283"/>
                <a:gd name="T23" fmla="*/ 152 h 283"/>
                <a:gd name="T24" fmla="*/ 283 w 283"/>
                <a:gd name="T25" fmla="*/ 115 h 283"/>
                <a:gd name="T26" fmla="*/ 283 w 283"/>
                <a:gd name="T27" fmla="*/ 264 h 283"/>
                <a:gd name="T28" fmla="*/ 264 w 283"/>
                <a:gd name="T29" fmla="*/ 283 h 283"/>
                <a:gd name="T30" fmla="*/ 19 w 283"/>
                <a:gd name="T31" fmla="*/ 283 h 283"/>
                <a:gd name="T32" fmla="*/ 0 w 283"/>
                <a:gd name="T33" fmla="*/ 264 h 283"/>
                <a:gd name="T34" fmla="*/ 0 w 283"/>
                <a:gd name="T35" fmla="*/ 19 h 283"/>
                <a:gd name="T36" fmla="*/ 19 w 283"/>
                <a:gd name="T37" fmla="*/ 0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3" h="283">
                  <a:moveTo>
                    <a:pt x="19" y="0"/>
                  </a:moveTo>
                  <a:cubicBezTo>
                    <a:pt x="264" y="0"/>
                    <a:pt x="264" y="0"/>
                    <a:pt x="264" y="0"/>
                  </a:cubicBezTo>
                  <a:cubicBezTo>
                    <a:pt x="269" y="0"/>
                    <a:pt x="273" y="2"/>
                    <a:pt x="276" y="4"/>
                  </a:cubicBezTo>
                  <a:cubicBezTo>
                    <a:pt x="259" y="16"/>
                    <a:pt x="242" y="27"/>
                    <a:pt x="224" y="38"/>
                  </a:cubicBezTo>
                  <a:cubicBezTo>
                    <a:pt x="97" y="38"/>
                    <a:pt x="97" y="38"/>
                    <a:pt x="97" y="38"/>
                  </a:cubicBezTo>
                  <a:cubicBezTo>
                    <a:pt x="95" y="38"/>
                    <a:pt x="92" y="38"/>
                    <a:pt x="90" y="38"/>
                  </a:cubicBezTo>
                  <a:cubicBezTo>
                    <a:pt x="38" y="38"/>
                    <a:pt x="38" y="38"/>
                    <a:pt x="38" y="38"/>
                  </a:cubicBezTo>
                  <a:cubicBezTo>
                    <a:pt x="38" y="245"/>
                    <a:pt x="38" y="245"/>
                    <a:pt x="38" y="245"/>
                  </a:cubicBezTo>
                  <a:cubicBezTo>
                    <a:pt x="103" y="245"/>
                    <a:pt x="103" y="245"/>
                    <a:pt x="103" y="245"/>
                  </a:cubicBezTo>
                  <a:cubicBezTo>
                    <a:pt x="111" y="247"/>
                    <a:pt x="119" y="247"/>
                    <a:pt x="127" y="245"/>
                  </a:cubicBezTo>
                  <a:cubicBezTo>
                    <a:pt x="245" y="245"/>
                    <a:pt x="245" y="245"/>
                    <a:pt x="245" y="245"/>
                  </a:cubicBezTo>
                  <a:cubicBezTo>
                    <a:pt x="245" y="152"/>
                    <a:pt x="245" y="152"/>
                    <a:pt x="245" y="152"/>
                  </a:cubicBezTo>
                  <a:cubicBezTo>
                    <a:pt x="258" y="140"/>
                    <a:pt x="270" y="128"/>
                    <a:pt x="283" y="115"/>
                  </a:cubicBezTo>
                  <a:cubicBezTo>
                    <a:pt x="283" y="264"/>
                    <a:pt x="283" y="264"/>
                    <a:pt x="283" y="264"/>
                  </a:cubicBezTo>
                  <a:cubicBezTo>
                    <a:pt x="283" y="274"/>
                    <a:pt x="275" y="283"/>
                    <a:pt x="264" y="283"/>
                  </a:cubicBezTo>
                  <a:cubicBezTo>
                    <a:pt x="19" y="283"/>
                    <a:pt x="19" y="283"/>
                    <a:pt x="19" y="283"/>
                  </a:cubicBezTo>
                  <a:cubicBezTo>
                    <a:pt x="9" y="283"/>
                    <a:pt x="0" y="274"/>
                    <a:pt x="0" y="264"/>
                  </a:cubicBezTo>
                  <a:cubicBezTo>
                    <a:pt x="0" y="19"/>
                    <a:pt x="0" y="19"/>
                    <a:pt x="0" y="19"/>
                  </a:cubicBezTo>
                  <a:cubicBezTo>
                    <a:pt x="0" y="9"/>
                    <a:pt x="9" y="0"/>
                    <a:pt x="1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500"/>
            </a:p>
          </p:txBody>
        </p:sp>
        <p:sp>
          <p:nvSpPr>
            <p:cNvPr id="45" name="Freeform 40"/>
            <p:cNvSpPr>
              <a:spLocks noEditPoints="1"/>
            </p:cNvSpPr>
            <p:nvPr/>
          </p:nvSpPr>
          <p:spPr bwMode="auto">
            <a:xfrm>
              <a:off x="5037571" y="889259"/>
              <a:ext cx="423518" cy="669655"/>
            </a:xfrm>
            <a:custGeom>
              <a:avLst/>
              <a:gdLst>
                <a:gd name="T0" fmla="*/ 253 w 490"/>
                <a:gd name="T1" fmla="*/ 737 h 775"/>
                <a:gd name="T2" fmla="*/ 211 w 490"/>
                <a:gd name="T3" fmla="*/ 775 h 775"/>
                <a:gd name="T4" fmla="*/ 175 w 490"/>
                <a:gd name="T5" fmla="*/ 762 h 775"/>
                <a:gd name="T6" fmla="*/ 161 w 490"/>
                <a:gd name="T7" fmla="*/ 762 h 775"/>
                <a:gd name="T8" fmla="*/ 125 w 490"/>
                <a:gd name="T9" fmla="*/ 775 h 775"/>
                <a:gd name="T10" fmla="*/ 84 w 490"/>
                <a:gd name="T11" fmla="*/ 737 h 775"/>
                <a:gd name="T12" fmla="*/ 76 w 490"/>
                <a:gd name="T13" fmla="*/ 475 h 775"/>
                <a:gd name="T14" fmla="*/ 65 w 490"/>
                <a:gd name="T15" fmla="*/ 474 h 775"/>
                <a:gd name="T16" fmla="*/ 21 w 490"/>
                <a:gd name="T17" fmla="*/ 441 h 775"/>
                <a:gd name="T18" fmla="*/ 19 w 490"/>
                <a:gd name="T19" fmla="*/ 217 h 775"/>
                <a:gd name="T20" fmla="*/ 48 w 490"/>
                <a:gd name="T21" fmla="*/ 192 h 775"/>
                <a:gd name="T22" fmla="*/ 121 w 490"/>
                <a:gd name="T23" fmla="*/ 183 h 775"/>
                <a:gd name="T24" fmla="*/ 132 w 490"/>
                <a:gd name="T25" fmla="*/ 189 h 775"/>
                <a:gd name="T26" fmla="*/ 168 w 490"/>
                <a:gd name="T27" fmla="*/ 243 h 775"/>
                <a:gd name="T28" fmla="*/ 204 w 490"/>
                <a:gd name="T29" fmla="*/ 189 h 775"/>
                <a:gd name="T30" fmla="*/ 216 w 490"/>
                <a:gd name="T31" fmla="*/ 183 h 775"/>
                <a:gd name="T32" fmla="*/ 257 w 490"/>
                <a:gd name="T33" fmla="*/ 188 h 775"/>
                <a:gd name="T34" fmla="*/ 293 w 490"/>
                <a:gd name="T35" fmla="*/ 205 h 775"/>
                <a:gd name="T36" fmla="*/ 331 w 490"/>
                <a:gd name="T37" fmla="*/ 251 h 775"/>
                <a:gd name="T38" fmla="*/ 339 w 490"/>
                <a:gd name="T39" fmla="*/ 259 h 775"/>
                <a:gd name="T40" fmla="*/ 355 w 490"/>
                <a:gd name="T41" fmla="*/ 261 h 775"/>
                <a:gd name="T42" fmla="*/ 362 w 490"/>
                <a:gd name="T43" fmla="*/ 256 h 775"/>
                <a:gd name="T44" fmla="*/ 406 w 490"/>
                <a:gd name="T45" fmla="*/ 223 h 775"/>
                <a:gd name="T46" fmla="*/ 452 w 490"/>
                <a:gd name="T47" fmla="*/ 284 h 775"/>
                <a:gd name="T48" fmla="*/ 405 w 490"/>
                <a:gd name="T49" fmla="*/ 318 h 775"/>
                <a:gd name="T50" fmla="*/ 357 w 490"/>
                <a:gd name="T51" fmla="*/ 346 h 775"/>
                <a:gd name="T52" fmla="*/ 321 w 490"/>
                <a:gd name="T53" fmla="*/ 343 h 775"/>
                <a:gd name="T54" fmla="*/ 275 w 490"/>
                <a:gd name="T55" fmla="*/ 302 h 775"/>
                <a:gd name="T56" fmla="*/ 265 w 490"/>
                <a:gd name="T57" fmla="*/ 291 h 775"/>
                <a:gd name="T58" fmla="*/ 253 w 490"/>
                <a:gd name="T59" fmla="*/ 737 h 775"/>
                <a:gd name="T60" fmla="*/ 170 w 490"/>
                <a:gd name="T61" fmla="*/ 1 h 775"/>
                <a:gd name="T62" fmla="*/ 236 w 490"/>
                <a:gd name="T63" fmla="*/ 74 h 775"/>
                <a:gd name="T64" fmla="*/ 167 w 490"/>
                <a:gd name="T65" fmla="*/ 159 h 775"/>
                <a:gd name="T66" fmla="*/ 100 w 490"/>
                <a:gd name="T67" fmla="*/ 71 h 775"/>
                <a:gd name="T68" fmla="*/ 170 w 490"/>
                <a:gd name="T69"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0" h="775">
                  <a:moveTo>
                    <a:pt x="253" y="737"/>
                  </a:moveTo>
                  <a:cubicBezTo>
                    <a:pt x="252" y="758"/>
                    <a:pt x="230" y="775"/>
                    <a:pt x="211" y="775"/>
                  </a:cubicBezTo>
                  <a:cubicBezTo>
                    <a:pt x="198" y="775"/>
                    <a:pt x="182" y="770"/>
                    <a:pt x="175" y="762"/>
                  </a:cubicBezTo>
                  <a:cubicBezTo>
                    <a:pt x="172" y="757"/>
                    <a:pt x="165" y="757"/>
                    <a:pt x="161" y="762"/>
                  </a:cubicBezTo>
                  <a:cubicBezTo>
                    <a:pt x="155" y="770"/>
                    <a:pt x="138" y="775"/>
                    <a:pt x="125" y="775"/>
                  </a:cubicBezTo>
                  <a:cubicBezTo>
                    <a:pt x="106" y="775"/>
                    <a:pt x="85" y="758"/>
                    <a:pt x="84" y="737"/>
                  </a:cubicBezTo>
                  <a:cubicBezTo>
                    <a:pt x="76" y="475"/>
                    <a:pt x="76" y="475"/>
                    <a:pt x="76" y="475"/>
                  </a:cubicBezTo>
                  <a:cubicBezTo>
                    <a:pt x="65" y="474"/>
                    <a:pt x="65" y="474"/>
                    <a:pt x="65" y="474"/>
                  </a:cubicBezTo>
                  <a:cubicBezTo>
                    <a:pt x="47" y="472"/>
                    <a:pt x="24" y="459"/>
                    <a:pt x="21" y="441"/>
                  </a:cubicBezTo>
                  <a:cubicBezTo>
                    <a:pt x="0" y="331"/>
                    <a:pt x="4" y="332"/>
                    <a:pt x="19" y="217"/>
                  </a:cubicBezTo>
                  <a:cubicBezTo>
                    <a:pt x="21" y="209"/>
                    <a:pt x="31" y="194"/>
                    <a:pt x="48" y="192"/>
                  </a:cubicBezTo>
                  <a:cubicBezTo>
                    <a:pt x="121" y="183"/>
                    <a:pt x="121" y="183"/>
                    <a:pt x="121" y="183"/>
                  </a:cubicBezTo>
                  <a:cubicBezTo>
                    <a:pt x="125" y="183"/>
                    <a:pt x="130" y="185"/>
                    <a:pt x="132" y="189"/>
                  </a:cubicBezTo>
                  <a:cubicBezTo>
                    <a:pt x="168" y="243"/>
                    <a:pt x="168" y="243"/>
                    <a:pt x="168" y="243"/>
                  </a:cubicBezTo>
                  <a:cubicBezTo>
                    <a:pt x="204" y="189"/>
                    <a:pt x="204" y="189"/>
                    <a:pt x="204" y="189"/>
                  </a:cubicBezTo>
                  <a:cubicBezTo>
                    <a:pt x="207" y="185"/>
                    <a:pt x="211" y="183"/>
                    <a:pt x="216" y="183"/>
                  </a:cubicBezTo>
                  <a:cubicBezTo>
                    <a:pt x="257" y="188"/>
                    <a:pt x="257" y="188"/>
                    <a:pt x="257" y="188"/>
                  </a:cubicBezTo>
                  <a:cubicBezTo>
                    <a:pt x="278" y="191"/>
                    <a:pt x="285" y="196"/>
                    <a:pt x="293" y="205"/>
                  </a:cubicBezTo>
                  <a:cubicBezTo>
                    <a:pt x="307" y="223"/>
                    <a:pt x="320" y="239"/>
                    <a:pt x="331" y="251"/>
                  </a:cubicBezTo>
                  <a:cubicBezTo>
                    <a:pt x="334" y="254"/>
                    <a:pt x="336" y="257"/>
                    <a:pt x="339" y="259"/>
                  </a:cubicBezTo>
                  <a:cubicBezTo>
                    <a:pt x="343" y="264"/>
                    <a:pt x="350" y="264"/>
                    <a:pt x="355" y="261"/>
                  </a:cubicBezTo>
                  <a:cubicBezTo>
                    <a:pt x="357" y="259"/>
                    <a:pt x="360" y="258"/>
                    <a:pt x="362" y="256"/>
                  </a:cubicBezTo>
                  <a:cubicBezTo>
                    <a:pt x="373" y="248"/>
                    <a:pt x="393" y="233"/>
                    <a:pt x="406" y="223"/>
                  </a:cubicBezTo>
                  <a:cubicBezTo>
                    <a:pt x="442" y="195"/>
                    <a:pt x="490" y="255"/>
                    <a:pt x="452" y="284"/>
                  </a:cubicBezTo>
                  <a:cubicBezTo>
                    <a:pt x="438" y="294"/>
                    <a:pt x="418" y="310"/>
                    <a:pt x="405" y="318"/>
                  </a:cubicBezTo>
                  <a:cubicBezTo>
                    <a:pt x="386" y="332"/>
                    <a:pt x="369" y="342"/>
                    <a:pt x="357" y="346"/>
                  </a:cubicBezTo>
                  <a:cubicBezTo>
                    <a:pt x="346" y="351"/>
                    <a:pt x="332" y="351"/>
                    <a:pt x="321" y="343"/>
                  </a:cubicBezTo>
                  <a:cubicBezTo>
                    <a:pt x="305" y="333"/>
                    <a:pt x="291" y="320"/>
                    <a:pt x="275" y="302"/>
                  </a:cubicBezTo>
                  <a:cubicBezTo>
                    <a:pt x="272" y="299"/>
                    <a:pt x="269" y="295"/>
                    <a:pt x="265" y="291"/>
                  </a:cubicBezTo>
                  <a:cubicBezTo>
                    <a:pt x="253" y="737"/>
                    <a:pt x="253" y="737"/>
                    <a:pt x="253" y="737"/>
                  </a:cubicBezTo>
                  <a:close/>
                  <a:moveTo>
                    <a:pt x="170" y="1"/>
                  </a:moveTo>
                  <a:cubicBezTo>
                    <a:pt x="207" y="2"/>
                    <a:pt x="237" y="34"/>
                    <a:pt x="236" y="74"/>
                  </a:cubicBezTo>
                  <a:cubicBezTo>
                    <a:pt x="235" y="113"/>
                    <a:pt x="204" y="160"/>
                    <a:pt x="167" y="159"/>
                  </a:cubicBezTo>
                  <a:cubicBezTo>
                    <a:pt x="129" y="159"/>
                    <a:pt x="100" y="110"/>
                    <a:pt x="100" y="71"/>
                  </a:cubicBezTo>
                  <a:cubicBezTo>
                    <a:pt x="101" y="32"/>
                    <a:pt x="132" y="0"/>
                    <a:pt x="17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500"/>
            </a:p>
          </p:txBody>
        </p:sp>
        <p:sp>
          <p:nvSpPr>
            <p:cNvPr id="46" name="Freeform 41"/>
            <p:cNvSpPr>
              <a:spLocks/>
            </p:cNvSpPr>
            <p:nvPr/>
          </p:nvSpPr>
          <p:spPr bwMode="auto">
            <a:xfrm>
              <a:off x="5532772" y="870972"/>
              <a:ext cx="219805" cy="176283"/>
            </a:xfrm>
            <a:custGeom>
              <a:avLst/>
              <a:gdLst>
                <a:gd name="T0" fmla="*/ 35 w 254"/>
                <a:gd name="T1" fmla="*/ 62 h 204"/>
                <a:gd name="T2" fmla="*/ 0 w 254"/>
                <a:gd name="T3" fmla="*/ 66 h 204"/>
                <a:gd name="T4" fmla="*/ 11 w 254"/>
                <a:gd name="T5" fmla="*/ 171 h 204"/>
                <a:gd name="T6" fmla="*/ 48 w 254"/>
                <a:gd name="T7" fmla="*/ 195 h 204"/>
                <a:gd name="T8" fmla="*/ 243 w 254"/>
                <a:gd name="T9" fmla="*/ 20 h 204"/>
                <a:gd name="T10" fmla="*/ 230 w 254"/>
                <a:gd name="T11" fmla="*/ 7 h 204"/>
                <a:gd name="T12" fmla="*/ 53 w 254"/>
                <a:gd name="T13" fmla="*/ 116 h 204"/>
                <a:gd name="T14" fmla="*/ 35 w 254"/>
                <a:gd name="T15" fmla="*/ 62 h 2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4" h="204">
                  <a:moveTo>
                    <a:pt x="35" y="62"/>
                  </a:moveTo>
                  <a:cubicBezTo>
                    <a:pt x="31" y="48"/>
                    <a:pt x="0" y="51"/>
                    <a:pt x="0" y="66"/>
                  </a:cubicBezTo>
                  <a:cubicBezTo>
                    <a:pt x="0" y="113"/>
                    <a:pt x="4" y="130"/>
                    <a:pt x="11" y="171"/>
                  </a:cubicBezTo>
                  <a:cubicBezTo>
                    <a:pt x="14" y="186"/>
                    <a:pt x="36" y="204"/>
                    <a:pt x="48" y="195"/>
                  </a:cubicBezTo>
                  <a:cubicBezTo>
                    <a:pt x="133" y="135"/>
                    <a:pt x="169" y="92"/>
                    <a:pt x="243" y="20"/>
                  </a:cubicBezTo>
                  <a:cubicBezTo>
                    <a:pt x="254" y="9"/>
                    <a:pt x="240" y="0"/>
                    <a:pt x="230" y="7"/>
                  </a:cubicBezTo>
                  <a:cubicBezTo>
                    <a:pt x="158" y="56"/>
                    <a:pt x="123" y="73"/>
                    <a:pt x="53" y="116"/>
                  </a:cubicBezTo>
                  <a:cubicBezTo>
                    <a:pt x="42" y="95"/>
                    <a:pt x="40" y="80"/>
                    <a:pt x="35"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500"/>
            </a:p>
          </p:txBody>
        </p:sp>
      </p:grpSp>
      <p:grpSp>
        <p:nvGrpSpPr>
          <p:cNvPr id="47" name="组合 46"/>
          <p:cNvGrpSpPr/>
          <p:nvPr/>
        </p:nvGrpSpPr>
        <p:grpSpPr>
          <a:xfrm>
            <a:off x="7023763" y="4987682"/>
            <a:ext cx="555616" cy="457490"/>
            <a:chOff x="6460269" y="872801"/>
            <a:chExt cx="709154" cy="669655"/>
          </a:xfrm>
          <a:solidFill>
            <a:schemeClr val="accent3"/>
          </a:solidFill>
          <a:effectLst/>
        </p:grpSpPr>
        <p:sp>
          <p:nvSpPr>
            <p:cNvPr id="48" name="Freeform 42"/>
            <p:cNvSpPr>
              <a:spLocks noEditPoints="1"/>
            </p:cNvSpPr>
            <p:nvPr/>
          </p:nvSpPr>
          <p:spPr bwMode="auto">
            <a:xfrm>
              <a:off x="6460269" y="872801"/>
              <a:ext cx="442902" cy="669655"/>
            </a:xfrm>
            <a:custGeom>
              <a:avLst/>
              <a:gdLst>
                <a:gd name="T0" fmla="*/ 250 w 512"/>
                <a:gd name="T1" fmla="*/ 737 h 775"/>
                <a:gd name="T2" fmla="*/ 209 w 512"/>
                <a:gd name="T3" fmla="*/ 775 h 775"/>
                <a:gd name="T4" fmla="*/ 173 w 512"/>
                <a:gd name="T5" fmla="*/ 762 h 775"/>
                <a:gd name="T6" fmla="*/ 159 w 512"/>
                <a:gd name="T7" fmla="*/ 762 h 775"/>
                <a:gd name="T8" fmla="*/ 124 w 512"/>
                <a:gd name="T9" fmla="*/ 775 h 775"/>
                <a:gd name="T10" fmla="*/ 83 w 512"/>
                <a:gd name="T11" fmla="*/ 737 h 775"/>
                <a:gd name="T12" fmla="*/ 75 w 512"/>
                <a:gd name="T13" fmla="*/ 475 h 775"/>
                <a:gd name="T14" fmla="*/ 65 w 512"/>
                <a:gd name="T15" fmla="*/ 474 h 775"/>
                <a:gd name="T16" fmla="*/ 21 w 512"/>
                <a:gd name="T17" fmla="*/ 441 h 775"/>
                <a:gd name="T18" fmla="*/ 19 w 512"/>
                <a:gd name="T19" fmla="*/ 214 h 775"/>
                <a:gd name="T20" fmla="*/ 48 w 512"/>
                <a:gd name="T21" fmla="*/ 189 h 775"/>
                <a:gd name="T22" fmla="*/ 119 w 512"/>
                <a:gd name="T23" fmla="*/ 181 h 775"/>
                <a:gd name="T24" fmla="*/ 131 w 512"/>
                <a:gd name="T25" fmla="*/ 186 h 775"/>
                <a:gd name="T26" fmla="*/ 166 w 512"/>
                <a:gd name="T27" fmla="*/ 239 h 775"/>
                <a:gd name="T28" fmla="*/ 202 w 512"/>
                <a:gd name="T29" fmla="*/ 186 h 775"/>
                <a:gd name="T30" fmla="*/ 213 w 512"/>
                <a:gd name="T31" fmla="*/ 181 h 775"/>
                <a:gd name="T32" fmla="*/ 269 w 512"/>
                <a:gd name="T33" fmla="*/ 184 h 775"/>
                <a:gd name="T34" fmla="*/ 286 w 512"/>
                <a:gd name="T35" fmla="*/ 190 h 775"/>
                <a:gd name="T36" fmla="*/ 361 w 512"/>
                <a:gd name="T37" fmla="*/ 220 h 775"/>
                <a:gd name="T38" fmla="*/ 454 w 512"/>
                <a:gd name="T39" fmla="*/ 179 h 775"/>
                <a:gd name="T40" fmla="*/ 503 w 512"/>
                <a:gd name="T41" fmla="*/ 193 h 775"/>
                <a:gd name="T42" fmla="*/ 488 w 512"/>
                <a:gd name="T43" fmla="*/ 243 h 775"/>
                <a:gd name="T44" fmla="*/ 382 w 512"/>
                <a:gd name="T45" fmla="*/ 290 h 775"/>
                <a:gd name="T46" fmla="*/ 359 w 512"/>
                <a:gd name="T47" fmla="*/ 294 h 775"/>
                <a:gd name="T48" fmla="*/ 266 w 512"/>
                <a:gd name="T49" fmla="*/ 263 h 775"/>
                <a:gd name="T50" fmla="*/ 261 w 512"/>
                <a:gd name="T51" fmla="*/ 265 h 775"/>
                <a:gd name="T52" fmla="*/ 250 w 512"/>
                <a:gd name="T53" fmla="*/ 737 h 775"/>
                <a:gd name="T54" fmla="*/ 168 w 512"/>
                <a:gd name="T55" fmla="*/ 1 h 775"/>
                <a:gd name="T56" fmla="*/ 233 w 512"/>
                <a:gd name="T57" fmla="*/ 72 h 775"/>
                <a:gd name="T58" fmla="*/ 165 w 512"/>
                <a:gd name="T59" fmla="*/ 157 h 775"/>
                <a:gd name="T60" fmla="*/ 99 w 512"/>
                <a:gd name="T61" fmla="*/ 70 h 775"/>
                <a:gd name="T62" fmla="*/ 168 w 512"/>
                <a:gd name="T63"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12" h="775">
                  <a:moveTo>
                    <a:pt x="250" y="737"/>
                  </a:moveTo>
                  <a:cubicBezTo>
                    <a:pt x="249" y="758"/>
                    <a:pt x="228" y="775"/>
                    <a:pt x="209" y="775"/>
                  </a:cubicBezTo>
                  <a:cubicBezTo>
                    <a:pt x="196" y="775"/>
                    <a:pt x="180" y="770"/>
                    <a:pt x="173" y="762"/>
                  </a:cubicBezTo>
                  <a:cubicBezTo>
                    <a:pt x="170" y="757"/>
                    <a:pt x="163" y="757"/>
                    <a:pt x="159" y="762"/>
                  </a:cubicBezTo>
                  <a:cubicBezTo>
                    <a:pt x="153" y="770"/>
                    <a:pt x="137" y="775"/>
                    <a:pt x="124" y="775"/>
                  </a:cubicBezTo>
                  <a:cubicBezTo>
                    <a:pt x="105" y="775"/>
                    <a:pt x="84" y="758"/>
                    <a:pt x="83" y="737"/>
                  </a:cubicBezTo>
                  <a:cubicBezTo>
                    <a:pt x="75" y="475"/>
                    <a:pt x="75" y="475"/>
                    <a:pt x="75" y="475"/>
                  </a:cubicBezTo>
                  <a:cubicBezTo>
                    <a:pt x="65" y="474"/>
                    <a:pt x="65" y="474"/>
                    <a:pt x="65" y="474"/>
                  </a:cubicBezTo>
                  <a:cubicBezTo>
                    <a:pt x="46" y="472"/>
                    <a:pt x="24" y="460"/>
                    <a:pt x="21" y="441"/>
                  </a:cubicBezTo>
                  <a:cubicBezTo>
                    <a:pt x="0" y="333"/>
                    <a:pt x="4" y="328"/>
                    <a:pt x="19" y="214"/>
                  </a:cubicBezTo>
                  <a:cubicBezTo>
                    <a:pt x="21" y="206"/>
                    <a:pt x="30" y="191"/>
                    <a:pt x="48" y="189"/>
                  </a:cubicBezTo>
                  <a:cubicBezTo>
                    <a:pt x="119" y="181"/>
                    <a:pt x="119" y="181"/>
                    <a:pt x="119" y="181"/>
                  </a:cubicBezTo>
                  <a:cubicBezTo>
                    <a:pt x="124" y="180"/>
                    <a:pt x="128" y="182"/>
                    <a:pt x="131" y="186"/>
                  </a:cubicBezTo>
                  <a:cubicBezTo>
                    <a:pt x="166" y="239"/>
                    <a:pt x="166" y="239"/>
                    <a:pt x="166" y="239"/>
                  </a:cubicBezTo>
                  <a:cubicBezTo>
                    <a:pt x="202" y="186"/>
                    <a:pt x="202" y="186"/>
                    <a:pt x="202" y="186"/>
                  </a:cubicBezTo>
                  <a:cubicBezTo>
                    <a:pt x="204" y="182"/>
                    <a:pt x="209" y="180"/>
                    <a:pt x="213" y="181"/>
                  </a:cubicBezTo>
                  <a:cubicBezTo>
                    <a:pt x="219" y="181"/>
                    <a:pt x="248" y="183"/>
                    <a:pt x="269" y="184"/>
                  </a:cubicBezTo>
                  <a:cubicBezTo>
                    <a:pt x="275" y="185"/>
                    <a:pt x="281" y="186"/>
                    <a:pt x="286" y="190"/>
                  </a:cubicBezTo>
                  <a:cubicBezTo>
                    <a:pt x="309" y="204"/>
                    <a:pt x="334" y="215"/>
                    <a:pt x="361" y="220"/>
                  </a:cubicBezTo>
                  <a:cubicBezTo>
                    <a:pt x="393" y="209"/>
                    <a:pt x="424" y="195"/>
                    <a:pt x="454" y="179"/>
                  </a:cubicBezTo>
                  <a:cubicBezTo>
                    <a:pt x="471" y="169"/>
                    <a:pt x="493" y="176"/>
                    <a:pt x="503" y="193"/>
                  </a:cubicBezTo>
                  <a:cubicBezTo>
                    <a:pt x="512" y="211"/>
                    <a:pt x="506" y="233"/>
                    <a:pt x="488" y="243"/>
                  </a:cubicBezTo>
                  <a:cubicBezTo>
                    <a:pt x="452" y="262"/>
                    <a:pt x="420" y="274"/>
                    <a:pt x="382" y="290"/>
                  </a:cubicBezTo>
                  <a:cubicBezTo>
                    <a:pt x="375" y="293"/>
                    <a:pt x="367" y="295"/>
                    <a:pt x="359" y="294"/>
                  </a:cubicBezTo>
                  <a:cubicBezTo>
                    <a:pt x="326" y="288"/>
                    <a:pt x="296" y="279"/>
                    <a:pt x="266" y="263"/>
                  </a:cubicBezTo>
                  <a:cubicBezTo>
                    <a:pt x="261" y="265"/>
                    <a:pt x="261" y="265"/>
                    <a:pt x="261" y="265"/>
                  </a:cubicBezTo>
                  <a:cubicBezTo>
                    <a:pt x="250" y="737"/>
                    <a:pt x="250" y="737"/>
                    <a:pt x="250" y="737"/>
                  </a:cubicBezTo>
                  <a:close/>
                  <a:moveTo>
                    <a:pt x="168" y="1"/>
                  </a:moveTo>
                  <a:cubicBezTo>
                    <a:pt x="205" y="1"/>
                    <a:pt x="234" y="33"/>
                    <a:pt x="233" y="72"/>
                  </a:cubicBezTo>
                  <a:cubicBezTo>
                    <a:pt x="233" y="111"/>
                    <a:pt x="202" y="158"/>
                    <a:pt x="165" y="157"/>
                  </a:cubicBezTo>
                  <a:cubicBezTo>
                    <a:pt x="128" y="156"/>
                    <a:pt x="99" y="109"/>
                    <a:pt x="99" y="70"/>
                  </a:cubicBezTo>
                  <a:cubicBezTo>
                    <a:pt x="100" y="31"/>
                    <a:pt x="131" y="0"/>
                    <a:pt x="16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500"/>
            </a:p>
          </p:txBody>
        </p:sp>
        <p:sp>
          <p:nvSpPr>
            <p:cNvPr id="49" name="Freeform 43"/>
            <p:cNvSpPr>
              <a:spLocks noEditPoints="1"/>
            </p:cNvSpPr>
            <p:nvPr/>
          </p:nvSpPr>
          <p:spPr bwMode="auto">
            <a:xfrm>
              <a:off x="6735299" y="1108698"/>
              <a:ext cx="434124" cy="433758"/>
            </a:xfrm>
            <a:custGeom>
              <a:avLst/>
              <a:gdLst>
                <a:gd name="T0" fmla="*/ 388 w 502"/>
                <a:gd name="T1" fmla="*/ 388 h 502"/>
                <a:gd name="T2" fmla="*/ 383 w 502"/>
                <a:gd name="T3" fmla="*/ 335 h 502"/>
                <a:gd name="T4" fmla="*/ 334 w 502"/>
                <a:gd name="T5" fmla="*/ 426 h 502"/>
                <a:gd name="T6" fmla="*/ 445 w 502"/>
                <a:gd name="T7" fmla="*/ 251 h 502"/>
                <a:gd name="T8" fmla="*/ 393 w 502"/>
                <a:gd name="T9" fmla="*/ 214 h 502"/>
                <a:gd name="T10" fmla="*/ 392 w 502"/>
                <a:gd name="T11" fmla="*/ 297 h 502"/>
                <a:gd name="T12" fmla="*/ 430 w 502"/>
                <a:gd name="T13" fmla="*/ 176 h 502"/>
                <a:gd name="T14" fmla="*/ 332 w 502"/>
                <a:gd name="T15" fmla="*/ 75 h 502"/>
                <a:gd name="T16" fmla="*/ 385 w 502"/>
                <a:gd name="T17" fmla="*/ 176 h 502"/>
                <a:gd name="T18" fmla="*/ 72 w 502"/>
                <a:gd name="T19" fmla="*/ 176 h 502"/>
                <a:gd name="T20" fmla="*/ 150 w 502"/>
                <a:gd name="T21" fmla="*/ 117 h 502"/>
                <a:gd name="T22" fmla="*/ 114 w 502"/>
                <a:gd name="T23" fmla="*/ 114 h 502"/>
                <a:gd name="T24" fmla="*/ 165 w 502"/>
                <a:gd name="T25" fmla="*/ 176 h 502"/>
                <a:gd name="T26" fmla="*/ 236 w 502"/>
                <a:gd name="T27" fmla="*/ 71 h 502"/>
                <a:gd name="T28" fmla="*/ 165 w 502"/>
                <a:gd name="T29" fmla="*/ 176 h 502"/>
                <a:gd name="T30" fmla="*/ 345 w 502"/>
                <a:gd name="T31" fmla="*/ 176 h 502"/>
                <a:gd name="T32" fmla="*/ 274 w 502"/>
                <a:gd name="T33" fmla="*/ 71 h 502"/>
                <a:gd name="T34" fmla="*/ 354 w 502"/>
                <a:gd name="T35" fmla="*/ 214 h 502"/>
                <a:gd name="T36" fmla="*/ 274 w 502"/>
                <a:gd name="T37" fmla="*/ 297 h 502"/>
                <a:gd name="T38" fmla="*/ 357 w 502"/>
                <a:gd name="T39" fmla="*/ 252 h 502"/>
                <a:gd name="T40" fmla="*/ 236 w 502"/>
                <a:gd name="T41" fmla="*/ 214 h 502"/>
                <a:gd name="T42" fmla="*/ 153 w 502"/>
                <a:gd name="T43" fmla="*/ 252 h 502"/>
                <a:gd name="T44" fmla="*/ 236 w 502"/>
                <a:gd name="T45" fmla="*/ 297 h 502"/>
                <a:gd name="T46" fmla="*/ 118 w 502"/>
                <a:gd name="T47" fmla="*/ 214 h 502"/>
                <a:gd name="T48" fmla="*/ 57 w 502"/>
                <a:gd name="T49" fmla="*/ 251 h 502"/>
                <a:gd name="T50" fmla="*/ 119 w 502"/>
                <a:gd name="T51" fmla="*/ 297 h 502"/>
                <a:gd name="T52" fmla="*/ 118 w 502"/>
                <a:gd name="T53" fmla="*/ 214 h 502"/>
                <a:gd name="T54" fmla="*/ 274 w 502"/>
                <a:gd name="T55" fmla="*/ 335 h 502"/>
                <a:gd name="T56" fmla="*/ 328 w 502"/>
                <a:gd name="T57" fmla="*/ 367 h 502"/>
                <a:gd name="T58" fmla="*/ 236 w 502"/>
                <a:gd name="T59" fmla="*/ 335 h 502"/>
                <a:gd name="T60" fmla="*/ 182 w 502"/>
                <a:gd name="T61" fmla="*/ 367 h 502"/>
                <a:gd name="T62" fmla="*/ 236 w 502"/>
                <a:gd name="T63" fmla="*/ 335 h 502"/>
                <a:gd name="T64" fmla="*/ 77 w 502"/>
                <a:gd name="T65" fmla="*/ 335 h 502"/>
                <a:gd name="T66" fmla="*/ 181 w 502"/>
                <a:gd name="T67" fmla="*/ 431 h 502"/>
                <a:gd name="T68" fmla="*/ 128 w 502"/>
                <a:gd name="T69" fmla="*/ 335 h 502"/>
                <a:gd name="T70" fmla="*/ 251 w 502"/>
                <a:gd name="T71" fmla="*/ 502 h 502"/>
                <a:gd name="T72" fmla="*/ 0 w 502"/>
                <a:gd name="T73" fmla="*/ 251 h 502"/>
                <a:gd name="T74" fmla="*/ 251 w 502"/>
                <a:gd name="T75" fmla="*/ 0 h 502"/>
                <a:gd name="T76" fmla="*/ 502 w 502"/>
                <a:gd name="T77" fmla="*/ 251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02" h="502">
                  <a:moveTo>
                    <a:pt x="334" y="426"/>
                  </a:moveTo>
                  <a:cubicBezTo>
                    <a:pt x="355" y="416"/>
                    <a:pt x="373" y="403"/>
                    <a:pt x="388" y="388"/>
                  </a:cubicBezTo>
                  <a:cubicBezTo>
                    <a:pt x="403" y="373"/>
                    <a:pt x="416" y="354"/>
                    <a:pt x="425" y="335"/>
                  </a:cubicBezTo>
                  <a:cubicBezTo>
                    <a:pt x="383" y="335"/>
                    <a:pt x="383" y="335"/>
                    <a:pt x="383" y="335"/>
                  </a:cubicBezTo>
                  <a:cubicBezTo>
                    <a:pt x="377" y="352"/>
                    <a:pt x="370" y="370"/>
                    <a:pt x="362" y="385"/>
                  </a:cubicBezTo>
                  <a:cubicBezTo>
                    <a:pt x="354" y="400"/>
                    <a:pt x="345" y="413"/>
                    <a:pt x="334" y="426"/>
                  </a:cubicBezTo>
                  <a:close/>
                  <a:moveTo>
                    <a:pt x="439" y="297"/>
                  </a:moveTo>
                  <a:cubicBezTo>
                    <a:pt x="443" y="282"/>
                    <a:pt x="445" y="267"/>
                    <a:pt x="445" y="251"/>
                  </a:cubicBezTo>
                  <a:cubicBezTo>
                    <a:pt x="445" y="238"/>
                    <a:pt x="444" y="226"/>
                    <a:pt x="442" y="214"/>
                  </a:cubicBezTo>
                  <a:cubicBezTo>
                    <a:pt x="393" y="214"/>
                    <a:pt x="393" y="214"/>
                    <a:pt x="393" y="214"/>
                  </a:cubicBezTo>
                  <a:cubicBezTo>
                    <a:pt x="395" y="227"/>
                    <a:pt x="395" y="239"/>
                    <a:pt x="395" y="252"/>
                  </a:cubicBezTo>
                  <a:cubicBezTo>
                    <a:pt x="395" y="267"/>
                    <a:pt x="394" y="282"/>
                    <a:pt x="392" y="297"/>
                  </a:cubicBezTo>
                  <a:cubicBezTo>
                    <a:pt x="439" y="297"/>
                    <a:pt x="439" y="297"/>
                    <a:pt x="439" y="297"/>
                  </a:cubicBezTo>
                  <a:close/>
                  <a:moveTo>
                    <a:pt x="430" y="176"/>
                  </a:moveTo>
                  <a:cubicBezTo>
                    <a:pt x="420" y="153"/>
                    <a:pt x="406" y="132"/>
                    <a:pt x="388" y="114"/>
                  </a:cubicBezTo>
                  <a:cubicBezTo>
                    <a:pt x="372" y="98"/>
                    <a:pt x="353" y="84"/>
                    <a:pt x="332" y="75"/>
                  </a:cubicBezTo>
                  <a:cubicBezTo>
                    <a:pt x="343" y="88"/>
                    <a:pt x="353" y="102"/>
                    <a:pt x="361" y="117"/>
                  </a:cubicBezTo>
                  <a:cubicBezTo>
                    <a:pt x="371" y="135"/>
                    <a:pt x="379" y="155"/>
                    <a:pt x="385" y="176"/>
                  </a:cubicBezTo>
                  <a:cubicBezTo>
                    <a:pt x="430" y="176"/>
                    <a:pt x="430" y="176"/>
                    <a:pt x="430" y="176"/>
                  </a:cubicBezTo>
                  <a:close/>
                  <a:moveTo>
                    <a:pt x="72" y="176"/>
                  </a:moveTo>
                  <a:cubicBezTo>
                    <a:pt x="125" y="176"/>
                    <a:pt x="125" y="176"/>
                    <a:pt x="125" y="176"/>
                  </a:cubicBezTo>
                  <a:cubicBezTo>
                    <a:pt x="131" y="155"/>
                    <a:pt x="139" y="135"/>
                    <a:pt x="150" y="117"/>
                  </a:cubicBezTo>
                  <a:cubicBezTo>
                    <a:pt x="159" y="100"/>
                    <a:pt x="170" y="84"/>
                    <a:pt x="183" y="69"/>
                  </a:cubicBezTo>
                  <a:cubicBezTo>
                    <a:pt x="157" y="79"/>
                    <a:pt x="133" y="94"/>
                    <a:pt x="114" y="114"/>
                  </a:cubicBezTo>
                  <a:cubicBezTo>
                    <a:pt x="96" y="132"/>
                    <a:pt x="82" y="153"/>
                    <a:pt x="72" y="176"/>
                  </a:cubicBezTo>
                  <a:close/>
                  <a:moveTo>
                    <a:pt x="165" y="176"/>
                  </a:moveTo>
                  <a:cubicBezTo>
                    <a:pt x="236" y="176"/>
                    <a:pt x="236" y="176"/>
                    <a:pt x="236" y="176"/>
                  </a:cubicBezTo>
                  <a:cubicBezTo>
                    <a:pt x="236" y="71"/>
                    <a:pt x="236" y="71"/>
                    <a:pt x="236" y="71"/>
                  </a:cubicBezTo>
                  <a:cubicBezTo>
                    <a:pt x="215" y="88"/>
                    <a:pt x="197" y="110"/>
                    <a:pt x="183" y="135"/>
                  </a:cubicBezTo>
                  <a:cubicBezTo>
                    <a:pt x="176" y="148"/>
                    <a:pt x="170" y="162"/>
                    <a:pt x="165" y="176"/>
                  </a:cubicBezTo>
                  <a:close/>
                  <a:moveTo>
                    <a:pt x="274" y="176"/>
                  </a:moveTo>
                  <a:cubicBezTo>
                    <a:pt x="345" y="176"/>
                    <a:pt x="345" y="176"/>
                    <a:pt x="345" y="176"/>
                  </a:cubicBezTo>
                  <a:cubicBezTo>
                    <a:pt x="341" y="162"/>
                    <a:pt x="335" y="148"/>
                    <a:pt x="327" y="135"/>
                  </a:cubicBezTo>
                  <a:cubicBezTo>
                    <a:pt x="314" y="110"/>
                    <a:pt x="296" y="88"/>
                    <a:pt x="274" y="71"/>
                  </a:cubicBezTo>
                  <a:cubicBezTo>
                    <a:pt x="274" y="176"/>
                    <a:pt x="274" y="176"/>
                    <a:pt x="274" y="176"/>
                  </a:cubicBezTo>
                  <a:close/>
                  <a:moveTo>
                    <a:pt x="354" y="214"/>
                  </a:moveTo>
                  <a:cubicBezTo>
                    <a:pt x="274" y="214"/>
                    <a:pt x="274" y="214"/>
                    <a:pt x="274" y="214"/>
                  </a:cubicBezTo>
                  <a:cubicBezTo>
                    <a:pt x="274" y="297"/>
                    <a:pt x="274" y="297"/>
                    <a:pt x="274" y="297"/>
                  </a:cubicBezTo>
                  <a:cubicBezTo>
                    <a:pt x="353" y="297"/>
                    <a:pt x="353" y="297"/>
                    <a:pt x="353" y="297"/>
                  </a:cubicBezTo>
                  <a:cubicBezTo>
                    <a:pt x="356" y="282"/>
                    <a:pt x="357" y="267"/>
                    <a:pt x="357" y="252"/>
                  </a:cubicBezTo>
                  <a:cubicBezTo>
                    <a:pt x="357" y="239"/>
                    <a:pt x="356" y="227"/>
                    <a:pt x="354" y="214"/>
                  </a:cubicBezTo>
                  <a:close/>
                  <a:moveTo>
                    <a:pt x="236" y="214"/>
                  </a:moveTo>
                  <a:cubicBezTo>
                    <a:pt x="156" y="214"/>
                    <a:pt x="156" y="214"/>
                    <a:pt x="156" y="214"/>
                  </a:cubicBezTo>
                  <a:cubicBezTo>
                    <a:pt x="154" y="227"/>
                    <a:pt x="153" y="239"/>
                    <a:pt x="153" y="252"/>
                  </a:cubicBezTo>
                  <a:cubicBezTo>
                    <a:pt x="153" y="267"/>
                    <a:pt x="155" y="282"/>
                    <a:pt x="158" y="297"/>
                  </a:cubicBezTo>
                  <a:cubicBezTo>
                    <a:pt x="236" y="297"/>
                    <a:pt x="236" y="297"/>
                    <a:pt x="236" y="297"/>
                  </a:cubicBezTo>
                  <a:cubicBezTo>
                    <a:pt x="236" y="214"/>
                    <a:pt x="236" y="214"/>
                    <a:pt x="236" y="214"/>
                  </a:cubicBezTo>
                  <a:close/>
                  <a:moveTo>
                    <a:pt x="118" y="214"/>
                  </a:moveTo>
                  <a:cubicBezTo>
                    <a:pt x="61" y="214"/>
                    <a:pt x="61" y="214"/>
                    <a:pt x="61" y="214"/>
                  </a:cubicBezTo>
                  <a:cubicBezTo>
                    <a:pt x="59" y="226"/>
                    <a:pt x="57" y="238"/>
                    <a:pt x="57" y="251"/>
                  </a:cubicBezTo>
                  <a:cubicBezTo>
                    <a:pt x="57" y="267"/>
                    <a:pt x="59" y="282"/>
                    <a:pt x="63" y="297"/>
                  </a:cubicBezTo>
                  <a:cubicBezTo>
                    <a:pt x="119" y="297"/>
                    <a:pt x="119" y="297"/>
                    <a:pt x="119" y="297"/>
                  </a:cubicBezTo>
                  <a:cubicBezTo>
                    <a:pt x="116" y="282"/>
                    <a:pt x="115" y="267"/>
                    <a:pt x="115" y="252"/>
                  </a:cubicBezTo>
                  <a:cubicBezTo>
                    <a:pt x="115" y="239"/>
                    <a:pt x="116" y="227"/>
                    <a:pt x="118" y="214"/>
                  </a:cubicBezTo>
                  <a:close/>
                  <a:moveTo>
                    <a:pt x="342" y="335"/>
                  </a:moveTo>
                  <a:cubicBezTo>
                    <a:pt x="274" y="335"/>
                    <a:pt x="274" y="335"/>
                    <a:pt x="274" y="335"/>
                  </a:cubicBezTo>
                  <a:cubicBezTo>
                    <a:pt x="274" y="433"/>
                    <a:pt x="274" y="433"/>
                    <a:pt x="274" y="433"/>
                  </a:cubicBezTo>
                  <a:cubicBezTo>
                    <a:pt x="296" y="415"/>
                    <a:pt x="315" y="392"/>
                    <a:pt x="328" y="367"/>
                  </a:cubicBezTo>
                  <a:cubicBezTo>
                    <a:pt x="334" y="357"/>
                    <a:pt x="338" y="346"/>
                    <a:pt x="342" y="335"/>
                  </a:cubicBezTo>
                  <a:close/>
                  <a:moveTo>
                    <a:pt x="236" y="335"/>
                  </a:moveTo>
                  <a:cubicBezTo>
                    <a:pt x="168" y="335"/>
                    <a:pt x="168" y="335"/>
                    <a:pt x="168" y="335"/>
                  </a:cubicBezTo>
                  <a:cubicBezTo>
                    <a:pt x="172" y="346"/>
                    <a:pt x="177" y="357"/>
                    <a:pt x="182" y="367"/>
                  </a:cubicBezTo>
                  <a:cubicBezTo>
                    <a:pt x="196" y="392"/>
                    <a:pt x="214" y="415"/>
                    <a:pt x="236" y="433"/>
                  </a:cubicBezTo>
                  <a:cubicBezTo>
                    <a:pt x="236" y="335"/>
                    <a:pt x="236" y="335"/>
                    <a:pt x="236" y="335"/>
                  </a:cubicBezTo>
                  <a:close/>
                  <a:moveTo>
                    <a:pt x="128" y="335"/>
                  </a:moveTo>
                  <a:cubicBezTo>
                    <a:pt x="77" y="335"/>
                    <a:pt x="77" y="335"/>
                    <a:pt x="77" y="335"/>
                  </a:cubicBezTo>
                  <a:cubicBezTo>
                    <a:pt x="86" y="354"/>
                    <a:pt x="99" y="373"/>
                    <a:pt x="114" y="388"/>
                  </a:cubicBezTo>
                  <a:cubicBezTo>
                    <a:pt x="133" y="407"/>
                    <a:pt x="155" y="422"/>
                    <a:pt x="181" y="431"/>
                  </a:cubicBezTo>
                  <a:cubicBezTo>
                    <a:pt x="168" y="417"/>
                    <a:pt x="158" y="402"/>
                    <a:pt x="149" y="385"/>
                  </a:cubicBezTo>
                  <a:cubicBezTo>
                    <a:pt x="140" y="370"/>
                    <a:pt x="133" y="352"/>
                    <a:pt x="128" y="335"/>
                  </a:cubicBezTo>
                  <a:close/>
                  <a:moveTo>
                    <a:pt x="429" y="428"/>
                  </a:moveTo>
                  <a:cubicBezTo>
                    <a:pt x="383" y="474"/>
                    <a:pt x="321" y="502"/>
                    <a:pt x="251" y="502"/>
                  </a:cubicBezTo>
                  <a:cubicBezTo>
                    <a:pt x="182" y="502"/>
                    <a:pt x="119" y="474"/>
                    <a:pt x="74" y="428"/>
                  </a:cubicBezTo>
                  <a:cubicBezTo>
                    <a:pt x="28" y="383"/>
                    <a:pt x="0" y="320"/>
                    <a:pt x="0" y="251"/>
                  </a:cubicBezTo>
                  <a:cubicBezTo>
                    <a:pt x="0" y="182"/>
                    <a:pt x="28" y="119"/>
                    <a:pt x="74" y="73"/>
                  </a:cubicBezTo>
                  <a:cubicBezTo>
                    <a:pt x="119" y="28"/>
                    <a:pt x="182" y="0"/>
                    <a:pt x="251" y="0"/>
                  </a:cubicBezTo>
                  <a:cubicBezTo>
                    <a:pt x="321" y="0"/>
                    <a:pt x="383" y="28"/>
                    <a:pt x="429" y="73"/>
                  </a:cubicBezTo>
                  <a:cubicBezTo>
                    <a:pt x="474" y="119"/>
                    <a:pt x="502" y="182"/>
                    <a:pt x="502" y="251"/>
                  </a:cubicBezTo>
                  <a:cubicBezTo>
                    <a:pt x="502" y="320"/>
                    <a:pt x="474" y="383"/>
                    <a:pt x="429" y="4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500"/>
            </a:p>
          </p:txBody>
        </p:sp>
      </p:grpSp>
      <p:sp>
        <p:nvSpPr>
          <p:cNvPr id="50" name="TextBox 42"/>
          <p:cNvSpPr txBox="1"/>
          <p:nvPr/>
        </p:nvSpPr>
        <p:spPr>
          <a:xfrm>
            <a:off x="4678590" y="404664"/>
            <a:ext cx="2727080" cy="400110"/>
          </a:xfrm>
          <a:prstGeom prst="rect">
            <a:avLst/>
          </a:prstGeom>
          <a:noFill/>
        </p:spPr>
        <p:txBody>
          <a:bodyPr wrap="square" rtlCol="0">
            <a:spAutoFit/>
          </a:bodyPr>
          <a:lstStyle/>
          <a:p>
            <a:pPr algn="ct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添加您的标题文本</a:t>
            </a:r>
          </a:p>
        </p:txBody>
      </p:sp>
      <p:cxnSp>
        <p:nvCxnSpPr>
          <p:cNvPr id="51" name="直接连接符​​ 14"/>
          <p:cNvCxnSpPr/>
          <p:nvPr/>
        </p:nvCxnSpPr>
        <p:spPr>
          <a:xfrm>
            <a:off x="8005083" y="624880"/>
            <a:ext cx="4077013"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52" name="直接连接符​​ 14"/>
          <p:cNvCxnSpPr/>
          <p:nvPr/>
        </p:nvCxnSpPr>
        <p:spPr>
          <a:xfrm>
            <a:off x="120923" y="624880"/>
            <a:ext cx="4077013"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36959021"/>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100" fill="hold"/>
                                        <p:tgtEl>
                                          <p:spTgt spid="16"/>
                                        </p:tgtEl>
                                        <p:attrNameLst>
                                          <p:attrName>ppt_w</p:attrName>
                                        </p:attrNameLst>
                                      </p:cBhvr>
                                      <p:tavLst>
                                        <p:tav tm="0">
                                          <p:val>
                                            <p:fltVal val="0"/>
                                          </p:val>
                                        </p:tav>
                                        <p:tav tm="100000">
                                          <p:val>
                                            <p:strVal val="#ppt_w"/>
                                          </p:val>
                                        </p:tav>
                                      </p:tavLst>
                                    </p:anim>
                                    <p:anim calcmode="lin" valueType="num">
                                      <p:cBhvr>
                                        <p:cTn id="8" dur="100" fill="hold"/>
                                        <p:tgtEl>
                                          <p:spTgt spid="16"/>
                                        </p:tgtEl>
                                        <p:attrNameLst>
                                          <p:attrName>ppt_h</p:attrName>
                                        </p:attrNameLst>
                                      </p:cBhvr>
                                      <p:tavLst>
                                        <p:tav tm="0">
                                          <p:val>
                                            <p:fltVal val="0"/>
                                          </p:val>
                                        </p:tav>
                                        <p:tav tm="100000">
                                          <p:val>
                                            <p:strVal val="#ppt_h"/>
                                          </p:val>
                                        </p:tav>
                                      </p:tavLst>
                                    </p:anim>
                                    <p:animEffect transition="in" filter="fade">
                                      <p:cBhvr>
                                        <p:cTn id="9" dur="100"/>
                                        <p:tgtEl>
                                          <p:spTgt spid="16"/>
                                        </p:tgtEl>
                                      </p:cBhvr>
                                    </p:animEffect>
                                  </p:childTnLst>
                                </p:cTn>
                              </p:par>
                              <p:par>
                                <p:cTn id="10" presetID="6" presetClass="emph" presetSubtype="0" fill="hold" grpId="1" nodeType="withEffect">
                                  <p:stCondLst>
                                    <p:cond delay="100"/>
                                  </p:stCondLst>
                                  <p:childTnLst>
                                    <p:animScale>
                                      <p:cBhvr>
                                        <p:cTn id="11" dur="100" fill="hold"/>
                                        <p:tgtEl>
                                          <p:spTgt spid="16"/>
                                        </p:tgtEl>
                                      </p:cBhvr>
                                      <p:by x="110000" y="110000"/>
                                    </p:animScale>
                                  </p:childTnLst>
                                </p:cTn>
                              </p:par>
                              <p:par>
                                <p:cTn id="12" presetID="6" presetClass="emph" presetSubtype="0" fill="hold" grpId="2" nodeType="withEffect">
                                  <p:stCondLst>
                                    <p:cond delay="200"/>
                                  </p:stCondLst>
                                  <p:childTnLst>
                                    <p:animScale>
                                      <p:cBhvr>
                                        <p:cTn id="13" dur="200" fill="hold"/>
                                        <p:tgtEl>
                                          <p:spTgt spid="16"/>
                                        </p:tgtEl>
                                      </p:cBhvr>
                                      <p:by x="90000" y="90000"/>
                                    </p:animScale>
                                  </p:childTnLst>
                                </p:cTn>
                              </p:par>
                              <p:par>
                                <p:cTn id="14" presetID="6" presetClass="emph" presetSubtype="0" fill="hold" grpId="3" nodeType="withEffect">
                                  <p:stCondLst>
                                    <p:cond delay="400"/>
                                  </p:stCondLst>
                                  <p:childTnLst>
                                    <p:animScale>
                                      <p:cBhvr>
                                        <p:cTn id="15" dur="100" fill="hold"/>
                                        <p:tgtEl>
                                          <p:spTgt spid="16"/>
                                        </p:tgtEl>
                                      </p:cBhvr>
                                      <p:by x="105000" y="105000"/>
                                    </p:animScale>
                                  </p:childTnLst>
                                </p:cTn>
                              </p:par>
                              <p:par>
                                <p:cTn id="16" presetID="6" presetClass="emph" presetSubtype="0" fill="hold" grpId="4" nodeType="withEffect">
                                  <p:stCondLst>
                                    <p:cond delay="500"/>
                                  </p:stCondLst>
                                  <p:childTnLst>
                                    <p:animScale>
                                      <p:cBhvr>
                                        <p:cTn id="17" dur="200" fill="hold"/>
                                        <p:tgtEl>
                                          <p:spTgt spid="16"/>
                                        </p:tgtEl>
                                      </p:cBhvr>
                                      <p:by x="95000" y="95000"/>
                                    </p:animScale>
                                  </p:childTnLst>
                                </p:cTn>
                              </p:par>
                            </p:childTnLst>
                          </p:cTn>
                        </p:par>
                        <p:par>
                          <p:cTn id="18" fill="hold">
                            <p:stCondLst>
                              <p:cond delay="700"/>
                            </p:stCondLst>
                            <p:childTnLst>
                              <p:par>
                                <p:cTn id="19" presetID="53" presetClass="entr" presetSubtype="16" fill="hold" grpId="0" nodeType="afterEffect">
                                  <p:stCondLst>
                                    <p:cond delay="0"/>
                                  </p:stCondLst>
                                  <p:childTnLst>
                                    <p:set>
                                      <p:cBhvr>
                                        <p:cTn id="20" dur="1" fill="hold">
                                          <p:stCondLst>
                                            <p:cond delay="0"/>
                                          </p:stCondLst>
                                        </p:cTn>
                                        <p:tgtEl>
                                          <p:spTgt spid="17"/>
                                        </p:tgtEl>
                                        <p:attrNameLst>
                                          <p:attrName>style.visibility</p:attrName>
                                        </p:attrNameLst>
                                      </p:cBhvr>
                                      <p:to>
                                        <p:strVal val="visible"/>
                                      </p:to>
                                    </p:set>
                                    <p:anim calcmode="lin" valueType="num">
                                      <p:cBhvr>
                                        <p:cTn id="21" dur="100" fill="hold"/>
                                        <p:tgtEl>
                                          <p:spTgt spid="17"/>
                                        </p:tgtEl>
                                        <p:attrNameLst>
                                          <p:attrName>ppt_w</p:attrName>
                                        </p:attrNameLst>
                                      </p:cBhvr>
                                      <p:tavLst>
                                        <p:tav tm="0">
                                          <p:val>
                                            <p:fltVal val="0"/>
                                          </p:val>
                                        </p:tav>
                                        <p:tav tm="100000">
                                          <p:val>
                                            <p:strVal val="#ppt_w"/>
                                          </p:val>
                                        </p:tav>
                                      </p:tavLst>
                                    </p:anim>
                                    <p:anim calcmode="lin" valueType="num">
                                      <p:cBhvr>
                                        <p:cTn id="22" dur="100" fill="hold"/>
                                        <p:tgtEl>
                                          <p:spTgt spid="17"/>
                                        </p:tgtEl>
                                        <p:attrNameLst>
                                          <p:attrName>ppt_h</p:attrName>
                                        </p:attrNameLst>
                                      </p:cBhvr>
                                      <p:tavLst>
                                        <p:tav tm="0">
                                          <p:val>
                                            <p:fltVal val="0"/>
                                          </p:val>
                                        </p:tav>
                                        <p:tav tm="100000">
                                          <p:val>
                                            <p:strVal val="#ppt_h"/>
                                          </p:val>
                                        </p:tav>
                                      </p:tavLst>
                                    </p:anim>
                                    <p:animEffect transition="in" filter="fade">
                                      <p:cBhvr>
                                        <p:cTn id="23" dur="100"/>
                                        <p:tgtEl>
                                          <p:spTgt spid="17"/>
                                        </p:tgtEl>
                                      </p:cBhvr>
                                    </p:animEffect>
                                  </p:childTnLst>
                                </p:cTn>
                              </p:par>
                              <p:par>
                                <p:cTn id="24" presetID="6" presetClass="emph" presetSubtype="0" fill="hold" grpId="1" nodeType="withEffect">
                                  <p:stCondLst>
                                    <p:cond delay="100"/>
                                  </p:stCondLst>
                                  <p:childTnLst>
                                    <p:animScale>
                                      <p:cBhvr>
                                        <p:cTn id="25" dur="100" fill="hold"/>
                                        <p:tgtEl>
                                          <p:spTgt spid="17"/>
                                        </p:tgtEl>
                                      </p:cBhvr>
                                      <p:by x="110000" y="110000"/>
                                    </p:animScale>
                                  </p:childTnLst>
                                </p:cTn>
                              </p:par>
                              <p:par>
                                <p:cTn id="26" presetID="6" presetClass="emph" presetSubtype="0" fill="hold" grpId="2" nodeType="withEffect">
                                  <p:stCondLst>
                                    <p:cond delay="200"/>
                                  </p:stCondLst>
                                  <p:childTnLst>
                                    <p:animScale>
                                      <p:cBhvr>
                                        <p:cTn id="27" dur="200" fill="hold"/>
                                        <p:tgtEl>
                                          <p:spTgt spid="17"/>
                                        </p:tgtEl>
                                      </p:cBhvr>
                                      <p:by x="90000" y="90000"/>
                                    </p:animScale>
                                  </p:childTnLst>
                                </p:cTn>
                              </p:par>
                              <p:par>
                                <p:cTn id="28" presetID="6" presetClass="emph" presetSubtype="0" fill="hold" grpId="3" nodeType="withEffect">
                                  <p:stCondLst>
                                    <p:cond delay="400"/>
                                  </p:stCondLst>
                                  <p:childTnLst>
                                    <p:animScale>
                                      <p:cBhvr>
                                        <p:cTn id="29" dur="100" fill="hold"/>
                                        <p:tgtEl>
                                          <p:spTgt spid="17"/>
                                        </p:tgtEl>
                                      </p:cBhvr>
                                      <p:by x="105000" y="105000"/>
                                    </p:animScale>
                                  </p:childTnLst>
                                </p:cTn>
                              </p:par>
                              <p:par>
                                <p:cTn id="30" presetID="6" presetClass="emph" presetSubtype="0" fill="hold" grpId="4" nodeType="withEffect">
                                  <p:stCondLst>
                                    <p:cond delay="500"/>
                                  </p:stCondLst>
                                  <p:childTnLst>
                                    <p:animScale>
                                      <p:cBhvr>
                                        <p:cTn id="31" dur="200" fill="hold"/>
                                        <p:tgtEl>
                                          <p:spTgt spid="17"/>
                                        </p:tgtEl>
                                      </p:cBhvr>
                                      <p:by x="95000" y="95000"/>
                                    </p:animScale>
                                  </p:childTnLst>
                                </p:cTn>
                              </p:par>
                            </p:childTnLst>
                          </p:cTn>
                        </p:par>
                        <p:par>
                          <p:cTn id="32" fill="hold">
                            <p:stCondLst>
                              <p:cond delay="1400"/>
                            </p:stCondLst>
                            <p:childTnLst>
                              <p:par>
                                <p:cTn id="33" presetID="53" presetClass="entr" presetSubtype="16" fill="hold" grpId="0" nodeType="after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p:cTn id="35" dur="100" fill="hold"/>
                                        <p:tgtEl>
                                          <p:spTgt spid="18"/>
                                        </p:tgtEl>
                                        <p:attrNameLst>
                                          <p:attrName>ppt_w</p:attrName>
                                        </p:attrNameLst>
                                      </p:cBhvr>
                                      <p:tavLst>
                                        <p:tav tm="0">
                                          <p:val>
                                            <p:fltVal val="0"/>
                                          </p:val>
                                        </p:tav>
                                        <p:tav tm="100000">
                                          <p:val>
                                            <p:strVal val="#ppt_w"/>
                                          </p:val>
                                        </p:tav>
                                      </p:tavLst>
                                    </p:anim>
                                    <p:anim calcmode="lin" valueType="num">
                                      <p:cBhvr>
                                        <p:cTn id="36" dur="100" fill="hold"/>
                                        <p:tgtEl>
                                          <p:spTgt spid="18"/>
                                        </p:tgtEl>
                                        <p:attrNameLst>
                                          <p:attrName>ppt_h</p:attrName>
                                        </p:attrNameLst>
                                      </p:cBhvr>
                                      <p:tavLst>
                                        <p:tav tm="0">
                                          <p:val>
                                            <p:fltVal val="0"/>
                                          </p:val>
                                        </p:tav>
                                        <p:tav tm="100000">
                                          <p:val>
                                            <p:strVal val="#ppt_h"/>
                                          </p:val>
                                        </p:tav>
                                      </p:tavLst>
                                    </p:anim>
                                    <p:animEffect transition="in" filter="fade">
                                      <p:cBhvr>
                                        <p:cTn id="37" dur="100"/>
                                        <p:tgtEl>
                                          <p:spTgt spid="18"/>
                                        </p:tgtEl>
                                      </p:cBhvr>
                                    </p:animEffect>
                                  </p:childTnLst>
                                </p:cTn>
                              </p:par>
                              <p:par>
                                <p:cTn id="38" presetID="6" presetClass="emph" presetSubtype="0" fill="hold" grpId="1" nodeType="withEffect">
                                  <p:stCondLst>
                                    <p:cond delay="100"/>
                                  </p:stCondLst>
                                  <p:childTnLst>
                                    <p:animScale>
                                      <p:cBhvr>
                                        <p:cTn id="39" dur="100" fill="hold"/>
                                        <p:tgtEl>
                                          <p:spTgt spid="18"/>
                                        </p:tgtEl>
                                      </p:cBhvr>
                                      <p:by x="110000" y="110000"/>
                                    </p:animScale>
                                  </p:childTnLst>
                                </p:cTn>
                              </p:par>
                              <p:par>
                                <p:cTn id="40" presetID="6" presetClass="emph" presetSubtype="0" fill="hold" grpId="2" nodeType="withEffect">
                                  <p:stCondLst>
                                    <p:cond delay="200"/>
                                  </p:stCondLst>
                                  <p:childTnLst>
                                    <p:animScale>
                                      <p:cBhvr>
                                        <p:cTn id="41" dur="200" fill="hold"/>
                                        <p:tgtEl>
                                          <p:spTgt spid="18"/>
                                        </p:tgtEl>
                                      </p:cBhvr>
                                      <p:by x="90000" y="90000"/>
                                    </p:animScale>
                                  </p:childTnLst>
                                </p:cTn>
                              </p:par>
                              <p:par>
                                <p:cTn id="42" presetID="6" presetClass="emph" presetSubtype="0" fill="hold" grpId="3" nodeType="withEffect">
                                  <p:stCondLst>
                                    <p:cond delay="400"/>
                                  </p:stCondLst>
                                  <p:childTnLst>
                                    <p:animScale>
                                      <p:cBhvr>
                                        <p:cTn id="43" dur="100" fill="hold"/>
                                        <p:tgtEl>
                                          <p:spTgt spid="18"/>
                                        </p:tgtEl>
                                      </p:cBhvr>
                                      <p:by x="105000" y="105000"/>
                                    </p:animScale>
                                  </p:childTnLst>
                                </p:cTn>
                              </p:par>
                              <p:par>
                                <p:cTn id="44" presetID="6" presetClass="emph" presetSubtype="0" fill="hold" grpId="4" nodeType="withEffect">
                                  <p:stCondLst>
                                    <p:cond delay="500"/>
                                  </p:stCondLst>
                                  <p:childTnLst>
                                    <p:animScale>
                                      <p:cBhvr>
                                        <p:cTn id="45" dur="200" fill="hold"/>
                                        <p:tgtEl>
                                          <p:spTgt spid="18"/>
                                        </p:tgtEl>
                                      </p:cBhvr>
                                      <p:by x="95000" y="95000"/>
                                    </p:animScale>
                                  </p:childTnLst>
                                </p:cTn>
                              </p:par>
                            </p:childTnLst>
                          </p:cTn>
                        </p:par>
                        <p:par>
                          <p:cTn id="46" fill="hold">
                            <p:stCondLst>
                              <p:cond delay="2100"/>
                            </p:stCondLst>
                            <p:childTnLst>
                              <p:par>
                                <p:cTn id="47" presetID="53" presetClass="entr" presetSubtype="16" fill="hold" grpId="0" nodeType="afterEffect">
                                  <p:stCondLst>
                                    <p:cond delay="0"/>
                                  </p:stCondLst>
                                  <p:childTnLst>
                                    <p:set>
                                      <p:cBhvr>
                                        <p:cTn id="48" dur="1" fill="hold">
                                          <p:stCondLst>
                                            <p:cond delay="0"/>
                                          </p:stCondLst>
                                        </p:cTn>
                                        <p:tgtEl>
                                          <p:spTgt spid="19"/>
                                        </p:tgtEl>
                                        <p:attrNameLst>
                                          <p:attrName>style.visibility</p:attrName>
                                        </p:attrNameLst>
                                      </p:cBhvr>
                                      <p:to>
                                        <p:strVal val="visible"/>
                                      </p:to>
                                    </p:set>
                                    <p:anim calcmode="lin" valueType="num">
                                      <p:cBhvr>
                                        <p:cTn id="49" dur="100" fill="hold"/>
                                        <p:tgtEl>
                                          <p:spTgt spid="19"/>
                                        </p:tgtEl>
                                        <p:attrNameLst>
                                          <p:attrName>ppt_w</p:attrName>
                                        </p:attrNameLst>
                                      </p:cBhvr>
                                      <p:tavLst>
                                        <p:tav tm="0">
                                          <p:val>
                                            <p:fltVal val="0"/>
                                          </p:val>
                                        </p:tav>
                                        <p:tav tm="100000">
                                          <p:val>
                                            <p:strVal val="#ppt_w"/>
                                          </p:val>
                                        </p:tav>
                                      </p:tavLst>
                                    </p:anim>
                                    <p:anim calcmode="lin" valueType="num">
                                      <p:cBhvr>
                                        <p:cTn id="50" dur="100" fill="hold"/>
                                        <p:tgtEl>
                                          <p:spTgt spid="19"/>
                                        </p:tgtEl>
                                        <p:attrNameLst>
                                          <p:attrName>ppt_h</p:attrName>
                                        </p:attrNameLst>
                                      </p:cBhvr>
                                      <p:tavLst>
                                        <p:tav tm="0">
                                          <p:val>
                                            <p:fltVal val="0"/>
                                          </p:val>
                                        </p:tav>
                                        <p:tav tm="100000">
                                          <p:val>
                                            <p:strVal val="#ppt_h"/>
                                          </p:val>
                                        </p:tav>
                                      </p:tavLst>
                                    </p:anim>
                                    <p:animEffect transition="in" filter="fade">
                                      <p:cBhvr>
                                        <p:cTn id="51" dur="100"/>
                                        <p:tgtEl>
                                          <p:spTgt spid="19"/>
                                        </p:tgtEl>
                                      </p:cBhvr>
                                    </p:animEffect>
                                  </p:childTnLst>
                                </p:cTn>
                              </p:par>
                              <p:par>
                                <p:cTn id="52" presetID="6" presetClass="emph" presetSubtype="0" fill="hold" grpId="1" nodeType="withEffect">
                                  <p:stCondLst>
                                    <p:cond delay="100"/>
                                  </p:stCondLst>
                                  <p:childTnLst>
                                    <p:animScale>
                                      <p:cBhvr>
                                        <p:cTn id="53" dur="100" fill="hold"/>
                                        <p:tgtEl>
                                          <p:spTgt spid="19"/>
                                        </p:tgtEl>
                                      </p:cBhvr>
                                      <p:by x="110000" y="110000"/>
                                    </p:animScale>
                                  </p:childTnLst>
                                </p:cTn>
                              </p:par>
                              <p:par>
                                <p:cTn id="54" presetID="6" presetClass="emph" presetSubtype="0" fill="hold" grpId="2" nodeType="withEffect">
                                  <p:stCondLst>
                                    <p:cond delay="200"/>
                                  </p:stCondLst>
                                  <p:childTnLst>
                                    <p:animScale>
                                      <p:cBhvr>
                                        <p:cTn id="55" dur="200" fill="hold"/>
                                        <p:tgtEl>
                                          <p:spTgt spid="19"/>
                                        </p:tgtEl>
                                      </p:cBhvr>
                                      <p:by x="90000" y="90000"/>
                                    </p:animScale>
                                  </p:childTnLst>
                                </p:cTn>
                              </p:par>
                              <p:par>
                                <p:cTn id="56" presetID="6" presetClass="emph" presetSubtype="0" fill="hold" grpId="3" nodeType="withEffect">
                                  <p:stCondLst>
                                    <p:cond delay="400"/>
                                  </p:stCondLst>
                                  <p:childTnLst>
                                    <p:animScale>
                                      <p:cBhvr>
                                        <p:cTn id="57" dur="100" fill="hold"/>
                                        <p:tgtEl>
                                          <p:spTgt spid="19"/>
                                        </p:tgtEl>
                                      </p:cBhvr>
                                      <p:by x="105000" y="105000"/>
                                    </p:animScale>
                                  </p:childTnLst>
                                </p:cTn>
                              </p:par>
                              <p:par>
                                <p:cTn id="58" presetID="6" presetClass="emph" presetSubtype="0" fill="hold" grpId="4" nodeType="withEffect">
                                  <p:stCondLst>
                                    <p:cond delay="500"/>
                                  </p:stCondLst>
                                  <p:childTnLst>
                                    <p:animScale>
                                      <p:cBhvr>
                                        <p:cTn id="59" dur="200" fill="hold"/>
                                        <p:tgtEl>
                                          <p:spTgt spid="19"/>
                                        </p:tgtEl>
                                      </p:cBhvr>
                                      <p:by x="95000" y="95000"/>
                                    </p:animScale>
                                  </p:childTnLst>
                                </p:cTn>
                              </p:par>
                            </p:childTnLst>
                          </p:cTn>
                        </p:par>
                        <p:par>
                          <p:cTn id="60" fill="hold">
                            <p:stCondLst>
                              <p:cond delay="2800"/>
                            </p:stCondLst>
                            <p:childTnLst>
                              <p:par>
                                <p:cTn id="61" presetID="21" presetClass="entr" presetSubtype="1" fill="hold" nodeType="afterEffect">
                                  <p:stCondLst>
                                    <p:cond delay="0"/>
                                  </p:stCondLst>
                                  <p:childTnLst>
                                    <p:set>
                                      <p:cBhvr>
                                        <p:cTn id="62" dur="1" fill="hold">
                                          <p:stCondLst>
                                            <p:cond delay="0"/>
                                          </p:stCondLst>
                                        </p:cTn>
                                        <p:tgtEl>
                                          <p:spTgt spid="43"/>
                                        </p:tgtEl>
                                        <p:attrNameLst>
                                          <p:attrName>style.visibility</p:attrName>
                                        </p:attrNameLst>
                                      </p:cBhvr>
                                      <p:to>
                                        <p:strVal val="visible"/>
                                      </p:to>
                                    </p:set>
                                    <p:animEffect transition="in" filter="wheel(1)">
                                      <p:cBhvr>
                                        <p:cTn id="63" dur="750"/>
                                        <p:tgtEl>
                                          <p:spTgt spid="43"/>
                                        </p:tgtEl>
                                      </p:cBhvr>
                                    </p:animEffect>
                                  </p:childTnLst>
                                </p:cTn>
                              </p:par>
                              <p:par>
                                <p:cTn id="64" presetID="21" presetClass="entr" presetSubtype="1" fill="hold" nodeType="withEffect">
                                  <p:stCondLst>
                                    <p:cond delay="250"/>
                                  </p:stCondLst>
                                  <p:childTnLst>
                                    <p:set>
                                      <p:cBhvr>
                                        <p:cTn id="65" dur="1" fill="hold">
                                          <p:stCondLst>
                                            <p:cond delay="0"/>
                                          </p:stCondLst>
                                        </p:cTn>
                                        <p:tgtEl>
                                          <p:spTgt spid="39"/>
                                        </p:tgtEl>
                                        <p:attrNameLst>
                                          <p:attrName>style.visibility</p:attrName>
                                        </p:attrNameLst>
                                      </p:cBhvr>
                                      <p:to>
                                        <p:strVal val="visible"/>
                                      </p:to>
                                    </p:set>
                                    <p:animEffect transition="in" filter="wheel(1)">
                                      <p:cBhvr>
                                        <p:cTn id="66" dur="750"/>
                                        <p:tgtEl>
                                          <p:spTgt spid="39"/>
                                        </p:tgtEl>
                                      </p:cBhvr>
                                    </p:animEffect>
                                  </p:childTnLst>
                                </p:cTn>
                              </p:par>
                              <p:par>
                                <p:cTn id="67" presetID="21" presetClass="entr" presetSubtype="1" fill="hold" nodeType="withEffect">
                                  <p:stCondLst>
                                    <p:cond delay="500"/>
                                  </p:stCondLst>
                                  <p:childTnLst>
                                    <p:set>
                                      <p:cBhvr>
                                        <p:cTn id="68" dur="1" fill="hold">
                                          <p:stCondLst>
                                            <p:cond delay="0"/>
                                          </p:stCondLst>
                                        </p:cTn>
                                        <p:tgtEl>
                                          <p:spTgt spid="36"/>
                                        </p:tgtEl>
                                        <p:attrNameLst>
                                          <p:attrName>style.visibility</p:attrName>
                                        </p:attrNameLst>
                                      </p:cBhvr>
                                      <p:to>
                                        <p:strVal val="visible"/>
                                      </p:to>
                                    </p:set>
                                    <p:animEffect transition="in" filter="wheel(1)">
                                      <p:cBhvr>
                                        <p:cTn id="69" dur="750"/>
                                        <p:tgtEl>
                                          <p:spTgt spid="36"/>
                                        </p:tgtEl>
                                      </p:cBhvr>
                                    </p:animEffect>
                                  </p:childTnLst>
                                </p:cTn>
                              </p:par>
                              <p:par>
                                <p:cTn id="70" presetID="21" presetClass="entr" presetSubtype="1" fill="hold" nodeType="withEffect">
                                  <p:stCondLst>
                                    <p:cond delay="750"/>
                                  </p:stCondLst>
                                  <p:childTnLst>
                                    <p:set>
                                      <p:cBhvr>
                                        <p:cTn id="71" dur="1" fill="hold">
                                          <p:stCondLst>
                                            <p:cond delay="0"/>
                                          </p:stCondLst>
                                        </p:cTn>
                                        <p:tgtEl>
                                          <p:spTgt spid="47"/>
                                        </p:tgtEl>
                                        <p:attrNameLst>
                                          <p:attrName>style.visibility</p:attrName>
                                        </p:attrNameLst>
                                      </p:cBhvr>
                                      <p:to>
                                        <p:strVal val="visible"/>
                                      </p:to>
                                    </p:set>
                                    <p:animEffect transition="in" filter="wheel(1)">
                                      <p:cBhvr>
                                        <p:cTn id="72" dur="750"/>
                                        <p:tgtEl>
                                          <p:spTgt spid="47"/>
                                        </p:tgtEl>
                                      </p:cBhvr>
                                    </p:animEffect>
                                  </p:childTnLst>
                                </p:cTn>
                              </p:par>
                            </p:childTnLst>
                          </p:cTn>
                        </p:par>
                        <p:par>
                          <p:cTn id="73" fill="hold">
                            <p:stCondLst>
                              <p:cond delay="4300"/>
                            </p:stCondLst>
                            <p:childTnLst>
                              <p:par>
                                <p:cTn id="74" presetID="37" presetClass="entr" presetSubtype="0" fill="hold" nodeType="afterEffect">
                                  <p:stCondLst>
                                    <p:cond delay="0"/>
                                  </p:stCondLst>
                                  <p:childTnLst>
                                    <p:set>
                                      <p:cBhvr>
                                        <p:cTn id="75" dur="1" fill="hold">
                                          <p:stCondLst>
                                            <p:cond delay="0"/>
                                          </p:stCondLst>
                                        </p:cTn>
                                        <p:tgtEl>
                                          <p:spTgt spid="20"/>
                                        </p:tgtEl>
                                        <p:attrNameLst>
                                          <p:attrName>style.visibility</p:attrName>
                                        </p:attrNameLst>
                                      </p:cBhvr>
                                      <p:to>
                                        <p:strVal val="visible"/>
                                      </p:to>
                                    </p:set>
                                    <p:animEffect transition="in" filter="fade">
                                      <p:cBhvr>
                                        <p:cTn id="76" dur="1000"/>
                                        <p:tgtEl>
                                          <p:spTgt spid="20"/>
                                        </p:tgtEl>
                                      </p:cBhvr>
                                    </p:animEffect>
                                    <p:anim calcmode="lin" valueType="num">
                                      <p:cBhvr>
                                        <p:cTn id="77" dur="1000" fill="hold"/>
                                        <p:tgtEl>
                                          <p:spTgt spid="20"/>
                                        </p:tgtEl>
                                        <p:attrNameLst>
                                          <p:attrName>ppt_x</p:attrName>
                                        </p:attrNameLst>
                                      </p:cBhvr>
                                      <p:tavLst>
                                        <p:tav tm="0">
                                          <p:val>
                                            <p:strVal val="#ppt_x"/>
                                          </p:val>
                                        </p:tav>
                                        <p:tav tm="100000">
                                          <p:val>
                                            <p:strVal val="#ppt_x"/>
                                          </p:val>
                                        </p:tav>
                                      </p:tavLst>
                                    </p:anim>
                                    <p:anim calcmode="lin" valueType="num">
                                      <p:cBhvr>
                                        <p:cTn id="78" dur="900" decel="100000" fill="hold"/>
                                        <p:tgtEl>
                                          <p:spTgt spid="20"/>
                                        </p:tgtEl>
                                        <p:attrNameLst>
                                          <p:attrName>ppt_y</p:attrName>
                                        </p:attrNameLst>
                                      </p:cBhvr>
                                      <p:tavLst>
                                        <p:tav tm="0">
                                          <p:val>
                                            <p:strVal val="#ppt_y+1"/>
                                          </p:val>
                                        </p:tav>
                                        <p:tav tm="100000">
                                          <p:val>
                                            <p:strVal val="#ppt_y-.03"/>
                                          </p:val>
                                        </p:tav>
                                      </p:tavLst>
                                    </p:anim>
                                    <p:anim calcmode="lin" valueType="num">
                                      <p:cBhvr>
                                        <p:cTn id="79" dur="100" accel="100000" fill="hold">
                                          <p:stCondLst>
                                            <p:cond delay="900"/>
                                          </p:stCondLst>
                                        </p:cTn>
                                        <p:tgtEl>
                                          <p:spTgt spid="20"/>
                                        </p:tgtEl>
                                        <p:attrNameLst>
                                          <p:attrName>ppt_y</p:attrName>
                                        </p:attrNameLst>
                                      </p:cBhvr>
                                      <p:tavLst>
                                        <p:tav tm="0">
                                          <p:val>
                                            <p:strVal val="#ppt_y-.03"/>
                                          </p:val>
                                        </p:tav>
                                        <p:tav tm="100000">
                                          <p:val>
                                            <p:strVal val="#ppt_y"/>
                                          </p:val>
                                        </p:tav>
                                      </p:tavLst>
                                    </p:anim>
                                  </p:childTnLst>
                                </p:cTn>
                              </p:par>
                              <p:par>
                                <p:cTn id="80" presetID="37" presetClass="entr" presetSubtype="0" fill="hold" nodeType="withEffect">
                                  <p:stCondLst>
                                    <p:cond delay="250"/>
                                  </p:stCondLst>
                                  <p:childTnLst>
                                    <p:set>
                                      <p:cBhvr>
                                        <p:cTn id="81" dur="1" fill="hold">
                                          <p:stCondLst>
                                            <p:cond delay="0"/>
                                          </p:stCondLst>
                                        </p:cTn>
                                        <p:tgtEl>
                                          <p:spTgt spid="24"/>
                                        </p:tgtEl>
                                        <p:attrNameLst>
                                          <p:attrName>style.visibility</p:attrName>
                                        </p:attrNameLst>
                                      </p:cBhvr>
                                      <p:to>
                                        <p:strVal val="visible"/>
                                      </p:to>
                                    </p:set>
                                    <p:animEffect transition="in" filter="fade">
                                      <p:cBhvr>
                                        <p:cTn id="82" dur="1000"/>
                                        <p:tgtEl>
                                          <p:spTgt spid="24"/>
                                        </p:tgtEl>
                                      </p:cBhvr>
                                    </p:animEffect>
                                    <p:anim calcmode="lin" valueType="num">
                                      <p:cBhvr>
                                        <p:cTn id="83" dur="1000" fill="hold"/>
                                        <p:tgtEl>
                                          <p:spTgt spid="24"/>
                                        </p:tgtEl>
                                        <p:attrNameLst>
                                          <p:attrName>ppt_x</p:attrName>
                                        </p:attrNameLst>
                                      </p:cBhvr>
                                      <p:tavLst>
                                        <p:tav tm="0">
                                          <p:val>
                                            <p:strVal val="#ppt_x"/>
                                          </p:val>
                                        </p:tav>
                                        <p:tav tm="100000">
                                          <p:val>
                                            <p:strVal val="#ppt_x"/>
                                          </p:val>
                                        </p:tav>
                                      </p:tavLst>
                                    </p:anim>
                                    <p:anim calcmode="lin" valueType="num">
                                      <p:cBhvr>
                                        <p:cTn id="84" dur="900" decel="100000" fill="hold"/>
                                        <p:tgtEl>
                                          <p:spTgt spid="24"/>
                                        </p:tgtEl>
                                        <p:attrNameLst>
                                          <p:attrName>ppt_y</p:attrName>
                                        </p:attrNameLst>
                                      </p:cBhvr>
                                      <p:tavLst>
                                        <p:tav tm="0">
                                          <p:val>
                                            <p:strVal val="#ppt_y+1"/>
                                          </p:val>
                                        </p:tav>
                                        <p:tav tm="100000">
                                          <p:val>
                                            <p:strVal val="#ppt_y-.03"/>
                                          </p:val>
                                        </p:tav>
                                      </p:tavLst>
                                    </p:anim>
                                    <p:anim calcmode="lin" valueType="num">
                                      <p:cBhvr>
                                        <p:cTn id="85"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par>
                                <p:cTn id="86" presetID="37" presetClass="entr" presetSubtype="0" fill="hold" nodeType="withEffect">
                                  <p:stCondLst>
                                    <p:cond delay="500"/>
                                  </p:stCondLst>
                                  <p:childTnLst>
                                    <p:set>
                                      <p:cBhvr>
                                        <p:cTn id="87" dur="1" fill="hold">
                                          <p:stCondLst>
                                            <p:cond delay="0"/>
                                          </p:stCondLst>
                                        </p:cTn>
                                        <p:tgtEl>
                                          <p:spTgt spid="28"/>
                                        </p:tgtEl>
                                        <p:attrNameLst>
                                          <p:attrName>style.visibility</p:attrName>
                                        </p:attrNameLst>
                                      </p:cBhvr>
                                      <p:to>
                                        <p:strVal val="visible"/>
                                      </p:to>
                                    </p:set>
                                    <p:animEffect transition="in" filter="fade">
                                      <p:cBhvr>
                                        <p:cTn id="88" dur="1000"/>
                                        <p:tgtEl>
                                          <p:spTgt spid="28"/>
                                        </p:tgtEl>
                                      </p:cBhvr>
                                    </p:animEffect>
                                    <p:anim calcmode="lin" valueType="num">
                                      <p:cBhvr>
                                        <p:cTn id="89" dur="1000" fill="hold"/>
                                        <p:tgtEl>
                                          <p:spTgt spid="28"/>
                                        </p:tgtEl>
                                        <p:attrNameLst>
                                          <p:attrName>ppt_x</p:attrName>
                                        </p:attrNameLst>
                                      </p:cBhvr>
                                      <p:tavLst>
                                        <p:tav tm="0">
                                          <p:val>
                                            <p:strVal val="#ppt_x"/>
                                          </p:val>
                                        </p:tav>
                                        <p:tav tm="100000">
                                          <p:val>
                                            <p:strVal val="#ppt_x"/>
                                          </p:val>
                                        </p:tav>
                                      </p:tavLst>
                                    </p:anim>
                                    <p:anim calcmode="lin" valueType="num">
                                      <p:cBhvr>
                                        <p:cTn id="90" dur="900" decel="100000" fill="hold"/>
                                        <p:tgtEl>
                                          <p:spTgt spid="28"/>
                                        </p:tgtEl>
                                        <p:attrNameLst>
                                          <p:attrName>ppt_y</p:attrName>
                                        </p:attrNameLst>
                                      </p:cBhvr>
                                      <p:tavLst>
                                        <p:tav tm="0">
                                          <p:val>
                                            <p:strVal val="#ppt_y+1"/>
                                          </p:val>
                                        </p:tav>
                                        <p:tav tm="100000">
                                          <p:val>
                                            <p:strVal val="#ppt_y-.03"/>
                                          </p:val>
                                        </p:tav>
                                      </p:tavLst>
                                    </p:anim>
                                    <p:anim calcmode="lin" valueType="num">
                                      <p:cBhvr>
                                        <p:cTn id="91" dur="100" accel="100000" fill="hold">
                                          <p:stCondLst>
                                            <p:cond delay="900"/>
                                          </p:stCondLst>
                                        </p:cTn>
                                        <p:tgtEl>
                                          <p:spTgt spid="28"/>
                                        </p:tgtEl>
                                        <p:attrNameLst>
                                          <p:attrName>ppt_y</p:attrName>
                                        </p:attrNameLst>
                                      </p:cBhvr>
                                      <p:tavLst>
                                        <p:tav tm="0">
                                          <p:val>
                                            <p:strVal val="#ppt_y-.03"/>
                                          </p:val>
                                        </p:tav>
                                        <p:tav tm="100000">
                                          <p:val>
                                            <p:strVal val="#ppt_y"/>
                                          </p:val>
                                        </p:tav>
                                      </p:tavLst>
                                    </p:anim>
                                  </p:childTnLst>
                                </p:cTn>
                              </p:par>
                              <p:par>
                                <p:cTn id="92" presetID="37" presetClass="entr" presetSubtype="0" fill="hold" nodeType="withEffect">
                                  <p:stCondLst>
                                    <p:cond delay="750"/>
                                  </p:stCondLst>
                                  <p:childTnLst>
                                    <p:set>
                                      <p:cBhvr>
                                        <p:cTn id="93" dur="1" fill="hold">
                                          <p:stCondLst>
                                            <p:cond delay="0"/>
                                          </p:stCondLst>
                                        </p:cTn>
                                        <p:tgtEl>
                                          <p:spTgt spid="32"/>
                                        </p:tgtEl>
                                        <p:attrNameLst>
                                          <p:attrName>style.visibility</p:attrName>
                                        </p:attrNameLst>
                                      </p:cBhvr>
                                      <p:to>
                                        <p:strVal val="visible"/>
                                      </p:to>
                                    </p:set>
                                    <p:animEffect transition="in" filter="fade">
                                      <p:cBhvr>
                                        <p:cTn id="94" dur="1000"/>
                                        <p:tgtEl>
                                          <p:spTgt spid="32"/>
                                        </p:tgtEl>
                                      </p:cBhvr>
                                    </p:animEffect>
                                    <p:anim calcmode="lin" valueType="num">
                                      <p:cBhvr>
                                        <p:cTn id="95" dur="1000" fill="hold"/>
                                        <p:tgtEl>
                                          <p:spTgt spid="32"/>
                                        </p:tgtEl>
                                        <p:attrNameLst>
                                          <p:attrName>ppt_x</p:attrName>
                                        </p:attrNameLst>
                                      </p:cBhvr>
                                      <p:tavLst>
                                        <p:tav tm="0">
                                          <p:val>
                                            <p:strVal val="#ppt_x"/>
                                          </p:val>
                                        </p:tav>
                                        <p:tav tm="100000">
                                          <p:val>
                                            <p:strVal val="#ppt_x"/>
                                          </p:val>
                                        </p:tav>
                                      </p:tavLst>
                                    </p:anim>
                                    <p:anim calcmode="lin" valueType="num">
                                      <p:cBhvr>
                                        <p:cTn id="96" dur="900" decel="100000" fill="hold"/>
                                        <p:tgtEl>
                                          <p:spTgt spid="32"/>
                                        </p:tgtEl>
                                        <p:attrNameLst>
                                          <p:attrName>ppt_y</p:attrName>
                                        </p:attrNameLst>
                                      </p:cBhvr>
                                      <p:tavLst>
                                        <p:tav tm="0">
                                          <p:val>
                                            <p:strVal val="#ppt_y+1"/>
                                          </p:val>
                                        </p:tav>
                                        <p:tav tm="100000">
                                          <p:val>
                                            <p:strVal val="#ppt_y-.03"/>
                                          </p:val>
                                        </p:tav>
                                      </p:tavLst>
                                    </p:anim>
                                    <p:anim calcmode="lin" valueType="num">
                                      <p:cBhvr>
                                        <p:cTn id="97" dur="100" accel="100000" fill="hold">
                                          <p:stCondLst>
                                            <p:cond delay="900"/>
                                          </p:stCondLst>
                                        </p:cTn>
                                        <p:tgtEl>
                                          <p:spTgt spid="32"/>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6" grpId="1" animBg="1"/>
      <p:bldP spid="16" grpId="2" animBg="1"/>
      <p:bldP spid="16" grpId="3" animBg="1"/>
      <p:bldP spid="16" grpId="4" animBg="1"/>
      <p:bldP spid="17" grpId="0" animBg="1"/>
      <p:bldP spid="17" grpId="1" animBg="1"/>
      <p:bldP spid="17" grpId="2" animBg="1"/>
      <p:bldP spid="17" grpId="3" animBg="1"/>
      <p:bldP spid="17" grpId="4" animBg="1"/>
      <p:bldP spid="18" grpId="0" animBg="1"/>
      <p:bldP spid="18" grpId="1" animBg="1"/>
      <p:bldP spid="18" grpId="2" animBg="1"/>
      <p:bldP spid="18" grpId="3" animBg="1"/>
      <p:bldP spid="18" grpId="4" animBg="1"/>
      <p:bldP spid="19" grpId="0" animBg="1"/>
      <p:bldP spid="19" grpId="1" animBg="1"/>
      <p:bldP spid="19" grpId="2" animBg="1"/>
      <p:bldP spid="19" grpId="3" animBg="1"/>
      <p:bldP spid="19" grpId="4"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p:cNvGrpSpPr/>
          <p:nvPr/>
        </p:nvGrpSpPr>
        <p:grpSpPr>
          <a:xfrm>
            <a:off x="798748" y="2237820"/>
            <a:ext cx="2980635" cy="2300164"/>
            <a:chOff x="346759" y="1963484"/>
            <a:chExt cx="2981325" cy="2300696"/>
          </a:xfrm>
        </p:grpSpPr>
        <p:pic>
          <p:nvPicPr>
            <p:cNvPr id="17" name="图片 16"/>
            <p:cNvPicPr>
              <a:picLocks/>
            </p:cNvPicPr>
            <p:nvPr/>
          </p:nvPicPr>
          <p:blipFill>
            <a:blip r:embed="rId3" cstate="print">
              <a:extLst>
                <a:ext uri="{28A0092B-C50C-407E-A947-70E740481C1C}">
                  <a14:useLocalDpi xmlns:a14="http://schemas.microsoft.com/office/drawing/2010/main" val="0"/>
                </a:ext>
              </a:extLst>
            </a:blip>
            <a:stretch>
              <a:fillRect/>
            </a:stretch>
          </p:blipFill>
          <p:spPr>
            <a:xfrm>
              <a:off x="439193" y="2069481"/>
              <a:ext cx="2796456" cy="1844863"/>
            </a:xfrm>
            <a:prstGeom prst="rect">
              <a:avLst/>
            </a:prstGeom>
          </p:spPr>
        </p:pic>
        <p:sp>
          <p:nvSpPr>
            <p:cNvPr id="18" name="图文框 17"/>
            <p:cNvSpPr/>
            <p:nvPr/>
          </p:nvSpPr>
          <p:spPr>
            <a:xfrm>
              <a:off x="346759" y="1963484"/>
              <a:ext cx="2981325" cy="2056857"/>
            </a:xfrm>
            <a:prstGeom prst="frame">
              <a:avLst>
                <a:gd name="adj1" fmla="val 1359"/>
              </a:avLst>
            </a:prstGeom>
            <a:solidFill>
              <a:srgbClr val="E94E60"/>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9" name="等腰三角形 18"/>
            <p:cNvSpPr/>
            <p:nvPr/>
          </p:nvSpPr>
          <p:spPr>
            <a:xfrm rot="10800000">
              <a:off x="1695994" y="4020340"/>
              <a:ext cx="282854" cy="24384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p:cNvGrpSpPr/>
          <p:nvPr/>
        </p:nvGrpSpPr>
        <p:grpSpPr>
          <a:xfrm>
            <a:off x="4622576" y="2237820"/>
            <a:ext cx="2980635" cy="2300164"/>
            <a:chOff x="4605337" y="1963484"/>
            <a:chExt cx="2981325" cy="2300696"/>
          </a:xfrm>
        </p:grpSpPr>
        <p:pic>
          <p:nvPicPr>
            <p:cNvPr id="21" name="图片 20"/>
            <p:cNvPicPr>
              <a:picLocks/>
            </p:cNvPicPr>
            <p:nvPr/>
          </p:nvPicPr>
          <p:blipFill>
            <a:blip r:embed="rId4" cstate="print">
              <a:extLst>
                <a:ext uri="{28A0092B-C50C-407E-A947-70E740481C1C}">
                  <a14:useLocalDpi xmlns:a14="http://schemas.microsoft.com/office/drawing/2010/main" val="0"/>
                </a:ext>
              </a:extLst>
            </a:blip>
            <a:stretch>
              <a:fillRect/>
            </a:stretch>
          </p:blipFill>
          <p:spPr>
            <a:xfrm>
              <a:off x="4873530" y="2059760"/>
              <a:ext cx="2444938" cy="1864304"/>
            </a:xfrm>
            <a:prstGeom prst="rect">
              <a:avLst/>
            </a:prstGeom>
          </p:spPr>
        </p:pic>
        <p:sp>
          <p:nvSpPr>
            <p:cNvPr id="22" name="图文框 21"/>
            <p:cNvSpPr/>
            <p:nvPr/>
          </p:nvSpPr>
          <p:spPr>
            <a:xfrm>
              <a:off x="4605337" y="1963484"/>
              <a:ext cx="2981325" cy="2056857"/>
            </a:xfrm>
            <a:prstGeom prst="frame">
              <a:avLst>
                <a:gd name="adj1" fmla="val 1359"/>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3" name="等腰三角形 22"/>
            <p:cNvSpPr/>
            <p:nvPr/>
          </p:nvSpPr>
          <p:spPr>
            <a:xfrm rot="10800000">
              <a:off x="5954573" y="4020340"/>
              <a:ext cx="282854" cy="243840"/>
            </a:xfrm>
            <a:prstGeom prs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 name="组合 23"/>
          <p:cNvGrpSpPr/>
          <p:nvPr/>
        </p:nvGrpSpPr>
        <p:grpSpPr>
          <a:xfrm>
            <a:off x="8446404" y="2237820"/>
            <a:ext cx="2980635" cy="2300164"/>
            <a:chOff x="8382277" y="1963484"/>
            <a:chExt cx="2981325" cy="2300696"/>
          </a:xfrm>
        </p:grpSpPr>
        <p:pic>
          <p:nvPicPr>
            <p:cNvPr id="25" name="图片 24"/>
            <p:cNvPicPr>
              <a:picLocks/>
            </p:cNvPicPr>
            <p:nvPr/>
          </p:nvPicPr>
          <p:blipFill>
            <a:blip r:embed="rId5" cstate="print">
              <a:extLst>
                <a:ext uri="{28A0092B-C50C-407E-A947-70E740481C1C}">
                  <a14:useLocalDpi xmlns:a14="http://schemas.microsoft.com/office/drawing/2010/main" val="0"/>
                </a:ext>
              </a:extLst>
            </a:blip>
            <a:stretch>
              <a:fillRect/>
            </a:stretch>
          </p:blipFill>
          <p:spPr>
            <a:xfrm>
              <a:off x="8474711" y="2117230"/>
              <a:ext cx="2796456" cy="1749366"/>
            </a:xfrm>
            <a:prstGeom prst="rect">
              <a:avLst/>
            </a:prstGeom>
          </p:spPr>
        </p:pic>
        <p:sp>
          <p:nvSpPr>
            <p:cNvPr id="26" name="图文框 25"/>
            <p:cNvSpPr/>
            <p:nvPr/>
          </p:nvSpPr>
          <p:spPr>
            <a:xfrm>
              <a:off x="8382277" y="1963484"/>
              <a:ext cx="2981325" cy="2056857"/>
            </a:xfrm>
            <a:prstGeom prst="frame">
              <a:avLst>
                <a:gd name="adj1" fmla="val 1359"/>
              </a:avLst>
            </a:prstGeom>
            <a:solidFill>
              <a:srgbClr val="E94E60"/>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7" name="等腰三角形 26"/>
            <p:cNvSpPr/>
            <p:nvPr/>
          </p:nvSpPr>
          <p:spPr>
            <a:xfrm rot="10800000">
              <a:off x="9731512" y="4020340"/>
              <a:ext cx="282854" cy="243840"/>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8" name="组合 27"/>
          <p:cNvGrpSpPr/>
          <p:nvPr/>
        </p:nvGrpSpPr>
        <p:grpSpPr>
          <a:xfrm>
            <a:off x="1091705" y="4775422"/>
            <a:ext cx="2394718" cy="1630652"/>
            <a:chOff x="1073651" y="4254023"/>
            <a:chExt cx="2395272" cy="1631029"/>
          </a:xfrm>
        </p:grpSpPr>
        <p:sp>
          <p:nvSpPr>
            <p:cNvPr id="29" name="圆角矩形 28"/>
            <p:cNvSpPr/>
            <p:nvPr/>
          </p:nvSpPr>
          <p:spPr>
            <a:xfrm>
              <a:off x="1442612" y="4254023"/>
              <a:ext cx="1657350" cy="4572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1073651" y="4823223"/>
              <a:ext cx="2395272" cy="1061829"/>
            </a:xfrm>
            <a:prstGeom prst="rect">
              <a:avLst/>
            </a:prstGeom>
          </p:spPr>
          <p:txBody>
            <a:bodyPr wrap="square">
              <a:spAutoFit/>
            </a:bodyPr>
            <a:lstStyle/>
            <a:p>
              <a:pPr algn="ctr">
                <a:lnSpc>
                  <a:spcPct val="150000"/>
                </a:lnSpc>
              </a:pP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Segoe UI" panose="020B0502040204020203" pitchFamily="34" charset="0"/>
                </a:rPr>
                <a:t>此处添加详细文本描述，建议与标题相关并符合整体语言风格，语言描述尽量简。</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Segoe UI" panose="020B0502040204020203" pitchFamily="34" charset="0"/>
              </a:endParaRPr>
            </a:p>
          </p:txBody>
        </p:sp>
        <p:sp>
          <p:nvSpPr>
            <p:cNvPr id="31" name="文本框 67"/>
            <p:cNvSpPr txBox="1"/>
            <p:nvPr/>
          </p:nvSpPr>
          <p:spPr>
            <a:xfrm>
              <a:off x="1717288" y="4303791"/>
              <a:ext cx="1107996" cy="369332"/>
            </a:xfrm>
            <a:prstGeom prst="rect">
              <a:avLst/>
            </a:prstGeom>
            <a:noFill/>
          </p:spPr>
          <p:txBody>
            <a:bodyPr wrap="none" rtlCol="0">
              <a:spAutoFit/>
            </a:bodyPr>
            <a:lstStyle/>
            <a:p>
              <a:pPr algn="ctr"/>
              <a:r>
                <a:rPr lang="zh-CN" altLang="en-US" dirty="0">
                  <a:solidFill>
                    <a:schemeClr val="bg1"/>
                  </a:solidFill>
                  <a:latin typeface="微软雅黑 Light" panose="020B0502040204020203" pitchFamily="34" charset="-122"/>
                  <a:ea typeface="微软雅黑 Light" panose="020B0502040204020203" pitchFamily="34" charset="-122"/>
                </a:rPr>
                <a:t>文本内容</a:t>
              </a:r>
            </a:p>
          </p:txBody>
        </p:sp>
      </p:grpSp>
      <p:grpSp>
        <p:nvGrpSpPr>
          <p:cNvPr id="32" name="组合 31"/>
          <p:cNvGrpSpPr/>
          <p:nvPr/>
        </p:nvGrpSpPr>
        <p:grpSpPr>
          <a:xfrm>
            <a:off x="4915532" y="4775422"/>
            <a:ext cx="2394718" cy="1630652"/>
            <a:chOff x="4898364" y="4254023"/>
            <a:chExt cx="2395272" cy="1631029"/>
          </a:xfrm>
        </p:grpSpPr>
        <p:sp>
          <p:nvSpPr>
            <p:cNvPr id="33" name="圆角矩形 32"/>
            <p:cNvSpPr/>
            <p:nvPr/>
          </p:nvSpPr>
          <p:spPr>
            <a:xfrm>
              <a:off x="5267325" y="4254023"/>
              <a:ext cx="1657350" cy="45720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33"/>
            <p:cNvSpPr/>
            <p:nvPr/>
          </p:nvSpPr>
          <p:spPr>
            <a:xfrm>
              <a:off x="4898364" y="4823223"/>
              <a:ext cx="2395272" cy="1061829"/>
            </a:xfrm>
            <a:prstGeom prst="rect">
              <a:avLst/>
            </a:prstGeom>
          </p:spPr>
          <p:txBody>
            <a:bodyPr wrap="square">
              <a:spAutoFit/>
            </a:bodyPr>
            <a:lstStyle/>
            <a:p>
              <a:pPr algn="ctr">
                <a:lnSpc>
                  <a:spcPct val="150000"/>
                </a:lnSpc>
              </a:pP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Segoe UI" panose="020B0502040204020203" pitchFamily="34" charset="0"/>
                </a:rPr>
                <a:t>此处添加详细文本描述，建议与标题相关并符合整体语言风格，语言描述尽量简。</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Segoe UI" panose="020B0502040204020203" pitchFamily="34" charset="0"/>
              </a:endParaRPr>
            </a:p>
          </p:txBody>
        </p:sp>
        <p:sp>
          <p:nvSpPr>
            <p:cNvPr id="35" name="文本框 71"/>
            <p:cNvSpPr txBox="1"/>
            <p:nvPr/>
          </p:nvSpPr>
          <p:spPr>
            <a:xfrm>
              <a:off x="5542001" y="4303791"/>
              <a:ext cx="1107996" cy="369332"/>
            </a:xfrm>
            <a:prstGeom prst="rect">
              <a:avLst/>
            </a:prstGeom>
            <a:noFill/>
          </p:spPr>
          <p:txBody>
            <a:bodyPr wrap="none" rtlCol="0">
              <a:spAutoFit/>
            </a:bodyPr>
            <a:lstStyle/>
            <a:p>
              <a:pPr algn="ctr"/>
              <a:r>
                <a:rPr lang="zh-CN" altLang="en-US" dirty="0">
                  <a:solidFill>
                    <a:schemeClr val="bg1"/>
                  </a:solidFill>
                  <a:latin typeface="微软雅黑 Light" panose="020B0502040204020203" pitchFamily="34" charset="-122"/>
                  <a:ea typeface="微软雅黑 Light" panose="020B0502040204020203" pitchFamily="34" charset="-122"/>
                </a:rPr>
                <a:t>文本内容</a:t>
              </a:r>
            </a:p>
          </p:txBody>
        </p:sp>
      </p:grpSp>
      <p:grpSp>
        <p:nvGrpSpPr>
          <p:cNvPr id="36" name="组合 35"/>
          <p:cNvGrpSpPr/>
          <p:nvPr/>
        </p:nvGrpSpPr>
        <p:grpSpPr>
          <a:xfrm>
            <a:off x="8739360" y="4775422"/>
            <a:ext cx="2394718" cy="1630652"/>
            <a:chOff x="8723077" y="4254023"/>
            <a:chExt cx="2395272" cy="1631029"/>
          </a:xfrm>
        </p:grpSpPr>
        <p:sp>
          <p:nvSpPr>
            <p:cNvPr id="37" name="圆角矩形 36"/>
            <p:cNvSpPr/>
            <p:nvPr/>
          </p:nvSpPr>
          <p:spPr>
            <a:xfrm>
              <a:off x="9092038" y="4254023"/>
              <a:ext cx="1657350" cy="457200"/>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8723077" y="4823223"/>
              <a:ext cx="2395272" cy="1061829"/>
            </a:xfrm>
            <a:prstGeom prst="rect">
              <a:avLst/>
            </a:prstGeom>
            <a:solidFill>
              <a:srgbClr val="F1F1F1">
                <a:alpha val="52000"/>
              </a:srgbClr>
            </a:solidFill>
          </p:spPr>
          <p:txBody>
            <a:bodyPr wrap="square" rtlCol="0">
              <a:spAutoFit/>
            </a:bodyPr>
            <a:lstStyle/>
            <a:p>
              <a:pPr algn="ctr">
                <a:lnSpc>
                  <a:spcPct val="150000"/>
                </a:lnSpc>
              </a:pP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Segoe UI" panose="020B0502040204020203" pitchFamily="34" charset="0"/>
                </a:rPr>
                <a:t>此处添加详细文本描述，建议与标题相关并符合整体语言风格，语言描述尽量简。</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Segoe UI" panose="020B0502040204020203" pitchFamily="34" charset="0"/>
              </a:endParaRPr>
            </a:p>
          </p:txBody>
        </p:sp>
        <p:sp>
          <p:nvSpPr>
            <p:cNvPr id="39" name="文本框 75"/>
            <p:cNvSpPr txBox="1"/>
            <p:nvPr/>
          </p:nvSpPr>
          <p:spPr>
            <a:xfrm>
              <a:off x="9366714" y="4303791"/>
              <a:ext cx="1107996" cy="369332"/>
            </a:xfrm>
            <a:prstGeom prst="rect">
              <a:avLst/>
            </a:prstGeom>
            <a:noFill/>
          </p:spPr>
          <p:txBody>
            <a:bodyPr wrap="none" rtlCol="0">
              <a:spAutoFit/>
            </a:bodyPr>
            <a:lstStyle/>
            <a:p>
              <a:pPr algn="ctr"/>
              <a:r>
                <a:rPr lang="zh-CN" altLang="en-US" dirty="0">
                  <a:solidFill>
                    <a:schemeClr val="bg1"/>
                  </a:solidFill>
                  <a:latin typeface="微软雅黑 Light" panose="020B0502040204020203" pitchFamily="34" charset="-122"/>
                  <a:ea typeface="微软雅黑 Light" panose="020B0502040204020203" pitchFamily="34" charset="-122"/>
                </a:rPr>
                <a:t>文本内容</a:t>
              </a:r>
            </a:p>
          </p:txBody>
        </p:sp>
      </p:grpSp>
      <p:sp>
        <p:nvSpPr>
          <p:cNvPr id="40" name="TextBox 42"/>
          <p:cNvSpPr txBox="1"/>
          <p:nvPr/>
        </p:nvSpPr>
        <p:spPr>
          <a:xfrm>
            <a:off x="4678590" y="404664"/>
            <a:ext cx="2727080" cy="400110"/>
          </a:xfrm>
          <a:prstGeom prst="rect">
            <a:avLst/>
          </a:prstGeom>
          <a:noFill/>
        </p:spPr>
        <p:txBody>
          <a:bodyPr wrap="square" rtlCol="0">
            <a:spAutoFit/>
          </a:bodyPr>
          <a:lstStyle/>
          <a:p>
            <a:pPr algn="ct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添加您的标题文本</a:t>
            </a:r>
          </a:p>
        </p:txBody>
      </p:sp>
      <p:cxnSp>
        <p:nvCxnSpPr>
          <p:cNvPr id="41" name="直接连接符​​ 14"/>
          <p:cNvCxnSpPr/>
          <p:nvPr/>
        </p:nvCxnSpPr>
        <p:spPr>
          <a:xfrm>
            <a:off x="8005083" y="624880"/>
            <a:ext cx="4077013"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42" name="直接连接符​​ 14"/>
          <p:cNvCxnSpPr/>
          <p:nvPr/>
        </p:nvCxnSpPr>
        <p:spPr>
          <a:xfrm>
            <a:off x="120923" y="624880"/>
            <a:ext cx="4077013"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22164609"/>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anim calcmode="lin" valueType="num">
                                      <p:cBhvr>
                                        <p:cTn id="8" dur="500" fill="hold"/>
                                        <p:tgtEl>
                                          <p:spTgt spid="16"/>
                                        </p:tgtEl>
                                        <p:attrNameLst>
                                          <p:attrName>ppt_w</p:attrName>
                                        </p:attrNameLst>
                                      </p:cBhvr>
                                      <p:tavLst>
                                        <p:tav tm="0" fmla="#ppt_w*sin(2.5*pi*$)">
                                          <p:val>
                                            <p:fltVal val="0"/>
                                          </p:val>
                                        </p:tav>
                                        <p:tav tm="100000">
                                          <p:val>
                                            <p:fltVal val="1"/>
                                          </p:val>
                                        </p:tav>
                                      </p:tavLst>
                                    </p:anim>
                                    <p:anim calcmode="lin" valueType="num">
                                      <p:cBhvr>
                                        <p:cTn id="9" dur="500" fill="hold"/>
                                        <p:tgtEl>
                                          <p:spTgt spid="16"/>
                                        </p:tgtEl>
                                        <p:attrNameLst>
                                          <p:attrName>ppt_h</p:attrName>
                                        </p:attrNameLst>
                                      </p:cBhvr>
                                      <p:tavLst>
                                        <p:tav tm="0">
                                          <p:val>
                                            <p:strVal val="#ppt_h"/>
                                          </p:val>
                                        </p:tav>
                                        <p:tav tm="100000">
                                          <p:val>
                                            <p:strVal val="#ppt_h"/>
                                          </p:val>
                                        </p:tav>
                                      </p:tavLst>
                                    </p:anim>
                                  </p:childTnLst>
                                </p:cTn>
                              </p:par>
                              <p:par>
                                <p:cTn id="10" presetID="45" presetClass="entr" presetSubtype="0" fill="hold" nodeType="withEffect">
                                  <p:stCondLst>
                                    <p:cond delay="20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500"/>
                                        <p:tgtEl>
                                          <p:spTgt spid="20"/>
                                        </p:tgtEl>
                                      </p:cBhvr>
                                    </p:animEffect>
                                    <p:anim calcmode="lin" valueType="num">
                                      <p:cBhvr>
                                        <p:cTn id="13" dur="500" fill="hold"/>
                                        <p:tgtEl>
                                          <p:spTgt spid="20"/>
                                        </p:tgtEl>
                                        <p:attrNameLst>
                                          <p:attrName>ppt_w</p:attrName>
                                        </p:attrNameLst>
                                      </p:cBhvr>
                                      <p:tavLst>
                                        <p:tav tm="0" fmla="#ppt_w*sin(2.5*pi*$)">
                                          <p:val>
                                            <p:fltVal val="0"/>
                                          </p:val>
                                        </p:tav>
                                        <p:tav tm="100000">
                                          <p:val>
                                            <p:fltVal val="1"/>
                                          </p:val>
                                        </p:tav>
                                      </p:tavLst>
                                    </p:anim>
                                    <p:anim calcmode="lin" valueType="num">
                                      <p:cBhvr>
                                        <p:cTn id="14" dur="500" fill="hold"/>
                                        <p:tgtEl>
                                          <p:spTgt spid="20"/>
                                        </p:tgtEl>
                                        <p:attrNameLst>
                                          <p:attrName>ppt_h</p:attrName>
                                        </p:attrNameLst>
                                      </p:cBhvr>
                                      <p:tavLst>
                                        <p:tav tm="0">
                                          <p:val>
                                            <p:strVal val="#ppt_h"/>
                                          </p:val>
                                        </p:tav>
                                        <p:tav tm="100000">
                                          <p:val>
                                            <p:strVal val="#ppt_h"/>
                                          </p:val>
                                        </p:tav>
                                      </p:tavLst>
                                    </p:anim>
                                  </p:childTnLst>
                                </p:cTn>
                              </p:par>
                              <p:par>
                                <p:cTn id="15" presetID="45" presetClass="entr" presetSubtype="0" fill="hold" nodeType="withEffect">
                                  <p:stCondLst>
                                    <p:cond delay="40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500"/>
                                        <p:tgtEl>
                                          <p:spTgt spid="24"/>
                                        </p:tgtEl>
                                      </p:cBhvr>
                                    </p:animEffect>
                                    <p:anim calcmode="lin" valueType="num">
                                      <p:cBhvr>
                                        <p:cTn id="18" dur="500" fill="hold"/>
                                        <p:tgtEl>
                                          <p:spTgt spid="24"/>
                                        </p:tgtEl>
                                        <p:attrNameLst>
                                          <p:attrName>ppt_w</p:attrName>
                                        </p:attrNameLst>
                                      </p:cBhvr>
                                      <p:tavLst>
                                        <p:tav tm="0" fmla="#ppt_w*sin(2.5*pi*$)">
                                          <p:val>
                                            <p:fltVal val="0"/>
                                          </p:val>
                                        </p:tav>
                                        <p:tav tm="100000">
                                          <p:val>
                                            <p:fltVal val="1"/>
                                          </p:val>
                                        </p:tav>
                                      </p:tavLst>
                                    </p:anim>
                                    <p:anim calcmode="lin" valueType="num">
                                      <p:cBhvr>
                                        <p:cTn id="19" dur="500" fill="hold"/>
                                        <p:tgtEl>
                                          <p:spTgt spid="24"/>
                                        </p:tgtEl>
                                        <p:attrNameLst>
                                          <p:attrName>ppt_h</p:attrName>
                                        </p:attrNameLst>
                                      </p:cBhvr>
                                      <p:tavLst>
                                        <p:tav tm="0">
                                          <p:val>
                                            <p:strVal val="#ppt_h"/>
                                          </p:val>
                                        </p:tav>
                                        <p:tav tm="100000">
                                          <p:val>
                                            <p:strVal val="#ppt_h"/>
                                          </p:val>
                                        </p:tav>
                                      </p:tavLst>
                                    </p:anim>
                                  </p:childTnLst>
                                </p:cTn>
                              </p:par>
                            </p:childTnLst>
                          </p:cTn>
                        </p:par>
                        <p:par>
                          <p:cTn id="20" fill="hold">
                            <p:stCondLst>
                              <p:cond delay="900"/>
                            </p:stCondLst>
                            <p:childTnLst>
                              <p:par>
                                <p:cTn id="21" presetID="22" presetClass="entr" presetSubtype="1" fill="hold" nodeType="after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wipe(up)">
                                      <p:cBhvr>
                                        <p:cTn id="23" dur="500"/>
                                        <p:tgtEl>
                                          <p:spTgt spid="28"/>
                                        </p:tgtEl>
                                      </p:cBhvr>
                                    </p:animEffect>
                                  </p:childTnLst>
                                </p:cTn>
                              </p:par>
                              <p:par>
                                <p:cTn id="24" presetID="22" presetClass="entr" presetSubtype="1" fill="hold" nodeType="withEffect">
                                  <p:stCondLst>
                                    <p:cond delay="200"/>
                                  </p:stCondLst>
                                  <p:childTnLst>
                                    <p:set>
                                      <p:cBhvr>
                                        <p:cTn id="25" dur="1" fill="hold">
                                          <p:stCondLst>
                                            <p:cond delay="0"/>
                                          </p:stCondLst>
                                        </p:cTn>
                                        <p:tgtEl>
                                          <p:spTgt spid="32"/>
                                        </p:tgtEl>
                                        <p:attrNameLst>
                                          <p:attrName>style.visibility</p:attrName>
                                        </p:attrNameLst>
                                      </p:cBhvr>
                                      <p:to>
                                        <p:strVal val="visible"/>
                                      </p:to>
                                    </p:set>
                                    <p:animEffect transition="in" filter="wipe(up)">
                                      <p:cBhvr>
                                        <p:cTn id="26" dur="500"/>
                                        <p:tgtEl>
                                          <p:spTgt spid="32"/>
                                        </p:tgtEl>
                                      </p:cBhvr>
                                    </p:animEffect>
                                  </p:childTnLst>
                                </p:cTn>
                              </p:par>
                              <p:par>
                                <p:cTn id="27" presetID="22" presetClass="entr" presetSubtype="1" fill="hold" nodeType="withEffect">
                                  <p:stCondLst>
                                    <p:cond delay="400"/>
                                  </p:stCondLst>
                                  <p:childTnLst>
                                    <p:set>
                                      <p:cBhvr>
                                        <p:cTn id="28" dur="1" fill="hold">
                                          <p:stCondLst>
                                            <p:cond delay="0"/>
                                          </p:stCondLst>
                                        </p:cTn>
                                        <p:tgtEl>
                                          <p:spTgt spid="36"/>
                                        </p:tgtEl>
                                        <p:attrNameLst>
                                          <p:attrName>style.visibility</p:attrName>
                                        </p:attrNameLst>
                                      </p:cBhvr>
                                      <p:to>
                                        <p:strVal val="visible"/>
                                      </p:to>
                                    </p:set>
                                    <p:animEffect transition="in" filter="wipe(up)">
                                      <p:cBhvr>
                                        <p:cTn id="29"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圆角矩形 15"/>
          <p:cNvSpPr/>
          <p:nvPr/>
        </p:nvSpPr>
        <p:spPr bwMode="auto">
          <a:xfrm>
            <a:off x="2291326" y="4341811"/>
            <a:ext cx="1564773" cy="1523770"/>
          </a:xfrm>
          <a:prstGeom prst="roundRect">
            <a:avLst>
              <a:gd name="adj" fmla="val 6712"/>
            </a:avLst>
          </a:prstGeom>
          <a:solidFill>
            <a:schemeClr val="accent1"/>
          </a:solidFill>
          <a:ln w="9525" cap="flat" cmpd="sng" algn="ctr">
            <a:noFill/>
            <a:prstDash val="solid"/>
            <a:round/>
            <a:headEnd type="none" w="med" len="med"/>
            <a:tailEnd type="none" w="med" len="med"/>
          </a:ln>
          <a:effectLst>
            <a:outerShdw blurRad="50800" dist="50800" dir="5400000" sx="102000" sy="102000" algn="ctr" rotWithShape="0">
              <a:prstClr val="black">
                <a:alpha val="0"/>
              </a:prstClr>
            </a:outerShdw>
          </a:effectLst>
        </p:spPr>
        <p:txBody>
          <a:bodyPr vert="horz" wrap="square" lIns="79182" tIns="39591" rIns="79182" bIns="39591" numCol="1" rtlCol="0" anchor="ctr" anchorCtr="0" compatLnSpc="1">
            <a:prstTxWarp prst="textNoShape">
              <a:avLst/>
            </a:prstTxWarp>
            <a:noAutofit/>
          </a:bodyPr>
          <a:lstStyle/>
          <a:p>
            <a:pPr algn="ctr" defTabSz="801528" fontAlgn="base">
              <a:spcBef>
                <a:spcPct val="0"/>
              </a:spcBef>
              <a:spcAft>
                <a:spcPct val="0"/>
              </a:spcAft>
            </a:pPr>
            <a:endParaRPr lang="zh-CN" altLang="en-US" sz="2400" b="1" dirty="0">
              <a:solidFill>
                <a:schemeClr val="bg1"/>
              </a:solidFill>
              <a:latin typeface="+mj-ea"/>
              <a:ea typeface="+mj-ea"/>
            </a:endParaRPr>
          </a:p>
        </p:txBody>
      </p:sp>
      <p:sp>
        <p:nvSpPr>
          <p:cNvPr id="17" name="圆角矩形 16"/>
          <p:cNvSpPr/>
          <p:nvPr/>
        </p:nvSpPr>
        <p:spPr bwMode="auto">
          <a:xfrm>
            <a:off x="4276280" y="2676409"/>
            <a:ext cx="1548726" cy="1548726"/>
          </a:xfrm>
          <a:prstGeom prst="roundRect">
            <a:avLst>
              <a:gd name="adj" fmla="val 6712"/>
            </a:avLst>
          </a:prstGeom>
          <a:solidFill>
            <a:schemeClr val="accent2"/>
          </a:solidFill>
          <a:ln w="9525" cap="flat" cmpd="sng" algn="ctr">
            <a:noFill/>
            <a:prstDash val="solid"/>
            <a:round/>
            <a:headEnd type="none" w="med" len="med"/>
            <a:tailEnd type="none" w="med" len="med"/>
          </a:ln>
          <a:effectLst>
            <a:outerShdw blurRad="50800" dist="50800" dir="5400000" sx="102000" sy="102000" algn="ctr" rotWithShape="0">
              <a:prstClr val="black">
                <a:alpha val="0"/>
              </a:prstClr>
            </a:outerShdw>
          </a:effectLst>
        </p:spPr>
        <p:txBody>
          <a:bodyPr vert="horz" wrap="square" lIns="79182" tIns="39591" rIns="79182" bIns="39591" numCol="1" rtlCol="0" anchor="ctr" anchorCtr="0" compatLnSpc="1">
            <a:prstTxWarp prst="textNoShape">
              <a:avLst/>
            </a:prstTxWarp>
            <a:noAutofit/>
          </a:bodyPr>
          <a:lstStyle/>
          <a:p>
            <a:pPr algn="ctr" defTabSz="801528" fontAlgn="base">
              <a:spcBef>
                <a:spcPct val="0"/>
              </a:spcBef>
              <a:spcAft>
                <a:spcPct val="0"/>
              </a:spcAft>
            </a:pPr>
            <a:endParaRPr lang="zh-CN" altLang="en-US" sz="2400" b="1" dirty="0">
              <a:solidFill>
                <a:schemeClr val="bg1"/>
              </a:solidFill>
              <a:latin typeface="+mj-ea"/>
              <a:ea typeface="+mj-ea"/>
            </a:endParaRPr>
          </a:p>
        </p:txBody>
      </p:sp>
      <p:sp>
        <p:nvSpPr>
          <p:cNvPr id="18" name="圆角矩形 17"/>
          <p:cNvSpPr/>
          <p:nvPr/>
        </p:nvSpPr>
        <p:spPr bwMode="auto">
          <a:xfrm>
            <a:off x="6341017" y="3880284"/>
            <a:ext cx="1597967" cy="1597967"/>
          </a:xfrm>
          <a:prstGeom prst="roundRect">
            <a:avLst>
              <a:gd name="adj" fmla="val 6712"/>
            </a:avLst>
          </a:prstGeom>
          <a:solidFill>
            <a:schemeClr val="accent3"/>
          </a:solidFill>
          <a:ln w="9525" cap="flat" cmpd="sng" algn="ctr">
            <a:noFill/>
            <a:prstDash val="solid"/>
            <a:round/>
            <a:headEnd type="none" w="med" len="med"/>
            <a:tailEnd type="none" w="med" len="med"/>
          </a:ln>
          <a:effectLst>
            <a:outerShdw blurRad="50800" dist="50800" dir="5400000" algn="ctr" rotWithShape="0">
              <a:prstClr val="black">
                <a:alpha val="0"/>
              </a:prstClr>
            </a:outerShdw>
          </a:effectLst>
        </p:spPr>
        <p:txBody>
          <a:bodyPr vert="horz" wrap="square" lIns="79182" tIns="39591" rIns="79182" bIns="39591" numCol="1" rtlCol="0" anchor="ctr" anchorCtr="0" compatLnSpc="1">
            <a:prstTxWarp prst="textNoShape">
              <a:avLst/>
            </a:prstTxWarp>
            <a:noAutofit/>
          </a:bodyPr>
          <a:lstStyle/>
          <a:p>
            <a:pPr algn="ctr" defTabSz="801528" fontAlgn="base">
              <a:spcBef>
                <a:spcPct val="0"/>
              </a:spcBef>
              <a:spcAft>
                <a:spcPct val="0"/>
              </a:spcAft>
            </a:pPr>
            <a:endParaRPr lang="zh-CN" altLang="en-US" sz="2400" b="1" dirty="0">
              <a:solidFill>
                <a:schemeClr val="bg1"/>
              </a:solidFill>
              <a:latin typeface="+mj-ea"/>
              <a:ea typeface="+mj-ea"/>
            </a:endParaRPr>
          </a:p>
        </p:txBody>
      </p:sp>
      <p:sp>
        <p:nvSpPr>
          <p:cNvPr id="19" name="圆角矩形 18"/>
          <p:cNvSpPr/>
          <p:nvPr/>
        </p:nvSpPr>
        <p:spPr bwMode="auto">
          <a:xfrm>
            <a:off x="8356469" y="3067849"/>
            <a:ext cx="1535512" cy="1535512"/>
          </a:xfrm>
          <a:prstGeom prst="roundRect">
            <a:avLst>
              <a:gd name="adj" fmla="val 6712"/>
            </a:avLst>
          </a:prstGeom>
          <a:solidFill>
            <a:schemeClr val="accent4"/>
          </a:solidFill>
          <a:ln w="9525" cap="flat" cmpd="sng" algn="ctr">
            <a:noFill/>
            <a:prstDash val="solid"/>
            <a:round/>
            <a:headEnd type="none" w="med" len="med"/>
            <a:tailEnd type="none" w="med" len="med"/>
          </a:ln>
          <a:effectLst>
            <a:outerShdw blurRad="50800" dist="50800" dir="5400000" sx="101000" sy="101000" algn="ctr" rotWithShape="0">
              <a:prstClr val="black">
                <a:alpha val="0"/>
              </a:prstClr>
            </a:outerShdw>
          </a:effectLst>
        </p:spPr>
        <p:txBody>
          <a:bodyPr vert="horz" wrap="square" lIns="79182" tIns="39591" rIns="79182" bIns="39591" numCol="1" rtlCol="0" anchor="ctr" anchorCtr="0" compatLnSpc="1">
            <a:prstTxWarp prst="textNoShape">
              <a:avLst/>
            </a:prstTxWarp>
            <a:noAutofit/>
          </a:bodyPr>
          <a:lstStyle/>
          <a:p>
            <a:pPr algn="ctr" defTabSz="801528" fontAlgn="base">
              <a:spcBef>
                <a:spcPct val="0"/>
              </a:spcBef>
              <a:spcAft>
                <a:spcPct val="0"/>
              </a:spcAft>
            </a:pPr>
            <a:endParaRPr lang="zh-CN" altLang="en-US" sz="2400" b="1" dirty="0">
              <a:solidFill>
                <a:schemeClr val="bg1"/>
              </a:solidFill>
              <a:latin typeface="+mj-ea"/>
              <a:ea typeface="+mj-ea"/>
            </a:endParaRPr>
          </a:p>
        </p:txBody>
      </p:sp>
      <p:sp>
        <p:nvSpPr>
          <p:cNvPr id="20" name="文本框 27"/>
          <p:cNvSpPr txBox="1"/>
          <p:nvPr/>
        </p:nvSpPr>
        <p:spPr>
          <a:xfrm>
            <a:off x="2585894" y="4603361"/>
            <a:ext cx="902602" cy="953886"/>
          </a:xfrm>
          <a:prstGeom prst="rect">
            <a:avLst/>
          </a:prstGeom>
          <a:noFill/>
        </p:spPr>
        <p:txBody>
          <a:bodyPr wrap="none" rtlCol="0">
            <a:spAutoFit/>
          </a:bodyPr>
          <a:lstStyle/>
          <a:p>
            <a:r>
              <a:rPr lang="zh-CN" altLang="en-US" sz="2799" b="1" dirty="0">
                <a:solidFill>
                  <a:schemeClr val="bg1"/>
                </a:solidFill>
                <a:latin typeface="微软雅黑" pitchFamily="34" charset="-122"/>
                <a:ea typeface="微软雅黑" pitchFamily="34" charset="-122"/>
              </a:rPr>
              <a:t>本地</a:t>
            </a:r>
            <a:endParaRPr lang="en-US" altLang="zh-CN" sz="2799" b="1" dirty="0">
              <a:solidFill>
                <a:schemeClr val="bg1"/>
              </a:solidFill>
              <a:latin typeface="微软雅黑" pitchFamily="34" charset="-122"/>
              <a:ea typeface="微软雅黑" pitchFamily="34" charset="-122"/>
            </a:endParaRPr>
          </a:p>
          <a:p>
            <a:r>
              <a:rPr lang="zh-CN" altLang="en-US" sz="2799" b="1" dirty="0">
                <a:solidFill>
                  <a:schemeClr val="bg1"/>
                </a:solidFill>
                <a:latin typeface="微软雅黑" pitchFamily="34" charset="-122"/>
                <a:ea typeface="微软雅黑" pitchFamily="34" charset="-122"/>
              </a:rPr>
              <a:t>市场</a:t>
            </a:r>
          </a:p>
        </p:txBody>
      </p:sp>
      <p:sp>
        <p:nvSpPr>
          <p:cNvPr id="21" name="TextBox 20"/>
          <p:cNvSpPr txBox="1"/>
          <p:nvPr/>
        </p:nvSpPr>
        <p:spPr>
          <a:xfrm>
            <a:off x="1955003" y="2618024"/>
            <a:ext cx="2018304" cy="1600068"/>
          </a:xfrm>
          <a:prstGeom prst="rect">
            <a:avLst/>
          </a:prstGeom>
          <a:noFill/>
        </p:spPr>
        <p:txBody>
          <a:bodyPr wrap="square" rtlCol="0">
            <a:spAutoFit/>
          </a:bodyPr>
          <a:lstStyle/>
          <a:p>
            <a:pPr>
              <a:lnSpc>
                <a:spcPct val="150000"/>
              </a:lnSpc>
            </a:pPr>
            <a:r>
              <a:rPr lang="zh-CN" altLang="en-US" sz="1400" dirty="0">
                <a:solidFill>
                  <a:schemeClr val="bg1">
                    <a:lumMod val="50000"/>
                  </a:schemeClr>
                </a:solidFill>
                <a:latin typeface="微软雅黑" pitchFamily="34" charset="-122"/>
                <a:ea typeface="微软雅黑" pitchFamily="34" charset="-122"/>
              </a:rPr>
              <a:t>公司</a:t>
            </a:r>
            <a:r>
              <a:rPr lang="zh-CN" altLang="zh-CN" sz="1400" dirty="0">
                <a:solidFill>
                  <a:schemeClr val="bg1">
                    <a:lumMod val="50000"/>
                  </a:schemeClr>
                </a:solidFill>
                <a:latin typeface="微软雅黑" pitchFamily="34" charset="-122"/>
                <a:ea typeface="微软雅黑" pitchFamily="34" charset="-122"/>
              </a:rPr>
              <a:t>必须清醒地看到前进中的困难与挑战，为集团公司提供强有力的金融服务与支持。</a:t>
            </a:r>
            <a:endParaRPr lang="zh-CN" altLang="en-US" sz="1400" dirty="0">
              <a:solidFill>
                <a:schemeClr val="bg1">
                  <a:lumMod val="50000"/>
                </a:schemeClr>
              </a:solidFill>
              <a:latin typeface="微软雅黑" pitchFamily="34" charset="-122"/>
              <a:ea typeface="微软雅黑" pitchFamily="34" charset="-122"/>
            </a:endParaRPr>
          </a:p>
          <a:p>
            <a:endParaRPr lang="zh-CN" altLang="en-US" sz="1400" dirty="0">
              <a:solidFill>
                <a:schemeClr val="bg1">
                  <a:lumMod val="50000"/>
                </a:schemeClr>
              </a:solidFill>
              <a:latin typeface="微软雅黑" pitchFamily="34" charset="-122"/>
              <a:ea typeface="微软雅黑" pitchFamily="34" charset="-122"/>
            </a:endParaRPr>
          </a:p>
        </p:txBody>
      </p:sp>
      <p:sp>
        <p:nvSpPr>
          <p:cNvPr id="22" name="TextBox 21"/>
          <p:cNvSpPr txBox="1"/>
          <p:nvPr/>
        </p:nvSpPr>
        <p:spPr>
          <a:xfrm>
            <a:off x="4153709" y="4566864"/>
            <a:ext cx="2018304" cy="1600068"/>
          </a:xfrm>
          <a:prstGeom prst="rect">
            <a:avLst/>
          </a:prstGeom>
          <a:noFill/>
        </p:spPr>
        <p:txBody>
          <a:bodyPr wrap="square" rtlCol="0">
            <a:spAutoFit/>
          </a:bodyPr>
          <a:lstStyle/>
          <a:p>
            <a:pPr>
              <a:lnSpc>
                <a:spcPct val="150000"/>
              </a:lnSpc>
            </a:pPr>
            <a:r>
              <a:rPr lang="zh-CN" altLang="en-US" sz="1400" dirty="0">
                <a:solidFill>
                  <a:schemeClr val="bg1">
                    <a:lumMod val="50000"/>
                  </a:schemeClr>
                </a:solidFill>
                <a:latin typeface="微软雅黑" pitchFamily="34" charset="-122"/>
                <a:ea typeface="微软雅黑" pitchFamily="34" charset="-122"/>
              </a:rPr>
              <a:t>公司</a:t>
            </a:r>
            <a:r>
              <a:rPr lang="zh-CN" altLang="zh-CN" sz="1400" dirty="0">
                <a:solidFill>
                  <a:schemeClr val="bg1">
                    <a:lumMod val="50000"/>
                  </a:schemeClr>
                </a:solidFill>
                <a:latin typeface="微软雅黑" pitchFamily="34" charset="-122"/>
                <a:ea typeface="微软雅黑" pitchFamily="34" charset="-122"/>
              </a:rPr>
              <a:t>必须清醒地看到前进中的困难与挑战，为集团公司提供强有力的金融服务与支持。</a:t>
            </a:r>
            <a:endParaRPr lang="zh-CN" altLang="en-US" sz="1400" dirty="0">
              <a:solidFill>
                <a:schemeClr val="bg1">
                  <a:lumMod val="50000"/>
                </a:schemeClr>
              </a:solidFill>
              <a:latin typeface="微软雅黑" pitchFamily="34" charset="-122"/>
              <a:ea typeface="微软雅黑" pitchFamily="34" charset="-122"/>
            </a:endParaRPr>
          </a:p>
          <a:p>
            <a:endParaRPr lang="zh-CN" altLang="en-US" sz="1400" dirty="0">
              <a:solidFill>
                <a:schemeClr val="bg1">
                  <a:lumMod val="50000"/>
                </a:schemeClr>
              </a:solidFill>
              <a:latin typeface="微软雅黑" pitchFamily="34" charset="-122"/>
              <a:ea typeface="微软雅黑" pitchFamily="34" charset="-122"/>
            </a:endParaRPr>
          </a:p>
        </p:txBody>
      </p:sp>
      <p:sp>
        <p:nvSpPr>
          <p:cNvPr id="23" name="TextBox 22"/>
          <p:cNvSpPr txBox="1"/>
          <p:nvPr/>
        </p:nvSpPr>
        <p:spPr>
          <a:xfrm>
            <a:off x="6254565" y="2208427"/>
            <a:ext cx="2018304" cy="1600068"/>
          </a:xfrm>
          <a:prstGeom prst="rect">
            <a:avLst/>
          </a:prstGeom>
          <a:noFill/>
        </p:spPr>
        <p:txBody>
          <a:bodyPr wrap="square" rtlCol="0">
            <a:spAutoFit/>
          </a:bodyPr>
          <a:lstStyle/>
          <a:p>
            <a:pPr>
              <a:lnSpc>
                <a:spcPct val="150000"/>
              </a:lnSpc>
            </a:pPr>
            <a:r>
              <a:rPr lang="zh-CN" altLang="en-US" sz="1400" dirty="0">
                <a:solidFill>
                  <a:schemeClr val="bg1">
                    <a:lumMod val="50000"/>
                  </a:schemeClr>
                </a:solidFill>
                <a:latin typeface="微软雅黑" pitchFamily="34" charset="-122"/>
                <a:ea typeface="微软雅黑" pitchFamily="34" charset="-122"/>
              </a:rPr>
              <a:t>公司</a:t>
            </a:r>
            <a:r>
              <a:rPr lang="zh-CN" altLang="zh-CN" sz="1400" dirty="0">
                <a:solidFill>
                  <a:schemeClr val="bg1">
                    <a:lumMod val="50000"/>
                  </a:schemeClr>
                </a:solidFill>
                <a:latin typeface="微软雅黑" pitchFamily="34" charset="-122"/>
                <a:ea typeface="微软雅黑" pitchFamily="34" charset="-122"/>
              </a:rPr>
              <a:t>必须清醒地看到前进中的困难与挑战，为集团公司提供强有力的金融服务与支持。</a:t>
            </a:r>
            <a:endParaRPr lang="zh-CN" altLang="en-US" sz="1400" dirty="0">
              <a:solidFill>
                <a:schemeClr val="bg1">
                  <a:lumMod val="50000"/>
                </a:schemeClr>
              </a:solidFill>
              <a:latin typeface="微软雅黑" pitchFamily="34" charset="-122"/>
              <a:ea typeface="微软雅黑" pitchFamily="34" charset="-122"/>
            </a:endParaRPr>
          </a:p>
          <a:p>
            <a:endParaRPr lang="zh-CN" altLang="en-US" sz="1400" dirty="0">
              <a:solidFill>
                <a:schemeClr val="bg1">
                  <a:lumMod val="50000"/>
                </a:schemeClr>
              </a:solidFill>
              <a:latin typeface="微软雅黑" pitchFamily="34" charset="-122"/>
              <a:ea typeface="微软雅黑" pitchFamily="34" charset="-122"/>
            </a:endParaRPr>
          </a:p>
        </p:txBody>
      </p:sp>
      <p:sp>
        <p:nvSpPr>
          <p:cNvPr id="24" name="TextBox 23"/>
          <p:cNvSpPr txBox="1"/>
          <p:nvPr/>
        </p:nvSpPr>
        <p:spPr>
          <a:xfrm>
            <a:off x="8380821" y="5063130"/>
            <a:ext cx="2018304" cy="1600068"/>
          </a:xfrm>
          <a:prstGeom prst="rect">
            <a:avLst/>
          </a:prstGeom>
          <a:noFill/>
        </p:spPr>
        <p:txBody>
          <a:bodyPr wrap="square" rtlCol="0">
            <a:spAutoFit/>
          </a:bodyPr>
          <a:lstStyle/>
          <a:p>
            <a:pPr>
              <a:lnSpc>
                <a:spcPct val="150000"/>
              </a:lnSpc>
            </a:pPr>
            <a:r>
              <a:rPr lang="zh-CN" altLang="en-US" sz="1400" dirty="0">
                <a:solidFill>
                  <a:schemeClr val="bg1">
                    <a:lumMod val="50000"/>
                  </a:schemeClr>
                </a:solidFill>
                <a:latin typeface="微软雅黑" pitchFamily="34" charset="-122"/>
                <a:ea typeface="微软雅黑" pitchFamily="34" charset="-122"/>
              </a:rPr>
              <a:t>公司</a:t>
            </a:r>
            <a:r>
              <a:rPr lang="zh-CN" altLang="zh-CN" sz="1400" dirty="0">
                <a:solidFill>
                  <a:schemeClr val="bg1">
                    <a:lumMod val="50000"/>
                  </a:schemeClr>
                </a:solidFill>
                <a:latin typeface="微软雅黑" pitchFamily="34" charset="-122"/>
                <a:ea typeface="微软雅黑" pitchFamily="34" charset="-122"/>
              </a:rPr>
              <a:t>必须清醒地看到前进中的困难与挑战，为集团公司提供强有力的金融服务与支持。</a:t>
            </a:r>
            <a:endParaRPr lang="zh-CN" altLang="en-US" sz="1400" dirty="0">
              <a:solidFill>
                <a:schemeClr val="bg1">
                  <a:lumMod val="50000"/>
                </a:schemeClr>
              </a:solidFill>
              <a:latin typeface="微软雅黑" pitchFamily="34" charset="-122"/>
              <a:ea typeface="微软雅黑" pitchFamily="34" charset="-122"/>
            </a:endParaRPr>
          </a:p>
          <a:p>
            <a:endParaRPr lang="zh-CN" altLang="en-US" sz="1400" dirty="0">
              <a:solidFill>
                <a:schemeClr val="bg1">
                  <a:lumMod val="50000"/>
                </a:schemeClr>
              </a:solidFill>
              <a:latin typeface="微软雅黑" pitchFamily="34" charset="-122"/>
              <a:ea typeface="微软雅黑" pitchFamily="34" charset="-122"/>
            </a:endParaRPr>
          </a:p>
        </p:txBody>
      </p:sp>
      <p:sp>
        <p:nvSpPr>
          <p:cNvPr id="25" name="文本框 27"/>
          <p:cNvSpPr txBox="1"/>
          <p:nvPr/>
        </p:nvSpPr>
        <p:spPr>
          <a:xfrm>
            <a:off x="4599341" y="3008462"/>
            <a:ext cx="902602" cy="953886"/>
          </a:xfrm>
          <a:prstGeom prst="rect">
            <a:avLst/>
          </a:prstGeom>
          <a:noFill/>
        </p:spPr>
        <p:txBody>
          <a:bodyPr wrap="none" rtlCol="0">
            <a:spAutoFit/>
          </a:bodyPr>
          <a:lstStyle/>
          <a:p>
            <a:r>
              <a:rPr lang="zh-CN" altLang="en-US" sz="2799" b="1" dirty="0">
                <a:solidFill>
                  <a:schemeClr val="bg1"/>
                </a:solidFill>
                <a:latin typeface="微软雅黑" pitchFamily="34" charset="-122"/>
                <a:ea typeface="微软雅黑" pitchFamily="34" charset="-122"/>
              </a:rPr>
              <a:t>周边</a:t>
            </a:r>
            <a:endParaRPr lang="en-US" altLang="zh-CN" sz="2799" b="1" dirty="0">
              <a:solidFill>
                <a:schemeClr val="bg1"/>
              </a:solidFill>
              <a:latin typeface="微软雅黑" pitchFamily="34" charset="-122"/>
              <a:ea typeface="微软雅黑" pitchFamily="34" charset="-122"/>
            </a:endParaRPr>
          </a:p>
          <a:p>
            <a:r>
              <a:rPr lang="zh-CN" altLang="en-US" sz="2799" b="1" dirty="0">
                <a:solidFill>
                  <a:schemeClr val="bg1"/>
                </a:solidFill>
                <a:latin typeface="微软雅黑" pitchFamily="34" charset="-122"/>
                <a:ea typeface="微软雅黑" pitchFamily="34" charset="-122"/>
              </a:rPr>
              <a:t>市场</a:t>
            </a:r>
          </a:p>
        </p:txBody>
      </p:sp>
      <p:sp>
        <p:nvSpPr>
          <p:cNvPr id="26" name="文本框 27"/>
          <p:cNvSpPr txBox="1"/>
          <p:nvPr/>
        </p:nvSpPr>
        <p:spPr>
          <a:xfrm>
            <a:off x="6688698" y="4205782"/>
            <a:ext cx="902602" cy="953886"/>
          </a:xfrm>
          <a:prstGeom prst="rect">
            <a:avLst/>
          </a:prstGeom>
          <a:noFill/>
        </p:spPr>
        <p:txBody>
          <a:bodyPr wrap="none" rtlCol="0">
            <a:spAutoFit/>
          </a:bodyPr>
          <a:lstStyle/>
          <a:p>
            <a:r>
              <a:rPr lang="zh-CN" altLang="en-US" sz="2799" b="1" dirty="0">
                <a:solidFill>
                  <a:schemeClr val="bg1"/>
                </a:solidFill>
                <a:latin typeface="微软雅黑" pitchFamily="34" charset="-122"/>
                <a:ea typeface="微软雅黑" pitchFamily="34" charset="-122"/>
              </a:rPr>
              <a:t>细分</a:t>
            </a:r>
            <a:endParaRPr lang="en-US" altLang="zh-CN" sz="2799" b="1" dirty="0">
              <a:solidFill>
                <a:schemeClr val="bg1"/>
              </a:solidFill>
              <a:latin typeface="微软雅黑" pitchFamily="34" charset="-122"/>
              <a:ea typeface="微软雅黑" pitchFamily="34" charset="-122"/>
            </a:endParaRPr>
          </a:p>
          <a:p>
            <a:r>
              <a:rPr lang="zh-CN" altLang="en-US" sz="2799" b="1" dirty="0">
                <a:solidFill>
                  <a:schemeClr val="bg1"/>
                </a:solidFill>
                <a:latin typeface="微软雅黑" pitchFamily="34" charset="-122"/>
                <a:ea typeface="微软雅黑" pitchFamily="34" charset="-122"/>
              </a:rPr>
              <a:t>市场</a:t>
            </a:r>
          </a:p>
        </p:txBody>
      </p:sp>
      <p:sp>
        <p:nvSpPr>
          <p:cNvPr id="27" name="文本框 27"/>
          <p:cNvSpPr txBox="1"/>
          <p:nvPr/>
        </p:nvSpPr>
        <p:spPr>
          <a:xfrm>
            <a:off x="8672923" y="3369643"/>
            <a:ext cx="902602" cy="953886"/>
          </a:xfrm>
          <a:prstGeom prst="rect">
            <a:avLst/>
          </a:prstGeom>
          <a:noFill/>
        </p:spPr>
        <p:txBody>
          <a:bodyPr wrap="none" rtlCol="0">
            <a:spAutoFit/>
          </a:bodyPr>
          <a:lstStyle/>
          <a:p>
            <a:r>
              <a:rPr lang="zh-CN" altLang="en-US" sz="2799" b="1" dirty="0">
                <a:solidFill>
                  <a:schemeClr val="bg1"/>
                </a:solidFill>
                <a:latin typeface="微软雅黑" pitchFamily="34" charset="-122"/>
                <a:ea typeface="微软雅黑" pitchFamily="34" charset="-122"/>
              </a:rPr>
              <a:t>高端</a:t>
            </a:r>
            <a:endParaRPr lang="en-US" altLang="zh-CN" sz="2799" b="1" dirty="0">
              <a:solidFill>
                <a:schemeClr val="bg1"/>
              </a:solidFill>
              <a:latin typeface="微软雅黑" pitchFamily="34" charset="-122"/>
              <a:ea typeface="微软雅黑" pitchFamily="34" charset="-122"/>
            </a:endParaRPr>
          </a:p>
          <a:p>
            <a:r>
              <a:rPr lang="zh-CN" altLang="en-US" sz="2799" b="1" dirty="0">
                <a:solidFill>
                  <a:schemeClr val="bg1"/>
                </a:solidFill>
                <a:latin typeface="微软雅黑" pitchFamily="34" charset="-122"/>
                <a:ea typeface="微软雅黑" pitchFamily="34" charset="-122"/>
              </a:rPr>
              <a:t>市场</a:t>
            </a:r>
          </a:p>
        </p:txBody>
      </p:sp>
      <p:sp>
        <p:nvSpPr>
          <p:cNvPr id="14" name="TextBox 42"/>
          <p:cNvSpPr txBox="1"/>
          <p:nvPr/>
        </p:nvSpPr>
        <p:spPr>
          <a:xfrm>
            <a:off x="4678590" y="404664"/>
            <a:ext cx="2727080" cy="400110"/>
          </a:xfrm>
          <a:prstGeom prst="rect">
            <a:avLst/>
          </a:prstGeom>
          <a:noFill/>
        </p:spPr>
        <p:txBody>
          <a:bodyPr wrap="square" rtlCol="0">
            <a:spAutoFit/>
          </a:bodyPr>
          <a:lstStyle/>
          <a:p>
            <a:pPr algn="ct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添加您的标题文本</a:t>
            </a:r>
          </a:p>
        </p:txBody>
      </p:sp>
      <p:cxnSp>
        <p:nvCxnSpPr>
          <p:cNvPr id="15" name="直接连接符​​ 14"/>
          <p:cNvCxnSpPr/>
          <p:nvPr/>
        </p:nvCxnSpPr>
        <p:spPr>
          <a:xfrm>
            <a:off x="8005083" y="624880"/>
            <a:ext cx="4077013"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120923" y="624880"/>
            <a:ext cx="4077013"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67465665"/>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400" fill="hold"/>
                                        <p:tgtEl>
                                          <p:spTgt spid="16"/>
                                        </p:tgtEl>
                                        <p:attrNameLst>
                                          <p:attrName>ppt_w</p:attrName>
                                        </p:attrNameLst>
                                      </p:cBhvr>
                                      <p:tavLst>
                                        <p:tav tm="0">
                                          <p:val>
                                            <p:fltVal val="0"/>
                                          </p:val>
                                        </p:tav>
                                        <p:tav tm="100000">
                                          <p:val>
                                            <p:strVal val="#ppt_w"/>
                                          </p:val>
                                        </p:tav>
                                      </p:tavLst>
                                    </p:anim>
                                    <p:anim calcmode="lin" valueType="num">
                                      <p:cBhvr>
                                        <p:cTn id="8" dur="400" fill="hold"/>
                                        <p:tgtEl>
                                          <p:spTgt spid="16"/>
                                        </p:tgtEl>
                                        <p:attrNameLst>
                                          <p:attrName>ppt_h</p:attrName>
                                        </p:attrNameLst>
                                      </p:cBhvr>
                                      <p:tavLst>
                                        <p:tav tm="0">
                                          <p:val>
                                            <p:fltVal val="0"/>
                                          </p:val>
                                        </p:tav>
                                        <p:tav tm="100000">
                                          <p:val>
                                            <p:strVal val="#ppt_h"/>
                                          </p:val>
                                        </p:tav>
                                      </p:tavLst>
                                    </p:anim>
                                    <p:animEffect transition="in" filter="fade">
                                      <p:cBhvr>
                                        <p:cTn id="9" dur="400"/>
                                        <p:tgtEl>
                                          <p:spTgt spid="16"/>
                                        </p:tgtEl>
                                      </p:cBhvr>
                                    </p:animEffect>
                                  </p:childTnLst>
                                </p:cTn>
                              </p:par>
                            </p:childTnLst>
                          </p:cTn>
                        </p:par>
                        <p:par>
                          <p:cTn id="10" fill="hold">
                            <p:stCondLst>
                              <p:cond delay="400"/>
                            </p:stCondLst>
                            <p:childTnLst>
                              <p:par>
                                <p:cTn id="11" presetID="53" presetClass="entr" presetSubtype="16" fill="hold" grpId="0" nodeType="afterEffect">
                                  <p:stCondLst>
                                    <p:cond delay="0"/>
                                  </p:stCondLst>
                                  <p:iterate type="lt">
                                    <p:tmPct val="0"/>
                                  </p:iterate>
                                  <p:childTnLst>
                                    <p:set>
                                      <p:cBhvr>
                                        <p:cTn id="12" dur="1" fill="hold">
                                          <p:stCondLst>
                                            <p:cond delay="0"/>
                                          </p:stCondLst>
                                        </p:cTn>
                                        <p:tgtEl>
                                          <p:spTgt spid="20"/>
                                        </p:tgtEl>
                                        <p:attrNameLst>
                                          <p:attrName>style.visibility</p:attrName>
                                        </p:attrNameLst>
                                      </p:cBhvr>
                                      <p:to>
                                        <p:strVal val="visible"/>
                                      </p:to>
                                    </p:set>
                                    <p:anim calcmode="lin" valueType="num">
                                      <p:cBhvr>
                                        <p:cTn id="13" dur="500" fill="hold"/>
                                        <p:tgtEl>
                                          <p:spTgt spid="20"/>
                                        </p:tgtEl>
                                        <p:attrNameLst>
                                          <p:attrName>ppt_w</p:attrName>
                                        </p:attrNameLst>
                                      </p:cBhvr>
                                      <p:tavLst>
                                        <p:tav tm="0">
                                          <p:val>
                                            <p:fltVal val="0"/>
                                          </p:val>
                                        </p:tav>
                                        <p:tav tm="100000">
                                          <p:val>
                                            <p:strVal val="#ppt_w"/>
                                          </p:val>
                                        </p:tav>
                                      </p:tavLst>
                                    </p:anim>
                                    <p:anim calcmode="lin" valueType="num">
                                      <p:cBhvr>
                                        <p:cTn id="14" dur="500" fill="hold"/>
                                        <p:tgtEl>
                                          <p:spTgt spid="20"/>
                                        </p:tgtEl>
                                        <p:attrNameLst>
                                          <p:attrName>ppt_h</p:attrName>
                                        </p:attrNameLst>
                                      </p:cBhvr>
                                      <p:tavLst>
                                        <p:tav tm="0">
                                          <p:val>
                                            <p:fltVal val="0"/>
                                          </p:val>
                                        </p:tav>
                                        <p:tav tm="100000">
                                          <p:val>
                                            <p:strVal val="#ppt_h"/>
                                          </p:val>
                                        </p:tav>
                                      </p:tavLst>
                                    </p:anim>
                                    <p:animEffect transition="in" filter="fade">
                                      <p:cBhvr>
                                        <p:cTn id="15" dur="500"/>
                                        <p:tgtEl>
                                          <p:spTgt spid="20"/>
                                        </p:tgtEl>
                                      </p:cBhvr>
                                    </p:animEffect>
                                  </p:childTnLst>
                                </p:cTn>
                              </p:par>
                            </p:childTnLst>
                          </p:cTn>
                        </p:par>
                        <p:par>
                          <p:cTn id="16" fill="hold">
                            <p:stCondLst>
                              <p:cond delay="900"/>
                            </p:stCondLst>
                            <p:childTnLst>
                              <p:par>
                                <p:cTn id="17" presetID="26" presetClass="emph" presetSubtype="0" fill="hold" grpId="1" nodeType="afterEffect">
                                  <p:stCondLst>
                                    <p:cond delay="0"/>
                                  </p:stCondLst>
                                  <p:iterate type="lt">
                                    <p:tmPct val="0"/>
                                  </p:iterate>
                                  <p:childTnLst>
                                    <p:animEffect transition="out" filter="fade">
                                      <p:cBhvr>
                                        <p:cTn id="18" dur="500" tmFilter="0, 0; .2, .5; .8, .5; 1, 0"/>
                                        <p:tgtEl>
                                          <p:spTgt spid="20"/>
                                        </p:tgtEl>
                                      </p:cBhvr>
                                    </p:animEffect>
                                    <p:animScale>
                                      <p:cBhvr>
                                        <p:cTn id="19" dur="250" autoRev="1" fill="hold"/>
                                        <p:tgtEl>
                                          <p:spTgt spid="20"/>
                                        </p:tgtEl>
                                      </p:cBhvr>
                                      <p:by x="105000" y="105000"/>
                                    </p:animScale>
                                  </p:childTnLst>
                                </p:cTn>
                              </p:par>
                              <p:par>
                                <p:cTn id="20" presetID="41" presetClass="entr" presetSubtype="0" fill="hold" grpId="0" nodeType="withEffect">
                                  <p:stCondLst>
                                    <p:cond delay="0"/>
                                  </p:stCondLst>
                                  <p:iterate type="lt">
                                    <p:tmPct val="2811"/>
                                  </p:iterate>
                                  <p:childTnLst>
                                    <p:set>
                                      <p:cBhvr>
                                        <p:cTn id="21" dur="1" fill="hold">
                                          <p:stCondLst>
                                            <p:cond delay="0"/>
                                          </p:stCondLst>
                                        </p:cTn>
                                        <p:tgtEl>
                                          <p:spTgt spid="21"/>
                                        </p:tgtEl>
                                        <p:attrNameLst>
                                          <p:attrName>style.visibility</p:attrName>
                                        </p:attrNameLst>
                                      </p:cBhvr>
                                      <p:to>
                                        <p:strVal val="visible"/>
                                      </p:to>
                                    </p:set>
                                    <p:anim calcmode="lin" valueType="num">
                                      <p:cBhvr>
                                        <p:cTn id="22" dur="5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21"/>
                                        </p:tgtEl>
                                        <p:attrNameLst>
                                          <p:attrName>ppt_y</p:attrName>
                                        </p:attrNameLst>
                                      </p:cBhvr>
                                      <p:tavLst>
                                        <p:tav tm="0">
                                          <p:val>
                                            <p:strVal val="#ppt_y"/>
                                          </p:val>
                                        </p:tav>
                                        <p:tav tm="100000">
                                          <p:val>
                                            <p:strVal val="#ppt_y"/>
                                          </p:val>
                                        </p:tav>
                                      </p:tavLst>
                                    </p:anim>
                                    <p:anim calcmode="lin" valueType="num">
                                      <p:cBhvr>
                                        <p:cTn id="24" dur="5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21"/>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21"/>
                                        </p:tgtEl>
                                      </p:cBhvr>
                                    </p:animEffect>
                                  </p:childTnLst>
                                </p:cTn>
                              </p:par>
                            </p:childTnLst>
                          </p:cTn>
                        </p:par>
                        <p:par>
                          <p:cTn id="27" fill="hold">
                            <p:stCondLst>
                              <p:cond delay="1920"/>
                            </p:stCondLst>
                            <p:childTnLst>
                              <p:par>
                                <p:cTn id="28" presetID="53" presetClass="entr" presetSubtype="16" fill="hold" grpId="0" nodeType="afterEffect">
                                  <p:stCondLst>
                                    <p:cond delay="0"/>
                                  </p:stCondLst>
                                  <p:childTnLst>
                                    <p:set>
                                      <p:cBhvr>
                                        <p:cTn id="29" dur="1" fill="hold">
                                          <p:stCondLst>
                                            <p:cond delay="0"/>
                                          </p:stCondLst>
                                        </p:cTn>
                                        <p:tgtEl>
                                          <p:spTgt spid="17"/>
                                        </p:tgtEl>
                                        <p:attrNameLst>
                                          <p:attrName>style.visibility</p:attrName>
                                        </p:attrNameLst>
                                      </p:cBhvr>
                                      <p:to>
                                        <p:strVal val="visible"/>
                                      </p:to>
                                    </p:set>
                                    <p:anim calcmode="lin" valueType="num">
                                      <p:cBhvr>
                                        <p:cTn id="30" dur="400" fill="hold"/>
                                        <p:tgtEl>
                                          <p:spTgt spid="17"/>
                                        </p:tgtEl>
                                        <p:attrNameLst>
                                          <p:attrName>ppt_w</p:attrName>
                                        </p:attrNameLst>
                                      </p:cBhvr>
                                      <p:tavLst>
                                        <p:tav tm="0">
                                          <p:val>
                                            <p:fltVal val="0"/>
                                          </p:val>
                                        </p:tav>
                                        <p:tav tm="100000">
                                          <p:val>
                                            <p:strVal val="#ppt_w"/>
                                          </p:val>
                                        </p:tav>
                                      </p:tavLst>
                                    </p:anim>
                                    <p:anim calcmode="lin" valueType="num">
                                      <p:cBhvr>
                                        <p:cTn id="31" dur="400" fill="hold"/>
                                        <p:tgtEl>
                                          <p:spTgt spid="17"/>
                                        </p:tgtEl>
                                        <p:attrNameLst>
                                          <p:attrName>ppt_h</p:attrName>
                                        </p:attrNameLst>
                                      </p:cBhvr>
                                      <p:tavLst>
                                        <p:tav tm="0">
                                          <p:val>
                                            <p:fltVal val="0"/>
                                          </p:val>
                                        </p:tav>
                                        <p:tav tm="100000">
                                          <p:val>
                                            <p:strVal val="#ppt_h"/>
                                          </p:val>
                                        </p:tav>
                                      </p:tavLst>
                                    </p:anim>
                                    <p:animEffect transition="in" filter="fade">
                                      <p:cBhvr>
                                        <p:cTn id="32" dur="400"/>
                                        <p:tgtEl>
                                          <p:spTgt spid="17"/>
                                        </p:tgtEl>
                                      </p:cBhvr>
                                    </p:animEffect>
                                  </p:childTnLst>
                                </p:cTn>
                              </p:par>
                            </p:childTnLst>
                          </p:cTn>
                        </p:par>
                        <p:par>
                          <p:cTn id="33" fill="hold">
                            <p:stCondLst>
                              <p:cond delay="2320"/>
                            </p:stCondLst>
                            <p:childTnLst>
                              <p:par>
                                <p:cTn id="34" presetID="53" presetClass="entr" presetSubtype="16" fill="hold" grpId="0" nodeType="afterEffect">
                                  <p:stCondLst>
                                    <p:cond delay="0"/>
                                  </p:stCondLst>
                                  <p:iterate type="lt">
                                    <p:tmPct val="0"/>
                                  </p:iterate>
                                  <p:childTnLst>
                                    <p:set>
                                      <p:cBhvr>
                                        <p:cTn id="35" dur="1" fill="hold">
                                          <p:stCondLst>
                                            <p:cond delay="0"/>
                                          </p:stCondLst>
                                        </p:cTn>
                                        <p:tgtEl>
                                          <p:spTgt spid="25"/>
                                        </p:tgtEl>
                                        <p:attrNameLst>
                                          <p:attrName>style.visibility</p:attrName>
                                        </p:attrNameLst>
                                      </p:cBhvr>
                                      <p:to>
                                        <p:strVal val="visible"/>
                                      </p:to>
                                    </p:set>
                                    <p:anim calcmode="lin" valueType="num">
                                      <p:cBhvr>
                                        <p:cTn id="36" dur="500" fill="hold"/>
                                        <p:tgtEl>
                                          <p:spTgt spid="25"/>
                                        </p:tgtEl>
                                        <p:attrNameLst>
                                          <p:attrName>ppt_w</p:attrName>
                                        </p:attrNameLst>
                                      </p:cBhvr>
                                      <p:tavLst>
                                        <p:tav tm="0">
                                          <p:val>
                                            <p:fltVal val="0"/>
                                          </p:val>
                                        </p:tav>
                                        <p:tav tm="100000">
                                          <p:val>
                                            <p:strVal val="#ppt_w"/>
                                          </p:val>
                                        </p:tav>
                                      </p:tavLst>
                                    </p:anim>
                                    <p:anim calcmode="lin" valueType="num">
                                      <p:cBhvr>
                                        <p:cTn id="37" dur="500" fill="hold"/>
                                        <p:tgtEl>
                                          <p:spTgt spid="25"/>
                                        </p:tgtEl>
                                        <p:attrNameLst>
                                          <p:attrName>ppt_h</p:attrName>
                                        </p:attrNameLst>
                                      </p:cBhvr>
                                      <p:tavLst>
                                        <p:tav tm="0">
                                          <p:val>
                                            <p:fltVal val="0"/>
                                          </p:val>
                                        </p:tav>
                                        <p:tav tm="100000">
                                          <p:val>
                                            <p:strVal val="#ppt_h"/>
                                          </p:val>
                                        </p:tav>
                                      </p:tavLst>
                                    </p:anim>
                                    <p:animEffect transition="in" filter="fade">
                                      <p:cBhvr>
                                        <p:cTn id="38" dur="500"/>
                                        <p:tgtEl>
                                          <p:spTgt spid="25"/>
                                        </p:tgtEl>
                                      </p:cBhvr>
                                    </p:animEffect>
                                  </p:childTnLst>
                                </p:cTn>
                              </p:par>
                            </p:childTnLst>
                          </p:cTn>
                        </p:par>
                        <p:par>
                          <p:cTn id="39" fill="hold">
                            <p:stCondLst>
                              <p:cond delay="2820"/>
                            </p:stCondLst>
                            <p:childTnLst>
                              <p:par>
                                <p:cTn id="40" presetID="26" presetClass="emph" presetSubtype="0" fill="hold" grpId="1" nodeType="afterEffect">
                                  <p:stCondLst>
                                    <p:cond delay="0"/>
                                  </p:stCondLst>
                                  <p:iterate type="lt">
                                    <p:tmPct val="0"/>
                                  </p:iterate>
                                  <p:childTnLst>
                                    <p:animEffect transition="out" filter="fade">
                                      <p:cBhvr>
                                        <p:cTn id="41" dur="500" tmFilter="0, 0; .2, .5; .8, .5; 1, 0"/>
                                        <p:tgtEl>
                                          <p:spTgt spid="25"/>
                                        </p:tgtEl>
                                      </p:cBhvr>
                                    </p:animEffect>
                                    <p:animScale>
                                      <p:cBhvr>
                                        <p:cTn id="42" dur="250" autoRev="1" fill="hold"/>
                                        <p:tgtEl>
                                          <p:spTgt spid="25"/>
                                        </p:tgtEl>
                                      </p:cBhvr>
                                      <p:by x="105000" y="105000"/>
                                    </p:animScale>
                                  </p:childTnLst>
                                </p:cTn>
                              </p:par>
                            </p:childTnLst>
                          </p:cTn>
                        </p:par>
                        <p:par>
                          <p:cTn id="43" fill="hold">
                            <p:stCondLst>
                              <p:cond delay="3320"/>
                            </p:stCondLst>
                            <p:childTnLst>
                              <p:par>
                                <p:cTn id="44" presetID="53" presetClass="entr" presetSubtype="16" fill="hold" grpId="0" nodeType="afterEffect">
                                  <p:stCondLst>
                                    <p:cond delay="0"/>
                                  </p:stCondLst>
                                  <p:childTnLst>
                                    <p:set>
                                      <p:cBhvr>
                                        <p:cTn id="45" dur="1" fill="hold">
                                          <p:stCondLst>
                                            <p:cond delay="0"/>
                                          </p:stCondLst>
                                        </p:cTn>
                                        <p:tgtEl>
                                          <p:spTgt spid="18"/>
                                        </p:tgtEl>
                                        <p:attrNameLst>
                                          <p:attrName>style.visibility</p:attrName>
                                        </p:attrNameLst>
                                      </p:cBhvr>
                                      <p:to>
                                        <p:strVal val="visible"/>
                                      </p:to>
                                    </p:set>
                                    <p:anim calcmode="lin" valueType="num">
                                      <p:cBhvr>
                                        <p:cTn id="46" dur="400" fill="hold"/>
                                        <p:tgtEl>
                                          <p:spTgt spid="18"/>
                                        </p:tgtEl>
                                        <p:attrNameLst>
                                          <p:attrName>ppt_w</p:attrName>
                                        </p:attrNameLst>
                                      </p:cBhvr>
                                      <p:tavLst>
                                        <p:tav tm="0">
                                          <p:val>
                                            <p:fltVal val="0"/>
                                          </p:val>
                                        </p:tav>
                                        <p:tav tm="100000">
                                          <p:val>
                                            <p:strVal val="#ppt_w"/>
                                          </p:val>
                                        </p:tav>
                                      </p:tavLst>
                                    </p:anim>
                                    <p:anim calcmode="lin" valueType="num">
                                      <p:cBhvr>
                                        <p:cTn id="47" dur="400" fill="hold"/>
                                        <p:tgtEl>
                                          <p:spTgt spid="18"/>
                                        </p:tgtEl>
                                        <p:attrNameLst>
                                          <p:attrName>ppt_h</p:attrName>
                                        </p:attrNameLst>
                                      </p:cBhvr>
                                      <p:tavLst>
                                        <p:tav tm="0">
                                          <p:val>
                                            <p:fltVal val="0"/>
                                          </p:val>
                                        </p:tav>
                                        <p:tav tm="100000">
                                          <p:val>
                                            <p:strVal val="#ppt_h"/>
                                          </p:val>
                                        </p:tav>
                                      </p:tavLst>
                                    </p:anim>
                                    <p:animEffect transition="in" filter="fade">
                                      <p:cBhvr>
                                        <p:cTn id="48" dur="400"/>
                                        <p:tgtEl>
                                          <p:spTgt spid="18"/>
                                        </p:tgtEl>
                                      </p:cBhvr>
                                    </p:animEffect>
                                  </p:childTnLst>
                                </p:cTn>
                              </p:par>
                              <p:par>
                                <p:cTn id="49" presetID="41" presetClass="entr" presetSubtype="0" fill="hold" grpId="0" nodeType="withEffect">
                                  <p:stCondLst>
                                    <p:cond delay="0"/>
                                  </p:stCondLst>
                                  <p:iterate type="lt">
                                    <p:tmPct val="2811"/>
                                  </p:iterate>
                                  <p:childTnLst>
                                    <p:set>
                                      <p:cBhvr>
                                        <p:cTn id="50" dur="1" fill="hold">
                                          <p:stCondLst>
                                            <p:cond delay="0"/>
                                          </p:stCondLst>
                                        </p:cTn>
                                        <p:tgtEl>
                                          <p:spTgt spid="22"/>
                                        </p:tgtEl>
                                        <p:attrNameLst>
                                          <p:attrName>style.visibility</p:attrName>
                                        </p:attrNameLst>
                                      </p:cBhvr>
                                      <p:to>
                                        <p:strVal val="visible"/>
                                      </p:to>
                                    </p:set>
                                    <p:anim calcmode="lin" valueType="num">
                                      <p:cBhvr>
                                        <p:cTn id="51"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52" dur="500" fill="hold"/>
                                        <p:tgtEl>
                                          <p:spTgt spid="22"/>
                                        </p:tgtEl>
                                        <p:attrNameLst>
                                          <p:attrName>ppt_y</p:attrName>
                                        </p:attrNameLst>
                                      </p:cBhvr>
                                      <p:tavLst>
                                        <p:tav tm="0">
                                          <p:val>
                                            <p:strVal val="#ppt_y"/>
                                          </p:val>
                                        </p:tav>
                                        <p:tav tm="100000">
                                          <p:val>
                                            <p:strVal val="#ppt_y"/>
                                          </p:val>
                                        </p:tav>
                                      </p:tavLst>
                                    </p:anim>
                                    <p:anim calcmode="lin" valueType="num">
                                      <p:cBhvr>
                                        <p:cTn id="53"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54" dur="50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55" dur="500" tmFilter="0,0; .5, 1; 1, 1"/>
                                        <p:tgtEl>
                                          <p:spTgt spid="22"/>
                                        </p:tgtEl>
                                      </p:cBhvr>
                                    </p:animEffect>
                                  </p:childTnLst>
                                </p:cTn>
                              </p:par>
                            </p:childTnLst>
                          </p:cTn>
                        </p:par>
                        <p:par>
                          <p:cTn id="56" fill="hold">
                            <p:stCondLst>
                              <p:cond delay="4340"/>
                            </p:stCondLst>
                            <p:childTnLst>
                              <p:par>
                                <p:cTn id="57" presetID="53" presetClass="entr" presetSubtype="16" fill="hold" grpId="0" nodeType="afterEffect">
                                  <p:stCondLst>
                                    <p:cond delay="0"/>
                                  </p:stCondLst>
                                  <p:iterate type="lt">
                                    <p:tmPct val="0"/>
                                  </p:iterate>
                                  <p:childTnLst>
                                    <p:set>
                                      <p:cBhvr>
                                        <p:cTn id="58" dur="1" fill="hold">
                                          <p:stCondLst>
                                            <p:cond delay="0"/>
                                          </p:stCondLst>
                                        </p:cTn>
                                        <p:tgtEl>
                                          <p:spTgt spid="26"/>
                                        </p:tgtEl>
                                        <p:attrNameLst>
                                          <p:attrName>style.visibility</p:attrName>
                                        </p:attrNameLst>
                                      </p:cBhvr>
                                      <p:to>
                                        <p:strVal val="visible"/>
                                      </p:to>
                                    </p:set>
                                    <p:anim calcmode="lin" valueType="num">
                                      <p:cBhvr>
                                        <p:cTn id="59" dur="500" fill="hold"/>
                                        <p:tgtEl>
                                          <p:spTgt spid="26"/>
                                        </p:tgtEl>
                                        <p:attrNameLst>
                                          <p:attrName>ppt_w</p:attrName>
                                        </p:attrNameLst>
                                      </p:cBhvr>
                                      <p:tavLst>
                                        <p:tav tm="0">
                                          <p:val>
                                            <p:fltVal val="0"/>
                                          </p:val>
                                        </p:tav>
                                        <p:tav tm="100000">
                                          <p:val>
                                            <p:strVal val="#ppt_w"/>
                                          </p:val>
                                        </p:tav>
                                      </p:tavLst>
                                    </p:anim>
                                    <p:anim calcmode="lin" valueType="num">
                                      <p:cBhvr>
                                        <p:cTn id="60" dur="500" fill="hold"/>
                                        <p:tgtEl>
                                          <p:spTgt spid="26"/>
                                        </p:tgtEl>
                                        <p:attrNameLst>
                                          <p:attrName>ppt_h</p:attrName>
                                        </p:attrNameLst>
                                      </p:cBhvr>
                                      <p:tavLst>
                                        <p:tav tm="0">
                                          <p:val>
                                            <p:fltVal val="0"/>
                                          </p:val>
                                        </p:tav>
                                        <p:tav tm="100000">
                                          <p:val>
                                            <p:strVal val="#ppt_h"/>
                                          </p:val>
                                        </p:tav>
                                      </p:tavLst>
                                    </p:anim>
                                    <p:animEffect transition="in" filter="fade">
                                      <p:cBhvr>
                                        <p:cTn id="61" dur="500"/>
                                        <p:tgtEl>
                                          <p:spTgt spid="26"/>
                                        </p:tgtEl>
                                      </p:cBhvr>
                                    </p:animEffect>
                                  </p:childTnLst>
                                </p:cTn>
                              </p:par>
                            </p:childTnLst>
                          </p:cTn>
                        </p:par>
                        <p:par>
                          <p:cTn id="62" fill="hold">
                            <p:stCondLst>
                              <p:cond delay="4840"/>
                            </p:stCondLst>
                            <p:childTnLst>
                              <p:par>
                                <p:cTn id="63" presetID="26" presetClass="emph" presetSubtype="0" fill="hold" grpId="1" nodeType="afterEffect">
                                  <p:stCondLst>
                                    <p:cond delay="0"/>
                                  </p:stCondLst>
                                  <p:iterate type="lt">
                                    <p:tmPct val="0"/>
                                  </p:iterate>
                                  <p:childTnLst>
                                    <p:animEffect transition="out" filter="fade">
                                      <p:cBhvr>
                                        <p:cTn id="64" dur="500" tmFilter="0, 0; .2, .5; .8, .5; 1, 0"/>
                                        <p:tgtEl>
                                          <p:spTgt spid="26"/>
                                        </p:tgtEl>
                                      </p:cBhvr>
                                    </p:animEffect>
                                    <p:animScale>
                                      <p:cBhvr>
                                        <p:cTn id="65" dur="250" autoRev="1" fill="hold"/>
                                        <p:tgtEl>
                                          <p:spTgt spid="26"/>
                                        </p:tgtEl>
                                      </p:cBhvr>
                                      <p:by x="105000" y="105000"/>
                                    </p:animScale>
                                  </p:childTnLst>
                                </p:cTn>
                              </p:par>
                              <p:par>
                                <p:cTn id="66" presetID="41" presetClass="entr" presetSubtype="0" fill="hold" grpId="0" nodeType="withEffect">
                                  <p:stCondLst>
                                    <p:cond delay="0"/>
                                  </p:stCondLst>
                                  <p:iterate type="lt">
                                    <p:tmPct val="2811"/>
                                  </p:iterate>
                                  <p:childTnLst>
                                    <p:set>
                                      <p:cBhvr>
                                        <p:cTn id="67" dur="1" fill="hold">
                                          <p:stCondLst>
                                            <p:cond delay="0"/>
                                          </p:stCondLst>
                                        </p:cTn>
                                        <p:tgtEl>
                                          <p:spTgt spid="23"/>
                                        </p:tgtEl>
                                        <p:attrNameLst>
                                          <p:attrName>style.visibility</p:attrName>
                                        </p:attrNameLst>
                                      </p:cBhvr>
                                      <p:to>
                                        <p:strVal val="visible"/>
                                      </p:to>
                                    </p:set>
                                    <p:anim calcmode="lin" valueType="num">
                                      <p:cBhvr>
                                        <p:cTn id="68" dur="5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69" dur="500" fill="hold"/>
                                        <p:tgtEl>
                                          <p:spTgt spid="23"/>
                                        </p:tgtEl>
                                        <p:attrNameLst>
                                          <p:attrName>ppt_y</p:attrName>
                                        </p:attrNameLst>
                                      </p:cBhvr>
                                      <p:tavLst>
                                        <p:tav tm="0">
                                          <p:val>
                                            <p:strVal val="#ppt_y"/>
                                          </p:val>
                                        </p:tav>
                                        <p:tav tm="100000">
                                          <p:val>
                                            <p:strVal val="#ppt_y"/>
                                          </p:val>
                                        </p:tav>
                                      </p:tavLst>
                                    </p:anim>
                                    <p:anim calcmode="lin" valueType="num">
                                      <p:cBhvr>
                                        <p:cTn id="70" dur="5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71" dur="50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72" dur="500" tmFilter="0,0; .5, 1; 1, 1"/>
                                        <p:tgtEl>
                                          <p:spTgt spid="23"/>
                                        </p:tgtEl>
                                      </p:cBhvr>
                                    </p:animEffect>
                                  </p:childTnLst>
                                </p:cTn>
                              </p:par>
                            </p:childTnLst>
                          </p:cTn>
                        </p:par>
                        <p:par>
                          <p:cTn id="73" fill="hold">
                            <p:stCondLst>
                              <p:cond delay="5860"/>
                            </p:stCondLst>
                            <p:childTnLst>
                              <p:par>
                                <p:cTn id="74" presetID="53" presetClass="entr" presetSubtype="16" fill="hold" grpId="0" nodeType="afterEffect">
                                  <p:stCondLst>
                                    <p:cond delay="0"/>
                                  </p:stCondLst>
                                  <p:childTnLst>
                                    <p:set>
                                      <p:cBhvr>
                                        <p:cTn id="75" dur="1" fill="hold">
                                          <p:stCondLst>
                                            <p:cond delay="0"/>
                                          </p:stCondLst>
                                        </p:cTn>
                                        <p:tgtEl>
                                          <p:spTgt spid="19"/>
                                        </p:tgtEl>
                                        <p:attrNameLst>
                                          <p:attrName>style.visibility</p:attrName>
                                        </p:attrNameLst>
                                      </p:cBhvr>
                                      <p:to>
                                        <p:strVal val="visible"/>
                                      </p:to>
                                    </p:set>
                                    <p:anim calcmode="lin" valueType="num">
                                      <p:cBhvr>
                                        <p:cTn id="76" dur="400" fill="hold"/>
                                        <p:tgtEl>
                                          <p:spTgt spid="19"/>
                                        </p:tgtEl>
                                        <p:attrNameLst>
                                          <p:attrName>ppt_w</p:attrName>
                                        </p:attrNameLst>
                                      </p:cBhvr>
                                      <p:tavLst>
                                        <p:tav tm="0">
                                          <p:val>
                                            <p:fltVal val="0"/>
                                          </p:val>
                                        </p:tav>
                                        <p:tav tm="100000">
                                          <p:val>
                                            <p:strVal val="#ppt_w"/>
                                          </p:val>
                                        </p:tav>
                                      </p:tavLst>
                                    </p:anim>
                                    <p:anim calcmode="lin" valueType="num">
                                      <p:cBhvr>
                                        <p:cTn id="77" dur="400" fill="hold"/>
                                        <p:tgtEl>
                                          <p:spTgt spid="19"/>
                                        </p:tgtEl>
                                        <p:attrNameLst>
                                          <p:attrName>ppt_h</p:attrName>
                                        </p:attrNameLst>
                                      </p:cBhvr>
                                      <p:tavLst>
                                        <p:tav tm="0">
                                          <p:val>
                                            <p:fltVal val="0"/>
                                          </p:val>
                                        </p:tav>
                                        <p:tav tm="100000">
                                          <p:val>
                                            <p:strVal val="#ppt_h"/>
                                          </p:val>
                                        </p:tav>
                                      </p:tavLst>
                                    </p:anim>
                                    <p:animEffect transition="in" filter="fade">
                                      <p:cBhvr>
                                        <p:cTn id="78" dur="400"/>
                                        <p:tgtEl>
                                          <p:spTgt spid="19"/>
                                        </p:tgtEl>
                                      </p:cBhvr>
                                    </p:animEffect>
                                  </p:childTnLst>
                                </p:cTn>
                              </p:par>
                            </p:childTnLst>
                          </p:cTn>
                        </p:par>
                        <p:par>
                          <p:cTn id="79" fill="hold">
                            <p:stCondLst>
                              <p:cond delay="6260"/>
                            </p:stCondLst>
                            <p:childTnLst>
                              <p:par>
                                <p:cTn id="80" presetID="53" presetClass="entr" presetSubtype="16" fill="hold" grpId="0" nodeType="afterEffect">
                                  <p:stCondLst>
                                    <p:cond delay="0"/>
                                  </p:stCondLst>
                                  <p:iterate type="lt">
                                    <p:tmPct val="0"/>
                                  </p:iterate>
                                  <p:childTnLst>
                                    <p:set>
                                      <p:cBhvr>
                                        <p:cTn id="81" dur="1" fill="hold">
                                          <p:stCondLst>
                                            <p:cond delay="0"/>
                                          </p:stCondLst>
                                        </p:cTn>
                                        <p:tgtEl>
                                          <p:spTgt spid="27"/>
                                        </p:tgtEl>
                                        <p:attrNameLst>
                                          <p:attrName>style.visibility</p:attrName>
                                        </p:attrNameLst>
                                      </p:cBhvr>
                                      <p:to>
                                        <p:strVal val="visible"/>
                                      </p:to>
                                    </p:set>
                                    <p:anim calcmode="lin" valueType="num">
                                      <p:cBhvr>
                                        <p:cTn id="82" dur="500" fill="hold"/>
                                        <p:tgtEl>
                                          <p:spTgt spid="27"/>
                                        </p:tgtEl>
                                        <p:attrNameLst>
                                          <p:attrName>ppt_w</p:attrName>
                                        </p:attrNameLst>
                                      </p:cBhvr>
                                      <p:tavLst>
                                        <p:tav tm="0">
                                          <p:val>
                                            <p:fltVal val="0"/>
                                          </p:val>
                                        </p:tav>
                                        <p:tav tm="100000">
                                          <p:val>
                                            <p:strVal val="#ppt_w"/>
                                          </p:val>
                                        </p:tav>
                                      </p:tavLst>
                                    </p:anim>
                                    <p:anim calcmode="lin" valueType="num">
                                      <p:cBhvr>
                                        <p:cTn id="83" dur="500" fill="hold"/>
                                        <p:tgtEl>
                                          <p:spTgt spid="27"/>
                                        </p:tgtEl>
                                        <p:attrNameLst>
                                          <p:attrName>ppt_h</p:attrName>
                                        </p:attrNameLst>
                                      </p:cBhvr>
                                      <p:tavLst>
                                        <p:tav tm="0">
                                          <p:val>
                                            <p:fltVal val="0"/>
                                          </p:val>
                                        </p:tav>
                                        <p:tav tm="100000">
                                          <p:val>
                                            <p:strVal val="#ppt_h"/>
                                          </p:val>
                                        </p:tav>
                                      </p:tavLst>
                                    </p:anim>
                                    <p:animEffect transition="in" filter="fade">
                                      <p:cBhvr>
                                        <p:cTn id="84" dur="500"/>
                                        <p:tgtEl>
                                          <p:spTgt spid="27"/>
                                        </p:tgtEl>
                                      </p:cBhvr>
                                    </p:animEffect>
                                  </p:childTnLst>
                                </p:cTn>
                              </p:par>
                            </p:childTnLst>
                          </p:cTn>
                        </p:par>
                        <p:par>
                          <p:cTn id="85" fill="hold">
                            <p:stCondLst>
                              <p:cond delay="6760"/>
                            </p:stCondLst>
                            <p:childTnLst>
                              <p:par>
                                <p:cTn id="86" presetID="26" presetClass="emph" presetSubtype="0" fill="hold" grpId="1" nodeType="afterEffect">
                                  <p:stCondLst>
                                    <p:cond delay="0"/>
                                  </p:stCondLst>
                                  <p:iterate type="lt">
                                    <p:tmPct val="0"/>
                                  </p:iterate>
                                  <p:childTnLst>
                                    <p:animEffect transition="out" filter="fade">
                                      <p:cBhvr>
                                        <p:cTn id="87" dur="500" tmFilter="0, 0; .2, .5; .8, .5; 1, 0"/>
                                        <p:tgtEl>
                                          <p:spTgt spid="27"/>
                                        </p:tgtEl>
                                      </p:cBhvr>
                                    </p:animEffect>
                                    <p:animScale>
                                      <p:cBhvr>
                                        <p:cTn id="88" dur="250" autoRev="1" fill="hold"/>
                                        <p:tgtEl>
                                          <p:spTgt spid="27"/>
                                        </p:tgtEl>
                                      </p:cBhvr>
                                      <p:by x="105000" y="105000"/>
                                    </p:animScale>
                                  </p:childTnLst>
                                </p:cTn>
                              </p:par>
                              <p:par>
                                <p:cTn id="89" presetID="41" presetClass="entr" presetSubtype="0" fill="hold" grpId="0" nodeType="withEffect">
                                  <p:stCondLst>
                                    <p:cond delay="0"/>
                                  </p:stCondLst>
                                  <p:iterate type="lt">
                                    <p:tmPct val="2811"/>
                                  </p:iterate>
                                  <p:childTnLst>
                                    <p:set>
                                      <p:cBhvr>
                                        <p:cTn id="90" dur="1" fill="hold">
                                          <p:stCondLst>
                                            <p:cond delay="0"/>
                                          </p:stCondLst>
                                        </p:cTn>
                                        <p:tgtEl>
                                          <p:spTgt spid="24"/>
                                        </p:tgtEl>
                                        <p:attrNameLst>
                                          <p:attrName>style.visibility</p:attrName>
                                        </p:attrNameLst>
                                      </p:cBhvr>
                                      <p:to>
                                        <p:strVal val="visible"/>
                                      </p:to>
                                    </p:set>
                                    <p:anim calcmode="lin" valueType="num">
                                      <p:cBhvr>
                                        <p:cTn id="91" dur="5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92" dur="500" fill="hold"/>
                                        <p:tgtEl>
                                          <p:spTgt spid="24"/>
                                        </p:tgtEl>
                                        <p:attrNameLst>
                                          <p:attrName>ppt_y</p:attrName>
                                        </p:attrNameLst>
                                      </p:cBhvr>
                                      <p:tavLst>
                                        <p:tav tm="0">
                                          <p:val>
                                            <p:strVal val="#ppt_y"/>
                                          </p:val>
                                        </p:tav>
                                        <p:tav tm="100000">
                                          <p:val>
                                            <p:strVal val="#ppt_y"/>
                                          </p:val>
                                        </p:tav>
                                      </p:tavLst>
                                    </p:anim>
                                    <p:anim calcmode="lin" valueType="num">
                                      <p:cBhvr>
                                        <p:cTn id="93" dur="5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94" dur="5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95" dur="500" tmFilter="0,0; .5, 1; 1, 1"/>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19" grpId="0" animBg="1"/>
      <p:bldP spid="20" grpId="0"/>
      <p:bldP spid="20" grpId="1"/>
      <p:bldP spid="21" grpId="0"/>
      <p:bldP spid="22" grpId="0"/>
      <p:bldP spid="23" grpId="0"/>
      <p:bldP spid="24" grpId="0"/>
      <p:bldP spid="25" grpId="0"/>
      <p:bldP spid="25" grpId="1"/>
      <p:bldP spid="26" grpId="0"/>
      <p:bldP spid="26" grpId="1"/>
      <p:bldP spid="27" grpId="0"/>
      <p:bldP spid="27" grpId="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Freeform 5"/>
          <p:cNvSpPr>
            <a:spLocks/>
          </p:cNvSpPr>
          <p:nvPr/>
        </p:nvSpPr>
        <p:spPr bwMode="auto">
          <a:xfrm>
            <a:off x="2034589" y="3457700"/>
            <a:ext cx="1625049" cy="1455186"/>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1"/>
          </a:solidFill>
          <a:ln w="9525" cap="flat">
            <a:noFill/>
            <a:prstDash val="solid"/>
            <a:miter lim="800000"/>
            <a:headEnd/>
            <a:tailEnd/>
          </a:ln>
          <a:extLst/>
        </p:spPr>
        <p:txBody>
          <a:bodyPr vert="horz" wrap="square" lIns="182417" tIns="91209" rIns="182417" bIns="91209" numCol="1" anchor="t" anchorCtr="0" compatLnSpc="1">
            <a:prstTxWarp prst="textNoShape">
              <a:avLst/>
            </a:prstTxWarp>
          </a:bodyPr>
          <a:lstStyle/>
          <a:p>
            <a:endParaRPr lang="zh-CN" altLang="en-US"/>
          </a:p>
        </p:txBody>
      </p:sp>
      <p:sp>
        <p:nvSpPr>
          <p:cNvPr id="59" name="TextBox 58"/>
          <p:cNvSpPr txBox="1"/>
          <p:nvPr/>
        </p:nvSpPr>
        <p:spPr>
          <a:xfrm>
            <a:off x="2352934" y="3735422"/>
            <a:ext cx="997879" cy="861575"/>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2799" b="1" dirty="0"/>
              <a:t>添加标题</a:t>
            </a:r>
          </a:p>
        </p:txBody>
      </p:sp>
      <p:sp>
        <p:nvSpPr>
          <p:cNvPr id="60" name="圆角矩形 59"/>
          <p:cNvSpPr/>
          <p:nvPr/>
        </p:nvSpPr>
        <p:spPr>
          <a:xfrm>
            <a:off x="4995700" y="2409038"/>
            <a:ext cx="4918703" cy="492644"/>
          </a:xfrm>
          <a:prstGeom prst="roundRect">
            <a:avLst>
              <a:gd name="adj" fmla="val 2063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82417" tIns="91209" rIns="182417" bIns="91209" rtlCol="0" anchor="ctr"/>
          <a:lstStyle/>
          <a:p>
            <a:pPr algn="ctr"/>
            <a:endParaRPr lang="zh-CN" altLang="en-US">
              <a:solidFill>
                <a:schemeClr val="tx1">
                  <a:lumMod val="75000"/>
                  <a:lumOff val="25000"/>
                </a:schemeClr>
              </a:solidFill>
            </a:endParaRPr>
          </a:p>
        </p:txBody>
      </p:sp>
      <p:sp>
        <p:nvSpPr>
          <p:cNvPr id="61" name="Freeform 5"/>
          <p:cNvSpPr>
            <a:spLocks/>
          </p:cNvSpPr>
          <p:nvPr/>
        </p:nvSpPr>
        <p:spPr bwMode="auto">
          <a:xfrm>
            <a:off x="4073602" y="2513605"/>
            <a:ext cx="601258" cy="3390137"/>
          </a:xfrm>
          <a:custGeom>
            <a:avLst/>
            <a:gdLst>
              <a:gd name="T0" fmla="*/ 1999 w 3544"/>
              <a:gd name="T1" fmla="*/ 9150 h 14563"/>
              <a:gd name="T2" fmla="*/ 1999 w 3544"/>
              <a:gd name="T3" fmla="*/ 12306 h 14563"/>
              <a:gd name="T4" fmla="*/ 2353 w 3544"/>
              <a:gd name="T5" fmla="*/ 13628 h 14563"/>
              <a:gd name="T6" fmla="*/ 3544 w 3544"/>
              <a:gd name="T7" fmla="*/ 14112 h 14563"/>
              <a:gd name="T8" fmla="*/ 3544 w 3544"/>
              <a:gd name="T9" fmla="*/ 14563 h 14563"/>
              <a:gd name="T10" fmla="*/ 1933 w 3544"/>
              <a:gd name="T11" fmla="*/ 14016 h 14563"/>
              <a:gd name="T12" fmla="*/ 1419 w 3544"/>
              <a:gd name="T13" fmla="*/ 12050 h 14563"/>
              <a:gd name="T14" fmla="*/ 1419 w 3544"/>
              <a:gd name="T15" fmla="*/ 9279 h 14563"/>
              <a:gd name="T16" fmla="*/ 1160 w 3544"/>
              <a:gd name="T17" fmla="*/ 8022 h 14563"/>
              <a:gd name="T18" fmla="*/ 0 w 3544"/>
              <a:gd name="T19" fmla="*/ 7475 h 14563"/>
              <a:gd name="T20" fmla="*/ 0 w 3544"/>
              <a:gd name="T21" fmla="*/ 7088 h 14563"/>
              <a:gd name="T22" fmla="*/ 1127 w 3544"/>
              <a:gd name="T23" fmla="*/ 6571 h 14563"/>
              <a:gd name="T24" fmla="*/ 1419 w 3544"/>
              <a:gd name="T25" fmla="*/ 5284 h 14563"/>
              <a:gd name="T26" fmla="*/ 1419 w 3544"/>
              <a:gd name="T27" fmla="*/ 2513 h 14563"/>
              <a:gd name="T28" fmla="*/ 1933 w 3544"/>
              <a:gd name="T29" fmla="*/ 547 h 14563"/>
              <a:gd name="T30" fmla="*/ 3544 w 3544"/>
              <a:gd name="T31" fmla="*/ 0 h 14563"/>
              <a:gd name="T32" fmla="*/ 3544 w 3544"/>
              <a:gd name="T33" fmla="*/ 451 h 14563"/>
              <a:gd name="T34" fmla="*/ 2353 w 3544"/>
              <a:gd name="T35" fmla="*/ 902 h 14563"/>
              <a:gd name="T36" fmla="*/ 1999 w 3544"/>
              <a:gd name="T37" fmla="*/ 2254 h 14563"/>
              <a:gd name="T38" fmla="*/ 1999 w 3544"/>
              <a:gd name="T39" fmla="*/ 5413 h 14563"/>
              <a:gd name="T40" fmla="*/ 580 w 3544"/>
              <a:gd name="T41" fmla="*/ 7275 h 14563"/>
              <a:gd name="T42" fmla="*/ 580 w 3544"/>
              <a:gd name="T43" fmla="*/ 7304 h 14563"/>
              <a:gd name="T44" fmla="*/ 1999 w 3544"/>
              <a:gd name="T45" fmla="*/ 9150 h 145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544" h="14563">
                <a:moveTo>
                  <a:pt x="1999" y="9150"/>
                </a:moveTo>
                <a:lnTo>
                  <a:pt x="1999" y="12306"/>
                </a:lnTo>
                <a:cubicBezTo>
                  <a:pt x="1999" y="12867"/>
                  <a:pt x="2117" y="13306"/>
                  <a:pt x="2353" y="13628"/>
                </a:cubicBezTo>
                <a:cubicBezTo>
                  <a:pt x="2590" y="13950"/>
                  <a:pt x="2986" y="14112"/>
                  <a:pt x="3544" y="14112"/>
                </a:cubicBezTo>
                <a:lnTo>
                  <a:pt x="3544" y="14563"/>
                </a:lnTo>
                <a:cubicBezTo>
                  <a:pt x="2815" y="14563"/>
                  <a:pt x="2276" y="14379"/>
                  <a:pt x="1933" y="14016"/>
                </a:cubicBezTo>
                <a:cubicBezTo>
                  <a:pt x="1589" y="13650"/>
                  <a:pt x="1419" y="12993"/>
                  <a:pt x="1419" y="12050"/>
                </a:cubicBezTo>
                <a:lnTo>
                  <a:pt x="1419" y="9279"/>
                </a:lnTo>
                <a:cubicBezTo>
                  <a:pt x="1419" y="8762"/>
                  <a:pt x="1333" y="8344"/>
                  <a:pt x="1160" y="8022"/>
                </a:cubicBezTo>
                <a:cubicBezTo>
                  <a:pt x="990" y="7701"/>
                  <a:pt x="602" y="7516"/>
                  <a:pt x="0" y="7475"/>
                </a:cubicBezTo>
                <a:lnTo>
                  <a:pt x="0" y="7088"/>
                </a:lnTo>
                <a:cubicBezTo>
                  <a:pt x="558" y="7002"/>
                  <a:pt x="935" y="6829"/>
                  <a:pt x="1127" y="6571"/>
                </a:cubicBezTo>
                <a:cubicBezTo>
                  <a:pt x="1322" y="6315"/>
                  <a:pt x="1419" y="5883"/>
                  <a:pt x="1419" y="5284"/>
                </a:cubicBezTo>
                <a:lnTo>
                  <a:pt x="1419" y="2513"/>
                </a:lnTo>
                <a:cubicBezTo>
                  <a:pt x="1419" y="1567"/>
                  <a:pt x="1589" y="913"/>
                  <a:pt x="1933" y="547"/>
                </a:cubicBezTo>
                <a:cubicBezTo>
                  <a:pt x="2276" y="181"/>
                  <a:pt x="2815" y="0"/>
                  <a:pt x="3544" y="0"/>
                </a:cubicBezTo>
                <a:lnTo>
                  <a:pt x="3544" y="451"/>
                </a:lnTo>
                <a:cubicBezTo>
                  <a:pt x="2986" y="451"/>
                  <a:pt x="2590" y="602"/>
                  <a:pt x="2353" y="902"/>
                </a:cubicBezTo>
                <a:cubicBezTo>
                  <a:pt x="2117" y="1201"/>
                  <a:pt x="1999" y="1652"/>
                  <a:pt x="1999" y="2254"/>
                </a:cubicBezTo>
                <a:lnTo>
                  <a:pt x="1999" y="5413"/>
                </a:lnTo>
                <a:cubicBezTo>
                  <a:pt x="1999" y="6265"/>
                  <a:pt x="1592" y="7275"/>
                  <a:pt x="580" y="7275"/>
                </a:cubicBezTo>
                <a:lnTo>
                  <a:pt x="580" y="7304"/>
                </a:lnTo>
                <a:cubicBezTo>
                  <a:pt x="1565" y="7304"/>
                  <a:pt x="1999" y="8309"/>
                  <a:pt x="1999" y="9150"/>
                </a:cubicBezTo>
                <a:close/>
              </a:path>
            </a:pathLst>
          </a:custGeom>
          <a:solidFill>
            <a:schemeClr val="tx1">
              <a:lumMod val="50000"/>
              <a:lumOff val="50000"/>
            </a:schemeClr>
          </a:solidFill>
          <a:ln>
            <a:noFill/>
          </a:ln>
        </p:spPr>
        <p:txBody>
          <a:bodyPr vert="horz" wrap="square" lIns="182417" tIns="91209" rIns="182417" bIns="91209" numCol="1" anchor="t" anchorCtr="0" compatLnSpc="1">
            <a:prstTxWarp prst="textNoShape">
              <a:avLst/>
            </a:prstTxWarp>
          </a:bodyPr>
          <a:lstStyle/>
          <a:p>
            <a:endParaRPr lang="zh-CN" altLang="en-US"/>
          </a:p>
        </p:txBody>
      </p:sp>
      <p:sp>
        <p:nvSpPr>
          <p:cNvPr id="62" name="圆角矩形 61"/>
          <p:cNvSpPr/>
          <p:nvPr/>
        </p:nvSpPr>
        <p:spPr>
          <a:xfrm>
            <a:off x="4995700" y="3154272"/>
            <a:ext cx="4918703" cy="492644"/>
          </a:xfrm>
          <a:prstGeom prst="roundRect">
            <a:avLst>
              <a:gd name="adj" fmla="val 2527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82417" tIns="91209" rIns="182417" bIns="91209" rtlCol="0" anchor="ctr"/>
          <a:lstStyle/>
          <a:p>
            <a:pPr algn="ctr"/>
            <a:endParaRPr lang="zh-CN" altLang="en-US">
              <a:solidFill>
                <a:schemeClr val="tx1">
                  <a:lumMod val="75000"/>
                  <a:lumOff val="25000"/>
                </a:schemeClr>
              </a:solidFill>
            </a:endParaRPr>
          </a:p>
        </p:txBody>
      </p:sp>
      <p:sp>
        <p:nvSpPr>
          <p:cNvPr id="63" name="圆角矩形 62"/>
          <p:cNvSpPr/>
          <p:nvPr/>
        </p:nvSpPr>
        <p:spPr>
          <a:xfrm>
            <a:off x="4995700" y="3903134"/>
            <a:ext cx="4918703" cy="492644"/>
          </a:xfrm>
          <a:prstGeom prst="roundRect">
            <a:avLst>
              <a:gd name="adj" fmla="val 25274"/>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82417" tIns="91209" rIns="182417" bIns="91209" rtlCol="0" anchor="ctr"/>
          <a:lstStyle/>
          <a:p>
            <a:pPr algn="ctr"/>
            <a:endParaRPr lang="zh-CN" altLang="en-US">
              <a:solidFill>
                <a:schemeClr val="tx1">
                  <a:lumMod val="75000"/>
                  <a:lumOff val="25000"/>
                </a:schemeClr>
              </a:solidFill>
            </a:endParaRPr>
          </a:p>
        </p:txBody>
      </p:sp>
      <p:sp>
        <p:nvSpPr>
          <p:cNvPr id="64" name="圆角矩形 63"/>
          <p:cNvSpPr/>
          <p:nvPr/>
        </p:nvSpPr>
        <p:spPr>
          <a:xfrm>
            <a:off x="4995700" y="4666564"/>
            <a:ext cx="4918703" cy="492644"/>
          </a:xfrm>
          <a:prstGeom prst="roundRect">
            <a:avLst>
              <a:gd name="adj" fmla="val 2682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182417" tIns="91209" rIns="182417" bIns="91209" rtlCol="0" anchor="ctr"/>
          <a:lstStyle/>
          <a:p>
            <a:pPr algn="ctr"/>
            <a:endParaRPr lang="zh-CN" altLang="en-US">
              <a:solidFill>
                <a:schemeClr val="tx1">
                  <a:lumMod val="75000"/>
                  <a:lumOff val="25000"/>
                </a:schemeClr>
              </a:solidFill>
            </a:endParaRPr>
          </a:p>
        </p:txBody>
      </p:sp>
      <p:sp>
        <p:nvSpPr>
          <p:cNvPr id="65" name="TextBox 64"/>
          <p:cNvSpPr txBox="1"/>
          <p:nvPr/>
        </p:nvSpPr>
        <p:spPr>
          <a:xfrm>
            <a:off x="5374747" y="2486472"/>
            <a:ext cx="4127418" cy="33232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20000"/>
              </a:lnSpc>
            </a:pPr>
            <a:r>
              <a:rPr lang="zh-CN" altLang="en-US" sz="1800" dirty="0">
                <a:solidFill>
                  <a:schemeClr val="bg1"/>
                </a:solidFill>
              </a:rPr>
              <a:t>点击输入本栏的具体的说明分项内容。</a:t>
            </a:r>
            <a:endParaRPr lang="en-US" altLang="zh-CN" sz="1800" dirty="0">
              <a:solidFill>
                <a:schemeClr val="bg1"/>
              </a:solidFill>
            </a:endParaRPr>
          </a:p>
        </p:txBody>
      </p:sp>
      <p:sp>
        <p:nvSpPr>
          <p:cNvPr id="66" name="TextBox 65"/>
          <p:cNvSpPr txBox="1"/>
          <p:nvPr/>
        </p:nvSpPr>
        <p:spPr>
          <a:xfrm>
            <a:off x="5374747" y="3220627"/>
            <a:ext cx="4127418" cy="33232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20000"/>
              </a:lnSpc>
            </a:pPr>
            <a:r>
              <a:rPr lang="zh-CN" altLang="en-US" sz="1800" dirty="0">
                <a:solidFill>
                  <a:schemeClr val="bg1"/>
                </a:solidFill>
              </a:rPr>
              <a:t>点击输入本栏的具体的说明分项内容。</a:t>
            </a:r>
            <a:endParaRPr lang="en-US" altLang="zh-CN" sz="1800" dirty="0">
              <a:solidFill>
                <a:schemeClr val="bg1"/>
              </a:solidFill>
            </a:endParaRPr>
          </a:p>
        </p:txBody>
      </p:sp>
      <p:sp>
        <p:nvSpPr>
          <p:cNvPr id="67" name="TextBox 66"/>
          <p:cNvSpPr txBox="1"/>
          <p:nvPr/>
        </p:nvSpPr>
        <p:spPr>
          <a:xfrm>
            <a:off x="5374747" y="4027531"/>
            <a:ext cx="4127418" cy="33232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20000"/>
              </a:lnSpc>
            </a:pPr>
            <a:r>
              <a:rPr lang="zh-CN" altLang="en-US" sz="1800" dirty="0">
                <a:solidFill>
                  <a:schemeClr val="bg1"/>
                </a:solidFill>
              </a:rPr>
              <a:t>点击输入本栏的具体的说明分项内容。</a:t>
            </a:r>
            <a:endParaRPr lang="en-US" altLang="zh-CN" sz="1800" dirty="0">
              <a:solidFill>
                <a:schemeClr val="bg1"/>
              </a:solidFill>
            </a:endParaRPr>
          </a:p>
        </p:txBody>
      </p:sp>
      <p:sp>
        <p:nvSpPr>
          <p:cNvPr id="68" name="TextBox 67"/>
          <p:cNvSpPr txBox="1"/>
          <p:nvPr/>
        </p:nvSpPr>
        <p:spPr>
          <a:xfrm>
            <a:off x="5374747" y="4732918"/>
            <a:ext cx="4127418" cy="33232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20000"/>
              </a:lnSpc>
            </a:pPr>
            <a:r>
              <a:rPr lang="zh-CN" altLang="en-US" sz="1800" dirty="0">
                <a:solidFill>
                  <a:schemeClr val="bg1"/>
                </a:solidFill>
              </a:rPr>
              <a:t>点击输入本栏的具体的说明分项内容。</a:t>
            </a:r>
            <a:endParaRPr lang="en-US" altLang="zh-CN" sz="1800" dirty="0">
              <a:solidFill>
                <a:schemeClr val="bg1"/>
              </a:solidFill>
            </a:endParaRPr>
          </a:p>
        </p:txBody>
      </p:sp>
      <p:sp>
        <p:nvSpPr>
          <p:cNvPr id="69" name="圆角矩形 68"/>
          <p:cNvSpPr/>
          <p:nvPr/>
        </p:nvSpPr>
        <p:spPr>
          <a:xfrm>
            <a:off x="5018677" y="5450016"/>
            <a:ext cx="4918703" cy="492644"/>
          </a:xfrm>
          <a:prstGeom prst="roundRect">
            <a:avLst>
              <a:gd name="adj" fmla="val 2682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82417" tIns="91209" rIns="182417" bIns="91209" rtlCol="0" anchor="ctr"/>
          <a:lstStyle/>
          <a:p>
            <a:pPr algn="ctr"/>
            <a:endParaRPr lang="zh-CN" altLang="en-US">
              <a:solidFill>
                <a:schemeClr val="tx1">
                  <a:lumMod val="75000"/>
                  <a:lumOff val="25000"/>
                </a:schemeClr>
              </a:solidFill>
            </a:endParaRPr>
          </a:p>
        </p:txBody>
      </p:sp>
      <p:sp>
        <p:nvSpPr>
          <p:cNvPr id="70" name="TextBox 69"/>
          <p:cNvSpPr txBox="1"/>
          <p:nvPr/>
        </p:nvSpPr>
        <p:spPr>
          <a:xfrm>
            <a:off x="5374747" y="5530882"/>
            <a:ext cx="4127418" cy="33232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20000"/>
              </a:lnSpc>
            </a:pPr>
            <a:r>
              <a:rPr lang="zh-CN" altLang="en-US" sz="1800" dirty="0">
                <a:solidFill>
                  <a:schemeClr val="bg1"/>
                </a:solidFill>
              </a:rPr>
              <a:t>点击输入本栏的具体的说明分项内容。</a:t>
            </a:r>
            <a:endParaRPr lang="en-US" altLang="zh-CN" sz="1800" dirty="0">
              <a:solidFill>
                <a:schemeClr val="bg1"/>
              </a:solidFill>
            </a:endParaRPr>
          </a:p>
        </p:txBody>
      </p:sp>
      <p:sp>
        <p:nvSpPr>
          <p:cNvPr id="15" name="TextBox 42"/>
          <p:cNvSpPr txBox="1"/>
          <p:nvPr/>
        </p:nvSpPr>
        <p:spPr>
          <a:xfrm>
            <a:off x="4678590" y="404664"/>
            <a:ext cx="2727080" cy="400110"/>
          </a:xfrm>
          <a:prstGeom prst="rect">
            <a:avLst/>
          </a:prstGeom>
          <a:noFill/>
        </p:spPr>
        <p:txBody>
          <a:bodyPr wrap="square" rtlCol="0">
            <a:spAutoFit/>
          </a:bodyPr>
          <a:lstStyle/>
          <a:p>
            <a:pPr algn="ct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添加您的标题文本</a:t>
            </a:r>
          </a:p>
        </p:txBody>
      </p:sp>
      <p:cxnSp>
        <p:nvCxnSpPr>
          <p:cNvPr id="16" name="直接连接符​​ 14"/>
          <p:cNvCxnSpPr/>
          <p:nvPr/>
        </p:nvCxnSpPr>
        <p:spPr>
          <a:xfrm>
            <a:off x="8005083" y="624880"/>
            <a:ext cx="4077013"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17" name="直接连接符​​ 14"/>
          <p:cNvCxnSpPr/>
          <p:nvPr/>
        </p:nvCxnSpPr>
        <p:spPr>
          <a:xfrm>
            <a:off x="120923" y="624880"/>
            <a:ext cx="4077013"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58769147"/>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2000"/>
                                        <p:tgtEl>
                                          <p:spTgt spid="59"/>
                                        </p:tgtEl>
                                      </p:cBhvr>
                                    </p:animEffect>
                                    <p:anim calcmode="lin" valueType="num">
                                      <p:cBhvr>
                                        <p:cTn id="8" dur="2000" fill="hold"/>
                                        <p:tgtEl>
                                          <p:spTgt spid="59"/>
                                        </p:tgtEl>
                                        <p:attrNameLst>
                                          <p:attrName>ppt_w</p:attrName>
                                        </p:attrNameLst>
                                      </p:cBhvr>
                                      <p:tavLst>
                                        <p:tav tm="0" fmla="#ppt_w*sin(2.5*pi*$)">
                                          <p:val>
                                            <p:fltVal val="0"/>
                                          </p:val>
                                        </p:tav>
                                        <p:tav tm="100000">
                                          <p:val>
                                            <p:fltVal val="1"/>
                                          </p:val>
                                        </p:tav>
                                      </p:tavLst>
                                    </p:anim>
                                    <p:anim calcmode="lin" valueType="num">
                                      <p:cBhvr>
                                        <p:cTn id="9" dur="2000" fill="hold"/>
                                        <p:tgtEl>
                                          <p:spTgt spid="59"/>
                                        </p:tgtEl>
                                        <p:attrNameLst>
                                          <p:attrName>ppt_h</p:attrName>
                                        </p:attrNameLst>
                                      </p:cBhvr>
                                      <p:tavLst>
                                        <p:tav tm="0">
                                          <p:val>
                                            <p:strVal val="#ppt_h"/>
                                          </p:val>
                                        </p:tav>
                                        <p:tav tm="100000">
                                          <p:val>
                                            <p:strVal val="#ppt_h"/>
                                          </p:val>
                                        </p:tav>
                                      </p:tavLst>
                                    </p:anim>
                                  </p:childTnLst>
                                </p:cTn>
                              </p:par>
                              <p:par>
                                <p:cTn id="10" presetID="45" presetClass="entr" presetSubtype="0" fill="hold" grpId="0" nodeType="withEffect">
                                  <p:stCondLst>
                                    <p:cond delay="0"/>
                                  </p:stCondLst>
                                  <p:childTnLst>
                                    <p:set>
                                      <p:cBhvr>
                                        <p:cTn id="11" dur="1" fill="hold">
                                          <p:stCondLst>
                                            <p:cond delay="0"/>
                                          </p:stCondLst>
                                        </p:cTn>
                                        <p:tgtEl>
                                          <p:spTgt spid="58"/>
                                        </p:tgtEl>
                                        <p:attrNameLst>
                                          <p:attrName>style.visibility</p:attrName>
                                        </p:attrNameLst>
                                      </p:cBhvr>
                                      <p:to>
                                        <p:strVal val="visible"/>
                                      </p:to>
                                    </p:set>
                                    <p:animEffect transition="in" filter="fade">
                                      <p:cBhvr>
                                        <p:cTn id="12" dur="2000"/>
                                        <p:tgtEl>
                                          <p:spTgt spid="58"/>
                                        </p:tgtEl>
                                      </p:cBhvr>
                                    </p:animEffect>
                                    <p:anim calcmode="lin" valueType="num">
                                      <p:cBhvr>
                                        <p:cTn id="13" dur="2000" fill="hold"/>
                                        <p:tgtEl>
                                          <p:spTgt spid="58"/>
                                        </p:tgtEl>
                                        <p:attrNameLst>
                                          <p:attrName>ppt_w</p:attrName>
                                        </p:attrNameLst>
                                      </p:cBhvr>
                                      <p:tavLst>
                                        <p:tav tm="0" fmla="#ppt_w*sin(2.5*pi*$)">
                                          <p:val>
                                            <p:fltVal val="0"/>
                                          </p:val>
                                        </p:tav>
                                        <p:tav tm="100000">
                                          <p:val>
                                            <p:fltVal val="1"/>
                                          </p:val>
                                        </p:tav>
                                      </p:tavLst>
                                    </p:anim>
                                    <p:anim calcmode="lin" valueType="num">
                                      <p:cBhvr>
                                        <p:cTn id="14" dur="2000" fill="hold"/>
                                        <p:tgtEl>
                                          <p:spTgt spid="58"/>
                                        </p:tgtEl>
                                        <p:attrNameLst>
                                          <p:attrName>ppt_h</p:attrName>
                                        </p:attrNameLst>
                                      </p:cBhvr>
                                      <p:tavLst>
                                        <p:tav tm="0">
                                          <p:val>
                                            <p:strVal val="#ppt_h"/>
                                          </p:val>
                                        </p:tav>
                                        <p:tav tm="100000">
                                          <p:val>
                                            <p:strVal val="#ppt_h"/>
                                          </p:val>
                                        </p:tav>
                                      </p:tavLst>
                                    </p:anim>
                                  </p:childTnLst>
                                </p:cTn>
                              </p:par>
                            </p:childTnLst>
                          </p:cTn>
                        </p:par>
                        <p:par>
                          <p:cTn id="15" fill="hold">
                            <p:stCondLst>
                              <p:cond delay="2000"/>
                            </p:stCondLst>
                            <p:childTnLst>
                              <p:par>
                                <p:cTn id="16" presetID="16" presetClass="entr" presetSubtype="42" fill="hold" grpId="0" nodeType="afterEffect">
                                  <p:stCondLst>
                                    <p:cond delay="0"/>
                                  </p:stCondLst>
                                  <p:childTnLst>
                                    <p:set>
                                      <p:cBhvr>
                                        <p:cTn id="17" dur="1" fill="hold">
                                          <p:stCondLst>
                                            <p:cond delay="0"/>
                                          </p:stCondLst>
                                        </p:cTn>
                                        <p:tgtEl>
                                          <p:spTgt spid="61"/>
                                        </p:tgtEl>
                                        <p:attrNameLst>
                                          <p:attrName>style.visibility</p:attrName>
                                        </p:attrNameLst>
                                      </p:cBhvr>
                                      <p:to>
                                        <p:strVal val="visible"/>
                                      </p:to>
                                    </p:set>
                                    <p:animEffect transition="in" filter="barn(outHorizontal)">
                                      <p:cBhvr>
                                        <p:cTn id="18" dur="500"/>
                                        <p:tgtEl>
                                          <p:spTgt spid="61"/>
                                        </p:tgtEl>
                                      </p:cBhvr>
                                    </p:animEffect>
                                  </p:childTnLst>
                                </p:cTn>
                              </p:par>
                            </p:childTnLst>
                          </p:cTn>
                        </p:par>
                        <p:par>
                          <p:cTn id="19" fill="hold">
                            <p:stCondLst>
                              <p:cond delay="2500"/>
                            </p:stCondLst>
                            <p:childTnLst>
                              <p:par>
                                <p:cTn id="20" presetID="22" presetClass="entr" presetSubtype="8" fill="hold" grpId="0" nodeType="afterEffect">
                                  <p:stCondLst>
                                    <p:cond delay="0"/>
                                  </p:stCondLst>
                                  <p:childTnLst>
                                    <p:set>
                                      <p:cBhvr>
                                        <p:cTn id="21" dur="1" fill="hold">
                                          <p:stCondLst>
                                            <p:cond delay="0"/>
                                          </p:stCondLst>
                                        </p:cTn>
                                        <p:tgtEl>
                                          <p:spTgt spid="65"/>
                                        </p:tgtEl>
                                        <p:attrNameLst>
                                          <p:attrName>style.visibility</p:attrName>
                                        </p:attrNameLst>
                                      </p:cBhvr>
                                      <p:to>
                                        <p:strVal val="visible"/>
                                      </p:to>
                                    </p:set>
                                    <p:animEffect transition="in" filter="wipe(left)">
                                      <p:cBhvr>
                                        <p:cTn id="22" dur="500"/>
                                        <p:tgtEl>
                                          <p:spTgt spid="65"/>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60"/>
                                        </p:tgtEl>
                                        <p:attrNameLst>
                                          <p:attrName>style.visibility</p:attrName>
                                        </p:attrNameLst>
                                      </p:cBhvr>
                                      <p:to>
                                        <p:strVal val="visible"/>
                                      </p:to>
                                    </p:set>
                                    <p:animEffect transition="in" filter="wipe(left)">
                                      <p:cBhvr>
                                        <p:cTn id="25" dur="500"/>
                                        <p:tgtEl>
                                          <p:spTgt spid="60"/>
                                        </p:tgtEl>
                                      </p:cBhvr>
                                    </p:animEffect>
                                  </p:childTnLst>
                                </p:cTn>
                              </p:par>
                            </p:childTnLst>
                          </p:cTn>
                        </p:par>
                        <p:par>
                          <p:cTn id="26" fill="hold">
                            <p:stCondLst>
                              <p:cond delay="3000"/>
                            </p:stCondLst>
                            <p:childTnLst>
                              <p:par>
                                <p:cTn id="27" presetID="22" presetClass="entr" presetSubtype="8" fill="hold" grpId="0" nodeType="afterEffect">
                                  <p:stCondLst>
                                    <p:cond delay="0"/>
                                  </p:stCondLst>
                                  <p:childTnLst>
                                    <p:set>
                                      <p:cBhvr>
                                        <p:cTn id="28" dur="1" fill="hold">
                                          <p:stCondLst>
                                            <p:cond delay="0"/>
                                          </p:stCondLst>
                                        </p:cTn>
                                        <p:tgtEl>
                                          <p:spTgt spid="62"/>
                                        </p:tgtEl>
                                        <p:attrNameLst>
                                          <p:attrName>style.visibility</p:attrName>
                                        </p:attrNameLst>
                                      </p:cBhvr>
                                      <p:to>
                                        <p:strVal val="visible"/>
                                      </p:to>
                                    </p:set>
                                    <p:animEffect transition="in" filter="wipe(left)">
                                      <p:cBhvr>
                                        <p:cTn id="29" dur="500"/>
                                        <p:tgtEl>
                                          <p:spTgt spid="62"/>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66"/>
                                        </p:tgtEl>
                                        <p:attrNameLst>
                                          <p:attrName>style.visibility</p:attrName>
                                        </p:attrNameLst>
                                      </p:cBhvr>
                                      <p:to>
                                        <p:strVal val="visible"/>
                                      </p:to>
                                    </p:set>
                                    <p:animEffect transition="in" filter="wipe(left)">
                                      <p:cBhvr>
                                        <p:cTn id="32" dur="500"/>
                                        <p:tgtEl>
                                          <p:spTgt spid="66"/>
                                        </p:tgtEl>
                                      </p:cBhvr>
                                    </p:animEffect>
                                  </p:childTnLst>
                                </p:cTn>
                              </p:par>
                            </p:childTnLst>
                          </p:cTn>
                        </p:par>
                        <p:par>
                          <p:cTn id="33" fill="hold">
                            <p:stCondLst>
                              <p:cond delay="3500"/>
                            </p:stCondLst>
                            <p:childTnLst>
                              <p:par>
                                <p:cTn id="34" presetID="22" presetClass="entr" presetSubtype="8" fill="hold" grpId="0" nodeType="afterEffect">
                                  <p:stCondLst>
                                    <p:cond delay="0"/>
                                  </p:stCondLst>
                                  <p:childTnLst>
                                    <p:set>
                                      <p:cBhvr>
                                        <p:cTn id="35" dur="1" fill="hold">
                                          <p:stCondLst>
                                            <p:cond delay="0"/>
                                          </p:stCondLst>
                                        </p:cTn>
                                        <p:tgtEl>
                                          <p:spTgt spid="63"/>
                                        </p:tgtEl>
                                        <p:attrNameLst>
                                          <p:attrName>style.visibility</p:attrName>
                                        </p:attrNameLst>
                                      </p:cBhvr>
                                      <p:to>
                                        <p:strVal val="visible"/>
                                      </p:to>
                                    </p:set>
                                    <p:animEffect transition="in" filter="wipe(left)">
                                      <p:cBhvr>
                                        <p:cTn id="36" dur="500"/>
                                        <p:tgtEl>
                                          <p:spTgt spid="63"/>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67"/>
                                        </p:tgtEl>
                                        <p:attrNameLst>
                                          <p:attrName>style.visibility</p:attrName>
                                        </p:attrNameLst>
                                      </p:cBhvr>
                                      <p:to>
                                        <p:strVal val="visible"/>
                                      </p:to>
                                    </p:set>
                                    <p:animEffect transition="in" filter="wipe(left)">
                                      <p:cBhvr>
                                        <p:cTn id="39" dur="500"/>
                                        <p:tgtEl>
                                          <p:spTgt spid="67"/>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64"/>
                                        </p:tgtEl>
                                        <p:attrNameLst>
                                          <p:attrName>style.visibility</p:attrName>
                                        </p:attrNameLst>
                                      </p:cBhvr>
                                      <p:to>
                                        <p:strVal val="visible"/>
                                      </p:to>
                                    </p:set>
                                    <p:animEffect transition="in" filter="wipe(left)">
                                      <p:cBhvr>
                                        <p:cTn id="43" dur="500"/>
                                        <p:tgtEl>
                                          <p:spTgt spid="64"/>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68"/>
                                        </p:tgtEl>
                                        <p:attrNameLst>
                                          <p:attrName>style.visibility</p:attrName>
                                        </p:attrNameLst>
                                      </p:cBhvr>
                                      <p:to>
                                        <p:strVal val="visible"/>
                                      </p:to>
                                    </p:set>
                                    <p:animEffect transition="in" filter="wipe(left)">
                                      <p:cBhvr>
                                        <p:cTn id="46" dur="500"/>
                                        <p:tgtEl>
                                          <p:spTgt spid="68"/>
                                        </p:tgtEl>
                                      </p:cBhvr>
                                    </p:animEffect>
                                  </p:childTnLst>
                                </p:cTn>
                              </p:par>
                            </p:childTnLst>
                          </p:cTn>
                        </p:par>
                        <p:par>
                          <p:cTn id="47" fill="hold">
                            <p:stCondLst>
                              <p:cond delay="4500"/>
                            </p:stCondLst>
                            <p:childTnLst>
                              <p:par>
                                <p:cTn id="48" presetID="22" presetClass="entr" presetSubtype="8" fill="hold" grpId="0" nodeType="afterEffect">
                                  <p:stCondLst>
                                    <p:cond delay="0"/>
                                  </p:stCondLst>
                                  <p:childTnLst>
                                    <p:set>
                                      <p:cBhvr>
                                        <p:cTn id="49" dur="1" fill="hold">
                                          <p:stCondLst>
                                            <p:cond delay="0"/>
                                          </p:stCondLst>
                                        </p:cTn>
                                        <p:tgtEl>
                                          <p:spTgt spid="69"/>
                                        </p:tgtEl>
                                        <p:attrNameLst>
                                          <p:attrName>style.visibility</p:attrName>
                                        </p:attrNameLst>
                                      </p:cBhvr>
                                      <p:to>
                                        <p:strVal val="visible"/>
                                      </p:to>
                                    </p:set>
                                    <p:animEffect transition="in" filter="wipe(left)">
                                      <p:cBhvr>
                                        <p:cTn id="50" dur="500"/>
                                        <p:tgtEl>
                                          <p:spTgt spid="69"/>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70"/>
                                        </p:tgtEl>
                                        <p:attrNameLst>
                                          <p:attrName>style.visibility</p:attrName>
                                        </p:attrNameLst>
                                      </p:cBhvr>
                                      <p:to>
                                        <p:strVal val="visible"/>
                                      </p:to>
                                    </p:set>
                                    <p:animEffect transition="in" filter="wipe(left)">
                                      <p:cBhvr>
                                        <p:cTn id="53"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59" grpId="0"/>
      <p:bldP spid="60" grpId="0" animBg="1"/>
      <p:bldP spid="61" grpId="0" animBg="1"/>
      <p:bldP spid="62" grpId="0" animBg="1"/>
      <p:bldP spid="63" grpId="0" animBg="1"/>
      <p:bldP spid="64" grpId="0" animBg="1"/>
      <p:bldP spid="65" grpId="0"/>
      <p:bldP spid="66" grpId="0"/>
      <p:bldP spid="67" grpId="0"/>
      <p:bldP spid="68" grpId="0"/>
      <p:bldP spid="69" grpId="0" animBg="1"/>
      <p:bldP spid="70" grpId="0"/>
    </p:bldLst>
  </p:timing>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TextBox 1"/>
          <p:cNvSpPr txBox="1"/>
          <p:nvPr/>
        </p:nvSpPr>
        <p:spPr>
          <a:xfrm>
            <a:off x="3505299" y="4077072"/>
            <a:ext cx="5588000" cy="461665"/>
          </a:xfrm>
          <a:prstGeom prst="rect">
            <a:avLst/>
          </a:prstGeom>
          <a:noFill/>
        </p:spPr>
        <p:txBody>
          <a:bodyPr wrap="square" rtlCol="0">
            <a:spAutoFit/>
          </a:bodyPr>
          <a:lstStyle/>
          <a:p>
            <a:pPr algn="ctr"/>
            <a:r>
              <a:rPr lang="zh-CN" altLang="en-US" sz="2400" dirty="0">
                <a:solidFill>
                  <a:schemeClr val="accent2"/>
                </a:solidFill>
                <a:latin typeface="微软雅黑" pitchFamily="34" charset="-122"/>
                <a:ea typeface="微软雅黑" pitchFamily="34" charset="-122"/>
              </a:rPr>
              <a:t>汇报部门：设计部</a:t>
            </a:r>
          </a:p>
        </p:txBody>
      </p:sp>
      <p:cxnSp>
        <p:nvCxnSpPr>
          <p:cNvPr id="5" name="直接箭头连接符 4"/>
          <p:cNvCxnSpPr/>
          <p:nvPr/>
        </p:nvCxnSpPr>
        <p:spPr>
          <a:xfrm>
            <a:off x="2667985" y="4307904"/>
            <a:ext cx="134137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 name="直接箭头连接符 5"/>
          <p:cNvCxnSpPr/>
          <p:nvPr/>
        </p:nvCxnSpPr>
        <p:spPr>
          <a:xfrm flipH="1">
            <a:off x="8617867" y="4307904"/>
            <a:ext cx="88900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2209155" y="2276872"/>
            <a:ext cx="8352928" cy="1323439"/>
          </a:xfrm>
          <a:prstGeom prst="rect">
            <a:avLst/>
          </a:prstGeom>
          <a:noFill/>
        </p:spPr>
        <p:txBody>
          <a:bodyPr wrap="square" rtlCol="0">
            <a:spAutoFit/>
          </a:bodyPr>
          <a:lstStyle/>
          <a:p>
            <a:pPr algn="ctr"/>
            <a:r>
              <a:rPr lang="zh-CN" altLang="en-US" sz="8000" b="1" dirty="0">
                <a:solidFill>
                  <a:schemeClr val="accent2"/>
                </a:solidFill>
                <a:effectLst>
                  <a:outerShdw blurRad="38100" dist="38100" dir="2700000" algn="tl">
                    <a:srgbClr val="000000">
                      <a:alpha val="43137"/>
                    </a:srgbClr>
                  </a:outerShdw>
                </a:effectLst>
                <a:latin typeface="方正大标宋简体" panose="03000509000000000000" pitchFamily="65" charset="-122"/>
                <a:ea typeface="方正大标宋简体" panose="03000509000000000000" pitchFamily="65" charset="-122"/>
              </a:rPr>
              <a:t>谢谢您的观赏</a:t>
            </a:r>
          </a:p>
        </p:txBody>
      </p:sp>
    </p:spTree>
    <p:extLst>
      <p:ext uri="{BB962C8B-B14F-4D97-AF65-F5344CB8AC3E}">
        <p14:creationId xmlns:p14="http://schemas.microsoft.com/office/powerpoint/2010/main" val="1393166591"/>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1000"/>
                                        <p:tgtEl>
                                          <p:spTgt spid="7"/>
                                        </p:tgtEl>
                                      </p:cBhvr>
                                    </p:animEffect>
                                  </p:childTnLst>
                                </p:cTn>
                              </p:par>
                            </p:childTnLst>
                          </p:cTn>
                        </p:par>
                        <p:par>
                          <p:cTn id="8" fill="hold">
                            <p:stCondLst>
                              <p:cond delay="1000"/>
                            </p:stCondLst>
                            <p:childTnLst>
                              <p:par>
                                <p:cTn id="9" presetID="52" presetClass="entr" presetSubtype="0" fill="hold" grpId="0" nodeType="afterEffect">
                                  <p:stCondLst>
                                    <p:cond delay="0"/>
                                  </p:stCondLst>
                                  <p:iterate type="lt">
                                    <p:tmPct val="10000"/>
                                  </p:iterate>
                                  <p:childTnLst>
                                    <p:set>
                                      <p:cBhvr>
                                        <p:cTn id="10" dur="1" fill="hold">
                                          <p:stCondLst>
                                            <p:cond delay="0"/>
                                          </p:stCondLst>
                                        </p:cTn>
                                        <p:tgtEl>
                                          <p:spTgt spid="4"/>
                                        </p:tgtEl>
                                        <p:attrNameLst>
                                          <p:attrName>style.visibility</p:attrName>
                                        </p:attrNameLst>
                                      </p:cBhvr>
                                      <p:to>
                                        <p:strVal val="visible"/>
                                      </p:to>
                                    </p:set>
                                    <p:animScale>
                                      <p:cBhvr>
                                        <p:cTn id="11"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2" dur="1000" decel="50000" fill="hold">
                                          <p:stCondLst>
                                            <p:cond delay="0"/>
                                          </p:stCondLst>
                                        </p:cTn>
                                        <p:tgtEl>
                                          <p:spTgt spid="4"/>
                                        </p:tgtEl>
                                        <p:attrNameLst>
                                          <p:attrName>ppt_x</p:attrName>
                                          <p:attrName>ppt_y</p:attrName>
                                        </p:attrNameLst>
                                      </p:cBhvr>
                                    </p:animMotion>
                                    <p:animEffect transition="in" filter="fade">
                                      <p:cBhvr>
                                        <p:cTn id="13" dur="1000"/>
                                        <p:tgtEl>
                                          <p:spTgt spid="4"/>
                                        </p:tgtEl>
                                      </p:cBhvr>
                                    </p:animEffect>
                                  </p:childTnLst>
                                </p:cTn>
                              </p:par>
                            </p:childTnLst>
                          </p:cTn>
                        </p:par>
                        <p:par>
                          <p:cTn id="14" fill="hold">
                            <p:stCondLst>
                              <p:cond delay="2700"/>
                            </p:stCondLst>
                            <p:childTnLst>
                              <p:par>
                                <p:cTn id="15" presetID="2" presetClass="entr" presetSubtype="2"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1+#ppt_w/2"/>
                                          </p:val>
                                        </p:tav>
                                        <p:tav tm="100000">
                                          <p:val>
                                            <p:strVal val="#ppt_x"/>
                                          </p:val>
                                        </p:tav>
                                      </p:tavLst>
                                    </p:anim>
                                    <p:anim calcmode="lin" valueType="num">
                                      <p:cBhvr additive="base">
                                        <p:cTn id="18" dur="500" fill="hold"/>
                                        <p:tgtEl>
                                          <p:spTgt spid="6"/>
                                        </p:tgtEl>
                                        <p:attrNameLst>
                                          <p:attrName>ppt_y</p:attrName>
                                        </p:attrNameLst>
                                      </p:cBhvr>
                                      <p:tavLst>
                                        <p:tav tm="0">
                                          <p:val>
                                            <p:strVal val="#ppt_y"/>
                                          </p:val>
                                        </p:tav>
                                        <p:tav tm="100000">
                                          <p:val>
                                            <p:strVal val="#ppt_y"/>
                                          </p:val>
                                        </p:tav>
                                      </p:tavLst>
                                    </p:anim>
                                  </p:childTnLst>
                                </p:cTn>
                              </p:par>
                              <p:par>
                                <p:cTn id="19" presetID="2" presetClass="entr" presetSubtype="8" fill="hold" nodeType="with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500" fill="hold"/>
                                        <p:tgtEl>
                                          <p:spTgt spid="5"/>
                                        </p:tgtEl>
                                        <p:attrNameLst>
                                          <p:attrName>ppt_x</p:attrName>
                                        </p:attrNameLst>
                                      </p:cBhvr>
                                      <p:tavLst>
                                        <p:tav tm="0">
                                          <p:val>
                                            <p:strVal val="0-#ppt_w/2"/>
                                          </p:val>
                                        </p:tav>
                                        <p:tav tm="100000">
                                          <p:val>
                                            <p:strVal val="#ppt_x"/>
                                          </p:val>
                                        </p:tav>
                                      </p:tavLst>
                                    </p:anim>
                                    <p:anim calcmode="lin" valueType="num">
                                      <p:cBhvr additive="base">
                                        <p:cTn id="22"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8" name="矩形 69"/>
          <p:cNvSpPr>
            <a:spLocks noChangeArrowheads="1"/>
          </p:cNvSpPr>
          <p:nvPr/>
        </p:nvSpPr>
        <p:spPr bwMode="auto">
          <a:xfrm>
            <a:off x="3504566" y="3629371"/>
            <a:ext cx="513588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buFont typeface="Arial" charset="0"/>
              <a:buNone/>
            </a:pPr>
            <a:r>
              <a:rPr lang="zh-CN" altLang="en-US" sz="3200" b="1" dirty="0">
                <a:solidFill>
                  <a:schemeClr val="accent1"/>
                </a:solidFill>
                <a:latin typeface="微软雅黑" panose="020B0503020204020204" pitchFamily="34" charset="-122"/>
                <a:ea typeface="微软雅黑" panose="020B0503020204020204" pitchFamily="34" charset="-122"/>
              </a:rPr>
              <a:t>在此处添加文字</a:t>
            </a:r>
            <a:endParaRPr lang="en-US" altLang="zh-CN" sz="3200" b="1" dirty="0">
              <a:solidFill>
                <a:schemeClr val="accent1"/>
              </a:solidFill>
              <a:latin typeface="微软雅黑" pitchFamily="34" charset="-122"/>
              <a:ea typeface="微软雅黑" pitchFamily="34" charset="-122"/>
              <a:sym typeface="微软雅黑" pitchFamily="34" charset="-122"/>
            </a:endParaRPr>
          </a:p>
        </p:txBody>
      </p:sp>
      <p:sp>
        <p:nvSpPr>
          <p:cNvPr id="29" name="矩形 70"/>
          <p:cNvSpPr>
            <a:spLocks noChangeArrowheads="1"/>
          </p:cNvSpPr>
          <p:nvPr/>
        </p:nvSpPr>
        <p:spPr bwMode="auto">
          <a:xfrm>
            <a:off x="1302159" y="4293096"/>
            <a:ext cx="956820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rPr>
              <a:t>在此处添加文字，在此处在此处添加文字在此处添加</a:t>
            </a:r>
          </a:p>
        </p:txBody>
      </p:sp>
      <p:cxnSp>
        <p:nvCxnSpPr>
          <p:cNvPr id="30" name="直接连接符 29"/>
          <p:cNvCxnSpPr/>
          <p:nvPr/>
        </p:nvCxnSpPr>
        <p:spPr>
          <a:xfrm>
            <a:off x="2353986" y="3937225"/>
            <a:ext cx="1455927" cy="1"/>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8315706" y="3937225"/>
            <a:ext cx="1379300" cy="1"/>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38" name="组合 37"/>
          <p:cNvGrpSpPr/>
          <p:nvPr/>
        </p:nvGrpSpPr>
        <p:grpSpPr>
          <a:xfrm>
            <a:off x="3926704" y="923197"/>
            <a:ext cx="4325047" cy="2605977"/>
            <a:chOff x="3923819" y="592184"/>
            <a:chExt cx="4326048" cy="2606580"/>
          </a:xfrm>
        </p:grpSpPr>
        <p:sp>
          <p:nvSpPr>
            <p:cNvPr id="34" name="等腰三角形 33"/>
            <p:cNvSpPr/>
            <p:nvPr/>
          </p:nvSpPr>
          <p:spPr>
            <a:xfrm rot="2484028">
              <a:off x="4705566" y="592184"/>
              <a:ext cx="2729112" cy="2606580"/>
            </a:xfrm>
            <a:custGeom>
              <a:avLst/>
              <a:gdLst/>
              <a:ahLst/>
              <a:cxnLst/>
              <a:rect l="l" t="t" r="r" b="b"/>
              <a:pathLst>
                <a:path w="2729112" h="2606580">
                  <a:moveTo>
                    <a:pt x="0" y="1706340"/>
                  </a:moveTo>
                  <a:lnTo>
                    <a:pt x="1935431" y="0"/>
                  </a:lnTo>
                  <a:lnTo>
                    <a:pt x="2729112" y="900240"/>
                  </a:lnTo>
                  <a:lnTo>
                    <a:pt x="2531475" y="1074484"/>
                  </a:lnTo>
                  <a:lnTo>
                    <a:pt x="2658139" y="1269688"/>
                  </a:lnTo>
                  <a:lnTo>
                    <a:pt x="2310063" y="1269688"/>
                  </a:lnTo>
                  <a:lnTo>
                    <a:pt x="793681" y="26065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文本框 94"/>
            <p:cNvSpPr txBox="1"/>
            <p:nvPr/>
          </p:nvSpPr>
          <p:spPr>
            <a:xfrm>
              <a:off x="3923819" y="1706374"/>
              <a:ext cx="4326048" cy="479780"/>
            </a:xfrm>
            <a:prstGeom prst="rect">
              <a:avLst/>
            </a:prstGeom>
            <a:noFill/>
          </p:spPr>
          <p:txBody>
            <a:bodyPr wrap="square" lIns="68564" tIns="34283" rIns="68564" bIns="34283" rtlCol="0">
              <a:spAutoFit/>
            </a:bodyPr>
            <a:lstStyle/>
            <a:p>
              <a:pPr algn="ctr"/>
              <a:r>
                <a:rPr lang="en-US" altLang="zh-CN" sz="2667" b="1" dirty="0">
                  <a:solidFill>
                    <a:schemeClr val="bg1"/>
                  </a:solidFill>
                  <a:latin typeface="微软雅黑" pitchFamily="34" charset="-122"/>
                  <a:ea typeface="微软雅黑" pitchFamily="34" charset="-122"/>
                </a:rPr>
                <a:t>Part 01</a:t>
              </a:r>
              <a:endParaRPr lang="zh-CN" altLang="en-US" sz="2667" b="1" dirty="0">
                <a:solidFill>
                  <a:schemeClr val="bg1"/>
                </a:solidFill>
                <a:latin typeface="微软雅黑" pitchFamily="34" charset="-122"/>
                <a:ea typeface="微软雅黑" pitchFamily="34" charset="-122"/>
              </a:endParaRPr>
            </a:p>
          </p:txBody>
        </p:sp>
      </p:grpSp>
    </p:spTree>
    <p:extLst>
      <p:ext uri="{BB962C8B-B14F-4D97-AF65-F5344CB8AC3E}">
        <p14:creationId xmlns:p14="http://schemas.microsoft.com/office/powerpoint/2010/main" val="41331027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fade">
                                      <p:cBhvr>
                                        <p:cTn id="7" dur="750"/>
                                        <p:tgtEl>
                                          <p:spTgt spid="38"/>
                                        </p:tgtEl>
                                      </p:cBhvr>
                                    </p:animEffect>
                                    <p:anim calcmode="lin" valueType="num">
                                      <p:cBhvr>
                                        <p:cTn id="8" dur="750" fill="hold"/>
                                        <p:tgtEl>
                                          <p:spTgt spid="38"/>
                                        </p:tgtEl>
                                        <p:attrNameLst>
                                          <p:attrName>ppt_x</p:attrName>
                                        </p:attrNameLst>
                                      </p:cBhvr>
                                      <p:tavLst>
                                        <p:tav tm="0">
                                          <p:val>
                                            <p:strVal val="#ppt_x"/>
                                          </p:val>
                                        </p:tav>
                                        <p:tav tm="100000">
                                          <p:val>
                                            <p:strVal val="#ppt_x"/>
                                          </p:val>
                                        </p:tav>
                                      </p:tavLst>
                                    </p:anim>
                                    <p:anim calcmode="lin" valueType="num">
                                      <p:cBhvr>
                                        <p:cTn id="9" dur="750" fill="hold"/>
                                        <p:tgtEl>
                                          <p:spTgt spid="38"/>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22" presetClass="entr" presetSubtype="8" fill="hold" nodeType="afterEffect">
                                  <p:stCondLst>
                                    <p:cond delay="0"/>
                                  </p:stCondLst>
                                  <p:childTnLst>
                                    <p:set>
                                      <p:cBhvr>
                                        <p:cTn id="12" dur="1" fill="hold">
                                          <p:stCondLst>
                                            <p:cond delay="0"/>
                                          </p:stCondLst>
                                        </p:cTn>
                                        <p:tgtEl>
                                          <p:spTgt spid="30"/>
                                        </p:tgtEl>
                                        <p:attrNameLst>
                                          <p:attrName>style.visibility</p:attrName>
                                        </p:attrNameLst>
                                      </p:cBhvr>
                                      <p:to>
                                        <p:strVal val="visible"/>
                                      </p:to>
                                    </p:set>
                                    <p:animEffect transition="in" filter="wipe(left)">
                                      <p:cBhvr>
                                        <p:cTn id="13" dur="500"/>
                                        <p:tgtEl>
                                          <p:spTgt spid="30"/>
                                        </p:tgtEl>
                                      </p:cBhvr>
                                    </p:animEffect>
                                  </p:childTnLst>
                                </p:cTn>
                              </p:par>
                              <p:par>
                                <p:cTn id="14" presetID="22" presetClass="entr" presetSubtype="2" fill="hold" nodeType="withEffect">
                                  <p:stCondLst>
                                    <p:cond delay="0"/>
                                  </p:stCondLst>
                                  <p:childTnLst>
                                    <p:set>
                                      <p:cBhvr>
                                        <p:cTn id="15" dur="1" fill="hold">
                                          <p:stCondLst>
                                            <p:cond delay="0"/>
                                          </p:stCondLst>
                                        </p:cTn>
                                        <p:tgtEl>
                                          <p:spTgt spid="31"/>
                                        </p:tgtEl>
                                        <p:attrNameLst>
                                          <p:attrName>style.visibility</p:attrName>
                                        </p:attrNameLst>
                                      </p:cBhvr>
                                      <p:to>
                                        <p:strVal val="visible"/>
                                      </p:to>
                                    </p:set>
                                    <p:animEffect transition="in" filter="wipe(right)">
                                      <p:cBhvr>
                                        <p:cTn id="16" dur="500"/>
                                        <p:tgtEl>
                                          <p:spTgt spid="31"/>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cBhvr>
                                        <p:cTn id="19" dur="500" fill="hold"/>
                                        <p:tgtEl>
                                          <p:spTgt spid="28"/>
                                        </p:tgtEl>
                                        <p:attrNameLst>
                                          <p:attrName>ppt_w</p:attrName>
                                        </p:attrNameLst>
                                      </p:cBhvr>
                                      <p:tavLst>
                                        <p:tav tm="0">
                                          <p:val>
                                            <p:fltVal val="0"/>
                                          </p:val>
                                        </p:tav>
                                        <p:tav tm="100000">
                                          <p:val>
                                            <p:strVal val="#ppt_w"/>
                                          </p:val>
                                        </p:tav>
                                      </p:tavLst>
                                    </p:anim>
                                    <p:anim calcmode="lin" valueType="num">
                                      <p:cBhvr>
                                        <p:cTn id="20" dur="500" fill="hold"/>
                                        <p:tgtEl>
                                          <p:spTgt spid="28"/>
                                        </p:tgtEl>
                                        <p:attrNameLst>
                                          <p:attrName>ppt_h</p:attrName>
                                        </p:attrNameLst>
                                      </p:cBhvr>
                                      <p:tavLst>
                                        <p:tav tm="0">
                                          <p:val>
                                            <p:fltVal val="0"/>
                                          </p:val>
                                        </p:tav>
                                        <p:tav tm="100000">
                                          <p:val>
                                            <p:strVal val="#ppt_h"/>
                                          </p:val>
                                        </p:tav>
                                      </p:tavLst>
                                    </p:anim>
                                    <p:animEffect transition="in" filter="fade">
                                      <p:cBhvr>
                                        <p:cTn id="21" dur="500"/>
                                        <p:tgtEl>
                                          <p:spTgt spid="28"/>
                                        </p:tgtEl>
                                      </p:cBhvr>
                                    </p:animEffect>
                                  </p:childTnLst>
                                </p:cTn>
                              </p:par>
                            </p:childTnLst>
                          </p:cTn>
                        </p:par>
                        <p:par>
                          <p:cTn id="22" fill="hold">
                            <p:stCondLst>
                              <p:cond delay="1250"/>
                            </p:stCondLst>
                            <p:childTnLst>
                              <p:par>
                                <p:cTn id="23" presetID="31" presetClass="entr" presetSubtype="0" fill="hold" grpId="0" nodeType="afterEffect">
                                  <p:stCondLst>
                                    <p:cond delay="0"/>
                                  </p:stCondLst>
                                  <p:childTnLst>
                                    <p:set>
                                      <p:cBhvr>
                                        <p:cTn id="24" dur="1" fill="hold">
                                          <p:stCondLst>
                                            <p:cond delay="0"/>
                                          </p:stCondLst>
                                        </p:cTn>
                                        <p:tgtEl>
                                          <p:spTgt spid="29"/>
                                        </p:tgtEl>
                                        <p:attrNameLst>
                                          <p:attrName>style.visibility</p:attrName>
                                        </p:attrNameLst>
                                      </p:cBhvr>
                                      <p:to>
                                        <p:strVal val="visible"/>
                                      </p:to>
                                    </p:set>
                                    <p:anim calcmode="lin" valueType="num">
                                      <p:cBhvr>
                                        <p:cTn id="25" dur="1000" fill="hold"/>
                                        <p:tgtEl>
                                          <p:spTgt spid="29"/>
                                        </p:tgtEl>
                                        <p:attrNameLst>
                                          <p:attrName>ppt_w</p:attrName>
                                        </p:attrNameLst>
                                      </p:cBhvr>
                                      <p:tavLst>
                                        <p:tav tm="0">
                                          <p:val>
                                            <p:fltVal val="0"/>
                                          </p:val>
                                        </p:tav>
                                        <p:tav tm="100000">
                                          <p:val>
                                            <p:strVal val="#ppt_w"/>
                                          </p:val>
                                        </p:tav>
                                      </p:tavLst>
                                    </p:anim>
                                    <p:anim calcmode="lin" valueType="num">
                                      <p:cBhvr>
                                        <p:cTn id="26" dur="1000" fill="hold"/>
                                        <p:tgtEl>
                                          <p:spTgt spid="29"/>
                                        </p:tgtEl>
                                        <p:attrNameLst>
                                          <p:attrName>ppt_h</p:attrName>
                                        </p:attrNameLst>
                                      </p:cBhvr>
                                      <p:tavLst>
                                        <p:tav tm="0">
                                          <p:val>
                                            <p:fltVal val="0"/>
                                          </p:val>
                                        </p:tav>
                                        <p:tav tm="100000">
                                          <p:val>
                                            <p:strVal val="#ppt_h"/>
                                          </p:val>
                                        </p:tav>
                                      </p:tavLst>
                                    </p:anim>
                                    <p:anim calcmode="lin" valueType="num">
                                      <p:cBhvr>
                                        <p:cTn id="27" dur="1000" fill="hold"/>
                                        <p:tgtEl>
                                          <p:spTgt spid="29"/>
                                        </p:tgtEl>
                                        <p:attrNameLst>
                                          <p:attrName>style.rotation</p:attrName>
                                        </p:attrNameLst>
                                      </p:cBhvr>
                                      <p:tavLst>
                                        <p:tav tm="0">
                                          <p:val>
                                            <p:fltVal val="90"/>
                                          </p:val>
                                        </p:tav>
                                        <p:tav tm="100000">
                                          <p:val>
                                            <p:fltVal val="0"/>
                                          </p:val>
                                        </p:tav>
                                      </p:tavLst>
                                    </p:anim>
                                    <p:animEffect transition="in" filter="fade">
                                      <p:cBhvr>
                                        <p:cTn id="28" dur="10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Straight Connector 31"/>
          <p:cNvCxnSpPr/>
          <p:nvPr/>
        </p:nvCxnSpPr>
        <p:spPr>
          <a:xfrm rot="5400000">
            <a:off x="7051146" y="3063877"/>
            <a:ext cx="952500" cy="2116"/>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9" name="组合 8"/>
          <p:cNvGrpSpPr/>
          <p:nvPr/>
        </p:nvGrpSpPr>
        <p:grpSpPr bwMode="auto">
          <a:xfrm>
            <a:off x="6954839" y="1905001"/>
            <a:ext cx="1176867" cy="1176867"/>
            <a:chOff x="5214942" y="1428742"/>
            <a:chExt cx="883120" cy="883120"/>
          </a:xfrm>
        </p:grpSpPr>
        <p:sp>
          <p:nvSpPr>
            <p:cNvPr id="10" name="Oval 32"/>
            <p:cNvSpPr/>
            <p:nvPr/>
          </p:nvSpPr>
          <p:spPr>
            <a:xfrm>
              <a:off x="5214942" y="1428742"/>
              <a:ext cx="883120" cy="883120"/>
            </a:xfrm>
            <a:prstGeom prst="ellipse">
              <a:avLst/>
            </a:prstGeom>
            <a:solidFill>
              <a:schemeClr val="accent3"/>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a:solidFill>
                  <a:schemeClr val="tx1">
                    <a:lumMod val="85000"/>
                    <a:lumOff val="15000"/>
                  </a:schemeClr>
                </a:solidFill>
                <a:latin typeface="微软雅黑" panose="020B0503020204020204" pitchFamily="34" charset="-122"/>
                <a:ea typeface="微软雅黑" panose="020B0503020204020204" pitchFamily="34" charset="-122"/>
              </a:endParaRPr>
            </a:p>
          </p:txBody>
        </p:sp>
        <p:grpSp>
          <p:nvGrpSpPr>
            <p:cNvPr id="11" name="Group 83"/>
            <p:cNvGrpSpPr/>
            <p:nvPr/>
          </p:nvGrpSpPr>
          <p:grpSpPr>
            <a:xfrm>
              <a:off x="5461828" y="1684189"/>
              <a:ext cx="366050" cy="366676"/>
              <a:chOff x="6853177" y="4545107"/>
              <a:chExt cx="366050" cy="366676"/>
            </a:xfrm>
            <a:solidFill>
              <a:schemeClr val="bg1"/>
            </a:solidFill>
          </p:grpSpPr>
          <p:sp>
            <p:nvSpPr>
              <p:cNvPr id="12" name="AutoShape 18"/>
              <p:cNvSpPr/>
              <p:nvPr/>
            </p:nvSpPr>
            <p:spPr bwMode="auto">
              <a:xfrm>
                <a:off x="6853177" y="4545107"/>
                <a:ext cx="366050" cy="36667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799"/>
                    </a:moveTo>
                    <a:cubicBezTo>
                      <a:pt x="20249" y="20048"/>
                      <a:pt x="20048" y="20249"/>
                      <a:pt x="19799" y="20249"/>
                    </a:cubicBezTo>
                    <a:lnTo>
                      <a:pt x="1800" y="20249"/>
                    </a:lnTo>
                    <a:cubicBezTo>
                      <a:pt x="1551" y="20249"/>
                      <a:pt x="1349" y="20048"/>
                      <a:pt x="1349" y="19799"/>
                    </a:cubicBezTo>
                    <a:lnTo>
                      <a:pt x="1349" y="3824"/>
                    </a:lnTo>
                    <a:cubicBezTo>
                      <a:pt x="1349" y="3576"/>
                      <a:pt x="1551" y="3375"/>
                      <a:pt x="1800" y="3375"/>
                    </a:cubicBezTo>
                    <a:lnTo>
                      <a:pt x="4724" y="3375"/>
                    </a:lnTo>
                    <a:lnTo>
                      <a:pt x="4724" y="4725"/>
                    </a:lnTo>
                    <a:cubicBezTo>
                      <a:pt x="4724" y="5098"/>
                      <a:pt x="5027" y="5400"/>
                      <a:pt x="5399" y="5400"/>
                    </a:cubicBezTo>
                    <a:cubicBezTo>
                      <a:pt x="5772" y="5400"/>
                      <a:pt x="6074" y="5098"/>
                      <a:pt x="6074" y="4725"/>
                    </a:cubicBezTo>
                    <a:lnTo>
                      <a:pt x="6074" y="3375"/>
                    </a:lnTo>
                    <a:lnTo>
                      <a:pt x="10124" y="3375"/>
                    </a:lnTo>
                    <a:lnTo>
                      <a:pt x="10124" y="4725"/>
                    </a:lnTo>
                    <a:cubicBezTo>
                      <a:pt x="10124" y="5098"/>
                      <a:pt x="10427" y="5400"/>
                      <a:pt x="10800" y="5400"/>
                    </a:cubicBezTo>
                    <a:cubicBezTo>
                      <a:pt x="11172" y="5400"/>
                      <a:pt x="11474" y="5098"/>
                      <a:pt x="11474" y="4725"/>
                    </a:cubicBezTo>
                    <a:lnTo>
                      <a:pt x="11474" y="3375"/>
                    </a:lnTo>
                    <a:lnTo>
                      <a:pt x="15524" y="3375"/>
                    </a:lnTo>
                    <a:lnTo>
                      <a:pt x="15524" y="4725"/>
                    </a:lnTo>
                    <a:cubicBezTo>
                      <a:pt x="15524" y="5098"/>
                      <a:pt x="15827" y="5400"/>
                      <a:pt x="16199" y="5400"/>
                    </a:cubicBezTo>
                    <a:cubicBezTo>
                      <a:pt x="16572" y="5400"/>
                      <a:pt x="16874" y="5098"/>
                      <a:pt x="16874" y="4725"/>
                    </a:cubicBezTo>
                    <a:lnTo>
                      <a:pt x="16874" y="3375"/>
                    </a:lnTo>
                    <a:lnTo>
                      <a:pt x="19799" y="3375"/>
                    </a:lnTo>
                    <a:cubicBezTo>
                      <a:pt x="20048" y="3375"/>
                      <a:pt x="20249" y="3576"/>
                      <a:pt x="20249" y="3824"/>
                    </a:cubicBezTo>
                    <a:cubicBezTo>
                      <a:pt x="20249" y="3824"/>
                      <a:pt x="20249" y="19799"/>
                      <a:pt x="20249" y="19799"/>
                    </a:cubicBezTo>
                    <a:close/>
                    <a:moveTo>
                      <a:pt x="19799" y="2025"/>
                    </a:moveTo>
                    <a:lnTo>
                      <a:pt x="16874" y="2025"/>
                    </a:lnTo>
                    <a:lnTo>
                      <a:pt x="16874" y="675"/>
                    </a:lnTo>
                    <a:cubicBezTo>
                      <a:pt x="16874" y="301"/>
                      <a:pt x="16572" y="0"/>
                      <a:pt x="16199" y="0"/>
                    </a:cubicBezTo>
                    <a:cubicBezTo>
                      <a:pt x="15827" y="0"/>
                      <a:pt x="15524" y="301"/>
                      <a:pt x="15524" y="675"/>
                    </a:cubicBezTo>
                    <a:lnTo>
                      <a:pt x="15524" y="2025"/>
                    </a:lnTo>
                    <a:lnTo>
                      <a:pt x="11474" y="2025"/>
                    </a:lnTo>
                    <a:lnTo>
                      <a:pt x="11474" y="675"/>
                    </a:lnTo>
                    <a:cubicBezTo>
                      <a:pt x="11474" y="301"/>
                      <a:pt x="11172" y="0"/>
                      <a:pt x="10800" y="0"/>
                    </a:cubicBezTo>
                    <a:cubicBezTo>
                      <a:pt x="10427" y="0"/>
                      <a:pt x="10124" y="301"/>
                      <a:pt x="10124" y="675"/>
                    </a:cubicBezTo>
                    <a:lnTo>
                      <a:pt x="10124" y="2025"/>
                    </a:lnTo>
                    <a:lnTo>
                      <a:pt x="6074" y="2025"/>
                    </a:lnTo>
                    <a:lnTo>
                      <a:pt x="6074" y="675"/>
                    </a:lnTo>
                    <a:cubicBezTo>
                      <a:pt x="6074" y="301"/>
                      <a:pt x="5772" y="0"/>
                      <a:pt x="5399" y="0"/>
                    </a:cubicBezTo>
                    <a:cubicBezTo>
                      <a:pt x="5027" y="0"/>
                      <a:pt x="4724" y="301"/>
                      <a:pt x="4724" y="675"/>
                    </a:cubicBezTo>
                    <a:lnTo>
                      <a:pt x="4724" y="2025"/>
                    </a:lnTo>
                    <a:lnTo>
                      <a:pt x="1800" y="2025"/>
                    </a:lnTo>
                    <a:cubicBezTo>
                      <a:pt x="805" y="2025"/>
                      <a:pt x="0" y="2830"/>
                      <a:pt x="0" y="3824"/>
                    </a:cubicBezTo>
                    <a:lnTo>
                      <a:pt x="0" y="19799"/>
                    </a:lnTo>
                    <a:cubicBezTo>
                      <a:pt x="0" y="20793"/>
                      <a:pt x="805" y="21599"/>
                      <a:pt x="1800" y="21599"/>
                    </a:cubicBezTo>
                    <a:lnTo>
                      <a:pt x="19799" y="21599"/>
                    </a:lnTo>
                    <a:cubicBezTo>
                      <a:pt x="20794" y="21599"/>
                      <a:pt x="21600" y="20793"/>
                      <a:pt x="21600" y="19799"/>
                    </a:cubicBezTo>
                    <a:lnTo>
                      <a:pt x="21600" y="3824"/>
                    </a:lnTo>
                    <a:cubicBezTo>
                      <a:pt x="21600" y="2830"/>
                      <a:pt x="20794" y="2025"/>
                      <a:pt x="19799" y="2025"/>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defRPr/>
                </a:pPr>
                <a:endParaRPr lang="en-US" sz="4000">
                  <a:solidFill>
                    <a:schemeClr val="tx1">
                      <a:lumMod val="85000"/>
                      <a:lumOff val="15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13" name="AutoShape 19"/>
              <p:cNvSpPr/>
              <p:nvPr/>
            </p:nvSpPr>
            <p:spPr bwMode="auto">
              <a:xfrm>
                <a:off x="6933270" y="4682768"/>
                <a:ext cx="45678" cy="3441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defRPr/>
                </a:pPr>
                <a:endParaRPr lang="en-US" sz="4000">
                  <a:solidFill>
                    <a:schemeClr val="tx1">
                      <a:lumMod val="85000"/>
                      <a:lumOff val="15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14" name="AutoShape 20"/>
              <p:cNvSpPr/>
              <p:nvPr/>
            </p:nvSpPr>
            <p:spPr bwMode="auto">
              <a:xfrm>
                <a:off x="6933270" y="4739710"/>
                <a:ext cx="45678" cy="3441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defRPr/>
                </a:pPr>
                <a:endParaRPr lang="en-US" sz="4000">
                  <a:solidFill>
                    <a:schemeClr val="tx1">
                      <a:lumMod val="85000"/>
                      <a:lumOff val="15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15" name="AutoShape 21"/>
              <p:cNvSpPr/>
              <p:nvPr/>
            </p:nvSpPr>
            <p:spPr bwMode="auto">
              <a:xfrm>
                <a:off x="6933270" y="4797277"/>
                <a:ext cx="45678" cy="3378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defRPr/>
                </a:pPr>
                <a:endParaRPr lang="en-US" sz="4000">
                  <a:solidFill>
                    <a:schemeClr val="tx1">
                      <a:lumMod val="85000"/>
                      <a:lumOff val="15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16" name="AutoShape 22"/>
              <p:cNvSpPr/>
              <p:nvPr/>
            </p:nvSpPr>
            <p:spPr bwMode="auto">
              <a:xfrm>
                <a:off x="7013363" y="4797277"/>
                <a:ext cx="45678" cy="3378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defRPr/>
                </a:pPr>
                <a:endParaRPr lang="en-US" sz="4000">
                  <a:solidFill>
                    <a:schemeClr val="tx1">
                      <a:lumMod val="85000"/>
                      <a:lumOff val="15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17" name="AutoShape 23"/>
              <p:cNvSpPr/>
              <p:nvPr/>
            </p:nvSpPr>
            <p:spPr bwMode="auto">
              <a:xfrm>
                <a:off x="7013363" y="4739710"/>
                <a:ext cx="45678" cy="3441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defRPr/>
                </a:pPr>
                <a:endParaRPr lang="en-US" sz="4000">
                  <a:solidFill>
                    <a:schemeClr val="tx1">
                      <a:lumMod val="85000"/>
                      <a:lumOff val="15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18" name="AutoShape 24"/>
              <p:cNvSpPr/>
              <p:nvPr/>
            </p:nvSpPr>
            <p:spPr bwMode="auto">
              <a:xfrm>
                <a:off x="7013363" y="4682768"/>
                <a:ext cx="45678" cy="3441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defRPr/>
                </a:pPr>
                <a:endParaRPr lang="en-US" sz="4000">
                  <a:solidFill>
                    <a:schemeClr val="tx1">
                      <a:lumMod val="85000"/>
                      <a:lumOff val="15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19" name="AutoShape 25"/>
              <p:cNvSpPr/>
              <p:nvPr/>
            </p:nvSpPr>
            <p:spPr bwMode="auto">
              <a:xfrm>
                <a:off x="7093457" y="4797277"/>
                <a:ext cx="45678" cy="3378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defRPr/>
                </a:pPr>
                <a:endParaRPr lang="en-US" sz="4000">
                  <a:solidFill>
                    <a:schemeClr val="tx1">
                      <a:lumMod val="85000"/>
                      <a:lumOff val="15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20" name="AutoShape 26"/>
              <p:cNvSpPr/>
              <p:nvPr/>
            </p:nvSpPr>
            <p:spPr bwMode="auto">
              <a:xfrm>
                <a:off x="7093457" y="4739710"/>
                <a:ext cx="45678" cy="3441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defRPr/>
                </a:pPr>
                <a:endParaRPr lang="en-US" sz="4000">
                  <a:solidFill>
                    <a:schemeClr val="tx1">
                      <a:lumMod val="85000"/>
                      <a:lumOff val="15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21" name="AutoShape 27"/>
              <p:cNvSpPr/>
              <p:nvPr/>
            </p:nvSpPr>
            <p:spPr bwMode="auto">
              <a:xfrm>
                <a:off x="7093457" y="4682768"/>
                <a:ext cx="45678" cy="3441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defRPr/>
                </a:pPr>
                <a:endParaRPr lang="en-US" sz="4000">
                  <a:solidFill>
                    <a:schemeClr val="tx1">
                      <a:lumMod val="85000"/>
                      <a:lumOff val="15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grpSp>
      </p:grpSp>
      <p:cxnSp>
        <p:nvCxnSpPr>
          <p:cNvPr id="22" name="Straight Connector 43"/>
          <p:cNvCxnSpPr/>
          <p:nvPr/>
        </p:nvCxnSpPr>
        <p:spPr>
          <a:xfrm rot="5400000">
            <a:off x="9908646" y="3085043"/>
            <a:ext cx="952500" cy="2116"/>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23" name="组合 22"/>
          <p:cNvGrpSpPr/>
          <p:nvPr/>
        </p:nvGrpSpPr>
        <p:grpSpPr bwMode="auto">
          <a:xfrm>
            <a:off x="9812339" y="1905001"/>
            <a:ext cx="1176867" cy="1176867"/>
            <a:chOff x="7358082" y="1428742"/>
            <a:chExt cx="883120" cy="883120"/>
          </a:xfrm>
        </p:grpSpPr>
        <p:sp>
          <p:nvSpPr>
            <p:cNvPr id="24" name="Oval 44"/>
            <p:cNvSpPr/>
            <p:nvPr/>
          </p:nvSpPr>
          <p:spPr>
            <a:xfrm>
              <a:off x="7358082" y="1428742"/>
              <a:ext cx="883120" cy="883120"/>
            </a:xfrm>
            <a:prstGeom prst="ellipse">
              <a:avLst/>
            </a:prstGeom>
            <a:solidFill>
              <a:schemeClr val="accent4"/>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5" name="AutoShape 103"/>
            <p:cNvSpPr/>
            <p:nvPr/>
          </p:nvSpPr>
          <p:spPr bwMode="auto">
            <a:xfrm>
              <a:off x="7678928" y="1771825"/>
              <a:ext cx="131832" cy="8577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60" y="0"/>
                  </a:moveTo>
                  <a:cubicBezTo>
                    <a:pt x="9461" y="0"/>
                    <a:pt x="0" y="9233"/>
                    <a:pt x="0" y="20160"/>
                  </a:cubicBezTo>
                  <a:cubicBezTo>
                    <a:pt x="0" y="20954"/>
                    <a:pt x="420" y="21600"/>
                    <a:pt x="939" y="21600"/>
                  </a:cubicBezTo>
                  <a:cubicBezTo>
                    <a:pt x="1457" y="21600"/>
                    <a:pt x="1878" y="20954"/>
                    <a:pt x="1878" y="20160"/>
                  </a:cubicBezTo>
                  <a:cubicBezTo>
                    <a:pt x="1878" y="10956"/>
                    <a:pt x="10655" y="2880"/>
                    <a:pt x="20660" y="2880"/>
                  </a:cubicBezTo>
                  <a:cubicBezTo>
                    <a:pt x="21179" y="2880"/>
                    <a:pt x="21600" y="2234"/>
                    <a:pt x="21600" y="1440"/>
                  </a:cubicBezTo>
                  <a:cubicBezTo>
                    <a:pt x="21600" y="645"/>
                    <a:pt x="21179" y="0"/>
                    <a:pt x="20660" y="0"/>
                  </a:cubicBezTo>
                </a:path>
              </a:pathLst>
            </a:custGeom>
            <a:solidFill>
              <a:schemeClr val="bg1"/>
            </a:solidFill>
            <a:ln>
              <a:noFill/>
            </a:ln>
            <a:effectLst/>
          </p:spPr>
          <p:txBody>
            <a:bodyPr lIns="50800" tIns="50800" rIns="50800" bIns="50800" anchor="ctr"/>
            <a:lstStyle/>
            <a:p>
              <a:pPr defTabSz="609585">
                <a:defRPr/>
              </a:pPr>
              <a:endParaRPr lang="en-US" sz="4000">
                <a:solidFill>
                  <a:schemeClr val="tx1">
                    <a:lumMod val="85000"/>
                    <a:lumOff val="15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26" name="AutoShape 104"/>
            <p:cNvSpPr/>
            <p:nvPr/>
          </p:nvSpPr>
          <p:spPr bwMode="auto">
            <a:xfrm>
              <a:off x="7621747" y="1714644"/>
              <a:ext cx="365319" cy="32084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6971"/>
                  </a:moveTo>
                  <a:cubicBezTo>
                    <a:pt x="10181" y="16971"/>
                    <a:pt x="9546" y="16918"/>
                    <a:pt x="8912" y="16811"/>
                  </a:cubicBezTo>
                  <a:cubicBezTo>
                    <a:pt x="8847" y="16800"/>
                    <a:pt x="8781" y="16794"/>
                    <a:pt x="8716" y="16794"/>
                  </a:cubicBezTo>
                  <a:cubicBezTo>
                    <a:pt x="8315" y="16794"/>
                    <a:pt x="7931" y="16999"/>
                    <a:pt x="7673" y="17359"/>
                  </a:cubicBezTo>
                  <a:cubicBezTo>
                    <a:pt x="7384" y="17761"/>
                    <a:pt x="6563" y="18657"/>
                    <a:pt x="5591" y="19318"/>
                  </a:cubicBezTo>
                  <a:cubicBezTo>
                    <a:pt x="5854" y="18628"/>
                    <a:pt x="6060" y="17853"/>
                    <a:pt x="6074" y="17056"/>
                  </a:cubicBezTo>
                  <a:cubicBezTo>
                    <a:pt x="6078" y="17006"/>
                    <a:pt x="6080" y="16956"/>
                    <a:pt x="6080" y="16914"/>
                  </a:cubicBezTo>
                  <a:cubicBezTo>
                    <a:pt x="6080" y="16334"/>
                    <a:pt x="5796" y="15803"/>
                    <a:pt x="5344" y="15540"/>
                  </a:cubicBezTo>
                  <a:cubicBezTo>
                    <a:pt x="2843" y="14080"/>
                    <a:pt x="1349" y="11731"/>
                    <a:pt x="1349" y="9257"/>
                  </a:cubicBezTo>
                  <a:cubicBezTo>
                    <a:pt x="1349" y="5003"/>
                    <a:pt x="5588" y="1542"/>
                    <a:pt x="10800" y="1542"/>
                  </a:cubicBezTo>
                  <a:cubicBezTo>
                    <a:pt x="16011" y="1542"/>
                    <a:pt x="20249" y="5003"/>
                    <a:pt x="20249" y="9257"/>
                  </a:cubicBezTo>
                  <a:cubicBezTo>
                    <a:pt x="20249" y="13510"/>
                    <a:pt x="16011" y="16971"/>
                    <a:pt x="10800" y="16971"/>
                  </a:cubicBezTo>
                  <a:moveTo>
                    <a:pt x="10800" y="0"/>
                  </a:moveTo>
                  <a:cubicBezTo>
                    <a:pt x="4835" y="0"/>
                    <a:pt x="0" y="4144"/>
                    <a:pt x="0" y="9257"/>
                  </a:cubicBezTo>
                  <a:cubicBezTo>
                    <a:pt x="0" y="12440"/>
                    <a:pt x="1875" y="15248"/>
                    <a:pt x="4730" y="16914"/>
                  </a:cubicBezTo>
                  <a:cubicBezTo>
                    <a:pt x="4730" y="16935"/>
                    <a:pt x="4724" y="16949"/>
                    <a:pt x="4724" y="16971"/>
                  </a:cubicBezTo>
                  <a:cubicBezTo>
                    <a:pt x="4724" y="18354"/>
                    <a:pt x="3821" y="19843"/>
                    <a:pt x="3423" y="20625"/>
                  </a:cubicBezTo>
                  <a:lnTo>
                    <a:pt x="3425" y="20625"/>
                  </a:lnTo>
                  <a:cubicBezTo>
                    <a:pt x="3393" y="20709"/>
                    <a:pt x="3374" y="20802"/>
                    <a:pt x="3374" y="20900"/>
                  </a:cubicBezTo>
                  <a:cubicBezTo>
                    <a:pt x="3374" y="21287"/>
                    <a:pt x="3648" y="21600"/>
                    <a:pt x="3986" y="21600"/>
                  </a:cubicBezTo>
                  <a:cubicBezTo>
                    <a:pt x="4049" y="21600"/>
                    <a:pt x="4161" y="21580"/>
                    <a:pt x="4158" y="21590"/>
                  </a:cubicBezTo>
                  <a:cubicBezTo>
                    <a:pt x="6268" y="21195"/>
                    <a:pt x="8255" y="18979"/>
                    <a:pt x="8716" y="18338"/>
                  </a:cubicBezTo>
                  <a:cubicBezTo>
                    <a:pt x="9391" y="18451"/>
                    <a:pt x="10086" y="18514"/>
                    <a:pt x="10800" y="18514"/>
                  </a:cubicBezTo>
                  <a:cubicBezTo>
                    <a:pt x="16764" y="18514"/>
                    <a:pt x="21600" y="14369"/>
                    <a:pt x="21600" y="9257"/>
                  </a:cubicBezTo>
                  <a:cubicBezTo>
                    <a:pt x="21600" y="4144"/>
                    <a:pt x="16764" y="0"/>
                    <a:pt x="10800" y="0"/>
                  </a:cubicBezTo>
                </a:path>
              </a:pathLst>
            </a:custGeom>
            <a:solidFill>
              <a:schemeClr val="bg1"/>
            </a:solidFill>
            <a:ln>
              <a:noFill/>
            </a:ln>
            <a:effectLst/>
          </p:spPr>
          <p:txBody>
            <a:bodyPr lIns="50800" tIns="50800" rIns="50800" bIns="50800" anchor="ctr"/>
            <a:lstStyle/>
            <a:p>
              <a:pPr defTabSz="609585">
                <a:defRPr/>
              </a:pPr>
              <a:endParaRPr lang="en-US" sz="4000">
                <a:solidFill>
                  <a:schemeClr val="tx1">
                    <a:lumMod val="85000"/>
                    <a:lumOff val="15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grpSp>
      <p:cxnSp>
        <p:nvCxnSpPr>
          <p:cNvPr id="27" name="Straight Connector 19"/>
          <p:cNvCxnSpPr/>
          <p:nvPr/>
        </p:nvCxnSpPr>
        <p:spPr>
          <a:xfrm rot="5400000">
            <a:off x="4098396" y="3063877"/>
            <a:ext cx="952500" cy="2117"/>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28" name="组合 27"/>
          <p:cNvGrpSpPr/>
          <p:nvPr/>
        </p:nvGrpSpPr>
        <p:grpSpPr bwMode="auto">
          <a:xfrm>
            <a:off x="4002088" y="1905001"/>
            <a:ext cx="1176867" cy="1176867"/>
            <a:chOff x="3000364" y="1428742"/>
            <a:chExt cx="883120" cy="883120"/>
          </a:xfrm>
        </p:grpSpPr>
        <p:sp>
          <p:nvSpPr>
            <p:cNvPr id="29" name="Oval 20"/>
            <p:cNvSpPr/>
            <p:nvPr/>
          </p:nvSpPr>
          <p:spPr>
            <a:xfrm>
              <a:off x="3000364" y="1428742"/>
              <a:ext cx="883120" cy="883120"/>
            </a:xfrm>
            <a:prstGeom prst="ellipse">
              <a:avLst/>
            </a:prstGeom>
            <a:solidFill>
              <a:schemeClr val="accent2"/>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a:solidFill>
                  <a:schemeClr val="tx1">
                    <a:lumMod val="85000"/>
                    <a:lumOff val="15000"/>
                  </a:schemeClr>
                </a:solidFill>
                <a:latin typeface="微软雅黑" panose="020B0503020204020204" pitchFamily="34" charset="-122"/>
                <a:ea typeface="微软雅黑" panose="020B0503020204020204" pitchFamily="34" charset="-122"/>
              </a:endParaRPr>
            </a:p>
          </p:txBody>
        </p:sp>
        <p:grpSp>
          <p:nvGrpSpPr>
            <p:cNvPr id="30" name="Group 81"/>
            <p:cNvGrpSpPr/>
            <p:nvPr/>
          </p:nvGrpSpPr>
          <p:grpSpPr>
            <a:xfrm>
              <a:off x="3251393" y="1753373"/>
              <a:ext cx="365425" cy="229016"/>
              <a:chOff x="2411138" y="4617692"/>
              <a:chExt cx="365425" cy="229016"/>
            </a:xfrm>
            <a:solidFill>
              <a:schemeClr val="bg1"/>
            </a:solidFill>
          </p:grpSpPr>
          <p:sp>
            <p:nvSpPr>
              <p:cNvPr id="31" name="AutoShape 105"/>
              <p:cNvSpPr/>
              <p:nvPr/>
            </p:nvSpPr>
            <p:spPr bwMode="auto">
              <a:xfrm>
                <a:off x="2411138" y="4617692"/>
                <a:ext cx="365425" cy="22901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9438"/>
                    </a:moveTo>
                    <a:cubicBezTo>
                      <a:pt x="7005" y="19438"/>
                      <a:pt x="3289" y="15988"/>
                      <a:pt x="1437" y="10797"/>
                    </a:cubicBezTo>
                    <a:cubicBezTo>
                      <a:pt x="3298" y="5598"/>
                      <a:pt x="7009" y="2161"/>
                      <a:pt x="10800" y="2161"/>
                    </a:cubicBezTo>
                    <a:cubicBezTo>
                      <a:pt x="14595" y="2161"/>
                      <a:pt x="18310" y="5611"/>
                      <a:pt x="20162" y="10802"/>
                    </a:cubicBezTo>
                    <a:cubicBezTo>
                      <a:pt x="18301" y="16000"/>
                      <a:pt x="14590" y="19438"/>
                      <a:pt x="10800" y="19438"/>
                    </a:cubicBezTo>
                    <a:moveTo>
                      <a:pt x="21576" y="10561"/>
                    </a:moveTo>
                    <a:cubicBezTo>
                      <a:pt x="21569" y="10516"/>
                      <a:pt x="21573" y="10467"/>
                      <a:pt x="21562" y="10423"/>
                    </a:cubicBezTo>
                    <a:cubicBezTo>
                      <a:pt x="21558" y="10406"/>
                      <a:pt x="21548" y="10395"/>
                      <a:pt x="21544" y="10378"/>
                    </a:cubicBezTo>
                    <a:cubicBezTo>
                      <a:pt x="21537" y="10352"/>
                      <a:pt x="21539" y="10322"/>
                      <a:pt x="21530" y="10297"/>
                    </a:cubicBezTo>
                    <a:cubicBezTo>
                      <a:pt x="19569" y="4298"/>
                      <a:pt x="15302" y="0"/>
                      <a:pt x="10800" y="0"/>
                    </a:cubicBezTo>
                    <a:cubicBezTo>
                      <a:pt x="6297" y="0"/>
                      <a:pt x="2030" y="4290"/>
                      <a:pt x="69" y="10290"/>
                    </a:cubicBezTo>
                    <a:cubicBezTo>
                      <a:pt x="61" y="10316"/>
                      <a:pt x="62" y="10344"/>
                      <a:pt x="55" y="10370"/>
                    </a:cubicBezTo>
                    <a:cubicBezTo>
                      <a:pt x="51" y="10387"/>
                      <a:pt x="41" y="10398"/>
                      <a:pt x="37" y="10415"/>
                    </a:cubicBezTo>
                    <a:cubicBezTo>
                      <a:pt x="26" y="10459"/>
                      <a:pt x="30" y="10508"/>
                      <a:pt x="24" y="10554"/>
                    </a:cubicBezTo>
                    <a:cubicBezTo>
                      <a:pt x="12" y="10635"/>
                      <a:pt x="0" y="10714"/>
                      <a:pt x="0" y="10796"/>
                    </a:cubicBezTo>
                    <a:cubicBezTo>
                      <a:pt x="0" y="10878"/>
                      <a:pt x="12" y="10955"/>
                      <a:pt x="24" y="11038"/>
                    </a:cubicBezTo>
                    <a:cubicBezTo>
                      <a:pt x="30" y="11083"/>
                      <a:pt x="26" y="11131"/>
                      <a:pt x="37" y="11175"/>
                    </a:cubicBezTo>
                    <a:cubicBezTo>
                      <a:pt x="41" y="11193"/>
                      <a:pt x="51" y="11204"/>
                      <a:pt x="55" y="11220"/>
                    </a:cubicBezTo>
                    <a:cubicBezTo>
                      <a:pt x="62" y="11247"/>
                      <a:pt x="61" y="11276"/>
                      <a:pt x="69" y="11302"/>
                    </a:cubicBezTo>
                    <a:cubicBezTo>
                      <a:pt x="2030" y="17300"/>
                      <a:pt x="6297" y="21599"/>
                      <a:pt x="10800" y="21599"/>
                    </a:cubicBezTo>
                    <a:cubicBezTo>
                      <a:pt x="15302" y="21599"/>
                      <a:pt x="19569" y="17308"/>
                      <a:pt x="21530" y="11309"/>
                    </a:cubicBezTo>
                    <a:cubicBezTo>
                      <a:pt x="21539" y="11283"/>
                      <a:pt x="21537" y="11255"/>
                      <a:pt x="21544" y="11228"/>
                    </a:cubicBezTo>
                    <a:cubicBezTo>
                      <a:pt x="21548" y="11212"/>
                      <a:pt x="21558" y="11201"/>
                      <a:pt x="21562" y="11183"/>
                    </a:cubicBezTo>
                    <a:cubicBezTo>
                      <a:pt x="21573" y="11139"/>
                      <a:pt x="21569" y="11089"/>
                      <a:pt x="21576" y="11044"/>
                    </a:cubicBezTo>
                    <a:cubicBezTo>
                      <a:pt x="21587" y="10963"/>
                      <a:pt x="21599" y="10885"/>
                      <a:pt x="21599" y="10803"/>
                    </a:cubicBezTo>
                    <a:cubicBezTo>
                      <a:pt x="21599" y="10721"/>
                      <a:pt x="21587" y="10642"/>
                      <a:pt x="21576" y="10561"/>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defRPr/>
                </a:pPr>
                <a:endParaRPr lang="en-US" sz="4000">
                  <a:solidFill>
                    <a:schemeClr val="tx1">
                      <a:lumMod val="85000"/>
                      <a:lumOff val="15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32" name="AutoShape 106"/>
              <p:cNvSpPr/>
              <p:nvPr/>
            </p:nvSpPr>
            <p:spPr bwMode="auto">
              <a:xfrm>
                <a:off x="2548173" y="4686523"/>
                <a:ext cx="51935" cy="5131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2" y="0"/>
                    </a:moveTo>
                    <a:cubicBezTo>
                      <a:pt x="19193" y="0"/>
                      <a:pt x="19183" y="4"/>
                      <a:pt x="19174" y="4"/>
                    </a:cubicBezTo>
                    <a:cubicBezTo>
                      <a:pt x="8585" y="23"/>
                      <a:pt x="0" y="8607"/>
                      <a:pt x="0" y="19198"/>
                    </a:cubicBezTo>
                    <a:cubicBezTo>
                      <a:pt x="0" y="20523"/>
                      <a:pt x="1076" y="21600"/>
                      <a:pt x="2402" y="21600"/>
                    </a:cubicBezTo>
                    <a:cubicBezTo>
                      <a:pt x="3722" y="21600"/>
                      <a:pt x="4799" y="20523"/>
                      <a:pt x="4799" y="19198"/>
                    </a:cubicBezTo>
                    <a:cubicBezTo>
                      <a:pt x="4799" y="11262"/>
                      <a:pt x="11262" y="4803"/>
                      <a:pt x="19202" y="4803"/>
                    </a:cubicBezTo>
                    <a:lnTo>
                      <a:pt x="19202" y="4798"/>
                    </a:lnTo>
                    <a:cubicBezTo>
                      <a:pt x="20523" y="4798"/>
                      <a:pt x="21599" y="3721"/>
                      <a:pt x="21599" y="2401"/>
                    </a:cubicBezTo>
                    <a:cubicBezTo>
                      <a:pt x="21599" y="1076"/>
                      <a:pt x="20523" y="0"/>
                      <a:pt x="19202"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defRPr/>
                </a:pPr>
                <a:endParaRPr lang="en-US" sz="4000">
                  <a:solidFill>
                    <a:schemeClr val="tx1">
                      <a:lumMod val="85000"/>
                      <a:lumOff val="15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33" name="AutoShape 107"/>
              <p:cNvSpPr/>
              <p:nvPr/>
            </p:nvSpPr>
            <p:spPr bwMode="auto">
              <a:xfrm>
                <a:off x="2513756" y="4652107"/>
                <a:ext cx="160186" cy="16018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057"/>
                    </a:moveTo>
                    <a:cubicBezTo>
                      <a:pt x="5694" y="20057"/>
                      <a:pt x="1542" y="15905"/>
                      <a:pt x="1542" y="10800"/>
                    </a:cubicBezTo>
                    <a:cubicBezTo>
                      <a:pt x="1542" y="5694"/>
                      <a:pt x="5694" y="1542"/>
                      <a:pt x="10800" y="1542"/>
                    </a:cubicBezTo>
                    <a:cubicBezTo>
                      <a:pt x="15905" y="1542"/>
                      <a:pt x="20057" y="5694"/>
                      <a:pt x="20057" y="10800"/>
                    </a:cubicBezTo>
                    <a:cubicBezTo>
                      <a:pt x="20057" y="15905"/>
                      <a:pt x="15905" y="20057"/>
                      <a:pt x="10800" y="20057"/>
                    </a:cubicBezTo>
                    <a:moveTo>
                      <a:pt x="10800" y="0"/>
                    </a:moveTo>
                    <a:cubicBezTo>
                      <a:pt x="4834" y="0"/>
                      <a:pt x="0" y="4834"/>
                      <a:pt x="0" y="10800"/>
                    </a:cubicBezTo>
                    <a:cubicBezTo>
                      <a:pt x="0" y="16765"/>
                      <a:pt x="4834" y="21600"/>
                      <a:pt x="10800" y="21600"/>
                    </a:cubicBezTo>
                    <a:cubicBezTo>
                      <a:pt x="16765" y="21600"/>
                      <a:pt x="21599" y="16765"/>
                      <a:pt x="21599" y="10800"/>
                    </a:cubicBezTo>
                    <a:cubicBezTo>
                      <a:pt x="21599" y="4834"/>
                      <a:pt x="16765"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defRPr/>
                </a:pPr>
                <a:endParaRPr lang="en-US" sz="4000">
                  <a:solidFill>
                    <a:schemeClr val="tx1">
                      <a:lumMod val="85000"/>
                      <a:lumOff val="15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grpSp>
      </p:grpSp>
      <p:cxnSp>
        <p:nvCxnSpPr>
          <p:cNvPr id="34" name="Straight Connector 7"/>
          <p:cNvCxnSpPr/>
          <p:nvPr/>
        </p:nvCxnSpPr>
        <p:spPr>
          <a:xfrm rot="5400000">
            <a:off x="1277937" y="3139019"/>
            <a:ext cx="912284" cy="2117"/>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35" name="组合 34"/>
          <p:cNvGrpSpPr/>
          <p:nvPr/>
        </p:nvGrpSpPr>
        <p:grpSpPr bwMode="auto">
          <a:xfrm>
            <a:off x="1144588" y="1905001"/>
            <a:ext cx="1176867" cy="1176867"/>
            <a:chOff x="857224" y="1428742"/>
            <a:chExt cx="883120" cy="883120"/>
          </a:xfrm>
        </p:grpSpPr>
        <p:sp>
          <p:nvSpPr>
            <p:cNvPr id="36" name="Oval 8"/>
            <p:cNvSpPr/>
            <p:nvPr/>
          </p:nvSpPr>
          <p:spPr>
            <a:xfrm>
              <a:off x="857224" y="1428742"/>
              <a:ext cx="883120" cy="883120"/>
            </a:xfrm>
            <a:prstGeom prst="ellipse">
              <a:avLst/>
            </a:prstGeom>
            <a:solidFill>
              <a:schemeClr val="accent1"/>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a:solidFill>
                  <a:schemeClr val="tx1">
                    <a:lumMod val="85000"/>
                    <a:lumOff val="15000"/>
                  </a:schemeClr>
                </a:solidFill>
                <a:latin typeface="微软雅黑" panose="020B0503020204020204" pitchFamily="34" charset="-122"/>
                <a:ea typeface="微软雅黑" panose="020B0503020204020204" pitchFamily="34" charset="-122"/>
              </a:endParaRPr>
            </a:p>
          </p:txBody>
        </p:sp>
        <p:grpSp>
          <p:nvGrpSpPr>
            <p:cNvPr id="37" name="Group 80"/>
            <p:cNvGrpSpPr/>
            <p:nvPr/>
          </p:nvGrpSpPr>
          <p:grpSpPr>
            <a:xfrm>
              <a:off x="1167519" y="1684543"/>
              <a:ext cx="274694" cy="366676"/>
              <a:chOff x="1724713" y="4548862"/>
              <a:chExt cx="274694" cy="366676"/>
            </a:xfrm>
            <a:solidFill>
              <a:schemeClr val="bg1"/>
            </a:solidFill>
          </p:grpSpPr>
          <p:sp>
            <p:nvSpPr>
              <p:cNvPr id="38" name="AutoShape 108"/>
              <p:cNvSpPr/>
              <p:nvPr/>
            </p:nvSpPr>
            <p:spPr bwMode="auto">
              <a:xfrm>
                <a:off x="1792917" y="4617692"/>
                <a:ext cx="137660" cy="13766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00"/>
                    </a:moveTo>
                    <a:cubicBezTo>
                      <a:pt x="15764" y="1800"/>
                      <a:pt x="19800" y="5835"/>
                      <a:pt x="19800" y="10800"/>
                    </a:cubicBezTo>
                    <a:cubicBezTo>
                      <a:pt x="19800" y="15764"/>
                      <a:pt x="15764" y="19800"/>
                      <a:pt x="10800" y="19800"/>
                    </a:cubicBezTo>
                    <a:cubicBezTo>
                      <a:pt x="5835" y="19800"/>
                      <a:pt x="1800" y="15764"/>
                      <a:pt x="1800" y="10800"/>
                    </a:cubicBezTo>
                    <a:cubicBezTo>
                      <a:pt x="1800" y="5835"/>
                      <a:pt x="5835" y="1800"/>
                      <a:pt x="10800" y="1800"/>
                    </a:cubicBezTo>
                    <a:moveTo>
                      <a:pt x="10800" y="21599"/>
                    </a:moveTo>
                    <a:cubicBezTo>
                      <a:pt x="16756" y="21599"/>
                      <a:pt x="21600" y="16756"/>
                      <a:pt x="21600" y="10800"/>
                    </a:cubicBezTo>
                    <a:cubicBezTo>
                      <a:pt x="21600" y="4843"/>
                      <a:pt x="16756" y="0"/>
                      <a:pt x="10800" y="0"/>
                    </a:cubicBezTo>
                    <a:cubicBezTo>
                      <a:pt x="4843" y="0"/>
                      <a:pt x="0" y="4843"/>
                      <a:pt x="0" y="10800"/>
                    </a:cubicBezTo>
                    <a:cubicBezTo>
                      <a:pt x="0" y="16756"/>
                      <a:pt x="4843" y="21599"/>
                      <a:pt x="10800" y="21599"/>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defRPr/>
                </a:pPr>
                <a:endParaRPr lang="en-US" sz="4000">
                  <a:solidFill>
                    <a:schemeClr val="tx1">
                      <a:lumMod val="85000"/>
                      <a:lumOff val="15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39" name="AutoShape 109"/>
              <p:cNvSpPr/>
              <p:nvPr/>
            </p:nvSpPr>
            <p:spPr bwMode="auto">
              <a:xfrm>
                <a:off x="1724713" y="4548862"/>
                <a:ext cx="274694" cy="36667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904" y="20170"/>
                    </a:moveTo>
                    <a:cubicBezTo>
                      <a:pt x="10885" y="20184"/>
                      <a:pt x="10830" y="20215"/>
                      <a:pt x="10782" y="20237"/>
                    </a:cubicBezTo>
                    <a:cubicBezTo>
                      <a:pt x="10774" y="20218"/>
                      <a:pt x="10707" y="20178"/>
                      <a:pt x="10666" y="20147"/>
                    </a:cubicBezTo>
                    <a:cubicBezTo>
                      <a:pt x="7368" y="17300"/>
                      <a:pt x="1799" y="12497"/>
                      <a:pt x="1799" y="8101"/>
                    </a:cubicBezTo>
                    <a:cubicBezTo>
                      <a:pt x="1799" y="4378"/>
                      <a:pt x="5838" y="1350"/>
                      <a:pt x="10800" y="1350"/>
                    </a:cubicBezTo>
                    <a:cubicBezTo>
                      <a:pt x="15762" y="1350"/>
                      <a:pt x="19800" y="4378"/>
                      <a:pt x="19800" y="8101"/>
                    </a:cubicBezTo>
                    <a:cubicBezTo>
                      <a:pt x="19800" y="12497"/>
                      <a:pt x="14231" y="17300"/>
                      <a:pt x="10904" y="20170"/>
                    </a:cubicBezTo>
                    <a:moveTo>
                      <a:pt x="10800" y="0"/>
                    </a:moveTo>
                    <a:cubicBezTo>
                      <a:pt x="4844" y="0"/>
                      <a:pt x="0" y="3588"/>
                      <a:pt x="0" y="8101"/>
                    </a:cubicBezTo>
                    <a:cubicBezTo>
                      <a:pt x="0" y="12826"/>
                      <a:pt x="5400" y="17660"/>
                      <a:pt x="9337" y="21056"/>
                    </a:cubicBezTo>
                    <a:cubicBezTo>
                      <a:pt x="9352" y="21070"/>
                      <a:pt x="9984" y="21599"/>
                      <a:pt x="10766" y="21599"/>
                    </a:cubicBezTo>
                    <a:lnTo>
                      <a:pt x="10834" y="21599"/>
                    </a:lnTo>
                    <a:cubicBezTo>
                      <a:pt x="11615" y="21599"/>
                      <a:pt x="12247" y="21070"/>
                      <a:pt x="12262" y="21056"/>
                    </a:cubicBezTo>
                    <a:cubicBezTo>
                      <a:pt x="16200" y="17660"/>
                      <a:pt x="21599" y="12826"/>
                      <a:pt x="21599" y="8101"/>
                    </a:cubicBezTo>
                    <a:cubicBezTo>
                      <a:pt x="21599" y="3588"/>
                      <a:pt x="16755"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defRPr/>
                </a:pPr>
                <a:endParaRPr lang="en-US" sz="4000">
                  <a:solidFill>
                    <a:schemeClr val="tx1">
                      <a:lumMod val="85000"/>
                      <a:lumOff val="15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grpSp>
      </p:grpSp>
      <p:sp>
        <p:nvSpPr>
          <p:cNvPr id="40" name="文本框 39"/>
          <p:cNvSpPr txBox="1"/>
          <p:nvPr/>
        </p:nvSpPr>
        <p:spPr>
          <a:xfrm>
            <a:off x="901173" y="3964518"/>
            <a:ext cx="1824567" cy="420564"/>
          </a:xfrm>
          <a:prstGeom prst="rect">
            <a:avLst/>
          </a:prstGeom>
          <a:noFill/>
        </p:spPr>
        <p:txBody>
          <a:bodyPr>
            <a:spAutoFit/>
          </a:bodyPr>
          <a:lstStyle/>
          <a:p>
            <a:pPr algn="ctr">
              <a:defRPr/>
            </a:pPr>
            <a:r>
              <a:rPr lang="zh-CN" altLang="en-US" sz="2133" dirty="0">
                <a:solidFill>
                  <a:schemeClr val="tx1">
                    <a:lumMod val="85000"/>
                    <a:lumOff val="15000"/>
                  </a:schemeClr>
                </a:solidFill>
                <a:latin typeface="微软雅黑" panose="020B0503020204020204" pitchFamily="34" charset="-122"/>
                <a:ea typeface="微软雅黑" panose="020B0503020204020204" pitchFamily="34" charset="-122"/>
              </a:rPr>
              <a:t>服务项目一</a:t>
            </a:r>
          </a:p>
        </p:txBody>
      </p:sp>
      <p:sp>
        <p:nvSpPr>
          <p:cNvPr id="41" name="文本框 40"/>
          <p:cNvSpPr txBox="1"/>
          <p:nvPr/>
        </p:nvSpPr>
        <p:spPr>
          <a:xfrm>
            <a:off x="361420" y="4377268"/>
            <a:ext cx="2575984" cy="1200329"/>
          </a:xfrm>
          <a:prstGeom prst="rect">
            <a:avLst/>
          </a:prstGeom>
          <a:noFill/>
        </p:spPr>
        <p:txBody>
          <a:bodyPr>
            <a:spAutoFit/>
          </a:bodyPr>
          <a:lstStyle/>
          <a:p>
            <a:pPr algn="ctr">
              <a:lnSpc>
                <a:spcPct val="150000"/>
              </a:lnSpc>
              <a:defRPr/>
            </a:pP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您的内容打在这里，或者通过复制您的文本后，在此框中选择粘贴并选择只保留文字，您的内容打在这里或者粘贴，您的内容</a:t>
            </a:r>
            <a:endParaRPr lang="zh-CN" altLang="en-US" sz="933"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42" name="文本框 41"/>
          <p:cNvSpPr txBox="1"/>
          <p:nvPr/>
        </p:nvSpPr>
        <p:spPr>
          <a:xfrm>
            <a:off x="3724805" y="3964518"/>
            <a:ext cx="1826683" cy="420564"/>
          </a:xfrm>
          <a:prstGeom prst="rect">
            <a:avLst/>
          </a:prstGeom>
          <a:noFill/>
        </p:spPr>
        <p:txBody>
          <a:bodyPr>
            <a:spAutoFit/>
          </a:bodyPr>
          <a:lstStyle/>
          <a:p>
            <a:pPr algn="ctr">
              <a:defRPr/>
            </a:pPr>
            <a:r>
              <a:rPr lang="zh-CN" altLang="en-US" sz="2133" dirty="0">
                <a:solidFill>
                  <a:schemeClr val="tx1">
                    <a:lumMod val="85000"/>
                    <a:lumOff val="15000"/>
                  </a:schemeClr>
                </a:solidFill>
                <a:latin typeface="微软雅黑" panose="020B0503020204020204" pitchFamily="34" charset="-122"/>
                <a:ea typeface="微软雅黑" panose="020B0503020204020204" pitchFamily="34" charset="-122"/>
              </a:rPr>
              <a:t>服务项目二</a:t>
            </a:r>
          </a:p>
        </p:txBody>
      </p:sp>
      <p:sp>
        <p:nvSpPr>
          <p:cNvPr id="43" name="文本框 42"/>
          <p:cNvSpPr txBox="1"/>
          <p:nvPr/>
        </p:nvSpPr>
        <p:spPr>
          <a:xfrm>
            <a:off x="3185054" y="4377268"/>
            <a:ext cx="2575984" cy="1200329"/>
          </a:xfrm>
          <a:prstGeom prst="rect">
            <a:avLst/>
          </a:prstGeom>
          <a:noFill/>
        </p:spPr>
        <p:txBody>
          <a:bodyPr>
            <a:spAutoFit/>
          </a:bodyPr>
          <a:lstStyle/>
          <a:p>
            <a:pPr algn="ctr">
              <a:lnSpc>
                <a:spcPct val="150000"/>
              </a:lnSpc>
              <a:defRPr/>
            </a:pP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您的内容打在这里，或者通过复制您的文本后，在此框中选择粘贴并选择只保留文字，您的内容打在这里或者粘贴，您的内容</a:t>
            </a:r>
            <a:endParaRPr lang="zh-CN" altLang="en-US" sz="933"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44" name="文本框 43"/>
          <p:cNvSpPr txBox="1"/>
          <p:nvPr/>
        </p:nvSpPr>
        <p:spPr>
          <a:xfrm>
            <a:off x="6702954" y="3964518"/>
            <a:ext cx="1826684" cy="420564"/>
          </a:xfrm>
          <a:prstGeom prst="rect">
            <a:avLst/>
          </a:prstGeom>
          <a:noFill/>
        </p:spPr>
        <p:txBody>
          <a:bodyPr>
            <a:spAutoFit/>
          </a:bodyPr>
          <a:lstStyle/>
          <a:p>
            <a:pPr algn="ctr">
              <a:defRPr/>
            </a:pPr>
            <a:r>
              <a:rPr lang="zh-CN" altLang="en-US" sz="2133" dirty="0">
                <a:solidFill>
                  <a:schemeClr val="tx1">
                    <a:lumMod val="85000"/>
                    <a:lumOff val="15000"/>
                  </a:schemeClr>
                </a:solidFill>
                <a:latin typeface="微软雅黑" panose="020B0503020204020204" pitchFamily="34" charset="-122"/>
                <a:ea typeface="微软雅黑" panose="020B0503020204020204" pitchFamily="34" charset="-122"/>
              </a:rPr>
              <a:t>服务项目三</a:t>
            </a:r>
          </a:p>
        </p:txBody>
      </p:sp>
      <p:sp>
        <p:nvSpPr>
          <p:cNvPr id="45" name="文本框 44"/>
          <p:cNvSpPr txBox="1"/>
          <p:nvPr/>
        </p:nvSpPr>
        <p:spPr>
          <a:xfrm>
            <a:off x="6163206" y="4377268"/>
            <a:ext cx="2575983" cy="1200329"/>
          </a:xfrm>
          <a:prstGeom prst="rect">
            <a:avLst/>
          </a:prstGeom>
          <a:noFill/>
        </p:spPr>
        <p:txBody>
          <a:bodyPr>
            <a:spAutoFit/>
          </a:bodyPr>
          <a:lstStyle/>
          <a:p>
            <a:pPr algn="ctr">
              <a:lnSpc>
                <a:spcPct val="150000"/>
              </a:lnSpc>
              <a:defRPr/>
            </a:pP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您的内容打在这里，或者通过复制您的文本后，在此框中选择粘贴并选择只保留文字，您的内容打在这里或者粘贴，您的内容</a:t>
            </a:r>
            <a:endParaRPr lang="zh-CN" altLang="en-US" sz="933"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46" name="文本框 45"/>
          <p:cNvSpPr txBox="1"/>
          <p:nvPr/>
        </p:nvSpPr>
        <p:spPr>
          <a:xfrm>
            <a:off x="9634539" y="3964518"/>
            <a:ext cx="1826683" cy="420564"/>
          </a:xfrm>
          <a:prstGeom prst="rect">
            <a:avLst/>
          </a:prstGeom>
          <a:noFill/>
        </p:spPr>
        <p:txBody>
          <a:bodyPr>
            <a:spAutoFit/>
          </a:bodyPr>
          <a:lstStyle/>
          <a:p>
            <a:pPr algn="ctr">
              <a:defRPr/>
            </a:pPr>
            <a:r>
              <a:rPr lang="zh-CN" altLang="en-US" sz="2133" dirty="0">
                <a:solidFill>
                  <a:schemeClr val="tx1">
                    <a:lumMod val="85000"/>
                    <a:lumOff val="15000"/>
                  </a:schemeClr>
                </a:solidFill>
                <a:latin typeface="微软雅黑" panose="020B0503020204020204" pitchFamily="34" charset="-122"/>
                <a:ea typeface="微软雅黑" panose="020B0503020204020204" pitchFamily="34" charset="-122"/>
              </a:rPr>
              <a:t>服务项目四</a:t>
            </a:r>
          </a:p>
        </p:txBody>
      </p:sp>
      <p:sp>
        <p:nvSpPr>
          <p:cNvPr id="47" name="文本框 46"/>
          <p:cNvSpPr txBox="1"/>
          <p:nvPr/>
        </p:nvSpPr>
        <p:spPr>
          <a:xfrm>
            <a:off x="9096905" y="4377268"/>
            <a:ext cx="2573867" cy="1200329"/>
          </a:xfrm>
          <a:prstGeom prst="rect">
            <a:avLst/>
          </a:prstGeom>
          <a:noFill/>
        </p:spPr>
        <p:txBody>
          <a:bodyPr>
            <a:spAutoFit/>
          </a:bodyPr>
          <a:lstStyle/>
          <a:p>
            <a:pPr algn="ctr">
              <a:lnSpc>
                <a:spcPct val="150000"/>
              </a:lnSpc>
              <a:defRPr/>
            </a:pP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您的内容打在这里，或者通过复制您的文本后，在此框中选择粘贴并选择只保留文字，您的内容打在这里或者粘贴，您的内容</a:t>
            </a:r>
            <a:endParaRPr lang="zh-CN" altLang="en-US" sz="933"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48" name="TextBox 42"/>
          <p:cNvSpPr txBox="1"/>
          <p:nvPr/>
        </p:nvSpPr>
        <p:spPr>
          <a:xfrm>
            <a:off x="4678590" y="404664"/>
            <a:ext cx="2727080" cy="400110"/>
          </a:xfrm>
          <a:prstGeom prst="rect">
            <a:avLst/>
          </a:prstGeom>
          <a:noFill/>
        </p:spPr>
        <p:txBody>
          <a:bodyPr wrap="square" rtlCol="0">
            <a:spAutoFit/>
          </a:bodyPr>
          <a:lstStyle/>
          <a:p>
            <a:pPr algn="ct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添加您的标题文本</a:t>
            </a:r>
          </a:p>
        </p:txBody>
      </p:sp>
      <p:cxnSp>
        <p:nvCxnSpPr>
          <p:cNvPr id="49" name="直接连接符​​ 14"/>
          <p:cNvCxnSpPr/>
          <p:nvPr/>
        </p:nvCxnSpPr>
        <p:spPr>
          <a:xfrm>
            <a:off x="8005083" y="624880"/>
            <a:ext cx="4077013"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50" name="直接连接符​​ 14"/>
          <p:cNvCxnSpPr/>
          <p:nvPr/>
        </p:nvCxnSpPr>
        <p:spPr>
          <a:xfrm>
            <a:off x="120923" y="624880"/>
            <a:ext cx="4077013"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87452061"/>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ppt_w</p:attrName>
                                        </p:attrNameLst>
                                      </p:cBhvr>
                                      <p:tavLst>
                                        <p:tav tm="0">
                                          <p:val>
                                            <p:fltVal val="0"/>
                                          </p:val>
                                        </p:tav>
                                        <p:tav tm="100000">
                                          <p:val>
                                            <p:strVal val="#ppt_w"/>
                                          </p:val>
                                        </p:tav>
                                      </p:tavLst>
                                    </p:anim>
                                    <p:anim calcmode="lin" valueType="num">
                                      <p:cBhvr>
                                        <p:cTn id="8" dur="500" fill="hold"/>
                                        <p:tgtEl>
                                          <p:spTgt spid="35"/>
                                        </p:tgtEl>
                                        <p:attrNameLst>
                                          <p:attrName>ppt_h</p:attrName>
                                        </p:attrNameLst>
                                      </p:cBhvr>
                                      <p:tavLst>
                                        <p:tav tm="0">
                                          <p:val>
                                            <p:fltVal val="0"/>
                                          </p:val>
                                        </p:tav>
                                        <p:tav tm="100000">
                                          <p:val>
                                            <p:strVal val="#ppt_h"/>
                                          </p:val>
                                        </p:tav>
                                      </p:tavLst>
                                    </p:anim>
                                    <p:anim calcmode="lin" valueType="num">
                                      <p:cBhvr>
                                        <p:cTn id="9" dur="500" fill="hold"/>
                                        <p:tgtEl>
                                          <p:spTgt spid="35"/>
                                        </p:tgtEl>
                                        <p:attrNameLst>
                                          <p:attrName>style.rotation</p:attrName>
                                        </p:attrNameLst>
                                      </p:cBhvr>
                                      <p:tavLst>
                                        <p:tav tm="0">
                                          <p:val>
                                            <p:fltVal val="360"/>
                                          </p:val>
                                        </p:tav>
                                        <p:tav tm="100000">
                                          <p:val>
                                            <p:fltVal val="0"/>
                                          </p:val>
                                        </p:tav>
                                      </p:tavLst>
                                    </p:anim>
                                    <p:animEffect transition="in" filter="fade">
                                      <p:cBhvr>
                                        <p:cTn id="10" dur="500"/>
                                        <p:tgtEl>
                                          <p:spTgt spid="35"/>
                                        </p:tgtEl>
                                      </p:cBhvr>
                                    </p:animEffect>
                                  </p:childTnLst>
                                </p:cTn>
                              </p:par>
                              <p:par>
                                <p:cTn id="11" presetID="49" presetClass="entr" presetSubtype="0" decel="100000" fill="hold" nodeType="withEffect">
                                  <p:stCondLst>
                                    <p:cond delay="0"/>
                                  </p:stCondLst>
                                  <p:childTnLst>
                                    <p:set>
                                      <p:cBhvr>
                                        <p:cTn id="12" dur="1" fill="hold">
                                          <p:stCondLst>
                                            <p:cond delay="0"/>
                                          </p:stCondLst>
                                        </p:cTn>
                                        <p:tgtEl>
                                          <p:spTgt spid="28"/>
                                        </p:tgtEl>
                                        <p:attrNameLst>
                                          <p:attrName>style.visibility</p:attrName>
                                        </p:attrNameLst>
                                      </p:cBhvr>
                                      <p:to>
                                        <p:strVal val="visible"/>
                                      </p:to>
                                    </p:set>
                                    <p:anim calcmode="lin" valueType="num">
                                      <p:cBhvr>
                                        <p:cTn id="13" dur="500" fill="hold"/>
                                        <p:tgtEl>
                                          <p:spTgt spid="28"/>
                                        </p:tgtEl>
                                        <p:attrNameLst>
                                          <p:attrName>ppt_w</p:attrName>
                                        </p:attrNameLst>
                                      </p:cBhvr>
                                      <p:tavLst>
                                        <p:tav tm="0">
                                          <p:val>
                                            <p:fltVal val="0"/>
                                          </p:val>
                                        </p:tav>
                                        <p:tav tm="100000">
                                          <p:val>
                                            <p:strVal val="#ppt_w"/>
                                          </p:val>
                                        </p:tav>
                                      </p:tavLst>
                                    </p:anim>
                                    <p:anim calcmode="lin" valueType="num">
                                      <p:cBhvr>
                                        <p:cTn id="14" dur="500" fill="hold"/>
                                        <p:tgtEl>
                                          <p:spTgt spid="28"/>
                                        </p:tgtEl>
                                        <p:attrNameLst>
                                          <p:attrName>ppt_h</p:attrName>
                                        </p:attrNameLst>
                                      </p:cBhvr>
                                      <p:tavLst>
                                        <p:tav tm="0">
                                          <p:val>
                                            <p:fltVal val="0"/>
                                          </p:val>
                                        </p:tav>
                                        <p:tav tm="100000">
                                          <p:val>
                                            <p:strVal val="#ppt_h"/>
                                          </p:val>
                                        </p:tav>
                                      </p:tavLst>
                                    </p:anim>
                                    <p:anim calcmode="lin" valueType="num">
                                      <p:cBhvr>
                                        <p:cTn id="15" dur="500" fill="hold"/>
                                        <p:tgtEl>
                                          <p:spTgt spid="28"/>
                                        </p:tgtEl>
                                        <p:attrNameLst>
                                          <p:attrName>style.rotation</p:attrName>
                                        </p:attrNameLst>
                                      </p:cBhvr>
                                      <p:tavLst>
                                        <p:tav tm="0">
                                          <p:val>
                                            <p:fltVal val="360"/>
                                          </p:val>
                                        </p:tav>
                                        <p:tav tm="100000">
                                          <p:val>
                                            <p:fltVal val="0"/>
                                          </p:val>
                                        </p:tav>
                                      </p:tavLst>
                                    </p:anim>
                                    <p:animEffect transition="in" filter="fade">
                                      <p:cBhvr>
                                        <p:cTn id="16" dur="500"/>
                                        <p:tgtEl>
                                          <p:spTgt spid="28"/>
                                        </p:tgtEl>
                                      </p:cBhvr>
                                    </p:animEffect>
                                  </p:childTnLst>
                                </p:cTn>
                              </p:par>
                              <p:par>
                                <p:cTn id="17" presetID="49" presetClass="entr" presetSubtype="0" decel="10000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500" fill="hold"/>
                                        <p:tgtEl>
                                          <p:spTgt spid="9"/>
                                        </p:tgtEl>
                                        <p:attrNameLst>
                                          <p:attrName>ppt_w</p:attrName>
                                        </p:attrNameLst>
                                      </p:cBhvr>
                                      <p:tavLst>
                                        <p:tav tm="0">
                                          <p:val>
                                            <p:fltVal val="0"/>
                                          </p:val>
                                        </p:tav>
                                        <p:tav tm="100000">
                                          <p:val>
                                            <p:strVal val="#ppt_w"/>
                                          </p:val>
                                        </p:tav>
                                      </p:tavLst>
                                    </p:anim>
                                    <p:anim calcmode="lin" valueType="num">
                                      <p:cBhvr>
                                        <p:cTn id="20" dur="500" fill="hold"/>
                                        <p:tgtEl>
                                          <p:spTgt spid="9"/>
                                        </p:tgtEl>
                                        <p:attrNameLst>
                                          <p:attrName>ppt_h</p:attrName>
                                        </p:attrNameLst>
                                      </p:cBhvr>
                                      <p:tavLst>
                                        <p:tav tm="0">
                                          <p:val>
                                            <p:fltVal val="0"/>
                                          </p:val>
                                        </p:tav>
                                        <p:tav tm="100000">
                                          <p:val>
                                            <p:strVal val="#ppt_h"/>
                                          </p:val>
                                        </p:tav>
                                      </p:tavLst>
                                    </p:anim>
                                    <p:anim calcmode="lin" valueType="num">
                                      <p:cBhvr>
                                        <p:cTn id="21" dur="500" fill="hold"/>
                                        <p:tgtEl>
                                          <p:spTgt spid="9"/>
                                        </p:tgtEl>
                                        <p:attrNameLst>
                                          <p:attrName>style.rotation</p:attrName>
                                        </p:attrNameLst>
                                      </p:cBhvr>
                                      <p:tavLst>
                                        <p:tav tm="0">
                                          <p:val>
                                            <p:fltVal val="360"/>
                                          </p:val>
                                        </p:tav>
                                        <p:tav tm="100000">
                                          <p:val>
                                            <p:fltVal val="0"/>
                                          </p:val>
                                        </p:tav>
                                      </p:tavLst>
                                    </p:anim>
                                    <p:animEffect transition="in" filter="fade">
                                      <p:cBhvr>
                                        <p:cTn id="22" dur="500"/>
                                        <p:tgtEl>
                                          <p:spTgt spid="9"/>
                                        </p:tgtEl>
                                      </p:cBhvr>
                                    </p:animEffect>
                                  </p:childTnLst>
                                </p:cTn>
                              </p:par>
                              <p:par>
                                <p:cTn id="23" presetID="49" presetClass="entr" presetSubtype="0" decel="100000" fill="hold" nodeType="withEffect">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cBhvr>
                                        <p:cTn id="25" dur="500" fill="hold"/>
                                        <p:tgtEl>
                                          <p:spTgt spid="23"/>
                                        </p:tgtEl>
                                        <p:attrNameLst>
                                          <p:attrName>ppt_w</p:attrName>
                                        </p:attrNameLst>
                                      </p:cBhvr>
                                      <p:tavLst>
                                        <p:tav tm="0">
                                          <p:val>
                                            <p:fltVal val="0"/>
                                          </p:val>
                                        </p:tav>
                                        <p:tav tm="100000">
                                          <p:val>
                                            <p:strVal val="#ppt_w"/>
                                          </p:val>
                                        </p:tav>
                                      </p:tavLst>
                                    </p:anim>
                                    <p:anim calcmode="lin" valueType="num">
                                      <p:cBhvr>
                                        <p:cTn id="26" dur="500" fill="hold"/>
                                        <p:tgtEl>
                                          <p:spTgt spid="23"/>
                                        </p:tgtEl>
                                        <p:attrNameLst>
                                          <p:attrName>ppt_h</p:attrName>
                                        </p:attrNameLst>
                                      </p:cBhvr>
                                      <p:tavLst>
                                        <p:tav tm="0">
                                          <p:val>
                                            <p:fltVal val="0"/>
                                          </p:val>
                                        </p:tav>
                                        <p:tav tm="100000">
                                          <p:val>
                                            <p:strVal val="#ppt_h"/>
                                          </p:val>
                                        </p:tav>
                                      </p:tavLst>
                                    </p:anim>
                                    <p:anim calcmode="lin" valueType="num">
                                      <p:cBhvr>
                                        <p:cTn id="27" dur="500" fill="hold"/>
                                        <p:tgtEl>
                                          <p:spTgt spid="23"/>
                                        </p:tgtEl>
                                        <p:attrNameLst>
                                          <p:attrName>style.rotation</p:attrName>
                                        </p:attrNameLst>
                                      </p:cBhvr>
                                      <p:tavLst>
                                        <p:tav tm="0">
                                          <p:val>
                                            <p:fltVal val="360"/>
                                          </p:val>
                                        </p:tav>
                                        <p:tav tm="100000">
                                          <p:val>
                                            <p:fltVal val="0"/>
                                          </p:val>
                                        </p:tav>
                                      </p:tavLst>
                                    </p:anim>
                                    <p:animEffect transition="in" filter="fade">
                                      <p:cBhvr>
                                        <p:cTn id="28" dur="500"/>
                                        <p:tgtEl>
                                          <p:spTgt spid="23"/>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1" fill="hold" nodeType="clickEffect">
                                  <p:stCondLst>
                                    <p:cond delay="0"/>
                                  </p:stCondLst>
                                  <p:childTnLst>
                                    <p:set>
                                      <p:cBhvr>
                                        <p:cTn id="32" dur="1" fill="hold">
                                          <p:stCondLst>
                                            <p:cond delay="0"/>
                                          </p:stCondLst>
                                        </p:cTn>
                                        <p:tgtEl>
                                          <p:spTgt spid="34"/>
                                        </p:tgtEl>
                                        <p:attrNameLst>
                                          <p:attrName>style.visibility</p:attrName>
                                        </p:attrNameLst>
                                      </p:cBhvr>
                                      <p:to>
                                        <p:strVal val="visible"/>
                                      </p:to>
                                    </p:set>
                                    <p:animEffect transition="in" filter="wipe(up)">
                                      <p:cBhvr>
                                        <p:cTn id="33" dur="500"/>
                                        <p:tgtEl>
                                          <p:spTgt spid="34"/>
                                        </p:tgtEl>
                                      </p:cBhvr>
                                    </p:animEffect>
                                  </p:childTnLst>
                                </p:cTn>
                              </p:par>
                              <p:par>
                                <p:cTn id="34" presetID="22" presetClass="entr" presetSubtype="1" fill="hold" nodeType="withEffect">
                                  <p:stCondLst>
                                    <p:cond delay="0"/>
                                  </p:stCondLst>
                                  <p:childTnLst>
                                    <p:set>
                                      <p:cBhvr>
                                        <p:cTn id="35" dur="1" fill="hold">
                                          <p:stCondLst>
                                            <p:cond delay="0"/>
                                          </p:stCondLst>
                                        </p:cTn>
                                        <p:tgtEl>
                                          <p:spTgt spid="27"/>
                                        </p:tgtEl>
                                        <p:attrNameLst>
                                          <p:attrName>style.visibility</p:attrName>
                                        </p:attrNameLst>
                                      </p:cBhvr>
                                      <p:to>
                                        <p:strVal val="visible"/>
                                      </p:to>
                                    </p:set>
                                    <p:animEffect transition="in" filter="wipe(up)">
                                      <p:cBhvr>
                                        <p:cTn id="36" dur="500"/>
                                        <p:tgtEl>
                                          <p:spTgt spid="27"/>
                                        </p:tgtEl>
                                      </p:cBhvr>
                                    </p:animEffect>
                                  </p:childTnLst>
                                </p:cTn>
                              </p:par>
                              <p:par>
                                <p:cTn id="37" presetID="22" presetClass="entr" presetSubtype="1" fill="hold" nodeType="with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wipe(up)">
                                      <p:cBhvr>
                                        <p:cTn id="39" dur="500"/>
                                        <p:tgtEl>
                                          <p:spTgt spid="8"/>
                                        </p:tgtEl>
                                      </p:cBhvr>
                                    </p:animEffect>
                                  </p:childTnLst>
                                </p:cTn>
                              </p:par>
                              <p:par>
                                <p:cTn id="40" presetID="22" presetClass="entr" presetSubtype="1" fill="hold" nodeType="with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wipe(up)">
                                      <p:cBhvr>
                                        <p:cTn id="42" dur="500"/>
                                        <p:tgtEl>
                                          <p:spTgt spid="22"/>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wipe(left)">
                                      <p:cBhvr>
                                        <p:cTn id="47" dur="500"/>
                                        <p:tgtEl>
                                          <p:spTgt spid="40"/>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42"/>
                                        </p:tgtEl>
                                        <p:attrNameLst>
                                          <p:attrName>style.visibility</p:attrName>
                                        </p:attrNameLst>
                                      </p:cBhvr>
                                      <p:to>
                                        <p:strVal val="visible"/>
                                      </p:to>
                                    </p:set>
                                    <p:animEffect transition="in" filter="wipe(left)">
                                      <p:cBhvr>
                                        <p:cTn id="50" dur="500"/>
                                        <p:tgtEl>
                                          <p:spTgt spid="42"/>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44"/>
                                        </p:tgtEl>
                                        <p:attrNameLst>
                                          <p:attrName>style.visibility</p:attrName>
                                        </p:attrNameLst>
                                      </p:cBhvr>
                                      <p:to>
                                        <p:strVal val="visible"/>
                                      </p:to>
                                    </p:set>
                                    <p:animEffect transition="in" filter="wipe(left)">
                                      <p:cBhvr>
                                        <p:cTn id="53" dur="500"/>
                                        <p:tgtEl>
                                          <p:spTgt spid="44"/>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46"/>
                                        </p:tgtEl>
                                        <p:attrNameLst>
                                          <p:attrName>style.visibility</p:attrName>
                                        </p:attrNameLst>
                                      </p:cBhvr>
                                      <p:to>
                                        <p:strVal val="visible"/>
                                      </p:to>
                                    </p:set>
                                    <p:animEffect transition="in" filter="wipe(left)">
                                      <p:cBhvr>
                                        <p:cTn id="56" dur="500"/>
                                        <p:tgtEl>
                                          <p:spTgt spid="46"/>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grpId="0" nodeType="clickEffect">
                                  <p:stCondLst>
                                    <p:cond delay="0"/>
                                  </p:stCondLst>
                                  <p:iterate type="lt">
                                    <p:tmPct val="15000"/>
                                  </p:iterate>
                                  <p:childTnLst>
                                    <p:set>
                                      <p:cBhvr>
                                        <p:cTn id="60" dur="1" fill="hold">
                                          <p:stCondLst>
                                            <p:cond delay="0"/>
                                          </p:stCondLst>
                                        </p:cTn>
                                        <p:tgtEl>
                                          <p:spTgt spid="41"/>
                                        </p:tgtEl>
                                        <p:attrNameLst>
                                          <p:attrName>style.visibility</p:attrName>
                                        </p:attrNameLst>
                                      </p:cBhvr>
                                      <p:to>
                                        <p:strVal val="visible"/>
                                      </p:to>
                                    </p:set>
                                    <p:animEffect transition="in" filter="fade">
                                      <p:cBhvr>
                                        <p:cTn id="61" dur="350"/>
                                        <p:tgtEl>
                                          <p:spTgt spid="41"/>
                                        </p:tgtEl>
                                      </p:cBhvr>
                                    </p:animEffect>
                                  </p:childTnLst>
                                </p:cTn>
                              </p:par>
                              <p:par>
                                <p:cTn id="62" presetID="10" presetClass="entr" presetSubtype="0" fill="hold" grpId="0" nodeType="withEffect">
                                  <p:stCondLst>
                                    <p:cond delay="0"/>
                                  </p:stCondLst>
                                  <p:iterate type="lt">
                                    <p:tmPct val="15000"/>
                                  </p:iterate>
                                  <p:childTnLst>
                                    <p:set>
                                      <p:cBhvr>
                                        <p:cTn id="63" dur="1" fill="hold">
                                          <p:stCondLst>
                                            <p:cond delay="0"/>
                                          </p:stCondLst>
                                        </p:cTn>
                                        <p:tgtEl>
                                          <p:spTgt spid="43"/>
                                        </p:tgtEl>
                                        <p:attrNameLst>
                                          <p:attrName>style.visibility</p:attrName>
                                        </p:attrNameLst>
                                      </p:cBhvr>
                                      <p:to>
                                        <p:strVal val="visible"/>
                                      </p:to>
                                    </p:set>
                                    <p:animEffect transition="in" filter="fade">
                                      <p:cBhvr>
                                        <p:cTn id="64" dur="350"/>
                                        <p:tgtEl>
                                          <p:spTgt spid="43"/>
                                        </p:tgtEl>
                                      </p:cBhvr>
                                    </p:animEffect>
                                  </p:childTnLst>
                                </p:cTn>
                              </p:par>
                              <p:par>
                                <p:cTn id="65" presetID="10" presetClass="entr" presetSubtype="0" fill="hold" grpId="0" nodeType="withEffect">
                                  <p:stCondLst>
                                    <p:cond delay="0"/>
                                  </p:stCondLst>
                                  <p:iterate type="lt">
                                    <p:tmPct val="15000"/>
                                  </p:iterate>
                                  <p:childTnLst>
                                    <p:set>
                                      <p:cBhvr>
                                        <p:cTn id="66" dur="1" fill="hold">
                                          <p:stCondLst>
                                            <p:cond delay="0"/>
                                          </p:stCondLst>
                                        </p:cTn>
                                        <p:tgtEl>
                                          <p:spTgt spid="45"/>
                                        </p:tgtEl>
                                        <p:attrNameLst>
                                          <p:attrName>style.visibility</p:attrName>
                                        </p:attrNameLst>
                                      </p:cBhvr>
                                      <p:to>
                                        <p:strVal val="visible"/>
                                      </p:to>
                                    </p:set>
                                    <p:animEffect transition="in" filter="fade">
                                      <p:cBhvr>
                                        <p:cTn id="67" dur="350"/>
                                        <p:tgtEl>
                                          <p:spTgt spid="45"/>
                                        </p:tgtEl>
                                      </p:cBhvr>
                                    </p:animEffect>
                                  </p:childTnLst>
                                </p:cTn>
                              </p:par>
                              <p:par>
                                <p:cTn id="68" presetID="10" presetClass="entr" presetSubtype="0" fill="hold" grpId="0" nodeType="withEffect">
                                  <p:stCondLst>
                                    <p:cond delay="0"/>
                                  </p:stCondLst>
                                  <p:iterate type="lt">
                                    <p:tmPct val="15000"/>
                                  </p:iterate>
                                  <p:childTnLst>
                                    <p:set>
                                      <p:cBhvr>
                                        <p:cTn id="69" dur="1" fill="hold">
                                          <p:stCondLst>
                                            <p:cond delay="0"/>
                                          </p:stCondLst>
                                        </p:cTn>
                                        <p:tgtEl>
                                          <p:spTgt spid="47"/>
                                        </p:tgtEl>
                                        <p:attrNameLst>
                                          <p:attrName>style.visibility</p:attrName>
                                        </p:attrNameLst>
                                      </p:cBhvr>
                                      <p:to>
                                        <p:strVal val="visible"/>
                                      </p:to>
                                    </p:set>
                                    <p:animEffect transition="in" filter="fade">
                                      <p:cBhvr>
                                        <p:cTn id="70" dur="35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P spid="42" grpId="0"/>
      <p:bldP spid="43" grpId="0"/>
      <p:bldP spid="44" grpId="0"/>
      <p:bldP spid="45" grpId="0"/>
      <p:bldP spid="46" grpId="0"/>
      <p:bldP spid="4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直接连接符 7"/>
          <p:cNvCxnSpPr/>
          <p:nvPr/>
        </p:nvCxnSpPr>
        <p:spPr>
          <a:xfrm>
            <a:off x="6097587" y="1477435"/>
            <a:ext cx="0" cy="4398433"/>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9" name="TextBox 12"/>
          <p:cNvSpPr txBox="1"/>
          <p:nvPr/>
        </p:nvSpPr>
        <p:spPr bwMode="auto">
          <a:xfrm>
            <a:off x="1618722" y="2326219"/>
            <a:ext cx="3598333" cy="1200329"/>
          </a:xfrm>
          <a:prstGeom prst="rect">
            <a:avLst/>
          </a:prstGeom>
          <a:noFill/>
        </p:spPr>
        <p:txBody>
          <a:bodyPr>
            <a:spAutoFit/>
          </a:bodyPr>
          <a:lstStyle/>
          <a:p>
            <a:pPr defTabSz="911837">
              <a:lnSpc>
                <a:spcPct val="150000"/>
              </a:lnSpc>
              <a:defRPr/>
            </a:pP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您的内容打在这里，或者通过复制您的文本后，在此框中选择粘贴，并选择只保留文字。您的内容打在这里，或者通过复制您的文本后，在此框中选择粘贴，并选择只保留文字，您的内容打在</a:t>
            </a:r>
            <a:endParaRPr lang="zh-CN" altLang="en-US" sz="1067" dirty="0">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0" name="TextBox 13"/>
          <p:cNvSpPr txBox="1">
            <a:spLocks noChangeArrowheads="1"/>
          </p:cNvSpPr>
          <p:nvPr/>
        </p:nvSpPr>
        <p:spPr bwMode="auto">
          <a:xfrm>
            <a:off x="2245254" y="1858435"/>
            <a:ext cx="27178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Arial" panose="020B0604020202020204" pitchFamily="34" charset="0"/>
                <a:ea typeface="微软雅黑" panose="020B0503020204020204" pitchFamily="34" charset="-122"/>
              </a:defRPr>
            </a:lvl1pPr>
            <a:lvl2pPr marL="742950" indent="-285750">
              <a:defRPr sz="1300">
                <a:solidFill>
                  <a:schemeClr val="tx1"/>
                </a:solidFill>
                <a:latin typeface="Arial" panose="020B0604020202020204" pitchFamily="34" charset="0"/>
                <a:ea typeface="微软雅黑" panose="020B0503020204020204" pitchFamily="34" charset="-122"/>
              </a:defRPr>
            </a:lvl2pPr>
            <a:lvl3pPr marL="1143000" indent="-228600">
              <a:defRPr sz="1300">
                <a:solidFill>
                  <a:schemeClr val="tx1"/>
                </a:solidFill>
                <a:latin typeface="Arial" panose="020B0604020202020204" pitchFamily="34" charset="0"/>
                <a:ea typeface="微软雅黑" panose="020B0503020204020204" pitchFamily="34" charset="-122"/>
              </a:defRPr>
            </a:lvl3pPr>
            <a:lvl4pPr marL="1600200" indent="-228600">
              <a:defRPr sz="1300">
                <a:solidFill>
                  <a:schemeClr val="tx1"/>
                </a:solidFill>
                <a:latin typeface="Arial" panose="020B0604020202020204" pitchFamily="34" charset="0"/>
                <a:ea typeface="微软雅黑" panose="020B0503020204020204" pitchFamily="34" charset="-122"/>
              </a:defRPr>
            </a:lvl4pPr>
            <a:lvl5pPr marL="2057400" indent="-228600">
              <a:defRPr sz="1300">
                <a:solidFill>
                  <a:schemeClr val="tx1"/>
                </a:solidFill>
                <a:latin typeface="Arial" panose="020B0604020202020204" pitchFamily="34" charset="0"/>
                <a:ea typeface="微软雅黑" panose="020B0503020204020204" pitchFamily="34" charset="-122"/>
              </a:defRPr>
            </a:lvl5pPr>
            <a:lvl6pPr marL="25146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6pPr>
            <a:lvl7pPr marL="29718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7pPr>
            <a:lvl8pPr marL="34290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8pPr>
            <a:lvl9pPr marL="38862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9pPr>
          </a:lstStyle>
          <a:p>
            <a:pPr algn="r">
              <a:defRPr/>
            </a:pPr>
            <a:r>
              <a:rPr lang="zh-CN" altLang="en-US" sz="2400" dirty="0">
                <a:solidFill>
                  <a:schemeClr val="tx1">
                    <a:lumMod val="85000"/>
                    <a:lumOff val="15000"/>
                  </a:schemeClr>
                </a:solidFill>
                <a:latin typeface="微软雅黑" panose="020B0503020204020204" pitchFamily="34" charset="-122"/>
              </a:rPr>
              <a:t>分析数据一</a:t>
            </a:r>
          </a:p>
        </p:txBody>
      </p:sp>
      <p:sp>
        <p:nvSpPr>
          <p:cNvPr id="11" name="TextBox 14"/>
          <p:cNvSpPr txBox="1"/>
          <p:nvPr/>
        </p:nvSpPr>
        <p:spPr bwMode="auto">
          <a:xfrm>
            <a:off x="6897688" y="1877486"/>
            <a:ext cx="2719917" cy="461665"/>
          </a:xfrm>
          <a:prstGeom prst="rect">
            <a:avLst/>
          </a:prstGeom>
          <a:noFill/>
        </p:spPr>
        <p:txBody>
          <a:bodyPr>
            <a:spAutoFit/>
          </a:bodyPr>
          <a:lstStyle>
            <a:defPPr>
              <a:defRPr lang="zh-CN"/>
            </a:defPPr>
            <a:lvl1pPr algn="r">
              <a:spcBef>
                <a:spcPct val="0"/>
              </a:spcBef>
              <a:defRPr sz="2400" b="1">
                <a:gradFill>
                  <a:gsLst>
                    <a:gs pos="0">
                      <a:srgbClr val="BE8C83"/>
                    </a:gs>
                    <a:gs pos="100000">
                      <a:srgbClr val="BE8C83"/>
                    </a:gs>
                    <a:gs pos="50000">
                      <a:srgbClr val="FFEEE2"/>
                    </a:gs>
                  </a:gsLst>
                  <a:lin ang="0" scaled="0"/>
                </a:gradFill>
                <a:latin typeface="微软雅黑" panose="020B0503020204020204" pitchFamily="34" charset="-122"/>
                <a:ea typeface="微软雅黑" panose="020B0503020204020204" pitchFamily="34" charset="-122"/>
              </a:defRPr>
            </a:lvl1pPr>
          </a:lstStyle>
          <a:p>
            <a:pPr algn="l">
              <a:defRPr/>
            </a:pPr>
            <a:r>
              <a:rPr lang="zh-CN" altLang="en-US" b="0" dirty="0">
                <a:solidFill>
                  <a:schemeClr val="tx1">
                    <a:lumMod val="85000"/>
                    <a:lumOff val="15000"/>
                  </a:schemeClr>
                </a:solidFill>
              </a:rPr>
              <a:t>分析数据二</a:t>
            </a:r>
          </a:p>
        </p:txBody>
      </p:sp>
      <p:sp>
        <p:nvSpPr>
          <p:cNvPr id="12" name="TextBox 15"/>
          <p:cNvSpPr txBox="1"/>
          <p:nvPr/>
        </p:nvSpPr>
        <p:spPr bwMode="auto">
          <a:xfrm>
            <a:off x="6920972" y="2357968"/>
            <a:ext cx="3655483" cy="1200329"/>
          </a:xfrm>
          <a:prstGeom prst="rect">
            <a:avLst/>
          </a:prstGeom>
          <a:noFill/>
        </p:spPr>
        <p:txBody>
          <a:bodyPr>
            <a:spAutoFit/>
          </a:bodyPr>
          <a:lstStyle/>
          <a:p>
            <a:pPr defTabSz="911837">
              <a:lnSpc>
                <a:spcPct val="150000"/>
              </a:lnSpc>
              <a:defRPr/>
            </a:pP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您的内容打在这里，或者通过复制您的文本后，在此框中选择粘贴，并选择只保留文字。您的内容打在这里，或者通过复制您的文本后，在此框中选择粘贴，并选择只保留文字，您的内容打在</a:t>
            </a:r>
            <a:endParaRPr lang="zh-CN" altLang="en-US" sz="1067" dirty="0">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grpSp>
        <p:nvGrpSpPr>
          <p:cNvPr id="13" name="组合 12"/>
          <p:cNvGrpSpPr/>
          <p:nvPr/>
        </p:nvGrpSpPr>
        <p:grpSpPr bwMode="auto">
          <a:xfrm>
            <a:off x="2018772" y="4358217"/>
            <a:ext cx="2959100" cy="1554893"/>
            <a:chOff x="1512888" y="3268663"/>
            <a:chExt cx="2219325" cy="1166170"/>
          </a:xfrm>
        </p:grpSpPr>
        <p:sp>
          <p:nvSpPr>
            <p:cNvPr id="14" name="矩形 13"/>
            <p:cNvSpPr/>
            <p:nvPr/>
          </p:nvSpPr>
          <p:spPr bwMode="auto">
            <a:xfrm>
              <a:off x="2144713" y="3268663"/>
              <a:ext cx="1584325" cy="188912"/>
            </a:xfrm>
            <a:prstGeom prst="rect">
              <a:avLst/>
            </a:prstGeom>
            <a:solidFill>
              <a:schemeClr val="accent1"/>
            </a:solidFill>
            <a:ln w="12700">
              <a:noFill/>
            </a:ln>
            <a:effectLst>
              <a:outerShdw blurRad="63500" dist="12700" dir="2700000" algn="tl" rotWithShape="0">
                <a:prstClr val="black">
                  <a:alpha val="40000"/>
                </a:prstClr>
              </a:outerShdw>
            </a:effectLst>
          </p:spPr>
          <p:txBody>
            <a:bodyPr/>
            <a:lstStyle/>
            <a:p>
              <a:pPr>
                <a:defRPr/>
              </a:pPr>
              <a:endParaRPr lang="zh-CN" altLang="en-US" sz="2400">
                <a:solidFill>
                  <a:schemeClr val="bg1"/>
                </a:solidFill>
                <a:latin typeface="微软雅黑" panose="020B0503020204020204" pitchFamily="34" charset="-122"/>
                <a:ea typeface="微软雅黑" panose="020B0503020204020204" pitchFamily="34" charset="-122"/>
              </a:endParaRPr>
            </a:p>
          </p:txBody>
        </p:sp>
        <p:sp>
          <p:nvSpPr>
            <p:cNvPr id="15" name="矩形 14"/>
            <p:cNvSpPr/>
            <p:nvPr/>
          </p:nvSpPr>
          <p:spPr bwMode="auto">
            <a:xfrm>
              <a:off x="1512888" y="3568700"/>
              <a:ext cx="2209800" cy="188913"/>
            </a:xfrm>
            <a:prstGeom prst="rect">
              <a:avLst/>
            </a:prstGeom>
            <a:solidFill>
              <a:schemeClr val="accent1"/>
            </a:solidFill>
            <a:ln w="12700">
              <a:noFill/>
            </a:ln>
            <a:effectLst>
              <a:outerShdw blurRad="63500" dist="12700" dir="2700000" algn="tl" rotWithShape="0">
                <a:prstClr val="black">
                  <a:alpha val="40000"/>
                </a:prstClr>
              </a:outerShdw>
            </a:effectLst>
          </p:spPr>
          <p:txBody>
            <a:bodyPr/>
            <a:lstStyle/>
            <a:p>
              <a:pPr>
                <a:defRPr/>
              </a:pPr>
              <a:endParaRPr lang="zh-CN" altLang="en-US" sz="2400">
                <a:solidFill>
                  <a:schemeClr val="bg1"/>
                </a:solidFill>
                <a:latin typeface="微软雅黑" panose="020B0503020204020204" pitchFamily="34" charset="-122"/>
                <a:ea typeface="微软雅黑" panose="020B0503020204020204" pitchFamily="34" charset="-122"/>
              </a:endParaRPr>
            </a:p>
          </p:txBody>
        </p:sp>
        <p:sp>
          <p:nvSpPr>
            <p:cNvPr id="16" name="矩形 15"/>
            <p:cNvSpPr/>
            <p:nvPr/>
          </p:nvSpPr>
          <p:spPr bwMode="auto">
            <a:xfrm>
              <a:off x="1931988" y="3894138"/>
              <a:ext cx="1800225" cy="190500"/>
            </a:xfrm>
            <a:prstGeom prst="rect">
              <a:avLst/>
            </a:prstGeom>
            <a:solidFill>
              <a:schemeClr val="accent1"/>
            </a:solidFill>
            <a:ln w="12700">
              <a:noFill/>
            </a:ln>
            <a:effectLst>
              <a:outerShdw blurRad="63500" dist="12700" dir="2700000" algn="tl" rotWithShape="0">
                <a:prstClr val="black">
                  <a:alpha val="40000"/>
                </a:prstClr>
              </a:outerShdw>
            </a:effectLst>
          </p:spPr>
          <p:txBody>
            <a:bodyPr/>
            <a:lstStyle/>
            <a:p>
              <a:pPr>
                <a:defRPr/>
              </a:pPr>
              <a:endParaRPr lang="zh-CN" altLang="en-US" sz="2400">
                <a:solidFill>
                  <a:schemeClr val="bg1"/>
                </a:solidFill>
                <a:latin typeface="微软雅黑" panose="020B0503020204020204" pitchFamily="34" charset="-122"/>
                <a:ea typeface="微软雅黑" panose="020B0503020204020204" pitchFamily="34" charset="-122"/>
              </a:endParaRPr>
            </a:p>
          </p:txBody>
        </p:sp>
        <p:sp>
          <p:nvSpPr>
            <p:cNvPr id="17" name="TextBox 19"/>
            <p:cNvSpPr txBox="1"/>
            <p:nvPr/>
          </p:nvSpPr>
          <p:spPr bwMode="auto">
            <a:xfrm>
              <a:off x="2409825" y="3268663"/>
              <a:ext cx="1066638" cy="196208"/>
            </a:xfrm>
            <a:prstGeom prst="rect">
              <a:avLst/>
            </a:prstGeom>
            <a:noFill/>
          </p:spPr>
          <p:txBody>
            <a:bodyPr wrap="none">
              <a:spAutoFit/>
            </a:bodyPr>
            <a:lstStyle/>
            <a:p>
              <a:pPr>
                <a:defRPr/>
              </a:pPr>
              <a:r>
                <a:rPr lang="zh-CN" altLang="en-US" sz="1100" dirty="0">
                  <a:solidFill>
                    <a:schemeClr val="bg1"/>
                  </a:solidFill>
                  <a:latin typeface="微软雅黑" panose="020B0503020204020204" pitchFamily="34" charset="-122"/>
                  <a:ea typeface="微软雅黑" panose="020B0503020204020204" pitchFamily="34" charset="-122"/>
                </a:rPr>
                <a:t>对比数据一：</a:t>
              </a:r>
              <a:r>
                <a:rPr lang="en-US" altLang="zh-CN" sz="1100" dirty="0">
                  <a:solidFill>
                    <a:schemeClr val="bg1"/>
                  </a:solidFill>
                  <a:latin typeface="微软雅黑" panose="020B0503020204020204" pitchFamily="34" charset="-122"/>
                  <a:ea typeface="微软雅黑" panose="020B0503020204020204" pitchFamily="34" charset="-122"/>
                </a:rPr>
                <a:t>600</a:t>
              </a:r>
              <a:r>
                <a:rPr lang="zh-CN" altLang="en-US" sz="1100" dirty="0">
                  <a:solidFill>
                    <a:schemeClr val="bg1"/>
                  </a:solidFill>
                  <a:latin typeface="微软雅黑" panose="020B0503020204020204" pitchFamily="34" charset="-122"/>
                  <a:ea typeface="微软雅黑" panose="020B0503020204020204" pitchFamily="34" charset="-122"/>
                </a:rPr>
                <a:t>万</a:t>
              </a:r>
            </a:p>
          </p:txBody>
        </p:sp>
        <p:sp>
          <p:nvSpPr>
            <p:cNvPr id="18" name="TextBox 20"/>
            <p:cNvSpPr txBox="1"/>
            <p:nvPr/>
          </p:nvSpPr>
          <p:spPr bwMode="auto">
            <a:xfrm>
              <a:off x="2409825" y="3568700"/>
              <a:ext cx="1066638" cy="196208"/>
            </a:xfrm>
            <a:prstGeom prst="rect">
              <a:avLst/>
            </a:prstGeom>
            <a:noFill/>
          </p:spPr>
          <p:txBody>
            <a:bodyPr wrap="none">
              <a:spAutoFit/>
            </a:bodyPr>
            <a:lstStyle/>
            <a:p>
              <a:pPr>
                <a:defRPr/>
              </a:pPr>
              <a:r>
                <a:rPr lang="zh-CN" altLang="en-US" sz="1100" dirty="0">
                  <a:solidFill>
                    <a:schemeClr val="bg1"/>
                  </a:solidFill>
                  <a:latin typeface="微软雅黑" panose="020B0503020204020204" pitchFamily="34" charset="-122"/>
                  <a:ea typeface="微软雅黑" panose="020B0503020204020204" pitchFamily="34" charset="-122"/>
                </a:rPr>
                <a:t>对比数据二：</a:t>
              </a:r>
              <a:r>
                <a:rPr lang="en-US" altLang="zh-CN" sz="1100" dirty="0">
                  <a:solidFill>
                    <a:schemeClr val="bg1"/>
                  </a:solidFill>
                  <a:latin typeface="微软雅黑" panose="020B0503020204020204" pitchFamily="34" charset="-122"/>
                  <a:ea typeface="微软雅黑" panose="020B0503020204020204" pitchFamily="34" charset="-122"/>
                </a:rPr>
                <a:t>800</a:t>
              </a:r>
              <a:r>
                <a:rPr lang="zh-CN" altLang="en-US" sz="1100" dirty="0">
                  <a:solidFill>
                    <a:schemeClr val="bg1"/>
                  </a:solidFill>
                  <a:latin typeface="微软雅黑" panose="020B0503020204020204" pitchFamily="34" charset="-122"/>
                  <a:ea typeface="微软雅黑" panose="020B0503020204020204" pitchFamily="34" charset="-122"/>
                </a:rPr>
                <a:t>万</a:t>
              </a:r>
            </a:p>
          </p:txBody>
        </p:sp>
        <p:sp>
          <p:nvSpPr>
            <p:cNvPr id="19" name="TextBox 21"/>
            <p:cNvSpPr txBox="1"/>
            <p:nvPr/>
          </p:nvSpPr>
          <p:spPr bwMode="auto">
            <a:xfrm>
              <a:off x="2409825" y="3898900"/>
              <a:ext cx="1066638" cy="196208"/>
            </a:xfrm>
            <a:prstGeom prst="rect">
              <a:avLst/>
            </a:prstGeom>
            <a:noFill/>
          </p:spPr>
          <p:txBody>
            <a:bodyPr wrap="none">
              <a:spAutoFit/>
            </a:bodyPr>
            <a:lstStyle/>
            <a:p>
              <a:pPr>
                <a:defRPr/>
              </a:pPr>
              <a:r>
                <a:rPr lang="zh-CN" altLang="en-US" sz="1100" dirty="0">
                  <a:solidFill>
                    <a:schemeClr val="bg1"/>
                  </a:solidFill>
                  <a:latin typeface="微软雅黑" panose="020B0503020204020204" pitchFamily="34" charset="-122"/>
                  <a:ea typeface="微软雅黑" panose="020B0503020204020204" pitchFamily="34" charset="-122"/>
                </a:rPr>
                <a:t>对比数据三：</a:t>
              </a:r>
              <a:r>
                <a:rPr lang="en-US" altLang="zh-CN" sz="1100" dirty="0">
                  <a:solidFill>
                    <a:schemeClr val="bg1"/>
                  </a:solidFill>
                  <a:latin typeface="微软雅黑" panose="020B0503020204020204" pitchFamily="34" charset="-122"/>
                  <a:ea typeface="微软雅黑" panose="020B0503020204020204" pitchFamily="34" charset="-122"/>
                </a:rPr>
                <a:t>760</a:t>
              </a:r>
              <a:r>
                <a:rPr lang="zh-CN" altLang="en-US" sz="1100" dirty="0">
                  <a:solidFill>
                    <a:schemeClr val="bg1"/>
                  </a:solidFill>
                  <a:latin typeface="微软雅黑" panose="020B0503020204020204" pitchFamily="34" charset="-122"/>
                  <a:ea typeface="微软雅黑" panose="020B0503020204020204" pitchFamily="34" charset="-122"/>
                </a:rPr>
                <a:t>万</a:t>
              </a:r>
            </a:p>
          </p:txBody>
        </p:sp>
        <p:sp>
          <p:nvSpPr>
            <p:cNvPr id="20" name="矩形 19"/>
            <p:cNvSpPr/>
            <p:nvPr/>
          </p:nvSpPr>
          <p:spPr bwMode="auto">
            <a:xfrm>
              <a:off x="1787525" y="4233863"/>
              <a:ext cx="1944688" cy="188912"/>
            </a:xfrm>
            <a:prstGeom prst="rect">
              <a:avLst/>
            </a:prstGeom>
            <a:solidFill>
              <a:schemeClr val="accent1"/>
            </a:solidFill>
            <a:ln w="12700">
              <a:noFill/>
            </a:ln>
            <a:effectLst>
              <a:outerShdw blurRad="63500" dist="12700" dir="2700000" algn="tl" rotWithShape="0">
                <a:prstClr val="black">
                  <a:alpha val="40000"/>
                </a:prstClr>
              </a:outerShdw>
            </a:effectLst>
          </p:spPr>
          <p:txBody>
            <a:bodyPr/>
            <a:lstStyle/>
            <a:p>
              <a:pPr>
                <a:defRPr/>
              </a:pPr>
              <a:endParaRPr lang="zh-CN" altLang="en-US" sz="2400">
                <a:solidFill>
                  <a:schemeClr val="bg1"/>
                </a:solidFill>
                <a:latin typeface="微软雅黑" panose="020B0503020204020204" pitchFamily="34" charset="-122"/>
                <a:ea typeface="微软雅黑" panose="020B0503020204020204" pitchFamily="34" charset="-122"/>
              </a:endParaRPr>
            </a:p>
          </p:txBody>
        </p:sp>
        <p:sp>
          <p:nvSpPr>
            <p:cNvPr id="21" name="TextBox 21"/>
            <p:cNvSpPr txBox="1"/>
            <p:nvPr/>
          </p:nvSpPr>
          <p:spPr bwMode="auto">
            <a:xfrm>
              <a:off x="2409825" y="4238625"/>
              <a:ext cx="1066638" cy="196208"/>
            </a:xfrm>
            <a:prstGeom prst="rect">
              <a:avLst/>
            </a:prstGeom>
            <a:noFill/>
          </p:spPr>
          <p:txBody>
            <a:bodyPr wrap="none">
              <a:spAutoFit/>
            </a:bodyPr>
            <a:lstStyle/>
            <a:p>
              <a:pPr>
                <a:defRPr/>
              </a:pPr>
              <a:r>
                <a:rPr lang="zh-CN" altLang="en-US" sz="1100" dirty="0">
                  <a:solidFill>
                    <a:schemeClr val="bg1"/>
                  </a:solidFill>
                  <a:latin typeface="微软雅黑" panose="020B0503020204020204" pitchFamily="34" charset="-122"/>
                  <a:ea typeface="微软雅黑" panose="020B0503020204020204" pitchFamily="34" charset="-122"/>
                </a:rPr>
                <a:t>对比数据四：</a:t>
              </a:r>
              <a:r>
                <a:rPr lang="en-US" altLang="zh-CN" sz="1100" dirty="0">
                  <a:solidFill>
                    <a:schemeClr val="bg1"/>
                  </a:solidFill>
                  <a:latin typeface="微软雅黑" panose="020B0503020204020204" pitchFamily="34" charset="-122"/>
                  <a:ea typeface="微软雅黑" panose="020B0503020204020204" pitchFamily="34" charset="-122"/>
                </a:rPr>
                <a:t>550</a:t>
              </a:r>
              <a:r>
                <a:rPr lang="zh-CN" altLang="en-US" sz="1100" dirty="0">
                  <a:solidFill>
                    <a:schemeClr val="bg1"/>
                  </a:solidFill>
                  <a:latin typeface="微软雅黑" panose="020B0503020204020204" pitchFamily="34" charset="-122"/>
                  <a:ea typeface="微软雅黑" panose="020B0503020204020204" pitchFamily="34" charset="-122"/>
                </a:rPr>
                <a:t>万</a:t>
              </a:r>
            </a:p>
          </p:txBody>
        </p:sp>
      </p:grpSp>
      <p:grpSp>
        <p:nvGrpSpPr>
          <p:cNvPr id="22" name="组合 21"/>
          <p:cNvGrpSpPr/>
          <p:nvPr/>
        </p:nvGrpSpPr>
        <p:grpSpPr bwMode="auto">
          <a:xfrm>
            <a:off x="7058554" y="4364568"/>
            <a:ext cx="2959100" cy="1523143"/>
            <a:chOff x="5292725" y="3273425"/>
            <a:chExt cx="2219325" cy="1142357"/>
          </a:xfrm>
        </p:grpSpPr>
        <p:sp>
          <p:nvSpPr>
            <p:cNvPr id="23" name="矩形 22"/>
            <p:cNvSpPr/>
            <p:nvPr/>
          </p:nvSpPr>
          <p:spPr bwMode="auto">
            <a:xfrm>
              <a:off x="5292725" y="3294063"/>
              <a:ext cx="1584325" cy="188912"/>
            </a:xfrm>
            <a:prstGeom prst="rect">
              <a:avLst/>
            </a:prstGeom>
            <a:solidFill>
              <a:schemeClr val="accent2"/>
            </a:solidFill>
            <a:ln w="12700">
              <a:noFill/>
            </a:ln>
            <a:effectLst>
              <a:outerShdw blurRad="63500" dist="12700" dir="2700000" algn="tl" rotWithShape="0">
                <a:prstClr val="black">
                  <a:alpha val="40000"/>
                </a:prstClr>
              </a:outerShdw>
            </a:effectLst>
          </p:spPr>
          <p:txBody>
            <a:bodyPr/>
            <a:lstStyle/>
            <a:p>
              <a:pPr>
                <a:defRPr/>
              </a:pPr>
              <a:endParaRPr lang="zh-CN" altLang="en-US" sz="2400">
                <a:solidFill>
                  <a:schemeClr val="bg1"/>
                </a:solidFill>
                <a:latin typeface="微软雅黑" panose="020B0503020204020204" pitchFamily="34" charset="-122"/>
                <a:ea typeface="微软雅黑" panose="020B0503020204020204" pitchFamily="34" charset="-122"/>
              </a:endParaRPr>
            </a:p>
          </p:txBody>
        </p:sp>
        <p:sp>
          <p:nvSpPr>
            <p:cNvPr id="24" name="矩形 23"/>
            <p:cNvSpPr/>
            <p:nvPr/>
          </p:nvSpPr>
          <p:spPr bwMode="auto">
            <a:xfrm>
              <a:off x="5302250" y="3594100"/>
              <a:ext cx="2209800" cy="188913"/>
            </a:xfrm>
            <a:prstGeom prst="rect">
              <a:avLst/>
            </a:prstGeom>
            <a:solidFill>
              <a:schemeClr val="accent2"/>
            </a:solidFill>
            <a:ln w="12700">
              <a:noFill/>
            </a:ln>
            <a:effectLst>
              <a:outerShdw blurRad="63500" dist="12700" dir="2700000" algn="tl" rotWithShape="0">
                <a:prstClr val="black">
                  <a:alpha val="40000"/>
                </a:prstClr>
              </a:outerShdw>
            </a:effectLst>
          </p:spPr>
          <p:txBody>
            <a:bodyPr/>
            <a:lstStyle/>
            <a:p>
              <a:pPr>
                <a:defRPr/>
              </a:pPr>
              <a:endParaRPr lang="zh-CN" altLang="en-US" sz="2400">
                <a:solidFill>
                  <a:schemeClr val="bg1"/>
                </a:solidFill>
                <a:latin typeface="微软雅黑" panose="020B0503020204020204" pitchFamily="34" charset="-122"/>
                <a:ea typeface="微软雅黑" panose="020B0503020204020204" pitchFamily="34" charset="-122"/>
              </a:endParaRPr>
            </a:p>
          </p:txBody>
        </p:sp>
        <p:sp>
          <p:nvSpPr>
            <p:cNvPr id="25" name="矩形 24"/>
            <p:cNvSpPr/>
            <p:nvPr/>
          </p:nvSpPr>
          <p:spPr bwMode="auto">
            <a:xfrm>
              <a:off x="5292725" y="3911600"/>
              <a:ext cx="1800225" cy="190500"/>
            </a:xfrm>
            <a:prstGeom prst="rect">
              <a:avLst/>
            </a:prstGeom>
            <a:solidFill>
              <a:schemeClr val="accent2"/>
            </a:solidFill>
            <a:ln w="12700">
              <a:noFill/>
            </a:ln>
            <a:effectLst>
              <a:outerShdw blurRad="63500" dist="12700" dir="2700000" algn="tl" rotWithShape="0">
                <a:prstClr val="black">
                  <a:alpha val="40000"/>
                </a:prstClr>
              </a:outerShdw>
            </a:effectLst>
          </p:spPr>
          <p:txBody>
            <a:bodyPr/>
            <a:lstStyle/>
            <a:p>
              <a:pPr>
                <a:defRPr/>
              </a:pPr>
              <a:endParaRPr lang="zh-CN" altLang="en-US" sz="2400">
                <a:solidFill>
                  <a:schemeClr val="bg1"/>
                </a:solidFill>
                <a:latin typeface="微软雅黑" panose="020B0503020204020204" pitchFamily="34" charset="-122"/>
                <a:ea typeface="微软雅黑" panose="020B0503020204020204" pitchFamily="34" charset="-122"/>
              </a:endParaRPr>
            </a:p>
          </p:txBody>
        </p:sp>
        <p:sp>
          <p:nvSpPr>
            <p:cNvPr id="26" name="矩形 25"/>
            <p:cNvSpPr/>
            <p:nvPr/>
          </p:nvSpPr>
          <p:spPr bwMode="auto">
            <a:xfrm>
              <a:off x="5302250" y="4221163"/>
              <a:ext cx="2052638" cy="188912"/>
            </a:xfrm>
            <a:prstGeom prst="rect">
              <a:avLst/>
            </a:prstGeom>
            <a:solidFill>
              <a:schemeClr val="accent2"/>
            </a:solidFill>
            <a:ln w="12700">
              <a:noFill/>
            </a:ln>
            <a:effectLst>
              <a:outerShdw blurRad="63500" dist="12700" dir="2700000" algn="tl" rotWithShape="0">
                <a:prstClr val="black">
                  <a:alpha val="40000"/>
                </a:prstClr>
              </a:outerShdw>
            </a:effectLst>
          </p:spPr>
          <p:txBody>
            <a:bodyPr/>
            <a:lstStyle/>
            <a:p>
              <a:pPr>
                <a:defRPr/>
              </a:pPr>
              <a:endParaRPr lang="zh-CN" altLang="en-US" sz="2400">
                <a:solidFill>
                  <a:schemeClr val="bg1"/>
                </a:solidFill>
                <a:latin typeface="微软雅黑" panose="020B0503020204020204" pitchFamily="34" charset="-122"/>
                <a:ea typeface="微软雅黑" panose="020B0503020204020204" pitchFamily="34" charset="-122"/>
              </a:endParaRPr>
            </a:p>
          </p:txBody>
        </p:sp>
        <p:sp>
          <p:nvSpPr>
            <p:cNvPr id="27" name="TextBox 19"/>
            <p:cNvSpPr txBox="1"/>
            <p:nvPr/>
          </p:nvSpPr>
          <p:spPr bwMode="auto">
            <a:xfrm>
              <a:off x="5508625" y="3273425"/>
              <a:ext cx="1066638" cy="196207"/>
            </a:xfrm>
            <a:prstGeom prst="rect">
              <a:avLst/>
            </a:prstGeom>
            <a:noFill/>
          </p:spPr>
          <p:txBody>
            <a:bodyPr wrap="none">
              <a:spAutoFit/>
            </a:bodyPr>
            <a:lstStyle/>
            <a:p>
              <a:pPr>
                <a:defRPr/>
              </a:pPr>
              <a:r>
                <a:rPr lang="zh-CN" altLang="en-US" sz="1100" dirty="0">
                  <a:solidFill>
                    <a:schemeClr val="bg1"/>
                  </a:solidFill>
                  <a:latin typeface="微软雅黑" panose="020B0503020204020204" pitchFamily="34" charset="-122"/>
                  <a:ea typeface="微软雅黑" panose="020B0503020204020204" pitchFamily="34" charset="-122"/>
                </a:rPr>
                <a:t>对比数据一：</a:t>
              </a:r>
              <a:r>
                <a:rPr lang="en-US" altLang="zh-CN" sz="1100" dirty="0">
                  <a:solidFill>
                    <a:schemeClr val="bg1"/>
                  </a:solidFill>
                  <a:latin typeface="微软雅黑" panose="020B0503020204020204" pitchFamily="34" charset="-122"/>
                  <a:ea typeface="微软雅黑" panose="020B0503020204020204" pitchFamily="34" charset="-122"/>
                </a:rPr>
                <a:t>600</a:t>
              </a:r>
              <a:r>
                <a:rPr lang="zh-CN" altLang="en-US" sz="1100" dirty="0">
                  <a:solidFill>
                    <a:schemeClr val="bg1"/>
                  </a:solidFill>
                  <a:latin typeface="微软雅黑" panose="020B0503020204020204" pitchFamily="34" charset="-122"/>
                  <a:ea typeface="微软雅黑" panose="020B0503020204020204" pitchFamily="34" charset="-122"/>
                </a:rPr>
                <a:t>万</a:t>
              </a:r>
            </a:p>
          </p:txBody>
        </p:sp>
        <p:sp>
          <p:nvSpPr>
            <p:cNvPr id="28" name="TextBox 20"/>
            <p:cNvSpPr txBox="1"/>
            <p:nvPr/>
          </p:nvSpPr>
          <p:spPr bwMode="auto">
            <a:xfrm>
              <a:off x="5508625" y="3589338"/>
              <a:ext cx="1066638" cy="196207"/>
            </a:xfrm>
            <a:prstGeom prst="rect">
              <a:avLst/>
            </a:prstGeom>
            <a:noFill/>
          </p:spPr>
          <p:txBody>
            <a:bodyPr wrap="none">
              <a:spAutoFit/>
            </a:bodyPr>
            <a:lstStyle/>
            <a:p>
              <a:pPr>
                <a:defRPr/>
              </a:pPr>
              <a:r>
                <a:rPr lang="zh-CN" altLang="en-US" sz="1100" dirty="0">
                  <a:solidFill>
                    <a:schemeClr val="bg1"/>
                  </a:solidFill>
                  <a:latin typeface="微软雅黑" panose="020B0503020204020204" pitchFamily="34" charset="-122"/>
                  <a:ea typeface="微软雅黑" panose="020B0503020204020204" pitchFamily="34" charset="-122"/>
                </a:rPr>
                <a:t>对比数据二：</a:t>
              </a:r>
              <a:r>
                <a:rPr lang="en-US" altLang="zh-CN" sz="1100" dirty="0">
                  <a:solidFill>
                    <a:schemeClr val="bg1"/>
                  </a:solidFill>
                  <a:latin typeface="微软雅黑" panose="020B0503020204020204" pitchFamily="34" charset="-122"/>
                  <a:ea typeface="微软雅黑" panose="020B0503020204020204" pitchFamily="34" charset="-122"/>
                </a:rPr>
                <a:t>800</a:t>
              </a:r>
              <a:r>
                <a:rPr lang="zh-CN" altLang="en-US" sz="1100" dirty="0">
                  <a:solidFill>
                    <a:schemeClr val="bg1"/>
                  </a:solidFill>
                  <a:latin typeface="微软雅黑" panose="020B0503020204020204" pitchFamily="34" charset="-122"/>
                  <a:ea typeface="微软雅黑" panose="020B0503020204020204" pitchFamily="34" charset="-122"/>
                </a:rPr>
                <a:t>万</a:t>
              </a:r>
            </a:p>
          </p:txBody>
        </p:sp>
        <p:sp>
          <p:nvSpPr>
            <p:cNvPr id="29" name="TextBox 21"/>
            <p:cNvSpPr txBox="1"/>
            <p:nvPr/>
          </p:nvSpPr>
          <p:spPr bwMode="auto">
            <a:xfrm>
              <a:off x="5508625" y="3911600"/>
              <a:ext cx="1066638" cy="196207"/>
            </a:xfrm>
            <a:prstGeom prst="rect">
              <a:avLst/>
            </a:prstGeom>
            <a:noFill/>
          </p:spPr>
          <p:txBody>
            <a:bodyPr wrap="none">
              <a:spAutoFit/>
            </a:bodyPr>
            <a:lstStyle/>
            <a:p>
              <a:pPr>
                <a:defRPr/>
              </a:pPr>
              <a:r>
                <a:rPr lang="zh-CN" altLang="en-US" sz="1100" dirty="0">
                  <a:solidFill>
                    <a:schemeClr val="bg1"/>
                  </a:solidFill>
                  <a:latin typeface="微软雅黑" panose="020B0503020204020204" pitchFamily="34" charset="-122"/>
                  <a:ea typeface="微软雅黑" panose="020B0503020204020204" pitchFamily="34" charset="-122"/>
                </a:rPr>
                <a:t>对比数据三：</a:t>
              </a:r>
              <a:r>
                <a:rPr lang="en-US" altLang="zh-CN" sz="1100" dirty="0">
                  <a:solidFill>
                    <a:schemeClr val="bg1"/>
                  </a:solidFill>
                  <a:latin typeface="微软雅黑" panose="020B0503020204020204" pitchFamily="34" charset="-122"/>
                  <a:ea typeface="微软雅黑" panose="020B0503020204020204" pitchFamily="34" charset="-122"/>
                </a:rPr>
                <a:t>760</a:t>
              </a:r>
              <a:r>
                <a:rPr lang="zh-CN" altLang="en-US" sz="1100" dirty="0">
                  <a:solidFill>
                    <a:schemeClr val="bg1"/>
                  </a:solidFill>
                  <a:latin typeface="微软雅黑" panose="020B0503020204020204" pitchFamily="34" charset="-122"/>
                  <a:ea typeface="微软雅黑" panose="020B0503020204020204" pitchFamily="34" charset="-122"/>
                </a:rPr>
                <a:t>万</a:t>
              </a:r>
            </a:p>
          </p:txBody>
        </p:sp>
        <p:sp>
          <p:nvSpPr>
            <p:cNvPr id="30" name="TextBox 21"/>
            <p:cNvSpPr txBox="1"/>
            <p:nvPr/>
          </p:nvSpPr>
          <p:spPr bwMode="auto">
            <a:xfrm>
              <a:off x="5508625" y="4219575"/>
              <a:ext cx="1066638" cy="196207"/>
            </a:xfrm>
            <a:prstGeom prst="rect">
              <a:avLst/>
            </a:prstGeom>
            <a:noFill/>
          </p:spPr>
          <p:txBody>
            <a:bodyPr wrap="none">
              <a:spAutoFit/>
            </a:bodyPr>
            <a:lstStyle/>
            <a:p>
              <a:pPr>
                <a:defRPr/>
              </a:pPr>
              <a:r>
                <a:rPr lang="zh-CN" altLang="en-US" sz="1100" dirty="0">
                  <a:solidFill>
                    <a:schemeClr val="bg1"/>
                  </a:solidFill>
                  <a:latin typeface="微软雅黑" panose="020B0503020204020204" pitchFamily="34" charset="-122"/>
                  <a:ea typeface="微软雅黑" panose="020B0503020204020204" pitchFamily="34" charset="-122"/>
                </a:rPr>
                <a:t>对比数据四：</a:t>
              </a:r>
              <a:r>
                <a:rPr lang="en-US" altLang="zh-CN" sz="1100" dirty="0">
                  <a:solidFill>
                    <a:schemeClr val="bg1"/>
                  </a:solidFill>
                  <a:latin typeface="微软雅黑" panose="020B0503020204020204" pitchFamily="34" charset="-122"/>
                  <a:ea typeface="微软雅黑" panose="020B0503020204020204" pitchFamily="34" charset="-122"/>
                </a:rPr>
                <a:t>550</a:t>
              </a:r>
              <a:r>
                <a:rPr lang="zh-CN" altLang="en-US" sz="1100" dirty="0">
                  <a:solidFill>
                    <a:schemeClr val="bg1"/>
                  </a:solidFill>
                  <a:latin typeface="微软雅黑" panose="020B0503020204020204" pitchFamily="34" charset="-122"/>
                  <a:ea typeface="微软雅黑" panose="020B0503020204020204" pitchFamily="34" charset="-122"/>
                </a:rPr>
                <a:t>万</a:t>
              </a:r>
            </a:p>
          </p:txBody>
        </p:sp>
      </p:grpSp>
      <p:grpSp>
        <p:nvGrpSpPr>
          <p:cNvPr id="31" name="组合 30"/>
          <p:cNvGrpSpPr/>
          <p:nvPr/>
        </p:nvGrpSpPr>
        <p:grpSpPr bwMode="auto">
          <a:xfrm>
            <a:off x="5627687" y="3005668"/>
            <a:ext cx="939800" cy="941918"/>
            <a:chOff x="4219575" y="2254250"/>
            <a:chExt cx="704850" cy="706438"/>
          </a:xfrm>
        </p:grpSpPr>
        <p:sp>
          <p:nvSpPr>
            <p:cNvPr id="32" name="椭圆 31"/>
            <p:cNvSpPr/>
            <p:nvPr/>
          </p:nvSpPr>
          <p:spPr>
            <a:xfrm>
              <a:off x="4219575" y="2254250"/>
              <a:ext cx="704850" cy="706438"/>
            </a:xfrm>
            <a:prstGeom prst="ellipse">
              <a:avLst/>
            </a:prstGeom>
            <a:solidFill>
              <a:schemeClr val="tx2"/>
            </a:solidFill>
            <a:ln w="15875">
              <a:noFill/>
            </a:ln>
            <a:effectLst>
              <a:outerShdw blurRad="63500" dist="254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33" name="文本框 32"/>
            <p:cNvSpPr txBox="1"/>
            <p:nvPr/>
          </p:nvSpPr>
          <p:spPr>
            <a:xfrm>
              <a:off x="4298950" y="2397125"/>
              <a:ext cx="546100" cy="377074"/>
            </a:xfrm>
            <a:prstGeom prst="rect">
              <a:avLst/>
            </a:prstGeom>
            <a:noFill/>
          </p:spPr>
          <p:txBody>
            <a:bodyPr>
              <a:spAutoFit/>
            </a:bodyPr>
            <a:lstStyle/>
            <a:p>
              <a:pPr algn="ctr">
                <a:defRPr/>
              </a:pPr>
              <a:r>
                <a:rPr lang="en-US" altLang="zh-CN" sz="2667" dirty="0">
                  <a:solidFill>
                    <a:schemeClr val="bg1"/>
                  </a:solidFill>
                  <a:latin typeface="微软雅黑" panose="020B0503020204020204" pitchFamily="34" charset="-122"/>
                  <a:ea typeface="微软雅黑" panose="020B0503020204020204" pitchFamily="34" charset="-122"/>
                </a:rPr>
                <a:t>VS</a:t>
              </a:r>
              <a:endParaRPr lang="zh-CN" altLang="en-US" sz="2667" dirty="0">
                <a:solidFill>
                  <a:schemeClr val="bg1"/>
                </a:solidFill>
                <a:latin typeface="微软雅黑" panose="020B0503020204020204" pitchFamily="34" charset="-122"/>
                <a:ea typeface="微软雅黑" panose="020B0503020204020204" pitchFamily="34" charset="-122"/>
              </a:endParaRPr>
            </a:p>
          </p:txBody>
        </p:sp>
      </p:grpSp>
      <p:sp>
        <p:nvSpPr>
          <p:cNvPr id="34" name="TextBox 42"/>
          <p:cNvSpPr txBox="1"/>
          <p:nvPr/>
        </p:nvSpPr>
        <p:spPr>
          <a:xfrm>
            <a:off x="4678590" y="404664"/>
            <a:ext cx="2727080" cy="400110"/>
          </a:xfrm>
          <a:prstGeom prst="rect">
            <a:avLst/>
          </a:prstGeom>
          <a:noFill/>
        </p:spPr>
        <p:txBody>
          <a:bodyPr wrap="square" rtlCol="0">
            <a:spAutoFit/>
          </a:bodyPr>
          <a:lstStyle/>
          <a:p>
            <a:pPr algn="ct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添加您的标题文本</a:t>
            </a:r>
          </a:p>
        </p:txBody>
      </p:sp>
      <p:cxnSp>
        <p:nvCxnSpPr>
          <p:cNvPr id="35" name="直接连接符​​ 14"/>
          <p:cNvCxnSpPr/>
          <p:nvPr/>
        </p:nvCxnSpPr>
        <p:spPr>
          <a:xfrm>
            <a:off x="8005083" y="624880"/>
            <a:ext cx="4077013"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36" name="直接连接符​​ 14"/>
          <p:cNvCxnSpPr/>
          <p:nvPr/>
        </p:nvCxnSpPr>
        <p:spPr>
          <a:xfrm>
            <a:off x="120923" y="624880"/>
            <a:ext cx="4077013"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1731986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 calcmode="lin" valueType="num">
                                      <p:cBhvr>
                                        <p:cTn id="9" dur="500" fill="hold"/>
                                        <p:tgtEl>
                                          <p:spTgt spid="31"/>
                                        </p:tgtEl>
                                        <p:attrNameLst>
                                          <p:attrName>style.rotation</p:attrName>
                                        </p:attrNameLst>
                                      </p:cBhvr>
                                      <p:tavLst>
                                        <p:tav tm="0">
                                          <p:val>
                                            <p:fltVal val="360"/>
                                          </p:val>
                                        </p:tav>
                                        <p:tav tm="100000">
                                          <p:val>
                                            <p:fltVal val="0"/>
                                          </p:val>
                                        </p:tav>
                                      </p:tavLst>
                                    </p:anim>
                                    <p:animEffect transition="in" filter="fade">
                                      <p:cBhvr>
                                        <p:cTn id="10" dur="500"/>
                                        <p:tgtEl>
                                          <p:spTgt spid="31"/>
                                        </p:tgtEl>
                                      </p:cBhvr>
                                    </p:animEffect>
                                  </p:childTnLst>
                                </p:cTn>
                              </p:par>
                            </p:childTnLst>
                          </p:cTn>
                        </p:par>
                        <p:par>
                          <p:cTn id="11" fill="hold">
                            <p:stCondLst>
                              <p:cond delay="500"/>
                            </p:stCondLst>
                            <p:childTnLst>
                              <p:par>
                                <p:cTn id="12" presetID="22" presetClass="entr" presetSubtype="1" fill="hold" nodeType="after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wipe(up)">
                                      <p:cBhvr>
                                        <p:cTn id="14" dur="500"/>
                                        <p:tgtEl>
                                          <p:spTgt spid="8"/>
                                        </p:tgtEl>
                                      </p:cBhvr>
                                    </p:animEffect>
                                  </p:childTnLst>
                                </p:cTn>
                              </p:par>
                            </p:childTnLst>
                          </p:cTn>
                        </p:par>
                        <p:par>
                          <p:cTn id="15" fill="hold">
                            <p:stCondLst>
                              <p:cond delay="1000"/>
                            </p:stCondLst>
                            <p:childTnLst>
                              <p:par>
                                <p:cTn id="16" presetID="2" presetClass="entr" presetSubtype="8" decel="80000" fill="hold" grpId="0" nodeType="after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additive="base">
                                        <p:cTn id="18" dur="500" fill="hold"/>
                                        <p:tgtEl>
                                          <p:spTgt spid="10"/>
                                        </p:tgtEl>
                                        <p:attrNameLst>
                                          <p:attrName>ppt_x</p:attrName>
                                        </p:attrNameLst>
                                      </p:cBhvr>
                                      <p:tavLst>
                                        <p:tav tm="0">
                                          <p:val>
                                            <p:strVal val="0-#ppt_w/2"/>
                                          </p:val>
                                        </p:tav>
                                        <p:tav tm="100000">
                                          <p:val>
                                            <p:strVal val="#ppt_x"/>
                                          </p:val>
                                        </p:tav>
                                      </p:tavLst>
                                    </p:anim>
                                    <p:anim calcmode="lin" valueType="num">
                                      <p:cBhvr additive="base">
                                        <p:cTn id="19" dur="500" fill="hold"/>
                                        <p:tgtEl>
                                          <p:spTgt spid="10"/>
                                        </p:tgtEl>
                                        <p:attrNameLst>
                                          <p:attrName>ppt_y</p:attrName>
                                        </p:attrNameLst>
                                      </p:cBhvr>
                                      <p:tavLst>
                                        <p:tav tm="0">
                                          <p:val>
                                            <p:strVal val="#ppt_y"/>
                                          </p:val>
                                        </p:tav>
                                        <p:tav tm="100000">
                                          <p:val>
                                            <p:strVal val="#ppt_y"/>
                                          </p:val>
                                        </p:tav>
                                      </p:tavLst>
                                    </p:anim>
                                  </p:childTnLst>
                                </p:cTn>
                              </p:par>
                              <p:par>
                                <p:cTn id="20" presetID="2" presetClass="entr" presetSubtype="2" decel="80000"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500" fill="hold"/>
                                        <p:tgtEl>
                                          <p:spTgt spid="11"/>
                                        </p:tgtEl>
                                        <p:attrNameLst>
                                          <p:attrName>ppt_x</p:attrName>
                                        </p:attrNameLst>
                                      </p:cBhvr>
                                      <p:tavLst>
                                        <p:tav tm="0">
                                          <p:val>
                                            <p:strVal val="1+#ppt_w/2"/>
                                          </p:val>
                                        </p:tav>
                                        <p:tav tm="100000">
                                          <p:val>
                                            <p:strVal val="#ppt_x"/>
                                          </p:val>
                                        </p:tav>
                                      </p:tavLst>
                                    </p:anim>
                                    <p:anim calcmode="lin" valueType="num">
                                      <p:cBhvr additive="base">
                                        <p:cTn id="23" dur="500" fill="hold"/>
                                        <p:tgtEl>
                                          <p:spTgt spid="11"/>
                                        </p:tgtEl>
                                        <p:attrNameLst>
                                          <p:attrName>ppt_y</p:attrName>
                                        </p:attrNameLst>
                                      </p:cBhvr>
                                      <p:tavLst>
                                        <p:tav tm="0">
                                          <p:val>
                                            <p:strVal val="#ppt_y"/>
                                          </p:val>
                                        </p:tav>
                                        <p:tav tm="100000">
                                          <p:val>
                                            <p:strVal val="#ppt_y"/>
                                          </p:val>
                                        </p:tav>
                                      </p:tavLst>
                                    </p:anim>
                                  </p:childTnLst>
                                </p:cTn>
                              </p:par>
                              <p:par>
                                <p:cTn id="24" presetID="2" presetClass="entr" presetSubtype="8" decel="80000" fill="hold" grpId="0" nodeType="withEffect">
                                  <p:stCondLst>
                                    <p:cond delay="150"/>
                                  </p:stCondLst>
                                  <p:childTnLst>
                                    <p:set>
                                      <p:cBhvr>
                                        <p:cTn id="25" dur="1" fill="hold">
                                          <p:stCondLst>
                                            <p:cond delay="0"/>
                                          </p:stCondLst>
                                        </p:cTn>
                                        <p:tgtEl>
                                          <p:spTgt spid="9"/>
                                        </p:tgtEl>
                                        <p:attrNameLst>
                                          <p:attrName>style.visibility</p:attrName>
                                        </p:attrNameLst>
                                      </p:cBhvr>
                                      <p:to>
                                        <p:strVal val="visible"/>
                                      </p:to>
                                    </p:set>
                                    <p:anim calcmode="lin" valueType="num">
                                      <p:cBhvr additive="base">
                                        <p:cTn id="26" dur="500" fill="hold"/>
                                        <p:tgtEl>
                                          <p:spTgt spid="9"/>
                                        </p:tgtEl>
                                        <p:attrNameLst>
                                          <p:attrName>ppt_x</p:attrName>
                                        </p:attrNameLst>
                                      </p:cBhvr>
                                      <p:tavLst>
                                        <p:tav tm="0">
                                          <p:val>
                                            <p:strVal val="0-#ppt_w/2"/>
                                          </p:val>
                                        </p:tav>
                                        <p:tav tm="100000">
                                          <p:val>
                                            <p:strVal val="#ppt_x"/>
                                          </p:val>
                                        </p:tav>
                                      </p:tavLst>
                                    </p:anim>
                                    <p:anim calcmode="lin" valueType="num">
                                      <p:cBhvr additive="base">
                                        <p:cTn id="27" dur="500" fill="hold"/>
                                        <p:tgtEl>
                                          <p:spTgt spid="9"/>
                                        </p:tgtEl>
                                        <p:attrNameLst>
                                          <p:attrName>ppt_y</p:attrName>
                                        </p:attrNameLst>
                                      </p:cBhvr>
                                      <p:tavLst>
                                        <p:tav tm="0">
                                          <p:val>
                                            <p:strVal val="#ppt_y"/>
                                          </p:val>
                                        </p:tav>
                                        <p:tav tm="100000">
                                          <p:val>
                                            <p:strVal val="#ppt_y"/>
                                          </p:val>
                                        </p:tav>
                                      </p:tavLst>
                                    </p:anim>
                                  </p:childTnLst>
                                </p:cTn>
                              </p:par>
                              <p:par>
                                <p:cTn id="28" presetID="2" presetClass="entr" presetSubtype="2" decel="80000" fill="hold" grpId="0" nodeType="withEffect">
                                  <p:stCondLst>
                                    <p:cond delay="150"/>
                                  </p:stCondLst>
                                  <p:childTnLst>
                                    <p:set>
                                      <p:cBhvr>
                                        <p:cTn id="29" dur="1" fill="hold">
                                          <p:stCondLst>
                                            <p:cond delay="0"/>
                                          </p:stCondLst>
                                        </p:cTn>
                                        <p:tgtEl>
                                          <p:spTgt spid="12"/>
                                        </p:tgtEl>
                                        <p:attrNameLst>
                                          <p:attrName>style.visibility</p:attrName>
                                        </p:attrNameLst>
                                      </p:cBhvr>
                                      <p:to>
                                        <p:strVal val="visible"/>
                                      </p:to>
                                    </p:set>
                                    <p:anim calcmode="lin" valueType="num">
                                      <p:cBhvr additive="base">
                                        <p:cTn id="30" dur="500" fill="hold"/>
                                        <p:tgtEl>
                                          <p:spTgt spid="12"/>
                                        </p:tgtEl>
                                        <p:attrNameLst>
                                          <p:attrName>ppt_x</p:attrName>
                                        </p:attrNameLst>
                                      </p:cBhvr>
                                      <p:tavLst>
                                        <p:tav tm="0">
                                          <p:val>
                                            <p:strVal val="1+#ppt_w/2"/>
                                          </p:val>
                                        </p:tav>
                                        <p:tav tm="100000">
                                          <p:val>
                                            <p:strVal val="#ppt_x"/>
                                          </p:val>
                                        </p:tav>
                                      </p:tavLst>
                                    </p:anim>
                                    <p:anim calcmode="lin" valueType="num">
                                      <p:cBhvr additive="base">
                                        <p:cTn id="31" dur="500" fill="hold"/>
                                        <p:tgtEl>
                                          <p:spTgt spid="12"/>
                                        </p:tgtEl>
                                        <p:attrNameLst>
                                          <p:attrName>ppt_y</p:attrName>
                                        </p:attrNameLst>
                                      </p:cBhvr>
                                      <p:tavLst>
                                        <p:tav tm="0">
                                          <p:val>
                                            <p:strVal val="#ppt_y"/>
                                          </p:val>
                                        </p:tav>
                                        <p:tav tm="100000">
                                          <p:val>
                                            <p:strVal val="#ppt_y"/>
                                          </p:val>
                                        </p:tav>
                                      </p:tavLst>
                                    </p:anim>
                                  </p:childTnLst>
                                </p:cTn>
                              </p:par>
                            </p:childTnLst>
                          </p:cTn>
                        </p:par>
                        <p:par>
                          <p:cTn id="32" fill="hold">
                            <p:stCondLst>
                              <p:cond delay="1650"/>
                            </p:stCondLst>
                            <p:childTnLst>
                              <p:par>
                                <p:cTn id="33" presetID="22" presetClass="entr" presetSubtype="2" fill="hold"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wipe(right)">
                                      <p:cBhvr>
                                        <p:cTn id="35" dur="500"/>
                                        <p:tgtEl>
                                          <p:spTgt spid="13"/>
                                        </p:tgtEl>
                                      </p:cBhvr>
                                    </p:animEffect>
                                  </p:childTnLst>
                                </p:cTn>
                              </p:par>
                              <p:par>
                                <p:cTn id="36" presetID="22" presetClass="entr" presetSubtype="8" fill="hold" nodeType="withEffect">
                                  <p:stCondLst>
                                    <p:cond delay="0"/>
                                  </p:stCondLst>
                                  <p:childTnLst>
                                    <p:set>
                                      <p:cBhvr>
                                        <p:cTn id="37" dur="1" fill="hold">
                                          <p:stCondLst>
                                            <p:cond delay="0"/>
                                          </p:stCondLst>
                                        </p:cTn>
                                        <p:tgtEl>
                                          <p:spTgt spid="22"/>
                                        </p:tgtEl>
                                        <p:attrNameLst>
                                          <p:attrName>style.visibility</p:attrName>
                                        </p:attrNameLst>
                                      </p:cBhvr>
                                      <p:to>
                                        <p:strVal val="visible"/>
                                      </p:to>
                                    </p:set>
                                    <p:animEffect transition="in" filter="wipe(left)">
                                      <p:cBhvr>
                                        <p:cTn id="3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椭圆 30"/>
          <p:cNvSpPr>
            <a:spLocks noChangeArrowheads="1"/>
          </p:cNvSpPr>
          <p:nvPr/>
        </p:nvSpPr>
        <p:spPr bwMode="auto">
          <a:xfrm rot="18900000">
            <a:off x="5471055" y="2120902"/>
            <a:ext cx="1246717" cy="1782233"/>
          </a:xfrm>
          <a:custGeom>
            <a:avLst/>
            <a:gdLst>
              <a:gd name="T0" fmla="*/ 931847 w 936104"/>
              <a:gd name="T1" fmla="*/ 200204 h 1337481"/>
              <a:gd name="T2" fmla="*/ 931847 w 936104"/>
              <a:gd name="T3" fmla="*/ 491164 h 1337481"/>
              <a:gd name="T4" fmla="*/ 896006 w 936104"/>
              <a:gd name="T5" fmla="*/ 487543 h 1337481"/>
              <a:gd name="T6" fmla="*/ 716806 w 936104"/>
              <a:gd name="T7" fmla="*/ 667129 h 1337481"/>
              <a:gd name="T8" fmla="*/ 896006 w 936104"/>
              <a:gd name="T9" fmla="*/ 846716 h 1337481"/>
              <a:gd name="T10" fmla="*/ 931847 w 936104"/>
              <a:gd name="T11" fmla="*/ 843096 h 1337481"/>
              <a:gd name="T12" fmla="*/ 931847 w 936104"/>
              <a:gd name="T13" fmla="*/ 1134054 h 1337481"/>
              <a:gd name="T14" fmla="*/ 564309 w 936104"/>
              <a:gd name="T15" fmla="*/ 1134054 h 1337481"/>
              <a:gd name="T16" fmla="*/ 591365 w 936104"/>
              <a:gd name="T17" fmla="*/ 1208549 h 1337481"/>
              <a:gd name="T18" fmla="*/ 465924 w 936104"/>
              <a:gd name="T19" fmla="*/ 1334259 h 1337481"/>
              <a:gd name="T20" fmla="*/ 340483 w 936104"/>
              <a:gd name="T21" fmla="*/ 1208549 h 1337481"/>
              <a:gd name="T22" fmla="*/ 367539 w 936104"/>
              <a:gd name="T23" fmla="*/ 1134054 h 1337481"/>
              <a:gd name="T24" fmla="*/ 0 w 936104"/>
              <a:gd name="T25" fmla="*/ 1134054 h 1337481"/>
              <a:gd name="T26" fmla="*/ 0 w 936104"/>
              <a:gd name="T27" fmla="*/ 843096 h 1337481"/>
              <a:gd name="T28" fmla="*/ 35840 w 936104"/>
              <a:gd name="T29" fmla="*/ 846716 h 1337481"/>
              <a:gd name="T30" fmla="*/ 215042 w 936104"/>
              <a:gd name="T31" fmla="*/ 667129 h 1337481"/>
              <a:gd name="T32" fmla="*/ 35840 w 936104"/>
              <a:gd name="T33" fmla="*/ 487543 h 1337481"/>
              <a:gd name="T34" fmla="*/ 0 w 936104"/>
              <a:gd name="T35" fmla="*/ 491164 h 1337481"/>
              <a:gd name="T36" fmla="*/ 0 w 936104"/>
              <a:gd name="T37" fmla="*/ 200204 h 1337481"/>
              <a:gd name="T38" fmla="*/ 367538 w 936104"/>
              <a:gd name="T39" fmla="*/ 200204 h 1337481"/>
              <a:gd name="T40" fmla="*/ 340482 w 936104"/>
              <a:gd name="T41" fmla="*/ 125710 h 1337481"/>
              <a:gd name="T42" fmla="*/ 465923 w 936104"/>
              <a:gd name="T43" fmla="*/ 0 h 1337481"/>
              <a:gd name="T44" fmla="*/ 591364 w 936104"/>
              <a:gd name="T45" fmla="*/ 125710 h 1337481"/>
              <a:gd name="T46" fmla="*/ 564309 w 936104"/>
              <a:gd name="T47" fmla="*/ 200204 h 1337481"/>
              <a:gd name="T48" fmla="*/ 931847 w 936104"/>
              <a:gd name="T49" fmla="*/ 200204 h 133748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936104"/>
              <a:gd name="T76" fmla="*/ 0 h 1337481"/>
              <a:gd name="T77" fmla="*/ 936104 w 936104"/>
              <a:gd name="T78" fmla="*/ 1337481 h 1337481"/>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936104" h="1337481">
                <a:moveTo>
                  <a:pt x="936104" y="200688"/>
                </a:moveTo>
                <a:lnTo>
                  <a:pt x="936104" y="492350"/>
                </a:lnTo>
                <a:lnTo>
                  <a:pt x="900100" y="488720"/>
                </a:lnTo>
                <a:cubicBezTo>
                  <a:pt x="800678" y="488720"/>
                  <a:pt x="720080" y="569318"/>
                  <a:pt x="720080" y="668740"/>
                </a:cubicBezTo>
                <a:cubicBezTo>
                  <a:pt x="720080" y="768162"/>
                  <a:pt x="800678" y="848760"/>
                  <a:pt x="900100" y="848760"/>
                </a:cubicBezTo>
                <a:cubicBezTo>
                  <a:pt x="912432" y="848760"/>
                  <a:pt x="924475" y="847520"/>
                  <a:pt x="936104" y="845131"/>
                </a:cubicBezTo>
                <a:lnTo>
                  <a:pt x="936104" y="1136792"/>
                </a:lnTo>
                <a:lnTo>
                  <a:pt x="566887" y="1136792"/>
                </a:lnTo>
                <a:cubicBezTo>
                  <a:pt x="584584" y="1156619"/>
                  <a:pt x="594066" y="1182936"/>
                  <a:pt x="594066" y="1211467"/>
                </a:cubicBezTo>
                <a:cubicBezTo>
                  <a:pt x="594066" y="1281063"/>
                  <a:pt x="537648" y="1337481"/>
                  <a:pt x="468052" y="1337481"/>
                </a:cubicBezTo>
                <a:cubicBezTo>
                  <a:pt x="398456" y="1337481"/>
                  <a:pt x="342038" y="1281063"/>
                  <a:pt x="342038" y="1211467"/>
                </a:cubicBezTo>
                <a:cubicBezTo>
                  <a:pt x="342038" y="1182936"/>
                  <a:pt x="351520" y="1156619"/>
                  <a:pt x="369217" y="1136792"/>
                </a:cubicBezTo>
                <a:lnTo>
                  <a:pt x="0" y="1136792"/>
                </a:lnTo>
                <a:lnTo>
                  <a:pt x="0" y="845131"/>
                </a:lnTo>
                <a:lnTo>
                  <a:pt x="36004" y="848760"/>
                </a:lnTo>
                <a:cubicBezTo>
                  <a:pt x="135426" y="848760"/>
                  <a:pt x="216024" y="768162"/>
                  <a:pt x="216024" y="668740"/>
                </a:cubicBezTo>
                <a:cubicBezTo>
                  <a:pt x="216024" y="569318"/>
                  <a:pt x="135426" y="488720"/>
                  <a:pt x="36004" y="488720"/>
                </a:cubicBezTo>
                <a:cubicBezTo>
                  <a:pt x="23672" y="488720"/>
                  <a:pt x="11630" y="489960"/>
                  <a:pt x="0" y="492350"/>
                </a:cubicBezTo>
                <a:lnTo>
                  <a:pt x="0" y="200688"/>
                </a:lnTo>
                <a:lnTo>
                  <a:pt x="369216" y="200688"/>
                </a:lnTo>
                <a:cubicBezTo>
                  <a:pt x="351519" y="180862"/>
                  <a:pt x="342037" y="154545"/>
                  <a:pt x="342037" y="126014"/>
                </a:cubicBezTo>
                <a:cubicBezTo>
                  <a:pt x="342037" y="56418"/>
                  <a:pt x="398455" y="0"/>
                  <a:pt x="468051" y="0"/>
                </a:cubicBezTo>
                <a:cubicBezTo>
                  <a:pt x="537647" y="0"/>
                  <a:pt x="594065" y="56418"/>
                  <a:pt x="594065" y="126014"/>
                </a:cubicBezTo>
                <a:cubicBezTo>
                  <a:pt x="594065" y="154545"/>
                  <a:pt x="584583" y="180862"/>
                  <a:pt x="566887" y="200688"/>
                </a:cubicBezTo>
                <a:lnTo>
                  <a:pt x="936104" y="200688"/>
                </a:lnTo>
                <a:close/>
              </a:path>
            </a:pathLst>
          </a:custGeom>
          <a:solidFill>
            <a:schemeClr val="accent3"/>
          </a:solidFill>
          <a:ln>
            <a:noFill/>
          </a:ln>
        </p:spPr>
        <p:txBody>
          <a:bodyPr anchor="ctr"/>
          <a:lstStyle/>
          <a:p>
            <a:endParaRPr lang="zh-CN" altLang="en-US" sz="2400">
              <a:solidFill>
                <a:schemeClr val="tx1">
                  <a:lumMod val="85000"/>
                  <a:lumOff val="15000"/>
                </a:schemeClr>
              </a:solidFill>
            </a:endParaRPr>
          </a:p>
        </p:txBody>
      </p:sp>
      <p:sp>
        <p:nvSpPr>
          <p:cNvPr id="9" name="椭圆 30"/>
          <p:cNvSpPr>
            <a:spLocks noChangeArrowheads="1"/>
          </p:cNvSpPr>
          <p:nvPr/>
        </p:nvSpPr>
        <p:spPr bwMode="auto">
          <a:xfrm rot="2700000">
            <a:off x="4546073" y="3039535"/>
            <a:ext cx="1248833" cy="1782233"/>
          </a:xfrm>
          <a:custGeom>
            <a:avLst/>
            <a:gdLst>
              <a:gd name="T0" fmla="*/ 938190 w 936104"/>
              <a:gd name="T1" fmla="*/ 200204 h 1337481"/>
              <a:gd name="T2" fmla="*/ 938190 w 936104"/>
              <a:gd name="T3" fmla="*/ 491164 h 1337481"/>
              <a:gd name="T4" fmla="*/ 902106 w 936104"/>
              <a:gd name="T5" fmla="*/ 487543 h 1337481"/>
              <a:gd name="T6" fmla="*/ 721684 w 936104"/>
              <a:gd name="T7" fmla="*/ 667129 h 1337481"/>
              <a:gd name="T8" fmla="*/ 902106 w 936104"/>
              <a:gd name="T9" fmla="*/ 846716 h 1337481"/>
              <a:gd name="T10" fmla="*/ 938190 w 936104"/>
              <a:gd name="T11" fmla="*/ 843096 h 1337481"/>
              <a:gd name="T12" fmla="*/ 938190 w 936104"/>
              <a:gd name="T13" fmla="*/ 1134054 h 1337481"/>
              <a:gd name="T14" fmla="*/ 568151 w 936104"/>
              <a:gd name="T15" fmla="*/ 1134054 h 1337481"/>
              <a:gd name="T16" fmla="*/ 595390 w 936104"/>
              <a:gd name="T17" fmla="*/ 1208549 h 1337481"/>
              <a:gd name="T18" fmla="*/ 469096 w 936104"/>
              <a:gd name="T19" fmla="*/ 1334259 h 1337481"/>
              <a:gd name="T20" fmla="*/ 342800 w 936104"/>
              <a:gd name="T21" fmla="*/ 1208549 h 1337481"/>
              <a:gd name="T22" fmla="*/ 370040 w 936104"/>
              <a:gd name="T23" fmla="*/ 1134054 h 1337481"/>
              <a:gd name="T24" fmla="*/ 0 w 936104"/>
              <a:gd name="T25" fmla="*/ 1134054 h 1337481"/>
              <a:gd name="T26" fmla="*/ 0 w 936104"/>
              <a:gd name="T27" fmla="*/ 843096 h 1337481"/>
              <a:gd name="T28" fmla="*/ 36084 w 936104"/>
              <a:gd name="T29" fmla="*/ 846716 h 1337481"/>
              <a:gd name="T30" fmla="*/ 216504 w 936104"/>
              <a:gd name="T31" fmla="*/ 667129 h 1337481"/>
              <a:gd name="T32" fmla="*/ 36084 w 936104"/>
              <a:gd name="T33" fmla="*/ 487543 h 1337481"/>
              <a:gd name="T34" fmla="*/ 0 w 936104"/>
              <a:gd name="T35" fmla="*/ 491164 h 1337481"/>
              <a:gd name="T36" fmla="*/ 0 w 936104"/>
              <a:gd name="T37" fmla="*/ 200204 h 1337481"/>
              <a:gd name="T38" fmla="*/ 370039 w 936104"/>
              <a:gd name="T39" fmla="*/ 200204 h 1337481"/>
              <a:gd name="T40" fmla="*/ 342799 w 936104"/>
              <a:gd name="T41" fmla="*/ 125710 h 1337481"/>
              <a:gd name="T42" fmla="*/ 469094 w 936104"/>
              <a:gd name="T43" fmla="*/ 0 h 1337481"/>
              <a:gd name="T44" fmla="*/ 595389 w 936104"/>
              <a:gd name="T45" fmla="*/ 125710 h 1337481"/>
              <a:gd name="T46" fmla="*/ 568151 w 936104"/>
              <a:gd name="T47" fmla="*/ 200204 h 1337481"/>
              <a:gd name="T48" fmla="*/ 938190 w 936104"/>
              <a:gd name="T49" fmla="*/ 200204 h 133748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936104"/>
              <a:gd name="T76" fmla="*/ 0 h 1337481"/>
              <a:gd name="T77" fmla="*/ 936104 w 936104"/>
              <a:gd name="T78" fmla="*/ 1337481 h 1337481"/>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936104" h="1337481">
                <a:moveTo>
                  <a:pt x="936104" y="200688"/>
                </a:moveTo>
                <a:lnTo>
                  <a:pt x="936104" y="492350"/>
                </a:lnTo>
                <a:lnTo>
                  <a:pt x="900100" y="488720"/>
                </a:lnTo>
                <a:cubicBezTo>
                  <a:pt x="800678" y="488720"/>
                  <a:pt x="720080" y="569318"/>
                  <a:pt x="720080" y="668740"/>
                </a:cubicBezTo>
                <a:cubicBezTo>
                  <a:pt x="720080" y="768162"/>
                  <a:pt x="800678" y="848760"/>
                  <a:pt x="900100" y="848760"/>
                </a:cubicBezTo>
                <a:cubicBezTo>
                  <a:pt x="912432" y="848760"/>
                  <a:pt x="924475" y="847520"/>
                  <a:pt x="936104" y="845131"/>
                </a:cubicBezTo>
                <a:lnTo>
                  <a:pt x="936104" y="1136792"/>
                </a:lnTo>
                <a:lnTo>
                  <a:pt x="566887" y="1136792"/>
                </a:lnTo>
                <a:cubicBezTo>
                  <a:pt x="584584" y="1156619"/>
                  <a:pt x="594066" y="1182936"/>
                  <a:pt x="594066" y="1211467"/>
                </a:cubicBezTo>
                <a:cubicBezTo>
                  <a:pt x="594066" y="1281063"/>
                  <a:pt x="537648" y="1337481"/>
                  <a:pt x="468052" y="1337481"/>
                </a:cubicBezTo>
                <a:cubicBezTo>
                  <a:pt x="398456" y="1337481"/>
                  <a:pt x="342038" y="1281063"/>
                  <a:pt x="342038" y="1211467"/>
                </a:cubicBezTo>
                <a:cubicBezTo>
                  <a:pt x="342038" y="1182936"/>
                  <a:pt x="351520" y="1156619"/>
                  <a:pt x="369217" y="1136792"/>
                </a:cubicBezTo>
                <a:lnTo>
                  <a:pt x="0" y="1136792"/>
                </a:lnTo>
                <a:lnTo>
                  <a:pt x="0" y="845131"/>
                </a:lnTo>
                <a:lnTo>
                  <a:pt x="36004" y="848760"/>
                </a:lnTo>
                <a:cubicBezTo>
                  <a:pt x="135426" y="848760"/>
                  <a:pt x="216024" y="768162"/>
                  <a:pt x="216024" y="668740"/>
                </a:cubicBezTo>
                <a:cubicBezTo>
                  <a:pt x="216024" y="569318"/>
                  <a:pt x="135426" y="488720"/>
                  <a:pt x="36004" y="488720"/>
                </a:cubicBezTo>
                <a:cubicBezTo>
                  <a:pt x="23672" y="488720"/>
                  <a:pt x="11630" y="489960"/>
                  <a:pt x="0" y="492350"/>
                </a:cubicBezTo>
                <a:lnTo>
                  <a:pt x="0" y="200688"/>
                </a:lnTo>
                <a:lnTo>
                  <a:pt x="369216" y="200688"/>
                </a:lnTo>
                <a:cubicBezTo>
                  <a:pt x="351519" y="180862"/>
                  <a:pt x="342037" y="154545"/>
                  <a:pt x="342037" y="126014"/>
                </a:cubicBezTo>
                <a:cubicBezTo>
                  <a:pt x="342037" y="56418"/>
                  <a:pt x="398455" y="0"/>
                  <a:pt x="468051" y="0"/>
                </a:cubicBezTo>
                <a:cubicBezTo>
                  <a:pt x="537647" y="0"/>
                  <a:pt x="594065" y="56418"/>
                  <a:pt x="594065" y="126014"/>
                </a:cubicBezTo>
                <a:cubicBezTo>
                  <a:pt x="594065" y="154545"/>
                  <a:pt x="584583" y="180862"/>
                  <a:pt x="566887" y="200688"/>
                </a:cubicBezTo>
                <a:lnTo>
                  <a:pt x="936104" y="200688"/>
                </a:lnTo>
                <a:close/>
              </a:path>
            </a:pathLst>
          </a:custGeom>
          <a:solidFill>
            <a:schemeClr val="accent1"/>
          </a:solidFill>
          <a:ln>
            <a:noFill/>
          </a:ln>
        </p:spPr>
        <p:txBody>
          <a:bodyPr anchor="ctr"/>
          <a:lstStyle/>
          <a:p>
            <a:endParaRPr lang="zh-CN" altLang="en-US" sz="2400">
              <a:solidFill>
                <a:schemeClr val="tx1">
                  <a:lumMod val="85000"/>
                  <a:lumOff val="15000"/>
                </a:schemeClr>
              </a:solidFill>
            </a:endParaRPr>
          </a:p>
        </p:txBody>
      </p:sp>
      <p:sp>
        <p:nvSpPr>
          <p:cNvPr id="10" name="椭圆 30"/>
          <p:cNvSpPr>
            <a:spLocks noChangeArrowheads="1"/>
          </p:cNvSpPr>
          <p:nvPr/>
        </p:nvSpPr>
        <p:spPr bwMode="auto">
          <a:xfrm rot="18900000" flipH="1" flipV="1">
            <a:off x="5475289" y="3966635"/>
            <a:ext cx="1248833" cy="1782233"/>
          </a:xfrm>
          <a:custGeom>
            <a:avLst/>
            <a:gdLst>
              <a:gd name="T0" fmla="*/ 938190 w 936104"/>
              <a:gd name="T1" fmla="*/ 200204 h 1337481"/>
              <a:gd name="T2" fmla="*/ 938190 w 936104"/>
              <a:gd name="T3" fmla="*/ 491164 h 1337481"/>
              <a:gd name="T4" fmla="*/ 902106 w 936104"/>
              <a:gd name="T5" fmla="*/ 487543 h 1337481"/>
              <a:gd name="T6" fmla="*/ 721684 w 936104"/>
              <a:gd name="T7" fmla="*/ 667129 h 1337481"/>
              <a:gd name="T8" fmla="*/ 902106 w 936104"/>
              <a:gd name="T9" fmla="*/ 846716 h 1337481"/>
              <a:gd name="T10" fmla="*/ 938190 w 936104"/>
              <a:gd name="T11" fmla="*/ 843096 h 1337481"/>
              <a:gd name="T12" fmla="*/ 938190 w 936104"/>
              <a:gd name="T13" fmla="*/ 1134054 h 1337481"/>
              <a:gd name="T14" fmla="*/ 568151 w 936104"/>
              <a:gd name="T15" fmla="*/ 1134054 h 1337481"/>
              <a:gd name="T16" fmla="*/ 595390 w 936104"/>
              <a:gd name="T17" fmla="*/ 1208549 h 1337481"/>
              <a:gd name="T18" fmla="*/ 469096 w 936104"/>
              <a:gd name="T19" fmla="*/ 1334259 h 1337481"/>
              <a:gd name="T20" fmla="*/ 342800 w 936104"/>
              <a:gd name="T21" fmla="*/ 1208549 h 1337481"/>
              <a:gd name="T22" fmla="*/ 370040 w 936104"/>
              <a:gd name="T23" fmla="*/ 1134054 h 1337481"/>
              <a:gd name="T24" fmla="*/ 0 w 936104"/>
              <a:gd name="T25" fmla="*/ 1134054 h 1337481"/>
              <a:gd name="T26" fmla="*/ 0 w 936104"/>
              <a:gd name="T27" fmla="*/ 843096 h 1337481"/>
              <a:gd name="T28" fmla="*/ 36084 w 936104"/>
              <a:gd name="T29" fmla="*/ 846716 h 1337481"/>
              <a:gd name="T30" fmla="*/ 216504 w 936104"/>
              <a:gd name="T31" fmla="*/ 667129 h 1337481"/>
              <a:gd name="T32" fmla="*/ 36084 w 936104"/>
              <a:gd name="T33" fmla="*/ 487543 h 1337481"/>
              <a:gd name="T34" fmla="*/ 0 w 936104"/>
              <a:gd name="T35" fmla="*/ 491164 h 1337481"/>
              <a:gd name="T36" fmla="*/ 0 w 936104"/>
              <a:gd name="T37" fmla="*/ 200204 h 1337481"/>
              <a:gd name="T38" fmla="*/ 370039 w 936104"/>
              <a:gd name="T39" fmla="*/ 200204 h 1337481"/>
              <a:gd name="T40" fmla="*/ 342799 w 936104"/>
              <a:gd name="T41" fmla="*/ 125710 h 1337481"/>
              <a:gd name="T42" fmla="*/ 469094 w 936104"/>
              <a:gd name="T43" fmla="*/ 0 h 1337481"/>
              <a:gd name="T44" fmla="*/ 595389 w 936104"/>
              <a:gd name="T45" fmla="*/ 125710 h 1337481"/>
              <a:gd name="T46" fmla="*/ 568151 w 936104"/>
              <a:gd name="T47" fmla="*/ 200204 h 1337481"/>
              <a:gd name="T48" fmla="*/ 938190 w 936104"/>
              <a:gd name="T49" fmla="*/ 200204 h 133748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936104"/>
              <a:gd name="T76" fmla="*/ 0 h 1337481"/>
              <a:gd name="T77" fmla="*/ 936104 w 936104"/>
              <a:gd name="T78" fmla="*/ 1337481 h 1337481"/>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936104" h="1337481">
                <a:moveTo>
                  <a:pt x="936104" y="200688"/>
                </a:moveTo>
                <a:lnTo>
                  <a:pt x="936104" y="492350"/>
                </a:lnTo>
                <a:lnTo>
                  <a:pt x="900100" y="488720"/>
                </a:lnTo>
                <a:cubicBezTo>
                  <a:pt x="800678" y="488720"/>
                  <a:pt x="720080" y="569318"/>
                  <a:pt x="720080" y="668740"/>
                </a:cubicBezTo>
                <a:cubicBezTo>
                  <a:pt x="720080" y="768162"/>
                  <a:pt x="800678" y="848760"/>
                  <a:pt x="900100" y="848760"/>
                </a:cubicBezTo>
                <a:cubicBezTo>
                  <a:pt x="912432" y="848760"/>
                  <a:pt x="924475" y="847520"/>
                  <a:pt x="936104" y="845131"/>
                </a:cubicBezTo>
                <a:lnTo>
                  <a:pt x="936104" y="1136792"/>
                </a:lnTo>
                <a:lnTo>
                  <a:pt x="566887" y="1136792"/>
                </a:lnTo>
                <a:cubicBezTo>
                  <a:pt x="584584" y="1156619"/>
                  <a:pt x="594066" y="1182936"/>
                  <a:pt x="594066" y="1211467"/>
                </a:cubicBezTo>
                <a:cubicBezTo>
                  <a:pt x="594066" y="1281063"/>
                  <a:pt x="537648" y="1337481"/>
                  <a:pt x="468052" y="1337481"/>
                </a:cubicBezTo>
                <a:cubicBezTo>
                  <a:pt x="398456" y="1337481"/>
                  <a:pt x="342038" y="1281063"/>
                  <a:pt x="342038" y="1211467"/>
                </a:cubicBezTo>
                <a:cubicBezTo>
                  <a:pt x="342038" y="1182936"/>
                  <a:pt x="351520" y="1156619"/>
                  <a:pt x="369217" y="1136792"/>
                </a:cubicBezTo>
                <a:lnTo>
                  <a:pt x="0" y="1136792"/>
                </a:lnTo>
                <a:lnTo>
                  <a:pt x="0" y="845131"/>
                </a:lnTo>
                <a:lnTo>
                  <a:pt x="36004" y="848760"/>
                </a:lnTo>
                <a:cubicBezTo>
                  <a:pt x="135426" y="848760"/>
                  <a:pt x="216024" y="768162"/>
                  <a:pt x="216024" y="668740"/>
                </a:cubicBezTo>
                <a:cubicBezTo>
                  <a:pt x="216024" y="569318"/>
                  <a:pt x="135426" y="488720"/>
                  <a:pt x="36004" y="488720"/>
                </a:cubicBezTo>
                <a:cubicBezTo>
                  <a:pt x="23672" y="488720"/>
                  <a:pt x="11630" y="489960"/>
                  <a:pt x="0" y="492350"/>
                </a:cubicBezTo>
                <a:lnTo>
                  <a:pt x="0" y="200688"/>
                </a:lnTo>
                <a:lnTo>
                  <a:pt x="369216" y="200688"/>
                </a:lnTo>
                <a:cubicBezTo>
                  <a:pt x="351519" y="180862"/>
                  <a:pt x="342037" y="154545"/>
                  <a:pt x="342037" y="126014"/>
                </a:cubicBezTo>
                <a:cubicBezTo>
                  <a:pt x="342037" y="56418"/>
                  <a:pt x="398455" y="0"/>
                  <a:pt x="468051" y="0"/>
                </a:cubicBezTo>
                <a:cubicBezTo>
                  <a:pt x="537647" y="0"/>
                  <a:pt x="594065" y="56418"/>
                  <a:pt x="594065" y="126014"/>
                </a:cubicBezTo>
                <a:cubicBezTo>
                  <a:pt x="594065" y="154545"/>
                  <a:pt x="584583" y="180862"/>
                  <a:pt x="566887" y="200688"/>
                </a:cubicBezTo>
                <a:lnTo>
                  <a:pt x="936104" y="200688"/>
                </a:lnTo>
                <a:close/>
              </a:path>
            </a:pathLst>
          </a:custGeom>
          <a:solidFill>
            <a:schemeClr val="accent2"/>
          </a:solidFill>
          <a:ln>
            <a:noFill/>
          </a:ln>
        </p:spPr>
        <p:txBody>
          <a:bodyPr anchor="ctr"/>
          <a:lstStyle/>
          <a:p>
            <a:endParaRPr lang="zh-CN" altLang="en-US" sz="2400">
              <a:solidFill>
                <a:schemeClr val="tx1">
                  <a:lumMod val="85000"/>
                  <a:lumOff val="15000"/>
                </a:schemeClr>
              </a:solidFill>
            </a:endParaRPr>
          </a:p>
        </p:txBody>
      </p:sp>
      <p:sp>
        <p:nvSpPr>
          <p:cNvPr id="11" name="椭圆 30"/>
          <p:cNvSpPr>
            <a:spLocks noChangeArrowheads="1"/>
          </p:cNvSpPr>
          <p:nvPr/>
        </p:nvSpPr>
        <p:spPr bwMode="auto">
          <a:xfrm rot="2700000" flipH="1" flipV="1">
            <a:off x="6400273" y="3043769"/>
            <a:ext cx="1248833" cy="1782233"/>
          </a:xfrm>
          <a:custGeom>
            <a:avLst/>
            <a:gdLst>
              <a:gd name="T0" fmla="*/ 938190 w 936104"/>
              <a:gd name="T1" fmla="*/ 200204 h 1337481"/>
              <a:gd name="T2" fmla="*/ 938190 w 936104"/>
              <a:gd name="T3" fmla="*/ 491164 h 1337481"/>
              <a:gd name="T4" fmla="*/ 902106 w 936104"/>
              <a:gd name="T5" fmla="*/ 487543 h 1337481"/>
              <a:gd name="T6" fmla="*/ 721684 w 936104"/>
              <a:gd name="T7" fmla="*/ 667129 h 1337481"/>
              <a:gd name="T8" fmla="*/ 902106 w 936104"/>
              <a:gd name="T9" fmla="*/ 846716 h 1337481"/>
              <a:gd name="T10" fmla="*/ 938190 w 936104"/>
              <a:gd name="T11" fmla="*/ 843096 h 1337481"/>
              <a:gd name="T12" fmla="*/ 938190 w 936104"/>
              <a:gd name="T13" fmla="*/ 1134054 h 1337481"/>
              <a:gd name="T14" fmla="*/ 568151 w 936104"/>
              <a:gd name="T15" fmla="*/ 1134054 h 1337481"/>
              <a:gd name="T16" fmla="*/ 595390 w 936104"/>
              <a:gd name="T17" fmla="*/ 1208549 h 1337481"/>
              <a:gd name="T18" fmla="*/ 469096 w 936104"/>
              <a:gd name="T19" fmla="*/ 1334259 h 1337481"/>
              <a:gd name="T20" fmla="*/ 342800 w 936104"/>
              <a:gd name="T21" fmla="*/ 1208549 h 1337481"/>
              <a:gd name="T22" fmla="*/ 370040 w 936104"/>
              <a:gd name="T23" fmla="*/ 1134054 h 1337481"/>
              <a:gd name="T24" fmla="*/ 0 w 936104"/>
              <a:gd name="T25" fmla="*/ 1134054 h 1337481"/>
              <a:gd name="T26" fmla="*/ 0 w 936104"/>
              <a:gd name="T27" fmla="*/ 843096 h 1337481"/>
              <a:gd name="T28" fmla="*/ 36084 w 936104"/>
              <a:gd name="T29" fmla="*/ 846716 h 1337481"/>
              <a:gd name="T30" fmla="*/ 216504 w 936104"/>
              <a:gd name="T31" fmla="*/ 667129 h 1337481"/>
              <a:gd name="T32" fmla="*/ 36084 w 936104"/>
              <a:gd name="T33" fmla="*/ 487543 h 1337481"/>
              <a:gd name="T34" fmla="*/ 0 w 936104"/>
              <a:gd name="T35" fmla="*/ 491164 h 1337481"/>
              <a:gd name="T36" fmla="*/ 0 w 936104"/>
              <a:gd name="T37" fmla="*/ 200204 h 1337481"/>
              <a:gd name="T38" fmla="*/ 370039 w 936104"/>
              <a:gd name="T39" fmla="*/ 200204 h 1337481"/>
              <a:gd name="T40" fmla="*/ 342799 w 936104"/>
              <a:gd name="T41" fmla="*/ 125710 h 1337481"/>
              <a:gd name="T42" fmla="*/ 469094 w 936104"/>
              <a:gd name="T43" fmla="*/ 0 h 1337481"/>
              <a:gd name="T44" fmla="*/ 595389 w 936104"/>
              <a:gd name="T45" fmla="*/ 125710 h 1337481"/>
              <a:gd name="T46" fmla="*/ 568151 w 936104"/>
              <a:gd name="T47" fmla="*/ 200204 h 1337481"/>
              <a:gd name="T48" fmla="*/ 938190 w 936104"/>
              <a:gd name="T49" fmla="*/ 200204 h 133748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936104"/>
              <a:gd name="T76" fmla="*/ 0 h 1337481"/>
              <a:gd name="T77" fmla="*/ 936104 w 936104"/>
              <a:gd name="T78" fmla="*/ 1337481 h 1337481"/>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936104" h="1337481">
                <a:moveTo>
                  <a:pt x="936104" y="200688"/>
                </a:moveTo>
                <a:lnTo>
                  <a:pt x="936104" y="492350"/>
                </a:lnTo>
                <a:lnTo>
                  <a:pt x="900100" y="488720"/>
                </a:lnTo>
                <a:cubicBezTo>
                  <a:pt x="800678" y="488720"/>
                  <a:pt x="720080" y="569318"/>
                  <a:pt x="720080" y="668740"/>
                </a:cubicBezTo>
                <a:cubicBezTo>
                  <a:pt x="720080" y="768162"/>
                  <a:pt x="800678" y="848760"/>
                  <a:pt x="900100" y="848760"/>
                </a:cubicBezTo>
                <a:cubicBezTo>
                  <a:pt x="912432" y="848760"/>
                  <a:pt x="924475" y="847520"/>
                  <a:pt x="936104" y="845131"/>
                </a:cubicBezTo>
                <a:lnTo>
                  <a:pt x="936104" y="1136792"/>
                </a:lnTo>
                <a:lnTo>
                  <a:pt x="566887" y="1136792"/>
                </a:lnTo>
                <a:cubicBezTo>
                  <a:pt x="584584" y="1156619"/>
                  <a:pt x="594066" y="1182936"/>
                  <a:pt x="594066" y="1211467"/>
                </a:cubicBezTo>
                <a:cubicBezTo>
                  <a:pt x="594066" y="1281063"/>
                  <a:pt x="537648" y="1337481"/>
                  <a:pt x="468052" y="1337481"/>
                </a:cubicBezTo>
                <a:cubicBezTo>
                  <a:pt x="398456" y="1337481"/>
                  <a:pt x="342038" y="1281063"/>
                  <a:pt x="342038" y="1211467"/>
                </a:cubicBezTo>
                <a:cubicBezTo>
                  <a:pt x="342038" y="1182936"/>
                  <a:pt x="351520" y="1156619"/>
                  <a:pt x="369217" y="1136792"/>
                </a:cubicBezTo>
                <a:lnTo>
                  <a:pt x="0" y="1136792"/>
                </a:lnTo>
                <a:lnTo>
                  <a:pt x="0" y="845131"/>
                </a:lnTo>
                <a:lnTo>
                  <a:pt x="36004" y="848760"/>
                </a:lnTo>
                <a:cubicBezTo>
                  <a:pt x="135426" y="848760"/>
                  <a:pt x="216024" y="768162"/>
                  <a:pt x="216024" y="668740"/>
                </a:cubicBezTo>
                <a:cubicBezTo>
                  <a:pt x="216024" y="569318"/>
                  <a:pt x="135426" y="488720"/>
                  <a:pt x="36004" y="488720"/>
                </a:cubicBezTo>
                <a:cubicBezTo>
                  <a:pt x="23672" y="488720"/>
                  <a:pt x="11630" y="489960"/>
                  <a:pt x="0" y="492350"/>
                </a:cubicBezTo>
                <a:lnTo>
                  <a:pt x="0" y="200688"/>
                </a:lnTo>
                <a:lnTo>
                  <a:pt x="369216" y="200688"/>
                </a:lnTo>
                <a:cubicBezTo>
                  <a:pt x="351519" y="180862"/>
                  <a:pt x="342037" y="154545"/>
                  <a:pt x="342037" y="126014"/>
                </a:cubicBezTo>
                <a:cubicBezTo>
                  <a:pt x="342037" y="56418"/>
                  <a:pt x="398455" y="0"/>
                  <a:pt x="468051" y="0"/>
                </a:cubicBezTo>
                <a:cubicBezTo>
                  <a:pt x="537647" y="0"/>
                  <a:pt x="594065" y="56418"/>
                  <a:pt x="594065" y="126014"/>
                </a:cubicBezTo>
                <a:cubicBezTo>
                  <a:pt x="594065" y="154545"/>
                  <a:pt x="584583" y="180862"/>
                  <a:pt x="566887" y="200688"/>
                </a:cubicBezTo>
                <a:lnTo>
                  <a:pt x="936104" y="200688"/>
                </a:lnTo>
                <a:close/>
              </a:path>
            </a:pathLst>
          </a:custGeom>
          <a:solidFill>
            <a:schemeClr val="accent4"/>
          </a:solidFill>
          <a:ln>
            <a:noFill/>
          </a:ln>
        </p:spPr>
        <p:txBody>
          <a:bodyPr anchor="ctr"/>
          <a:lstStyle/>
          <a:p>
            <a:endParaRPr lang="zh-CN" altLang="en-US" sz="2400">
              <a:solidFill>
                <a:schemeClr val="tx1">
                  <a:lumMod val="85000"/>
                  <a:lumOff val="15000"/>
                </a:schemeClr>
              </a:solidFill>
            </a:endParaRPr>
          </a:p>
        </p:txBody>
      </p:sp>
      <p:sp>
        <p:nvSpPr>
          <p:cNvPr id="12" name="TextBox 59"/>
          <p:cNvSpPr>
            <a:spLocks noChangeArrowheads="1"/>
          </p:cNvSpPr>
          <p:nvPr/>
        </p:nvSpPr>
        <p:spPr bwMode="auto">
          <a:xfrm>
            <a:off x="721255" y="2563286"/>
            <a:ext cx="3456517"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9pPr>
          </a:lstStyle>
          <a:p>
            <a:pPr algn="r" eaLnBrk="1" hangingPunct="1">
              <a:spcBef>
                <a:spcPct val="0"/>
              </a:spcBef>
              <a:buFont typeface="Arial" panose="020B0604020202020204" pitchFamily="34" charset="0"/>
              <a:buNone/>
            </a:pPr>
            <a:r>
              <a:rPr lang="zh-CN" altLang="en-US" sz="1467" dirty="0">
                <a:solidFill>
                  <a:schemeClr val="tx1">
                    <a:lumMod val="85000"/>
                    <a:lumOff val="15000"/>
                  </a:schemeClr>
                </a:solidFill>
              </a:rPr>
              <a:t>单击添加标题</a:t>
            </a:r>
            <a:endParaRPr lang="en-US" altLang="zh-CN" sz="1467" dirty="0">
              <a:solidFill>
                <a:schemeClr val="tx1">
                  <a:lumMod val="85000"/>
                  <a:lumOff val="15000"/>
                </a:schemeClr>
              </a:solidFill>
            </a:endParaRPr>
          </a:p>
          <a:p>
            <a:pPr algn="r" eaLnBrk="1" hangingPunct="1">
              <a:spcBef>
                <a:spcPct val="0"/>
              </a:spcBef>
              <a:buFont typeface="Arial" panose="020B0604020202020204" pitchFamily="34" charset="0"/>
              <a:buNone/>
            </a:pPr>
            <a:br>
              <a:rPr lang="zh-CN" altLang="en-US" sz="933" dirty="0">
                <a:solidFill>
                  <a:schemeClr val="tx1">
                    <a:lumMod val="85000"/>
                    <a:lumOff val="15000"/>
                  </a:schemeClr>
                </a:solidFill>
              </a:rPr>
            </a:br>
            <a:r>
              <a:rPr lang="zh-CN" altLang="en-US" sz="1200" dirty="0">
                <a:solidFill>
                  <a:schemeClr val="tx1">
                    <a:lumMod val="85000"/>
                    <a:lumOff val="15000"/>
                  </a:schemeClr>
                </a:solidFill>
              </a:rPr>
              <a:t>在此处添加详细描述文本，尽量与标题文本</a:t>
            </a:r>
            <a:endParaRPr lang="en-US" altLang="zh-CN" sz="1200" dirty="0">
              <a:solidFill>
                <a:schemeClr val="tx1">
                  <a:lumMod val="85000"/>
                  <a:lumOff val="15000"/>
                </a:schemeClr>
              </a:solidFill>
            </a:endParaRPr>
          </a:p>
          <a:p>
            <a:pPr algn="r" eaLnBrk="1" hangingPunct="1">
              <a:spcBef>
                <a:spcPct val="0"/>
              </a:spcBef>
              <a:buFont typeface="Arial" panose="020B0604020202020204" pitchFamily="34" charset="0"/>
              <a:buNone/>
            </a:pPr>
            <a:r>
              <a:rPr lang="zh-CN" altLang="en-US" sz="1200" dirty="0">
                <a:solidFill>
                  <a:schemeClr val="tx1">
                    <a:lumMod val="85000"/>
                    <a:lumOff val="15000"/>
                  </a:schemeClr>
                </a:solidFill>
              </a:rPr>
              <a:t>语言风格相符合，语言描述尽</a:t>
            </a:r>
            <a:endParaRPr lang="en-US" altLang="zh-CN" sz="1200" dirty="0">
              <a:solidFill>
                <a:schemeClr val="tx1">
                  <a:lumMod val="85000"/>
                  <a:lumOff val="15000"/>
                </a:schemeClr>
              </a:solidFill>
            </a:endParaRPr>
          </a:p>
          <a:p>
            <a:pPr algn="r" eaLnBrk="1" hangingPunct="1">
              <a:spcBef>
                <a:spcPct val="0"/>
              </a:spcBef>
              <a:buFont typeface="Arial" panose="020B0604020202020204" pitchFamily="34" charset="0"/>
              <a:buNone/>
            </a:pPr>
            <a:r>
              <a:rPr lang="zh-CN" altLang="en-US" sz="1200" dirty="0">
                <a:solidFill>
                  <a:schemeClr val="tx1">
                    <a:lumMod val="85000"/>
                    <a:lumOff val="15000"/>
                  </a:schemeClr>
                </a:solidFill>
              </a:rPr>
              <a:t>量简洁生动，尽可能概括出段落内容</a:t>
            </a:r>
            <a:endParaRPr lang="en-US" altLang="zh-CN" sz="1200" dirty="0">
              <a:solidFill>
                <a:schemeClr val="tx1">
                  <a:lumMod val="85000"/>
                  <a:lumOff val="15000"/>
                </a:schemeClr>
              </a:solidFill>
            </a:endParaRPr>
          </a:p>
        </p:txBody>
      </p:sp>
      <p:sp>
        <p:nvSpPr>
          <p:cNvPr id="13" name="TextBox 60"/>
          <p:cNvSpPr>
            <a:spLocks noChangeArrowheads="1"/>
          </p:cNvSpPr>
          <p:nvPr/>
        </p:nvSpPr>
        <p:spPr bwMode="auto">
          <a:xfrm>
            <a:off x="721255" y="4224868"/>
            <a:ext cx="3456517"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9pPr>
          </a:lstStyle>
          <a:p>
            <a:pPr algn="r" eaLnBrk="1" hangingPunct="1">
              <a:spcBef>
                <a:spcPct val="0"/>
              </a:spcBef>
              <a:buFont typeface="Arial" panose="020B0604020202020204" pitchFamily="34" charset="0"/>
              <a:buNone/>
            </a:pPr>
            <a:r>
              <a:rPr lang="zh-CN" altLang="en-US" sz="1467" dirty="0">
                <a:solidFill>
                  <a:schemeClr val="tx1">
                    <a:lumMod val="85000"/>
                    <a:lumOff val="15000"/>
                  </a:schemeClr>
                </a:solidFill>
              </a:rPr>
              <a:t>单击添加标题</a:t>
            </a:r>
            <a:endParaRPr lang="en-US" altLang="zh-CN" sz="1467" dirty="0">
              <a:solidFill>
                <a:schemeClr val="tx1">
                  <a:lumMod val="85000"/>
                  <a:lumOff val="15000"/>
                </a:schemeClr>
              </a:solidFill>
            </a:endParaRPr>
          </a:p>
          <a:p>
            <a:pPr algn="r" eaLnBrk="1" hangingPunct="1">
              <a:spcBef>
                <a:spcPct val="0"/>
              </a:spcBef>
              <a:buFont typeface="Arial" panose="020B0604020202020204" pitchFamily="34" charset="0"/>
              <a:buNone/>
            </a:pPr>
            <a:br>
              <a:rPr lang="zh-CN" altLang="en-US" sz="933" dirty="0">
                <a:solidFill>
                  <a:schemeClr val="tx1">
                    <a:lumMod val="85000"/>
                    <a:lumOff val="15000"/>
                  </a:schemeClr>
                </a:solidFill>
              </a:rPr>
            </a:br>
            <a:r>
              <a:rPr lang="zh-CN" altLang="en-US" sz="1200" dirty="0">
                <a:solidFill>
                  <a:schemeClr val="tx1">
                    <a:lumMod val="85000"/>
                    <a:lumOff val="15000"/>
                  </a:schemeClr>
                </a:solidFill>
              </a:rPr>
              <a:t>在此处添加详细描述文本，尽量与标题文本</a:t>
            </a:r>
            <a:endParaRPr lang="en-US" altLang="zh-CN" sz="1200" dirty="0">
              <a:solidFill>
                <a:schemeClr val="tx1">
                  <a:lumMod val="85000"/>
                  <a:lumOff val="15000"/>
                </a:schemeClr>
              </a:solidFill>
            </a:endParaRPr>
          </a:p>
          <a:p>
            <a:pPr algn="r" eaLnBrk="1" hangingPunct="1">
              <a:spcBef>
                <a:spcPct val="0"/>
              </a:spcBef>
              <a:buFont typeface="Arial" panose="020B0604020202020204" pitchFamily="34" charset="0"/>
              <a:buNone/>
            </a:pPr>
            <a:r>
              <a:rPr lang="zh-CN" altLang="en-US" sz="1200" dirty="0">
                <a:solidFill>
                  <a:schemeClr val="tx1">
                    <a:lumMod val="85000"/>
                    <a:lumOff val="15000"/>
                  </a:schemeClr>
                </a:solidFill>
              </a:rPr>
              <a:t>语言风格相符合，语言描述尽</a:t>
            </a:r>
            <a:endParaRPr lang="en-US" altLang="zh-CN" sz="1200" dirty="0">
              <a:solidFill>
                <a:schemeClr val="tx1">
                  <a:lumMod val="85000"/>
                  <a:lumOff val="15000"/>
                </a:schemeClr>
              </a:solidFill>
            </a:endParaRPr>
          </a:p>
          <a:p>
            <a:pPr algn="r" eaLnBrk="1" hangingPunct="1">
              <a:spcBef>
                <a:spcPct val="0"/>
              </a:spcBef>
              <a:buFont typeface="Arial" panose="020B0604020202020204" pitchFamily="34" charset="0"/>
              <a:buNone/>
            </a:pPr>
            <a:r>
              <a:rPr lang="zh-CN" altLang="en-US" sz="1200" dirty="0">
                <a:solidFill>
                  <a:schemeClr val="tx1">
                    <a:lumMod val="85000"/>
                    <a:lumOff val="15000"/>
                  </a:schemeClr>
                </a:solidFill>
              </a:rPr>
              <a:t>量简洁生动，尽可能概括出段落内容</a:t>
            </a:r>
            <a:endParaRPr lang="en-US" altLang="zh-CN" sz="1200" dirty="0">
              <a:solidFill>
                <a:schemeClr val="tx1">
                  <a:lumMod val="85000"/>
                  <a:lumOff val="15000"/>
                </a:schemeClr>
              </a:solidFill>
            </a:endParaRPr>
          </a:p>
        </p:txBody>
      </p:sp>
      <p:sp>
        <p:nvSpPr>
          <p:cNvPr id="14" name="TextBox 71"/>
          <p:cNvSpPr>
            <a:spLocks noChangeArrowheads="1"/>
          </p:cNvSpPr>
          <p:nvPr/>
        </p:nvSpPr>
        <p:spPr bwMode="auto">
          <a:xfrm>
            <a:off x="8017405" y="2563286"/>
            <a:ext cx="3456516"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9pPr>
          </a:lstStyle>
          <a:p>
            <a:pPr eaLnBrk="1" hangingPunct="1">
              <a:spcBef>
                <a:spcPct val="0"/>
              </a:spcBef>
              <a:buFont typeface="Arial" panose="020B0604020202020204" pitchFamily="34" charset="0"/>
              <a:buNone/>
            </a:pPr>
            <a:r>
              <a:rPr lang="zh-CN" altLang="en-US" sz="1467" dirty="0">
                <a:solidFill>
                  <a:schemeClr val="tx1">
                    <a:lumMod val="85000"/>
                    <a:lumOff val="15000"/>
                  </a:schemeClr>
                </a:solidFill>
              </a:rPr>
              <a:t>单击添加标题</a:t>
            </a:r>
            <a:endParaRPr lang="en-US" altLang="zh-CN" sz="1467" dirty="0">
              <a:solidFill>
                <a:schemeClr val="tx1">
                  <a:lumMod val="85000"/>
                  <a:lumOff val="15000"/>
                </a:schemeClr>
              </a:solidFill>
            </a:endParaRPr>
          </a:p>
          <a:p>
            <a:pPr eaLnBrk="1" hangingPunct="1">
              <a:spcBef>
                <a:spcPct val="0"/>
              </a:spcBef>
              <a:buFont typeface="Arial" panose="020B0604020202020204" pitchFamily="34" charset="0"/>
              <a:buNone/>
            </a:pPr>
            <a:br>
              <a:rPr lang="zh-CN" altLang="en-US" sz="933" dirty="0">
                <a:solidFill>
                  <a:schemeClr val="tx1">
                    <a:lumMod val="85000"/>
                    <a:lumOff val="15000"/>
                  </a:schemeClr>
                </a:solidFill>
              </a:rPr>
            </a:br>
            <a:r>
              <a:rPr lang="zh-CN" altLang="en-US" sz="1200" dirty="0">
                <a:solidFill>
                  <a:schemeClr val="tx1">
                    <a:lumMod val="85000"/>
                    <a:lumOff val="15000"/>
                  </a:schemeClr>
                </a:solidFill>
              </a:rPr>
              <a:t>在此处添加详细描述文本，尽量与标题文本</a:t>
            </a:r>
            <a:endParaRPr lang="en-US" altLang="zh-CN" sz="1200" dirty="0">
              <a:solidFill>
                <a:schemeClr val="tx1">
                  <a:lumMod val="85000"/>
                  <a:lumOff val="15000"/>
                </a:schemeClr>
              </a:solidFill>
            </a:endParaRPr>
          </a:p>
          <a:p>
            <a:pPr eaLnBrk="1" hangingPunct="1">
              <a:spcBef>
                <a:spcPct val="0"/>
              </a:spcBef>
              <a:buFont typeface="Arial" panose="020B0604020202020204" pitchFamily="34" charset="0"/>
              <a:buNone/>
            </a:pPr>
            <a:r>
              <a:rPr lang="zh-CN" altLang="en-US" sz="1200" dirty="0">
                <a:solidFill>
                  <a:schemeClr val="tx1">
                    <a:lumMod val="85000"/>
                    <a:lumOff val="15000"/>
                  </a:schemeClr>
                </a:solidFill>
              </a:rPr>
              <a:t>语言风格相符合，语言描述尽</a:t>
            </a:r>
            <a:endParaRPr lang="en-US" altLang="zh-CN" sz="1200" dirty="0">
              <a:solidFill>
                <a:schemeClr val="tx1">
                  <a:lumMod val="85000"/>
                  <a:lumOff val="15000"/>
                </a:schemeClr>
              </a:solidFill>
            </a:endParaRPr>
          </a:p>
          <a:p>
            <a:pPr eaLnBrk="1" hangingPunct="1">
              <a:spcBef>
                <a:spcPct val="0"/>
              </a:spcBef>
              <a:buFont typeface="Arial" panose="020B0604020202020204" pitchFamily="34" charset="0"/>
              <a:buNone/>
            </a:pPr>
            <a:r>
              <a:rPr lang="zh-CN" altLang="en-US" sz="1200" dirty="0">
                <a:solidFill>
                  <a:schemeClr val="tx1">
                    <a:lumMod val="85000"/>
                    <a:lumOff val="15000"/>
                  </a:schemeClr>
                </a:solidFill>
              </a:rPr>
              <a:t>量简洁生动，尽可能概括出段落内容。</a:t>
            </a:r>
            <a:endParaRPr lang="en-US" altLang="zh-CN" sz="1200" dirty="0">
              <a:solidFill>
                <a:schemeClr val="tx1">
                  <a:lumMod val="85000"/>
                  <a:lumOff val="15000"/>
                </a:schemeClr>
              </a:solidFill>
            </a:endParaRPr>
          </a:p>
        </p:txBody>
      </p:sp>
      <p:sp>
        <p:nvSpPr>
          <p:cNvPr id="15" name="TextBox 72"/>
          <p:cNvSpPr>
            <a:spLocks noChangeArrowheads="1"/>
          </p:cNvSpPr>
          <p:nvPr/>
        </p:nvSpPr>
        <p:spPr bwMode="auto">
          <a:xfrm>
            <a:off x="8017405" y="4224868"/>
            <a:ext cx="3456516"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9pPr>
          </a:lstStyle>
          <a:p>
            <a:pPr eaLnBrk="1" hangingPunct="1">
              <a:spcBef>
                <a:spcPct val="0"/>
              </a:spcBef>
              <a:buFont typeface="Arial" panose="020B0604020202020204" pitchFamily="34" charset="0"/>
              <a:buNone/>
            </a:pPr>
            <a:r>
              <a:rPr lang="zh-CN" altLang="en-US" sz="1467" dirty="0">
                <a:solidFill>
                  <a:schemeClr val="tx1">
                    <a:lumMod val="85000"/>
                    <a:lumOff val="15000"/>
                  </a:schemeClr>
                </a:solidFill>
              </a:rPr>
              <a:t>单击添加标题</a:t>
            </a:r>
            <a:endParaRPr lang="en-US" altLang="zh-CN" sz="1467" dirty="0">
              <a:solidFill>
                <a:schemeClr val="tx1">
                  <a:lumMod val="85000"/>
                  <a:lumOff val="15000"/>
                </a:schemeClr>
              </a:solidFill>
            </a:endParaRPr>
          </a:p>
          <a:p>
            <a:pPr eaLnBrk="1" hangingPunct="1">
              <a:spcBef>
                <a:spcPct val="0"/>
              </a:spcBef>
              <a:buFont typeface="Arial" panose="020B0604020202020204" pitchFamily="34" charset="0"/>
              <a:buNone/>
            </a:pPr>
            <a:br>
              <a:rPr lang="zh-CN" altLang="en-US" sz="933" dirty="0">
                <a:solidFill>
                  <a:schemeClr val="tx1">
                    <a:lumMod val="85000"/>
                    <a:lumOff val="15000"/>
                  </a:schemeClr>
                </a:solidFill>
              </a:rPr>
            </a:br>
            <a:r>
              <a:rPr lang="zh-CN" altLang="en-US" sz="1200" dirty="0">
                <a:solidFill>
                  <a:schemeClr val="tx1">
                    <a:lumMod val="85000"/>
                    <a:lumOff val="15000"/>
                  </a:schemeClr>
                </a:solidFill>
              </a:rPr>
              <a:t>在此处添加详细描述文本，尽量与标题文本</a:t>
            </a:r>
            <a:endParaRPr lang="en-US" altLang="zh-CN" sz="1200" dirty="0">
              <a:solidFill>
                <a:schemeClr val="tx1">
                  <a:lumMod val="85000"/>
                  <a:lumOff val="15000"/>
                </a:schemeClr>
              </a:solidFill>
            </a:endParaRPr>
          </a:p>
          <a:p>
            <a:pPr eaLnBrk="1" hangingPunct="1">
              <a:spcBef>
                <a:spcPct val="0"/>
              </a:spcBef>
              <a:buFont typeface="Arial" panose="020B0604020202020204" pitchFamily="34" charset="0"/>
              <a:buNone/>
            </a:pPr>
            <a:r>
              <a:rPr lang="zh-CN" altLang="en-US" sz="1200" dirty="0">
                <a:solidFill>
                  <a:schemeClr val="tx1">
                    <a:lumMod val="85000"/>
                    <a:lumOff val="15000"/>
                  </a:schemeClr>
                </a:solidFill>
              </a:rPr>
              <a:t>语言风格相符合，语言描述尽</a:t>
            </a:r>
            <a:endParaRPr lang="en-US" altLang="zh-CN" sz="1200" dirty="0">
              <a:solidFill>
                <a:schemeClr val="tx1">
                  <a:lumMod val="85000"/>
                  <a:lumOff val="15000"/>
                </a:schemeClr>
              </a:solidFill>
            </a:endParaRPr>
          </a:p>
          <a:p>
            <a:pPr eaLnBrk="1" hangingPunct="1">
              <a:spcBef>
                <a:spcPct val="0"/>
              </a:spcBef>
              <a:buFont typeface="Arial" panose="020B0604020202020204" pitchFamily="34" charset="0"/>
              <a:buNone/>
            </a:pPr>
            <a:r>
              <a:rPr lang="zh-CN" altLang="en-US" sz="1200" dirty="0">
                <a:solidFill>
                  <a:schemeClr val="tx1">
                    <a:lumMod val="85000"/>
                    <a:lumOff val="15000"/>
                  </a:schemeClr>
                </a:solidFill>
              </a:rPr>
              <a:t>量简洁生动，尽可能概括出段落内容。</a:t>
            </a:r>
            <a:endParaRPr lang="en-US" altLang="zh-CN" sz="1200" dirty="0">
              <a:solidFill>
                <a:schemeClr val="tx1">
                  <a:lumMod val="85000"/>
                  <a:lumOff val="15000"/>
                </a:schemeClr>
              </a:solidFill>
            </a:endParaRPr>
          </a:p>
        </p:txBody>
      </p:sp>
      <p:sp>
        <p:nvSpPr>
          <p:cNvPr id="16" name="TextBox 42"/>
          <p:cNvSpPr txBox="1"/>
          <p:nvPr/>
        </p:nvSpPr>
        <p:spPr>
          <a:xfrm>
            <a:off x="4678590" y="404664"/>
            <a:ext cx="2727080" cy="400110"/>
          </a:xfrm>
          <a:prstGeom prst="rect">
            <a:avLst/>
          </a:prstGeom>
          <a:noFill/>
        </p:spPr>
        <p:txBody>
          <a:bodyPr wrap="square" rtlCol="0">
            <a:spAutoFit/>
          </a:bodyPr>
          <a:lstStyle/>
          <a:p>
            <a:pPr algn="ct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添加您的标题文本</a:t>
            </a:r>
          </a:p>
        </p:txBody>
      </p:sp>
      <p:cxnSp>
        <p:nvCxnSpPr>
          <p:cNvPr id="17" name="直接连接符​​ 14"/>
          <p:cNvCxnSpPr/>
          <p:nvPr/>
        </p:nvCxnSpPr>
        <p:spPr>
          <a:xfrm>
            <a:off x="8005083" y="624880"/>
            <a:ext cx="4077013"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18" name="直接连接符​​ 14"/>
          <p:cNvCxnSpPr/>
          <p:nvPr/>
        </p:nvCxnSpPr>
        <p:spPr>
          <a:xfrm>
            <a:off x="120923" y="624880"/>
            <a:ext cx="4077013"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52696550"/>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fltVal val="0"/>
                                          </p:val>
                                        </p:tav>
                                        <p:tav tm="100000">
                                          <p:val>
                                            <p:strVal val="#ppt_w"/>
                                          </p:val>
                                        </p:tav>
                                      </p:tavLst>
                                    </p:anim>
                                    <p:anim calcmode="lin" valueType="num">
                                      <p:cBhvr>
                                        <p:cTn id="8" dur="1000" fill="hold"/>
                                        <p:tgtEl>
                                          <p:spTgt spid="9"/>
                                        </p:tgtEl>
                                        <p:attrNameLst>
                                          <p:attrName>ppt_h</p:attrName>
                                        </p:attrNameLst>
                                      </p:cBhvr>
                                      <p:tavLst>
                                        <p:tav tm="0">
                                          <p:val>
                                            <p:fltVal val="0"/>
                                          </p:val>
                                        </p:tav>
                                        <p:tav tm="100000">
                                          <p:val>
                                            <p:strVal val="#ppt_h"/>
                                          </p:val>
                                        </p:tav>
                                      </p:tavLst>
                                    </p:anim>
                                    <p:anim calcmode="lin" valueType="num">
                                      <p:cBhvr>
                                        <p:cTn id="9" dur="1000" fill="hold"/>
                                        <p:tgtEl>
                                          <p:spTgt spid="9"/>
                                        </p:tgtEl>
                                        <p:attrNameLst>
                                          <p:attrName>style.rotation</p:attrName>
                                        </p:attrNameLst>
                                      </p:cBhvr>
                                      <p:tavLst>
                                        <p:tav tm="0">
                                          <p:val>
                                            <p:fltVal val="90"/>
                                          </p:val>
                                        </p:tav>
                                        <p:tav tm="100000">
                                          <p:val>
                                            <p:fltVal val="0"/>
                                          </p:val>
                                        </p:tav>
                                      </p:tavLst>
                                    </p:anim>
                                    <p:animEffect>
                                      <p:cBhvr>
                                        <p:cTn id="10" dur="1000"/>
                                        <p:tgtEl>
                                          <p:spTgt spid="9"/>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p:cTn id="13" dur="1000" fill="hold"/>
                                        <p:tgtEl>
                                          <p:spTgt spid="10"/>
                                        </p:tgtEl>
                                        <p:attrNameLst>
                                          <p:attrName>ppt_w</p:attrName>
                                        </p:attrNameLst>
                                      </p:cBhvr>
                                      <p:tavLst>
                                        <p:tav tm="0">
                                          <p:val>
                                            <p:fltVal val="0"/>
                                          </p:val>
                                        </p:tav>
                                        <p:tav tm="100000">
                                          <p:val>
                                            <p:strVal val="#ppt_w"/>
                                          </p:val>
                                        </p:tav>
                                      </p:tavLst>
                                    </p:anim>
                                    <p:anim calcmode="lin" valueType="num">
                                      <p:cBhvr>
                                        <p:cTn id="14" dur="1000" fill="hold"/>
                                        <p:tgtEl>
                                          <p:spTgt spid="10"/>
                                        </p:tgtEl>
                                        <p:attrNameLst>
                                          <p:attrName>ppt_h</p:attrName>
                                        </p:attrNameLst>
                                      </p:cBhvr>
                                      <p:tavLst>
                                        <p:tav tm="0">
                                          <p:val>
                                            <p:fltVal val="0"/>
                                          </p:val>
                                        </p:tav>
                                        <p:tav tm="100000">
                                          <p:val>
                                            <p:strVal val="#ppt_h"/>
                                          </p:val>
                                        </p:tav>
                                      </p:tavLst>
                                    </p:anim>
                                    <p:anim calcmode="lin" valueType="num">
                                      <p:cBhvr>
                                        <p:cTn id="15" dur="1000" fill="hold"/>
                                        <p:tgtEl>
                                          <p:spTgt spid="10"/>
                                        </p:tgtEl>
                                        <p:attrNameLst>
                                          <p:attrName>style.rotation</p:attrName>
                                        </p:attrNameLst>
                                      </p:cBhvr>
                                      <p:tavLst>
                                        <p:tav tm="0">
                                          <p:val>
                                            <p:fltVal val="90"/>
                                          </p:val>
                                        </p:tav>
                                        <p:tav tm="100000">
                                          <p:val>
                                            <p:fltVal val="0"/>
                                          </p:val>
                                        </p:tav>
                                      </p:tavLst>
                                    </p:anim>
                                    <p:animEffect>
                                      <p:cBhvr>
                                        <p:cTn id="16" dur="1000"/>
                                        <p:tgtEl>
                                          <p:spTgt spid="10"/>
                                        </p:tgtEl>
                                      </p:cBhvr>
                                    </p:animEffect>
                                  </p:childTnLst>
                                </p:cTn>
                              </p:par>
                              <p:par>
                                <p:cTn id="17" presetID="31" presetClass="entr" presetSubtype="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p:cTn id="19" dur="1000" fill="hold"/>
                                        <p:tgtEl>
                                          <p:spTgt spid="11"/>
                                        </p:tgtEl>
                                        <p:attrNameLst>
                                          <p:attrName>ppt_w</p:attrName>
                                        </p:attrNameLst>
                                      </p:cBhvr>
                                      <p:tavLst>
                                        <p:tav tm="0">
                                          <p:val>
                                            <p:fltVal val="0"/>
                                          </p:val>
                                        </p:tav>
                                        <p:tav tm="100000">
                                          <p:val>
                                            <p:strVal val="#ppt_w"/>
                                          </p:val>
                                        </p:tav>
                                      </p:tavLst>
                                    </p:anim>
                                    <p:anim calcmode="lin" valueType="num">
                                      <p:cBhvr>
                                        <p:cTn id="20" dur="1000" fill="hold"/>
                                        <p:tgtEl>
                                          <p:spTgt spid="11"/>
                                        </p:tgtEl>
                                        <p:attrNameLst>
                                          <p:attrName>ppt_h</p:attrName>
                                        </p:attrNameLst>
                                      </p:cBhvr>
                                      <p:tavLst>
                                        <p:tav tm="0">
                                          <p:val>
                                            <p:fltVal val="0"/>
                                          </p:val>
                                        </p:tav>
                                        <p:tav tm="100000">
                                          <p:val>
                                            <p:strVal val="#ppt_h"/>
                                          </p:val>
                                        </p:tav>
                                      </p:tavLst>
                                    </p:anim>
                                    <p:anim calcmode="lin" valueType="num">
                                      <p:cBhvr>
                                        <p:cTn id="21" dur="1000" fill="hold"/>
                                        <p:tgtEl>
                                          <p:spTgt spid="11"/>
                                        </p:tgtEl>
                                        <p:attrNameLst>
                                          <p:attrName>style.rotation</p:attrName>
                                        </p:attrNameLst>
                                      </p:cBhvr>
                                      <p:tavLst>
                                        <p:tav tm="0">
                                          <p:val>
                                            <p:fltVal val="90"/>
                                          </p:val>
                                        </p:tav>
                                        <p:tav tm="100000">
                                          <p:val>
                                            <p:fltVal val="0"/>
                                          </p:val>
                                        </p:tav>
                                      </p:tavLst>
                                    </p:anim>
                                    <p:animEffect>
                                      <p:cBhvr>
                                        <p:cTn id="22" dur="1000"/>
                                        <p:tgtEl>
                                          <p:spTgt spid="11"/>
                                        </p:tgtEl>
                                      </p:cBhvr>
                                    </p:animEffect>
                                  </p:childTnLst>
                                </p:cTn>
                              </p:par>
                              <p:par>
                                <p:cTn id="23" presetID="31" presetClass="entr" presetSubtype="0"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p:cTn id="25" dur="1000" fill="hold"/>
                                        <p:tgtEl>
                                          <p:spTgt spid="8"/>
                                        </p:tgtEl>
                                        <p:attrNameLst>
                                          <p:attrName>ppt_w</p:attrName>
                                        </p:attrNameLst>
                                      </p:cBhvr>
                                      <p:tavLst>
                                        <p:tav tm="0">
                                          <p:val>
                                            <p:fltVal val="0"/>
                                          </p:val>
                                        </p:tav>
                                        <p:tav tm="100000">
                                          <p:val>
                                            <p:strVal val="#ppt_w"/>
                                          </p:val>
                                        </p:tav>
                                      </p:tavLst>
                                    </p:anim>
                                    <p:anim calcmode="lin" valueType="num">
                                      <p:cBhvr>
                                        <p:cTn id="26" dur="1000" fill="hold"/>
                                        <p:tgtEl>
                                          <p:spTgt spid="8"/>
                                        </p:tgtEl>
                                        <p:attrNameLst>
                                          <p:attrName>ppt_h</p:attrName>
                                        </p:attrNameLst>
                                      </p:cBhvr>
                                      <p:tavLst>
                                        <p:tav tm="0">
                                          <p:val>
                                            <p:fltVal val="0"/>
                                          </p:val>
                                        </p:tav>
                                        <p:tav tm="100000">
                                          <p:val>
                                            <p:strVal val="#ppt_h"/>
                                          </p:val>
                                        </p:tav>
                                      </p:tavLst>
                                    </p:anim>
                                    <p:anim calcmode="lin" valueType="num">
                                      <p:cBhvr>
                                        <p:cTn id="27" dur="1000" fill="hold"/>
                                        <p:tgtEl>
                                          <p:spTgt spid="8"/>
                                        </p:tgtEl>
                                        <p:attrNameLst>
                                          <p:attrName>style.rotation</p:attrName>
                                        </p:attrNameLst>
                                      </p:cBhvr>
                                      <p:tavLst>
                                        <p:tav tm="0">
                                          <p:val>
                                            <p:fltVal val="90"/>
                                          </p:val>
                                        </p:tav>
                                        <p:tav tm="100000">
                                          <p:val>
                                            <p:fltVal val="0"/>
                                          </p:val>
                                        </p:tav>
                                      </p:tavLst>
                                    </p:anim>
                                    <p:animEffect>
                                      <p:cBhvr>
                                        <p:cTn id="28" dur="1000"/>
                                        <p:tgtEl>
                                          <p:spTgt spid="8"/>
                                        </p:tgtEl>
                                      </p:cBhvr>
                                    </p:animEffect>
                                  </p:childTnLst>
                                </p:cTn>
                              </p:par>
                            </p:childTnLst>
                          </p:cTn>
                        </p:par>
                        <p:par>
                          <p:cTn id="29" fill="hold">
                            <p:stCondLst>
                              <p:cond delay="1000"/>
                            </p:stCondLst>
                            <p:childTnLst>
                              <p:par>
                                <p:cTn id="30" presetID="2" presetClass="entr" presetSubtype="8" fill="hold" grpId="0" nodeType="after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p:cTn id="32" dur="500" fill="hold"/>
                                        <p:tgtEl>
                                          <p:spTgt spid="12"/>
                                        </p:tgtEl>
                                        <p:attrNameLst>
                                          <p:attrName>ppt_x</p:attrName>
                                        </p:attrNameLst>
                                      </p:cBhvr>
                                      <p:tavLst>
                                        <p:tav tm="0">
                                          <p:val>
                                            <p:strVal val="0-#ppt_w/2"/>
                                          </p:val>
                                        </p:tav>
                                        <p:tav tm="100000">
                                          <p:val>
                                            <p:strVal val="#ppt_x"/>
                                          </p:val>
                                        </p:tav>
                                      </p:tavLst>
                                    </p:anim>
                                    <p:anim calcmode="lin" valueType="num">
                                      <p:cBhvr>
                                        <p:cTn id="33" dur="500" fill="hold"/>
                                        <p:tgtEl>
                                          <p:spTgt spid="12"/>
                                        </p:tgtEl>
                                        <p:attrNameLst>
                                          <p:attrName>ppt_y</p:attrName>
                                        </p:attrNameLst>
                                      </p:cBhvr>
                                      <p:tavLst>
                                        <p:tav tm="0">
                                          <p:val>
                                            <p:strVal val="#ppt_y"/>
                                          </p:val>
                                        </p:tav>
                                        <p:tav tm="100000">
                                          <p:val>
                                            <p:strVal val="#ppt_y"/>
                                          </p:val>
                                        </p:tav>
                                      </p:tavLst>
                                    </p:anim>
                                  </p:childTnLst>
                                </p:cTn>
                              </p:par>
                              <p:par>
                                <p:cTn id="34" presetID="2" presetClass="entr" presetSubtype="8" fill="hold" grpId="0" nodeType="withEffect">
                                  <p:stCondLst>
                                    <p:cond delay="0"/>
                                  </p:stCondLst>
                                  <p:childTnLst>
                                    <p:set>
                                      <p:cBhvr>
                                        <p:cTn id="35" dur="1" fill="hold">
                                          <p:stCondLst>
                                            <p:cond delay="0"/>
                                          </p:stCondLst>
                                        </p:cTn>
                                        <p:tgtEl>
                                          <p:spTgt spid="13"/>
                                        </p:tgtEl>
                                        <p:attrNameLst>
                                          <p:attrName>style.visibility</p:attrName>
                                        </p:attrNameLst>
                                      </p:cBhvr>
                                      <p:to>
                                        <p:strVal val="visible"/>
                                      </p:to>
                                    </p:set>
                                    <p:anim calcmode="lin" valueType="num">
                                      <p:cBhvr>
                                        <p:cTn id="36" dur="500" fill="hold"/>
                                        <p:tgtEl>
                                          <p:spTgt spid="13"/>
                                        </p:tgtEl>
                                        <p:attrNameLst>
                                          <p:attrName>ppt_x</p:attrName>
                                        </p:attrNameLst>
                                      </p:cBhvr>
                                      <p:tavLst>
                                        <p:tav tm="0">
                                          <p:val>
                                            <p:strVal val="0-#ppt_w/2"/>
                                          </p:val>
                                        </p:tav>
                                        <p:tav tm="100000">
                                          <p:val>
                                            <p:strVal val="#ppt_x"/>
                                          </p:val>
                                        </p:tav>
                                      </p:tavLst>
                                    </p:anim>
                                    <p:anim calcmode="lin" valueType="num">
                                      <p:cBhvr>
                                        <p:cTn id="37" dur="500" fill="hold"/>
                                        <p:tgtEl>
                                          <p:spTgt spid="13"/>
                                        </p:tgtEl>
                                        <p:attrNameLst>
                                          <p:attrName>ppt_y</p:attrName>
                                        </p:attrNameLst>
                                      </p:cBhvr>
                                      <p:tavLst>
                                        <p:tav tm="0">
                                          <p:val>
                                            <p:strVal val="#ppt_y"/>
                                          </p:val>
                                        </p:tav>
                                        <p:tav tm="100000">
                                          <p:val>
                                            <p:strVal val="#ppt_y"/>
                                          </p:val>
                                        </p:tav>
                                      </p:tavLst>
                                    </p:anim>
                                  </p:childTnLst>
                                </p:cTn>
                              </p:par>
                              <p:par>
                                <p:cTn id="38" presetID="2" presetClass="entr" presetSubtype="2" fill="hold" grpId="0" nodeType="withEffect">
                                  <p:stCondLst>
                                    <p:cond delay="0"/>
                                  </p:stCondLst>
                                  <p:childTnLst>
                                    <p:set>
                                      <p:cBhvr>
                                        <p:cTn id="39" dur="1" fill="hold">
                                          <p:stCondLst>
                                            <p:cond delay="0"/>
                                          </p:stCondLst>
                                        </p:cTn>
                                        <p:tgtEl>
                                          <p:spTgt spid="14"/>
                                        </p:tgtEl>
                                        <p:attrNameLst>
                                          <p:attrName>style.visibility</p:attrName>
                                        </p:attrNameLst>
                                      </p:cBhvr>
                                      <p:to>
                                        <p:strVal val="visible"/>
                                      </p:to>
                                    </p:set>
                                    <p:anim calcmode="lin" valueType="num">
                                      <p:cBhvr>
                                        <p:cTn id="40" dur="500" fill="hold"/>
                                        <p:tgtEl>
                                          <p:spTgt spid="14"/>
                                        </p:tgtEl>
                                        <p:attrNameLst>
                                          <p:attrName>ppt_x</p:attrName>
                                        </p:attrNameLst>
                                      </p:cBhvr>
                                      <p:tavLst>
                                        <p:tav tm="0">
                                          <p:val>
                                            <p:strVal val="1+#ppt_w/2"/>
                                          </p:val>
                                        </p:tav>
                                        <p:tav tm="100000">
                                          <p:val>
                                            <p:strVal val="#ppt_x"/>
                                          </p:val>
                                        </p:tav>
                                      </p:tavLst>
                                    </p:anim>
                                    <p:anim calcmode="lin" valueType="num">
                                      <p:cBhvr>
                                        <p:cTn id="41" dur="500" fill="hold"/>
                                        <p:tgtEl>
                                          <p:spTgt spid="14"/>
                                        </p:tgtEl>
                                        <p:attrNameLst>
                                          <p:attrName>ppt_y</p:attrName>
                                        </p:attrNameLst>
                                      </p:cBhvr>
                                      <p:tavLst>
                                        <p:tav tm="0">
                                          <p:val>
                                            <p:strVal val="#ppt_y"/>
                                          </p:val>
                                        </p:tav>
                                        <p:tav tm="100000">
                                          <p:val>
                                            <p:strVal val="#ppt_y"/>
                                          </p:val>
                                        </p:tav>
                                      </p:tavLst>
                                    </p:anim>
                                  </p:childTnLst>
                                </p:cTn>
                              </p:par>
                              <p:par>
                                <p:cTn id="42" presetID="2" presetClass="entr" presetSubtype="2" fill="hold" grpId="0" nodeType="withEffect">
                                  <p:stCondLst>
                                    <p:cond delay="0"/>
                                  </p:stCondLst>
                                  <p:childTnLst>
                                    <p:set>
                                      <p:cBhvr>
                                        <p:cTn id="43" dur="1" fill="hold">
                                          <p:stCondLst>
                                            <p:cond delay="0"/>
                                          </p:stCondLst>
                                        </p:cTn>
                                        <p:tgtEl>
                                          <p:spTgt spid="15"/>
                                        </p:tgtEl>
                                        <p:attrNameLst>
                                          <p:attrName>style.visibility</p:attrName>
                                        </p:attrNameLst>
                                      </p:cBhvr>
                                      <p:to>
                                        <p:strVal val="visible"/>
                                      </p:to>
                                    </p:set>
                                    <p:anim calcmode="lin" valueType="num">
                                      <p:cBhvr>
                                        <p:cTn id="44" dur="500" fill="hold"/>
                                        <p:tgtEl>
                                          <p:spTgt spid="15"/>
                                        </p:tgtEl>
                                        <p:attrNameLst>
                                          <p:attrName>ppt_x</p:attrName>
                                        </p:attrNameLst>
                                      </p:cBhvr>
                                      <p:tavLst>
                                        <p:tav tm="0">
                                          <p:val>
                                            <p:strVal val="1+#ppt_w/2"/>
                                          </p:val>
                                        </p:tav>
                                        <p:tav tm="100000">
                                          <p:val>
                                            <p:strVal val="#ppt_x"/>
                                          </p:val>
                                        </p:tav>
                                      </p:tavLst>
                                    </p:anim>
                                    <p:anim calcmode="lin" valueType="num">
                                      <p:cBhvr>
                                        <p:cTn id="45" dur="5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bldLvl="0" autoUpdateAnimBg="0"/>
      <p:bldP spid="13" grpId="0" bldLvl="0" autoUpdateAnimBg="0"/>
      <p:bldP spid="14" grpId="0" bldLvl="0" autoUpdateAnimBg="0"/>
      <p:bldP spid="15" grpId="0" bldLvl="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bwMode="auto">
          <a:xfrm>
            <a:off x="4239155" y="4165601"/>
            <a:ext cx="1265767" cy="1540933"/>
            <a:chOff x="3178461" y="3124342"/>
            <a:chExt cx="949325" cy="1155700"/>
          </a:xfrm>
        </p:grpSpPr>
        <p:sp>
          <p:nvSpPr>
            <p:cNvPr id="9" name="Freeform 7"/>
            <p:cNvSpPr/>
            <p:nvPr/>
          </p:nvSpPr>
          <p:spPr bwMode="auto">
            <a:xfrm>
              <a:off x="3178461" y="3124342"/>
              <a:ext cx="949325" cy="1155700"/>
            </a:xfrm>
            <a:custGeom>
              <a:avLst/>
              <a:gdLst>
                <a:gd name="T0" fmla="*/ 389 w 573"/>
                <a:gd name="T1" fmla="*/ 198 h 697"/>
                <a:gd name="T2" fmla="*/ 487 w 573"/>
                <a:gd name="T3" fmla="*/ 194 h 697"/>
                <a:gd name="T4" fmla="*/ 436 w 573"/>
                <a:gd name="T5" fmla="*/ 277 h 697"/>
                <a:gd name="T6" fmla="*/ 573 w 573"/>
                <a:gd name="T7" fmla="*/ 404 h 697"/>
                <a:gd name="T8" fmla="*/ 394 w 573"/>
                <a:gd name="T9" fmla="*/ 697 h 697"/>
                <a:gd name="T10" fmla="*/ 0 w 573"/>
                <a:gd name="T11" fmla="*/ 3 h 697"/>
                <a:gd name="T12" fmla="*/ 344 w 573"/>
                <a:gd name="T13" fmla="*/ 0 h 697"/>
                <a:gd name="T14" fmla="*/ 389 w 573"/>
                <a:gd name="T15" fmla="*/ 198 h 6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3" h="697">
                  <a:moveTo>
                    <a:pt x="389" y="198"/>
                  </a:moveTo>
                  <a:cubicBezTo>
                    <a:pt x="487" y="194"/>
                    <a:pt x="487" y="194"/>
                    <a:pt x="487" y="194"/>
                  </a:cubicBezTo>
                  <a:cubicBezTo>
                    <a:pt x="436" y="277"/>
                    <a:pt x="436" y="277"/>
                    <a:pt x="436" y="277"/>
                  </a:cubicBezTo>
                  <a:cubicBezTo>
                    <a:pt x="473" y="328"/>
                    <a:pt x="520" y="371"/>
                    <a:pt x="573" y="404"/>
                  </a:cubicBezTo>
                  <a:cubicBezTo>
                    <a:pt x="394" y="697"/>
                    <a:pt x="394" y="697"/>
                    <a:pt x="394" y="697"/>
                  </a:cubicBezTo>
                  <a:cubicBezTo>
                    <a:pt x="152" y="549"/>
                    <a:pt x="3" y="287"/>
                    <a:pt x="0" y="3"/>
                  </a:cubicBezTo>
                  <a:cubicBezTo>
                    <a:pt x="344" y="0"/>
                    <a:pt x="344" y="0"/>
                    <a:pt x="344" y="0"/>
                  </a:cubicBezTo>
                  <a:cubicBezTo>
                    <a:pt x="345" y="71"/>
                    <a:pt x="361" y="138"/>
                    <a:pt x="389" y="198"/>
                  </a:cubicBezTo>
                  <a:close/>
                </a:path>
              </a:pathLst>
            </a:custGeom>
            <a:solidFill>
              <a:srgbClr val="455761"/>
            </a:solidFill>
            <a:ln>
              <a:noFill/>
            </a:ln>
          </p:spPr>
          <p:txBody>
            <a:bodyPr/>
            <a:lstStyle/>
            <a:p>
              <a:pPr>
                <a:defRPr/>
              </a:pPr>
              <a:endParaRPr lang="en-US" sz="2400">
                <a:solidFill>
                  <a:schemeClr val="tx1">
                    <a:lumMod val="85000"/>
                    <a:lumOff val="15000"/>
                  </a:schemeClr>
                </a:solidFill>
                <a:latin typeface="微软雅黑" panose="020B0503020204020204" pitchFamily="34" charset="-122"/>
                <a:ea typeface="微软雅黑" panose="020B0503020204020204" pitchFamily="34" charset="-122"/>
              </a:endParaRPr>
            </a:p>
          </p:txBody>
        </p:sp>
        <p:grpSp>
          <p:nvGrpSpPr>
            <p:cNvPr id="10" name="Group 12"/>
            <p:cNvGrpSpPr>
              <a:grpSpLocks noChangeAspect="1"/>
            </p:cNvGrpSpPr>
            <p:nvPr/>
          </p:nvGrpSpPr>
          <p:grpSpPr>
            <a:xfrm>
              <a:off x="3500701" y="3533708"/>
              <a:ext cx="216000" cy="175766"/>
              <a:chOff x="1550139" y="1314466"/>
              <a:chExt cx="509139" cy="414300"/>
            </a:xfrm>
            <a:solidFill>
              <a:schemeClr val="bg1"/>
            </a:solidFill>
          </p:grpSpPr>
          <p:sp>
            <p:nvSpPr>
              <p:cNvPr id="11" name="Freeform 5"/>
              <p:cNvSpPr>
                <a:spLocks noEditPoints="1"/>
              </p:cNvSpPr>
              <p:nvPr/>
            </p:nvSpPr>
            <p:spPr bwMode="auto">
              <a:xfrm>
                <a:off x="1550139" y="1314466"/>
                <a:ext cx="509139" cy="414300"/>
              </a:xfrm>
              <a:custGeom>
                <a:avLst/>
                <a:gdLst>
                  <a:gd name="T0" fmla="*/ 78 w 153"/>
                  <a:gd name="T1" fmla="*/ 0 h 125"/>
                  <a:gd name="T2" fmla="*/ 0 w 153"/>
                  <a:gd name="T3" fmla="*/ 69 h 125"/>
                  <a:gd name="T4" fmla="*/ 15 w 153"/>
                  <a:gd name="T5" fmla="*/ 69 h 125"/>
                  <a:gd name="T6" fmla="*/ 21 w 153"/>
                  <a:gd name="T7" fmla="*/ 64 h 125"/>
                  <a:gd name="T8" fmla="*/ 21 w 153"/>
                  <a:gd name="T9" fmla="*/ 121 h 125"/>
                  <a:gd name="T10" fmla="*/ 24 w 153"/>
                  <a:gd name="T11" fmla="*/ 125 h 125"/>
                  <a:gd name="T12" fmla="*/ 62 w 153"/>
                  <a:gd name="T13" fmla="*/ 125 h 125"/>
                  <a:gd name="T14" fmla="*/ 63 w 153"/>
                  <a:gd name="T15" fmla="*/ 93 h 125"/>
                  <a:gd name="T16" fmla="*/ 67 w 153"/>
                  <a:gd name="T17" fmla="*/ 88 h 125"/>
                  <a:gd name="T18" fmla="*/ 83 w 153"/>
                  <a:gd name="T19" fmla="*/ 88 h 125"/>
                  <a:gd name="T20" fmla="*/ 89 w 153"/>
                  <a:gd name="T21" fmla="*/ 93 h 125"/>
                  <a:gd name="T22" fmla="*/ 89 w 153"/>
                  <a:gd name="T23" fmla="*/ 125 h 125"/>
                  <a:gd name="T24" fmla="*/ 126 w 153"/>
                  <a:gd name="T25" fmla="*/ 125 h 125"/>
                  <a:gd name="T26" fmla="*/ 130 w 153"/>
                  <a:gd name="T27" fmla="*/ 120 h 125"/>
                  <a:gd name="T28" fmla="*/ 130 w 153"/>
                  <a:gd name="T29" fmla="*/ 63 h 125"/>
                  <a:gd name="T30" fmla="*/ 136 w 153"/>
                  <a:gd name="T31" fmla="*/ 69 h 125"/>
                  <a:gd name="T32" fmla="*/ 153 w 153"/>
                  <a:gd name="T33" fmla="*/ 69 h 125"/>
                  <a:gd name="T34" fmla="*/ 78 w 153"/>
                  <a:gd name="T35" fmla="*/ 0 h 125"/>
                  <a:gd name="T36" fmla="*/ 76 w 153"/>
                  <a:gd name="T37" fmla="*/ 76 h 125"/>
                  <a:gd name="T38" fmla="*/ 60 w 153"/>
                  <a:gd name="T39" fmla="*/ 60 h 125"/>
                  <a:gd name="T40" fmla="*/ 76 w 153"/>
                  <a:gd name="T41" fmla="*/ 43 h 125"/>
                  <a:gd name="T42" fmla="*/ 92 w 153"/>
                  <a:gd name="T43" fmla="*/ 60 h 125"/>
                  <a:gd name="T44" fmla="*/ 76 w 153"/>
                  <a:gd name="T45" fmla="*/ 76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125">
                    <a:moveTo>
                      <a:pt x="78" y="0"/>
                    </a:moveTo>
                    <a:cubicBezTo>
                      <a:pt x="0" y="69"/>
                      <a:pt x="0" y="69"/>
                      <a:pt x="0" y="69"/>
                    </a:cubicBezTo>
                    <a:cubicBezTo>
                      <a:pt x="0" y="69"/>
                      <a:pt x="5" y="78"/>
                      <a:pt x="15" y="69"/>
                    </a:cubicBezTo>
                    <a:cubicBezTo>
                      <a:pt x="21" y="64"/>
                      <a:pt x="21" y="64"/>
                      <a:pt x="21" y="64"/>
                    </a:cubicBezTo>
                    <a:cubicBezTo>
                      <a:pt x="21" y="121"/>
                      <a:pt x="21" y="121"/>
                      <a:pt x="21" y="121"/>
                    </a:cubicBezTo>
                    <a:cubicBezTo>
                      <a:pt x="21" y="121"/>
                      <a:pt x="21" y="125"/>
                      <a:pt x="24" y="125"/>
                    </a:cubicBezTo>
                    <a:cubicBezTo>
                      <a:pt x="28" y="125"/>
                      <a:pt x="62" y="125"/>
                      <a:pt x="62" y="125"/>
                    </a:cubicBezTo>
                    <a:cubicBezTo>
                      <a:pt x="63" y="93"/>
                      <a:pt x="63" y="93"/>
                      <a:pt x="63" y="93"/>
                    </a:cubicBezTo>
                    <a:cubicBezTo>
                      <a:pt x="63" y="93"/>
                      <a:pt x="62" y="88"/>
                      <a:pt x="67" y="88"/>
                    </a:cubicBezTo>
                    <a:cubicBezTo>
                      <a:pt x="83" y="88"/>
                      <a:pt x="83" y="88"/>
                      <a:pt x="83" y="88"/>
                    </a:cubicBezTo>
                    <a:cubicBezTo>
                      <a:pt x="89" y="88"/>
                      <a:pt x="89" y="93"/>
                      <a:pt x="89" y="93"/>
                    </a:cubicBezTo>
                    <a:cubicBezTo>
                      <a:pt x="89" y="125"/>
                      <a:pt x="89" y="125"/>
                      <a:pt x="89" y="125"/>
                    </a:cubicBezTo>
                    <a:cubicBezTo>
                      <a:pt x="89" y="125"/>
                      <a:pt x="121" y="125"/>
                      <a:pt x="126" y="125"/>
                    </a:cubicBezTo>
                    <a:cubicBezTo>
                      <a:pt x="131" y="125"/>
                      <a:pt x="130" y="120"/>
                      <a:pt x="130" y="120"/>
                    </a:cubicBezTo>
                    <a:cubicBezTo>
                      <a:pt x="130" y="63"/>
                      <a:pt x="130" y="63"/>
                      <a:pt x="130" y="63"/>
                    </a:cubicBezTo>
                    <a:cubicBezTo>
                      <a:pt x="136" y="69"/>
                      <a:pt x="136" y="69"/>
                      <a:pt x="136" y="69"/>
                    </a:cubicBezTo>
                    <a:cubicBezTo>
                      <a:pt x="148" y="77"/>
                      <a:pt x="153" y="69"/>
                      <a:pt x="153" y="69"/>
                    </a:cubicBezTo>
                    <a:lnTo>
                      <a:pt x="78" y="0"/>
                    </a:lnTo>
                    <a:close/>
                    <a:moveTo>
                      <a:pt x="76" y="76"/>
                    </a:moveTo>
                    <a:cubicBezTo>
                      <a:pt x="67" y="76"/>
                      <a:pt x="60" y="69"/>
                      <a:pt x="60" y="60"/>
                    </a:cubicBezTo>
                    <a:cubicBezTo>
                      <a:pt x="60" y="50"/>
                      <a:pt x="67" y="43"/>
                      <a:pt x="76" y="43"/>
                    </a:cubicBezTo>
                    <a:cubicBezTo>
                      <a:pt x="85" y="43"/>
                      <a:pt x="92" y="50"/>
                      <a:pt x="92" y="60"/>
                    </a:cubicBezTo>
                    <a:cubicBezTo>
                      <a:pt x="92" y="69"/>
                      <a:pt x="85" y="76"/>
                      <a:pt x="76" y="7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en-US" sz="240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2" name="Freeform 6"/>
              <p:cNvSpPr/>
              <p:nvPr/>
            </p:nvSpPr>
            <p:spPr bwMode="auto">
              <a:xfrm>
                <a:off x="1949464" y="1366877"/>
                <a:ext cx="49916" cy="102328"/>
              </a:xfrm>
              <a:custGeom>
                <a:avLst/>
                <a:gdLst>
                  <a:gd name="T0" fmla="*/ 20 w 20"/>
                  <a:gd name="T1" fmla="*/ 41 h 41"/>
                  <a:gd name="T2" fmla="*/ 20 w 20"/>
                  <a:gd name="T3" fmla="*/ 0 h 41"/>
                  <a:gd name="T4" fmla="*/ 0 w 20"/>
                  <a:gd name="T5" fmla="*/ 0 h 41"/>
                  <a:gd name="T6" fmla="*/ 0 w 20"/>
                  <a:gd name="T7" fmla="*/ 24 h 41"/>
                  <a:gd name="T8" fmla="*/ 20 w 20"/>
                  <a:gd name="T9" fmla="*/ 41 h 41"/>
                </a:gdLst>
                <a:ahLst/>
                <a:cxnLst>
                  <a:cxn ang="0">
                    <a:pos x="T0" y="T1"/>
                  </a:cxn>
                  <a:cxn ang="0">
                    <a:pos x="T2" y="T3"/>
                  </a:cxn>
                  <a:cxn ang="0">
                    <a:pos x="T4" y="T5"/>
                  </a:cxn>
                  <a:cxn ang="0">
                    <a:pos x="T6" y="T7"/>
                  </a:cxn>
                  <a:cxn ang="0">
                    <a:pos x="T8" y="T9"/>
                  </a:cxn>
                </a:cxnLst>
                <a:rect l="0" t="0" r="r" b="b"/>
                <a:pathLst>
                  <a:path w="20" h="41">
                    <a:moveTo>
                      <a:pt x="20" y="41"/>
                    </a:moveTo>
                    <a:lnTo>
                      <a:pt x="20" y="0"/>
                    </a:lnTo>
                    <a:lnTo>
                      <a:pt x="0" y="0"/>
                    </a:lnTo>
                    <a:lnTo>
                      <a:pt x="0" y="24"/>
                    </a:lnTo>
                    <a:lnTo>
                      <a:pt x="20" y="4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en-US" sz="240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3" name="Oval 7"/>
              <p:cNvSpPr>
                <a:spLocks noChangeArrowheads="1"/>
              </p:cNvSpPr>
              <p:nvPr/>
            </p:nvSpPr>
            <p:spPr bwMode="auto">
              <a:xfrm>
                <a:off x="1777255" y="1484179"/>
                <a:ext cx="52412" cy="5490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en-US" sz="2400">
                  <a:solidFill>
                    <a:schemeClr val="tx1">
                      <a:lumMod val="85000"/>
                      <a:lumOff val="15000"/>
                    </a:schemeClr>
                  </a:solidFill>
                  <a:latin typeface="微软雅黑" panose="020B0503020204020204" pitchFamily="34" charset="-122"/>
                  <a:ea typeface="微软雅黑" panose="020B0503020204020204" pitchFamily="34" charset="-122"/>
                </a:endParaRPr>
              </a:p>
            </p:txBody>
          </p:sp>
        </p:grpSp>
      </p:grpSp>
      <p:grpSp>
        <p:nvGrpSpPr>
          <p:cNvPr id="14" name="组合 13"/>
          <p:cNvGrpSpPr/>
          <p:nvPr/>
        </p:nvGrpSpPr>
        <p:grpSpPr bwMode="auto">
          <a:xfrm>
            <a:off x="6607705" y="2601385"/>
            <a:ext cx="1267883" cy="1540933"/>
            <a:chOff x="4954873" y="1951179"/>
            <a:chExt cx="950913" cy="1155700"/>
          </a:xfrm>
          <a:solidFill>
            <a:schemeClr val="accent3"/>
          </a:solidFill>
        </p:grpSpPr>
        <p:sp>
          <p:nvSpPr>
            <p:cNvPr id="15" name="Freeform 10"/>
            <p:cNvSpPr/>
            <p:nvPr/>
          </p:nvSpPr>
          <p:spPr bwMode="auto">
            <a:xfrm>
              <a:off x="4954873" y="1951179"/>
              <a:ext cx="950913" cy="1155700"/>
            </a:xfrm>
            <a:custGeom>
              <a:avLst/>
              <a:gdLst>
                <a:gd name="T0" fmla="*/ 0 w 574"/>
                <a:gd name="T1" fmla="*/ 293 h 697"/>
                <a:gd name="T2" fmla="*/ 178 w 574"/>
                <a:gd name="T3" fmla="*/ 0 h 697"/>
                <a:gd name="T4" fmla="*/ 574 w 574"/>
                <a:gd name="T5" fmla="*/ 692 h 697"/>
                <a:gd name="T6" fmla="*/ 231 w 574"/>
                <a:gd name="T7" fmla="*/ 697 h 697"/>
                <a:gd name="T8" fmla="*/ 190 w 574"/>
                <a:gd name="T9" fmla="*/ 508 h 697"/>
                <a:gd name="T10" fmla="*/ 91 w 574"/>
                <a:gd name="T11" fmla="*/ 511 h 697"/>
                <a:gd name="T12" fmla="*/ 144 w 574"/>
                <a:gd name="T13" fmla="*/ 428 h 697"/>
                <a:gd name="T14" fmla="*/ 0 w 574"/>
                <a:gd name="T15" fmla="*/ 293 h 6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4" h="697">
                  <a:moveTo>
                    <a:pt x="0" y="293"/>
                  </a:moveTo>
                  <a:cubicBezTo>
                    <a:pt x="178" y="0"/>
                    <a:pt x="178" y="0"/>
                    <a:pt x="178" y="0"/>
                  </a:cubicBezTo>
                  <a:cubicBezTo>
                    <a:pt x="421" y="147"/>
                    <a:pt x="571" y="409"/>
                    <a:pt x="574" y="692"/>
                  </a:cubicBezTo>
                  <a:cubicBezTo>
                    <a:pt x="231" y="697"/>
                    <a:pt x="231" y="697"/>
                    <a:pt x="231" y="697"/>
                  </a:cubicBezTo>
                  <a:cubicBezTo>
                    <a:pt x="230" y="630"/>
                    <a:pt x="215" y="566"/>
                    <a:pt x="190" y="508"/>
                  </a:cubicBezTo>
                  <a:cubicBezTo>
                    <a:pt x="91" y="511"/>
                    <a:pt x="91" y="511"/>
                    <a:pt x="91" y="511"/>
                  </a:cubicBezTo>
                  <a:cubicBezTo>
                    <a:pt x="144" y="428"/>
                    <a:pt x="144" y="428"/>
                    <a:pt x="144" y="428"/>
                  </a:cubicBezTo>
                  <a:cubicBezTo>
                    <a:pt x="106" y="374"/>
                    <a:pt x="57" y="328"/>
                    <a:pt x="0" y="293"/>
                  </a:cubicBezTo>
                  <a:close/>
                </a:path>
              </a:pathLst>
            </a:custGeom>
            <a:grpFill/>
            <a:ln>
              <a:noFill/>
            </a:ln>
          </p:spPr>
          <p:txBody>
            <a:bodyPr/>
            <a:lstStyle/>
            <a:p>
              <a:pPr>
                <a:defRPr/>
              </a:pPr>
              <a:endParaRPr lang="en-US" sz="240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6" name="Freeform 34"/>
            <p:cNvSpPr>
              <a:spLocks noChangeAspect="1"/>
            </p:cNvSpPr>
            <p:nvPr/>
          </p:nvSpPr>
          <p:spPr bwMode="auto">
            <a:xfrm>
              <a:off x="5346985" y="2525854"/>
              <a:ext cx="215900" cy="190500"/>
            </a:xfrm>
            <a:custGeom>
              <a:avLst/>
              <a:gdLst>
                <a:gd name="T0" fmla="*/ 136 w 136"/>
                <a:gd name="T1" fmla="*/ 48 h 120"/>
                <a:gd name="T2" fmla="*/ 68 w 136"/>
                <a:gd name="T3" fmla="*/ 0 h 120"/>
                <a:gd name="T4" fmla="*/ 0 w 136"/>
                <a:gd name="T5" fmla="*/ 48 h 120"/>
                <a:gd name="T6" fmla="*/ 37 w 136"/>
                <a:gd name="T7" fmla="*/ 91 h 120"/>
                <a:gd name="T8" fmla="*/ 22 w 136"/>
                <a:gd name="T9" fmla="*/ 120 h 120"/>
                <a:gd name="T10" fmla="*/ 73 w 136"/>
                <a:gd name="T11" fmla="*/ 96 h 120"/>
                <a:gd name="T12" fmla="*/ 136 w 136"/>
                <a:gd name="T13" fmla="*/ 48 h 120"/>
              </a:gdLst>
              <a:ahLst/>
              <a:cxnLst>
                <a:cxn ang="0">
                  <a:pos x="T0" y="T1"/>
                </a:cxn>
                <a:cxn ang="0">
                  <a:pos x="T2" y="T3"/>
                </a:cxn>
                <a:cxn ang="0">
                  <a:pos x="T4" y="T5"/>
                </a:cxn>
                <a:cxn ang="0">
                  <a:pos x="T6" y="T7"/>
                </a:cxn>
                <a:cxn ang="0">
                  <a:pos x="T8" y="T9"/>
                </a:cxn>
                <a:cxn ang="0">
                  <a:pos x="T10" y="T11"/>
                </a:cxn>
                <a:cxn ang="0">
                  <a:pos x="T12" y="T13"/>
                </a:cxn>
              </a:cxnLst>
              <a:rect l="0" t="0" r="r" b="b"/>
              <a:pathLst>
                <a:path w="136" h="120">
                  <a:moveTo>
                    <a:pt x="136" y="48"/>
                  </a:moveTo>
                  <a:cubicBezTo>
                    <a:pt x="136" y="22"/>
                    <a:pt x="106" y="0"/>
                    <a:pt x="68" y="0"/>
                  </a:cubicBezTo>
                  <a:cubicBezTo>
                    <a:pt x="31" y="0"/>
                    <a:pt x="0" y="22"/>
                    <a:pt x="0" y="48"/>
                  </a:cubicBezTo>
                  <a:cubicBezTo>
                    <a:pt x="0" y="67"/>
                    <a:pt x="15" y="83"/>
                    <a:pt x="37" y="91"/>
                  </a:cubicBezTo>
                  <a:cubicBezTo>
                    <a:pt x="38" y="96"/>
                    <a:pt x="37" y="106"/>
                    <a:pt x="22" y="120"/>
                  </a:cubicBezTo>
                  <a:cubicBezTo>
                    <a:pt x="22" y="120"/>
                    <a:pt x="54" y="111"/>
                    <a:pt x="73" y="96"/>
                  </a:cubicBezTo>
                  <a:cubicBezTo>
                    <a:pt x="108" y="94"/>
                    <a:pt x="136" y="73"/>
                    <a:pt x="136" y="48"/>
                  </a:cubicBezTo>
                  <a:close/>
                </a:path>
              </a:pathLst>
            </a:custGeom>
            <a:grpFill/>
            <a:ln>
              <a:noFill/>
            </a:ln>
          </p:spPr>
          <p:txBody>
            <a:bodyPr/>
            <a:lstStyle/>
            <a:p>
              <a:pPr>
                <a:defRPr/>
              </a:pPr>
              <a:endParaRPr lang="en-US" sz="2400">
                <a:solidFill>
                  <a:schemeClr val="tx1">
                    <a:lumMod val="85000"/>
                    <a:lumOff val="15000"/>
                  </a:schemeClr>
                </a:solidFill>
                <a:latin typeface="微软雅黑" panose="020B0503020204020204" pitchFamily="34" charset="-122"/>
                <a:ea typeface="微软雅黑" panose="020B0503020204020204" pitchFamily="34" charset="-122"/>
              </a:endParaRPr>
            </a:p>
          </p:txBody>
        </p:sp>
      </p:grpSp>
      <p:grpSp>
        <p:nvGrpSpPr>
          <p:cNvPr id="17" name="组合 16"/>
          <p:cNvGrpSpPr/>
          <p:nvPr/>
        </p:nvGrpSpPr>
        <p:grpSpPr bwMode="auto">
          <a:xfrm>
            <a:off x="5162020" y="5018619"/>
            <a:ext cx="1763184" cy="1035049"/>
            <a:chOff x="3870611" y="3764104"/>
            <a:chExt cx="1322388" cy="776288"/>
          </a:xfrm>
          <a:solidFill>
            <a:schemeClr val="accent2"/>
          </a:solidFill>
        </p:grpSpPr>
        <p:sp>
          <p:nvSpPr>
            <p:cNvPr id="18" name="Freeform 6"/>
            <p:cNvSpPr/>
            <p:nvPr/>
          </p:nvSpPr>
          <p:spPr bwMode="auto">
            <a:xfrm>
              <a:off x="3870611" y="3764104"/>
              <a:ext cx="1322388" cy="776288"/>
            </a:xfrm>
            <a:custGeom>
              <a:avLst/>
              <a:gdLst>
                <a:gd name="T0" fmla="*/ 359 w 798"/>
                <a:gd name="T1" fmla="*/ 87 h 468"/>
                <a:gd name="T2" fmla="*/ 406 w 798"/>
                <a:gd name="T3" fmla="*/ 0 h 468"/>
                <a:gd name="T4" fmla="*/ 451 w 798"/>
                <a:gd name="T5" fmla="*/ 87 h 468"/>
                <a:gd name="T6" fmla="*/ 634 w 798"/>
                <a:gd name="T7" fmla="*/ 31 h 468"/>
                <a:gd name="T8" fmla="*/ 798 w 798"/>
                <a:gd name="T9" fmla="*/ 333 h 468"/>
                <a:gd name="T10" fmla="*/ 0 w 798"/>
                <a:gd name="T11" fmla="*/ 325 h 468"/>
                <a:gd name="T12" fmla="*/ 169 w 798"/>
                <a:gd name="T13" fmla="*/ 26 h 468"/>
                <a:gd name="T14" fmla="*/ 359 w 798"/>
                <a:gd name="T15" fmla="*/ 87 h 4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98" h="468">
                  <a:moveTo>
                    <a:pt x="359" y="87"/>
                  </a:moveTo>
                  <a:cubicBezTo>
                    <a:pt x="406" y="0"/>
                    <a:pt x="406" y="0"/>
                    <a:pt x="406" y="0"/>
                  </a:cubicBezTo>
                  <a:cubicBezTo>
                    <a:pt x="451" y="87"/>
                    <a:pt x="451" y="87"/>
                    <a:pt x="451" y="87"/>
                  </a:cubicBezTo>
                  <a:cubicBezTo>
                    <a:pt x="517" y="80"/>
                    <a:pt x="579" y="61"/>
                    <a:pt x="634" y="31"/>
                  </a:cubicBezTo>
                  <a:cubicBezTo>
                    <a:pt x="798" y="333"/>
                    <a:pt x="798" y="333"/>
                    <a:pt x="798" y="333"/>
                  </a:cubicBezTo>
                  <a:cubicBezTo>
                    <a:pt x="548" y="468"/>
                    <a:pt x="246" y="465"/>
                    <a:pt x="0" y="325"/>
                  </a:cubicBezTo>
                  <a:cubicBezTo>
                    <a:pt x="169" y="26"/>
                    <a:pt x="169" y="26"/>
                    <a:pt x="169" y="26"/>
                  </a:cubicBezTo>
                  <a:cubicBezTo>
                    <a:pt x="226" y="59"/>
                    <a:pt x="291" y="80"/>
                    <a:pt x="359" y="87"/>
                  </a:cubicBezTo>
                  <a:close/>
                </a:path>
              </a:pathLst>
            </a:custGeom>
            <a:grpFill/>
            <a:ln>
              <a:noFill/>
            </a:ln>
          </p:spPr>
          <p:txBody>
            <a:bodyPr/>
            <a:lstStyle/>
            <a:p>
              <a:pPr>
                <a:defRPr/>
              </a:pPr>
              <a:endParaRPr lang="en-US" sz="240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9" name="Freeform 55"/>
            <p:cNvSpPr>
              <a:spLocks noChangeAspect="1" noEditPoints="1"/>
            </p:cNvSpPr>
            <p:nvPr/>
          </p:nvSpPr>
          <p:spPr bwMode="auto">
            <a:xfrm>
              <a:off x="4426236" y="4073666"/>
              <a:ext cx="215900" cy="225425"/>
            </a:xfrm>
            <a:custGeom>
              <a:avLst/>
              <a:gdLst>
                <a:gd name="T0" fmla="*/ 83 w 129"/>
                <a:gd name="T1" fmla="*/ 92 h 135"/>
                <a:gd name="T2" fmla="*/ 127 w 129"/>
                <a:gd name="T3" fmla="*/ 26 h 135"/>
                <a:gd name="T4" fmla="*/ 127 w 129"/>
                <a:gd name="T5" fmla="*/ 21 h 135"/>
                <a:gd name="T6" fmla="*/ 117 w 129"/>
                <a:gd name="T7" fmla="*/ 10 h 135"/>
                <a:gd name="T8" fmla="*/ 112 w 129"/>
                <a:gd name="T9" fmla="*/ 10 h 135"/>
                <a:gd name="T10" fmla="*/ 107 w 129"/>
                <a:gd name="T11" fmla="*/ 16 h 135"/>
                <a:gd name="T12" fmla="*/ 101 w 129"/>
                <a:gd name="T13" fmla="*/ 16 h 135"/>
                <a:gd name="T14" fmla="*/ 101 w 129"/>
                <a:gd name="T15" fmla="*/ 0 h 135"/>
                <a:gd name="T16" fmla="*/ 27 w 129"/>
                <a:gd name="T17" fmla="*/ 0 h 135"/>
                <a:gd name="T18" fmla="*/ 27 w 129"/>
                <a:gd name="T19" fmla="*/ 16 h 135"/>
                <a:gd name="T20" fmla="*/ 22 w 129"/>
                <a:gd name="T21" fmla="*/ 16 h 135"/>
                <a:gd name="T22" fmla="*/ 17 w 129"/>
                <a:gd name="T23" fmla="*/ 10 h 135"/>
                <a:gd name="T24" fmla="*/ 12 w 129"/>
                <a:gd name="T25" fmla="*/ 10 h 135"/>
                <a:gd name="T26" fmla="*/ 1 w 129"/>
                <a:gd name="T27" fmla="*/ 21 h 135"/>
                <a:gd name="T28" fmla="*/ 1 w 129"/>
                <a:gd name="T29" fmla="*/ 26 h 135"/>
                <a:gd name="T30" fmla="*/ 46 w 129"/>
                <a:gd name="T31" fmla="*/ 92 h 135"/>
                <a:gd name="T32" fmla="*/ 59 w 129"/>
                <a:gd name="T33" fmla="*/ 98 h 135"/>
                <a:gd name="T34" fmla="*/ 59 w 129"/>
                <a:gd name="T35" fmla="*/ 103 h 135"/>
                <a:gd name="T36" fmla="*/ 54 w 129"/>
                <a:gd name="T37" fmla="*/ 106 h 135"/>
                <a:gd name="T38" fmla="*/ 59 w 129"/>
                <a:gd name="T39" fmla="*/ 108 h 135"/>
                <a:gd name="T40" fmla="*/ 59 w 129"/>
                <a:gd name="T41" fmla="*/ 114 h 135"/>
                <a:gd name="T42" fmla="*/ 54 w 129"/>
                <a:gd name="T43" fmla="*/ 119 h 135"/>
                <a:gd name="T44" fmla="*/ 48 w 129"/>
                <a:gd name="T45" fmla="*/ 124 h 135"/>
                <a:gd name="T46" fmla="*/ 43 w 129"/>
                <a:gd name="T47" fmla="*/ 129 h 135"/>
                <a:gd name="T48" fmla="*/ 49 w 129"/>
                <a:gd name="T49" fmla="*/ 135 h 135"/>
                <a:gd name="T50" fmla="*/ 80 w 129"/>
                <a:gd name="T51" fmla="*/ 135 h 135"/>
                <a:gd name="T52" fmla="*/ 85 w 129"/>
                <a:gd name="T53" fmla="*/ 129 h 135"/>
                <a:gd name="T54" fmla="*/ 80 w 129"/>
                <a:gd name="T55" fmla="*/ 124 h 135"/>
                <a:gd name="T56" fmla="*/ 74 w 129"/>
                <a:gd name="T57" fmla="*/ 119 h 135"/>
                <a:gd name="T58" fmla="*/ 69 w 129"/>
                <a:gd name="T59" fmla="*/ 114 h 135"/>
                <a:gd name="T60" fmla="*/ 69 w 129"/>
                <a:gd name="T61" fmla="*/ 108 h 135"/>
                <a:gd name="T62" fmla="*/ 75 w 129"/>
                <a:gd name="T63" fmla="*/ 106 h 135"/>
                <a:gd name="T64" fmla="*/ 69 w 129"/>
                <a:gd name="T65" fmla="*/ 103 h 135"/>
                <a:gd name="T66" fmla="*/ 69 w 129"/>
                <a:gd name="T67" fmla="*/ 98 h 135"/>
                <a:gd name="T68" fmla="*/ 83 w 129"/>
                <a:gd name="T69" fmla="*/ 92 h 135"/>
                <a:gd name="T70" fmla="*/ 101 w 129"/>
                <a:gd name="T71" fmla="*/ 21 h 135"/>
                <a:gd name="T72" fmla="*/ 107 w 129"/>
                <a:gd name="T73" fmla="*/ 21 h 135"/>
                <a:gd name="T74" fmla="*/ 112 w 129"/>
                <a:gd name="T75" fmla="*/ 16 h 135"/>
                <a:gd name="T76" fmla="*/ 117 w 129"/>
                <a:gd name="T77" fmla="*/ 21 h 135"/>
                <a:gd name="T78" fmla="*/ 117 w 129"/>
                <a:gd name="T79" fmla="*/ 26 h 135"/>
                <a:gd name="T80" fmla="*/ 91 w 129"/>
                <a:gd name="T81" fmla="*/ 71 h 135"/>
                <a:gd name="T82" fmla="*/ 101 w 129"/>
                <a:gd name="T83" fmla="*/ 21 h 135"/>
                <a:gd name="T84" fmla="*/ 36 w 129"/>
                <a:gd name="T85" fmla="*/ 72 h 135"/>
                <a:gd name="T86" fmla="*/ 10 w 129"/>
                <a:gd name="T87" fmla="*/ 27 h 135"/>
                <a:gd name="T88" fmla="*/ 10 w 129"/>
                <a:gd name="T89" fmla="*/ 22 h 135"/>
                <a:gd name="T90" fmla="*/ 15 w 129"/>
                <a:gd name="T91" fmla="*/ 17 h 135"/>
                <a:gd name="T92" fmla="*/ 20 w 129"/>
                <a:gd name="T93" fmla="*/ 22 h 135"/>
                <a:gd name="T94" fmla="*/ 26 w 129"/>
                <a:gd name="T95" fmla="*/ 22 h 135"/>
                <a:gd name="T96" fmla="*/ 36 w 129"/>
                <a:gd name="T97" fmla="*/ 72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9" h="135">
                  <a:moveTo>
                    <a:pt x="83" y="92"/>
                  </a:moveTo>
                  <a:cubicBezTo>
                    <a:pt x="129" y="63"/>
                    <a:pt x="127" y="26"/>
                    <a:pt x="127" y="26"/>
                  </a:cubicBezTo>
                  <a:cubicBezTo>
                    <a:pt x="127" y="21"/>
                    <a:pt x="127" y="21"/>
                    <a:pt x="127" y="21"/>
                  </a:cubicBezTo>
                  <a:cubicBezTo>
                    <a:pt x="127" y="21"/>
                    <a:pt x="128" y="10"/>
                    <a:pt x="117" y="10"/>
                  </a:cubicBezTo>
                  <a:cubicBezTo>
                    <a:pt x="114" y="10"/>
                    <a:pt x="112" y="10"/>
                    <a:pt x="112" y="10"/>
                  </a:cubicBezTo>
                  <a:cubicBezTo>
                    <a:pt x="107" y="10"/>
                    <a:pt x="107" y="16"/>
                    <a:pt x="107" y="16"/>
                  </a:cubicBezTo>
                  <a:cubicBezTo>
                    <a:pt x="107" y="16"/>
                    <a:pt x="104" y="16"/>
                    <a:pt x="101" y="16"/>
                  </a:cubicBezTo>
                  <a:cubicBezTo>
                    <a:pt x="101" y="12"/>
                    <a:pt x="101" y="0"/>
                    <a:pt x="101" y="0"/>
                  </a:cubicBezTo>
                  <a:cubicBezTo>
                    <a:pt x="56" y="7"/>
                    <a:pt x="27" y="0"/>
                    <a:pt x="27" y="0"/>
                  </a:cubicBezTo>
                  <a:cubicBezTo>
                    <a:pt x="27" y="16"/>
                    <a:pt x="27" y="16"/>
                    <a:pt x="27" y="16"/>
                  </a:cubicBezTo>
                  <a:cubicBezTo>
                    <a:pt x="23" y="16"/>
                    <a:pt x="22" y="16"/>
                    <a:pt x="22" y="16"/>
                  </a:cubicBezTo>
                  <a:cubicBezTo>
                    <a:pt x="22" y="16"/>
                    <a:pt x="22" y="10"/>
                    <a:pt x="17" y="10"/>
                  </a:cubicBezTo>
                  <a:cubicBezTo>
                    <a:pt x="17" y="10"/>
                    <a:pt x="15" y="10"/>
                    <a:pt x="12" y="10"/>
                  </a:cubicBezTo>
                  <a:cubicBezTo>
                    <a:pt x="1" y="10"/>
                    <a:pt x="1" y="21"/>
                    <a:pt x="1" y="21"/>
                  </a:cubicBezTo>
                  <a:cubicBezTo>
                    <a:pt x="1" y="26"/>
                    <a:pt x="1" y="26"/>
                    <a:pt x="1" y="26"/>
                  </a:cubicBezTo>
                  <a:cubicBezTo>
                    <a:pt x="1" y="26"/>
                    <a:pt x="0" y="63"/>
                    <a:pt x="46" y="92"/>
                  </a:cubicBezTo>
                  <a:cubicBezTo>
                    <a:pt x="46" y="92"/>
                    <a:pt x="52" y="98"/>
                    <a:pt x="59" y="98"/>
                  </a:cubicBezTo>
                  <a:cubicBezTo>
                    <a:pt x="59" y="103"/>
                    <a:pt x="59" y="103"/>
                    <a:pt x="59" y="103"/>
                  </a:cubicBezTo>
                  <a:cubicBezTo>
                    <a:pt x="59" y="103"/>
                    <a:pt x="54" y="103"/>
                    <a:pt x="54" y="106"/>
                  </a:cubicBezTo>
                  <a:cubicBezTo>
                    <a:pt x="54" y="109"/>
                    <a:pt x="59" y="108"/>
                    <a:pt x="59" y="108"/>
                  </a:cubicBezTo>
                  <a:cubicBezTo>
                    <a:pt x="59" y="114"/>
                    <a:pt x="59" y="114"/>
                    <a:pt x="59" y="114"/>
                  </a:cubicBezTo>
                  <a:cubicBezTo>
                    <a:pt x="59" y="114"/>
                    <a:pt x="58" y="119"/>
                    <a:pt x="54" y="119"/>
                  </a:cubicBezTo>
                  <a:cubicBezTo>
                    <a:pt x="54" y="124"/>
                    <a:pt x="48" y="124"/>
                    <a:pt x="48" y="124"/>
                  </a:cubicBezTo>
                  <a:cubicBezTo>
                    <a:pt x="48" y="124"/>
                    <a:pt x="43" y="125"/>
                    <a:pt x="43" y="129"/>
                  </a:cubicBezTo>
                  <a:cubicBezTo>
                    <a:pt x="43" y="129"/>
                    <a:pt x="42" y="135"/>
                    <a:pt x="49" y="135"/>
                  </a:cubicBezTo>
                  <a:cubicBezTo>
                    <a:pt x="56" y="135"/>
                    <a:pt x="80" y="135"/>
                    <a:pt x="80" y="135"/>
                  </a:cubicBezTo>
                  <a:cubicBezTo>
                    <a:pt x="85" y="135"/>
                    <a:pt x="85" y="129"/>
                    <a:pt x="85" y="129"/>
                  </a:cubicBezTo>
                  <a:cubicBezTo>
                    <a:pt x="85" y="129"/>
                    <a:pt x="85" y="124"/>
                    <a:pt x="80" y="124"/>
                  </a:cubicBezTo>
                  <a:cubicBezTo>
                    <a:pt x="74" y="124"/>
                    <a:pt x="74" y="119"/>
                    <a:pt x="74" y="119"/>
                  </a:cubicBezTo>
                  <a:cubicBezTo>
                    <a:pt x="74" y="119"/>
                    <a:pt x="69" y="119"/>
                    <a:pt x="69" y="114"/>
                  </a:cubicBezTo>
                  <a:cubicBezTo>
                    <a:pt x="69" y="108"/>
                    <a:pt x="69" y="108"/>
                    <a:pt x="69" y="108"/>
                  </a:cubicBezTo>
                  <a:cubicBezTo>
                    <a:pt x="69" y="108"/>
                    <a:pt x="75" y="109"/>
                    <a:pt x="75" y="106"/>
                  </a:cubicBezTo>
                  <a:cubicBezTo>
                    <a:pt x="75" y="103"/>
                    <a:pt x="69" y="103"/>
                    <a:pt x="69" y="103"/>
                  </a:cubicBezTo>
                  <a:cubicBezTo>
                    <a:pt x="69" y="98"/>
                    <a:pt x="69" y="98"/>
                    <a:pt x="69" y="98"/>
                  </a:cubicBezTo>
                  <a:cubicBezTo>
                    <a:pt x="75" y="98"/>
                    <a:pt x="79" y="96"/>
                    <a:pt x="83" y="92"/>
                  </a:cubicBezTo>
                  <a:close/>
                  <a:moveTo>
                    <a:pt x="101" y="21"/>
                  </a:moveTo>
                  <a:cubicBezTo>
                    <a:pt x="103" y="21"/>
                    <a:pt x="107" y="21"/>
                    <a:pt x="107" y="21"/>
                  </a:cubicBezTo>
                  <a:cubicBezTo>
                    <a:pt x="112" y="21"/>
                    <a:pt x="112" y="16"/>
                    <a:pt x="112" y="16"/>
                  </a:cubicBezTo>
                  <a:cubicBezTo>
                    <a:pt x="117" y="16"/>
                    <a:pt x="117" y="21"/>
                    <a:pt x="117" y="21"/>
                  </a:cubicBezTo>
                  <a:cubicBezTo>
                    <a:pt x="117" y="26"/>
                    <a:pt x="117" y="26"/>
                    <a:pt x="117" y="26"/>
                  </a:cubicBezTo>
                  <a:cubicBezTo>
                    <a:pt x="117" y="26"/>
                    <a:pt x="116" y="47"/>
                    <a:pt x="91" y="71"/>
                  </a:cubicBezTo>
                  <a:cubicBezTo>
                    <a:pt x="96" y="61"/>
                    <a:pt x="101" y="38"/>
                    <a:pt x="101" y="21"/>
                  </a:cubicBezTo>
                  <a:close/>
                  <a:moveTo>
                    <a:pt x="36" y="72"/>
                  </a:moveTo>
                  <a:cubicBezTo>
                    <a:pt x="11" y="48"/>
                    <a:pt x="10" y="27"/>
                    <a:pt x="10" y="27"/>
                  </a:cubicBezTo>
                  <a:cubicBezTo>
                    <a:pt x="10" y="22"/>
                    <a:pt x="10" y="22"/>
                    <a:pt x="10" y="22"/>
                  </a:cubicBezTo>
                  <a:cubicBezTo>
                    <a:pt x="10" y="22"/>
                    <a:pt x="10" y="17"/>
                    <a:pt x="15" y="17"/>
                  </a:cubicBezTo>
                  <a:cubicBezTo>
                    <a:pt x="15" y="17"/>
                    <a:pt x="15" y="22"/>
                    <a:pt x="20" y="22"/>
                  </a:cubicBezTo>
                  <a:cubicBezTo>
                    <a:pt x="20" y="22"/>
                    <a:pt x="24" y="22"/>
                    <a:pt x="26" y="22"/>
                  </a:cubicBezTo>
                  <a:cubicBezTo>
                    <a:pt x="26" y="39"/>
                    <a:pt x="30" y="62"/>
                    <a:pt x="36" y="72"/>
                  </a:cubicBezTo>
                  <a:close/>
                </a:path>
              </a:pathLst>
            </a:custGeom>
            <a:grpFill/>
            <a:ln>
              <a:noFill/>
            </a:ln>
          </p:spPr>
          <p:txBody>
            <a:bodyPr/>
            <a:lstStyle/>
            <a:p>
              <a:pPr>
                <a:defRPr/>
              </a:pPr>
              <a:endParaRPr lang="en-US" sz="2400">
                <a:solidFill>
                  <a:schemeClr val="tx1">
                    <a:lumMod val="85000"/>
                    <a:lumOff val="15000"/>
                  </a:schemeClr>
                </a:solidFill>
                <a:latin typeface="微软雅黑" panose="020B0503020204020204" pitchFamily="34" charset="-122"/>
                <a:ea typeface="微软雅黑" panose="020B0503020204020204" pitchFamily="34" charset="-122"/>
              </a:endParaRPr>
            </a:p>
          </p:txBody>
        </p:sp>
      </p:grpSp>
      <p:grpSp>
        <p:nvGrpSpPr>
          <p:cNvPr id="20" name="组合 19"/>
          <p:cNvGrpSpPr/>
          <p:nvPr/>
        </p:nvGrpSpPr>
        <p:grpSpPr bwMode="auto">
          <a:xfrm>
            <a:off x="4241273" y="2592919"/>
            <a:ext cx="1274233" cy="1540933"/>
            <a:chOff x="3180048" y="1944829"/>
            <a:chExt cx="955675" cy="1155700"/>
          </a:xfrm>
          <a:solidFill>
            <a:schemeClr val="accent1"/>
          </a:solidFill>
        </p:grpSpPr>
        <p:sp>
          <p:nvSpPr>
            <p:cNvPr id="21" name="Freeform 8"/>
            <p:cNvSpPr/>
            <p:nvPr/>
          </p:nvSpPr>
          <p:spPr bwMode="auto">
            <a:xfrm>
              <a:off x="3180048" y="1944829"/>
              <a:ext cx="955675" cy="1155700"/>
            </a:xfrm>
            <a:custGeom>
              <a:avLst/>
              <a:gdLst>
                <a:gd name="T0" fmla="*/ 422 w 577"/>
                <a:gd name="T1" fmla="*/ 443 h 697"/>
                <a:gd name="T2" fmla="*/ 477 w 577"/>
                <a:gd name="T3" fmla="*/ 524 h 697"/>
                <a:gd name="T4" fmla="*/ 379 w 577"/>
                <a:gd name="T5" fmla="*/ 524 h 697"/>
                <a:gd name="T6" fmla="*/ 343 w 577"/>
                <a:gd name="T7" fmla="*/ 697 h 697"/>
                <a:gd name="T8" fmla="*/ 0 w 577"/>
                <a:gd name="T9" fmla="*/ 689 h 697"/>
                <a:gd name="T10" fmla="*/ 402 w 577"/>
                <a:gd name="T11" fmla="*/ 0 h 697"/>
                <a:gd name="T12" fmla="*/ 577 w 577"/>
                <a:gd name="T13" fmla="*/ 295 h 697"/>
                <a:gd name="T14" fmla="*/ 422 w 577"/>
                <a:gd name="T15" fmla="*/ 443 h 6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7" h="697">
                  <a:moveTo>
                    <a:pt x="422" y="443"/>
                  </a:moveTo>
                  <a:cubicBezTo>
                    <a:pt x="477" y="524"/>
                    <a:pt x="477" y="524"/>
                    <a:pt x="477" y="524"/>
                  </a:cubicBezTo>
                  <a:cubicBezTo>
                    <a:pt x="379" y="524"/>
                    <a:pt x="379" y="524"/>
                    <a:pt x="379" y="524"/>
                  </a:cubicBezTo>
                  <a:cubicBezTo>
                    <a:pt x="357" y="578"/>
                    <a:pt x="344" y="636"/>
                    <a:pt x="343" y="697"/>
                  </a:cubicBezTo>
                  <a:cubicBezTo>
                    <a:pt x="0" y="689"/>
                    <a:pt x="0" y="689"/>
                    <a:pt x="0" y="689"/>
                  </a:cubicBezTo>
                  <a:cubicBezTo>
                    <a:pt x="6" y="406"/>
                    <a:pt x="158" y="145"/>
                    <a:pt x="402" y="0"/>
                  </a:cubicBezTo>
                  <a:cubicBezTo>
                    <a:pt x="577" y="295"/>
                    <a:pt x="577" y="295"/>
                    <a:pt x="577" y="295"/>
                  </a:cubicBezTo>
                  <a:cubicBezTo>
                    <a:pt x="515" y="332"/>
                    <a:pt x="462" y="383"/>
                    <a:pt x="422" y="443"/>
                  </a:cubicBezTo>
                  <a:close/>
                </a:path>
              </a:pathLst>
            </a:custGeom>
            <a:grpFill/>
            <a:ln>
              <a:noFill/>
            </a:ln>
          </p:spPr>
          <p:txBody>
            <a:bodyPr/>
            <a:lstStyle/>
            <a:p>
              <a:pPr>
                <a:defRPr/>
              </a:pPr>
              <a:endParaRPr lang="en-US" sz="2400">
                <a:solidFill>
                  <a:schemeClr val="tx1">
                    <a:lumMod val="85000"/>
                    <a:lumOff val="15000"/>
                  </a:schemeClr>
                </a:solidFill>
                <a:latin typeface="微软雅黑" panose="020B0503020204020204" pitchFamily="34" charset="-122"/>
                <a:ea typeface="微软雅黑" panose="020B0503020204020204" pitchFamily="34" charset="-122"/>
              </a:endParaRPr>
            </a:p>
          </p:txBody>
        </p:sp>
        <p:grpSp>
          <p:nvGrpSpPr>
            <p:cNvPr id="22" name="Group 25"/>
            <p:cNvGrpSpPr>
              <a:grpSpLocks noChangeAspect="1"/>
            </p:cNvGrpSpPr>
            <p:nvPr/>
          </p:nvGrpSpPr>
          <p:grpSpPr>
            <a:xfrm>
              <a:off x="3474889" y="2434485"/>
              <a:ext cx="252000" cy="248000"/>
              <a:chOff x="1587575" y="2265358"/>
              <a:chExt cx="314468" cy="309477"/>
            </a:xfrm>
            <a:grpFill/>
          </p:grpSpPr>
          <p:sp>
            <p:nvSpPr>
              <p:cNvPr id="23" name="Freeform 59"/>
              <p:cNvSpPr>
                <a:spLocks noEditPoints="1"/>
              </p:cNvSpPr>
              <p:nvPr/>
            </p:nvSpPr>
            <p:spPr bwMode="auto">
              <a:xfrm>
                <a:off x="1587575" y="2265358"/>
                <a:ext cx="314468" cy="309477"/>
              </a:xfrm>
              <a:custGeom>
                <a:avLst/>
                <a:gdLst>
                  <a:gd name="T0" fmla="*/ 82 w 95"/>
                  <a:gd name="T1" fmla="*/ 57 h 93"/>
                  <a:gd name="T2" fmla="*/ 95 w 95"/>
                  <a:gd name="T3" fmla="*/ 51 h 93"/>
                  <a:gd name="T4" fmla="*/ 95 w 95"/>
                  <a:gd name="T5" fmla="*/ 41 h 93"/>
                  <a:gd name="T6" fmla="*/ 82 w 95"/>
                  <a:gd name="T7" fmla="*/ 36 h 93"/>
                  <a:gd name="T8" fmla="*/ 80 w 95"/>
                  <a:gd name="T9" fmla="*/ 30 h 93"/>
                  <a:gd name="T10" fmla="*/ 85 w 95"/>
                  <a:gd name="T11" fmla="*/ 17 h 93"/>
                  <a:gd name="T12" fmla="*/ 77 w 95"/>
                  <a:gd name="T13" fmla="*/ 10 h 93"/>
                  <a:gd name="T14" fmla="*/ 64 w 95"/>
                  <a:gd name="T15" fmla="*/ 15 h 93"/>
                  <a:gd name="T16" fmla="*/ 59 w 95"/>
                  <a:gd name="T17" fmla="*/ 13 h 93"/>
                  <a:gd name="T18" fmla="*/ 53 w 95"/>
                  <a:gd name="T19" fmla="*/ 0 h 93"/>
                  <a:gd name="T20" fmla="*/ 42 w 95"/>
                  <a:gd name="T21" fmla="*/ 0 h 93"/>
                  <a:gd name="T22" fmla="*/ 37 w 95"/>
                  <a:gd name="T23" fmla="*/ 13 h 93"/>
                  <a:gd name="T24" fmla="*/ 31 w 95"/>
                  <a:gd name="T25" fmla="*/ 15 h 93"/>
                  <a:gd name="T26" fmla="*/ 18 w 95"/>
                  <a:gd name="T27" fmla="*/ 10 h 93"/>
                  <a:gd name="T28" fmla="*/ 10 w 95"/>
                  <a:gd name="T29" fmla="*/ 17 h 93"/>
                  <a:gd name="T30" fmla="*/ 16 w 95"/>
                  <a:gd name="T31" fmla="*/ 30 h 93"/>
                  <a:gd name="T32" fmla="*/ 13 w 95"/>
                  <a:gd name="T33" fmla="*/ 36 h 93"/>
                  <a:gd name="T34" fmla="*/ 0 w 95"/>
                  <a:gd name="T35" fmla="*/ 41 h 93"/>
                  <a:gd name="T36" fmla="*/ 0 w 95"/>
                  <a:gd name="T37" fmla="*/ 52 h 93"/>
                  <a:gd name="T38" fmla="*/ 13 w 95"/>
                  <a:gd name="T39" fmla="*/ 57 h 93"/>
                  <a:gd name="T40" fmla="*/ 16 w 95"/>
                  <a:gd name="T41" fmla="*/ 63 h 93"/>
                  <a:gd name="T42" fmla="*/ 11 w 95"/>
                  <a:gd name="T43" fmla="*/ 76 h 93"/>
                  <a:gd name="T44" fmla="*/ 18 w 95"/>
                  <a:gd name="T45" fmla="*/ 83 h 93"/>
                  <a:gd name="T46" fmla="*/ 31 w 95"/>
                  <a:gd name="T47" fmla="*/ 78 h 93"/>
                  <a:gd name="T48" fmla="*/ 37 w 95"/>
                  <a:gd name="T49" fmla="*/ 80 h 93"/>
                  <a:gd name="T50" fmla="*/ 43 w 95"/>
                  <a:gd name="T51" fmla="*/ 93 h 93"/>
                  <a:gd name="T52" fmla="*/ 53 w 95"/>
                  <a:gd name="T53" fmla="*/ 93 h 93"/>
                  <a:gd name="T54" fmla="*/ 59 w 95"/>
                  <a:gd name="T55" fmla="*/ 80 h 93"/>
                  <a:gd name="T56" fmla="*/ 64 w 95"/>
                  <a:gd name="T57" fmla="*/ 78 h 93"/>
                  <a:gd name="T58" fmla="*/ 78 w 95"/>
                  <a:gd name="T59" fmla="*/ 83 h 93"/>
                  <a:gd name="T60" fmla="*/ 85 w 95"/>
                  <a:gd name="T61" fmla="*/ 75 h 93"/>
                  <a:gd name="T62" fmla="*/ 80 w 95"/>
                  <a:gd name="T63" fmla="*/ 63 h 93"/>
                  <a:gd name="T64" fmla="*/ 82 w 95"/>
                  <a:gd name="T65" fmla="*/ 57 h 93"/>
                  <a:gd name="T66" fmla="*/ 48 w 95"/>
                  <a:gd name="T67" fmla="*/ 61 h 93"/>
                  <a:gd name="T68" fmla="*/ 33 w 95"/>
                  <a:gd name="T69" fmla="*/ 46 h 93"/>
                  <a:gd name="T70" fmla="*/ 48 w 95"/>
                  <a:gd name="T71" fmla="*/ 32 h 93"/>
                  <a:gd name="T72" fmla="*/ 63 w 95"/>
                  <a:gd name="T73" fmla="*/ 46 h 93"/>
                  <a:gd name="T74" fmla="*/ 48 w 95"/>
                  <a:gd name="T75" fmla="*/ 61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5" h="93">
                    <a:moveTo>
                      <a:pt x="82" y="57"/>
                    </a:moveTo>
                    <a:cubicBezTo>
                      <a:pt x="82" y="57"/>
                      <a:pt x="95" y="52"/>
                      <a:pt x="95" y="51"/>
                    </a:cubicBezTo>
                    <a:cubicBezTo>
                      <a:pt x="95" y="41"/>
                      <a:pt x="95" y="41"/>
                      <a:pt x="95" y="41"/>
                    </a:cubicBezTo>
                    <a:cubicBezTo>
                      <a:pt x="95" y="40"/>
                      <a:pt x="82" y="36"/>
                      <a:pt x="82" y="36"/>
                    </a:cubicBezTo>
                    <a:cubicBezTo>
                      <a:pt x="80" y="30"/>
                      <a:pt x="80" y="30"/>
                      <a:pt x="80" y="30"/>
                    </a:cubicBezTo>
                    <a:cubicBezTo>
                      <a:pt x="80" y="30"/>
                      <a:pt x="85" y="17"/>
                      <a:pt x="85" y="17"/>
                    </a:cubicBezTo>
                    <a:cubicBezTo>
                      <a:pt x="77" y="10"/>
                      <a:pt x="77" y="10"/>
                      <a:pt x="77" y="10"/>
                    </a:cubicBezTo>
                    <a:cubicBezTo>
                      <a:pt x="77" y="9"/>
                      <a:pt x="64" y="15"/>
                      <a:pt x="64" y="15"/>
                    </a:cubicBezTo>
                    <a:cubicBezTo>
                      <a:pt x="59" y="13"/>
                      <a:pt x="59" y="13"/>
                      <a:pt x="59" y="13"/>
                    </a:cubicBezTo>
                    <a:cubicBezTo>
                      <a:pt x="59" y="13"/>
                      <a:pt x="53" y="0"/>
                      <a:pt x="53" y="0"/>
                    </a:cubicBezTo>
                    <a:cubicBezTo>
                      <a:pt x="42" y="0"/>
                      <a:pt x="42" y="0"/>
                      <a:pt x="42" y="0"/>
                    </a:cubicBezTo>
                    <a:cubicBezTo>
                      <a:pt x="42" y="0"/>
                      <a:pt x="37" y="13"/>
                      <a:pt x="37" y="13"/>
                    </a:cubicBezTo>
                    <a:cubicBezTo>
                      <a:pt x="31" y="15"/>
                      <a:pt x="31" y="15"/>
                      <a:pt x="31" y="15"/>
                    </a:cubicBezTo>
                    <a:cubicBezTo>
                      <a:pt x="31" y="15"/>
                      <a:pt x="18" y="10"/>
                      <a:pt x="18" y="10"/>
                    </a:cubicBezTo>
                    <a:cubicBezTo>
                      <a:pt x="10" y="17"/>
                      <a:pt x="10" y="17"/>
                      <a:pt x="10" y="17"/>
                    </a:cubicBezTo>
                    <a:cubicBezTo>
                      <a:pt x="10" y="18"/>
                      <a:pt x="16" y="30"/>
                      <a:pt x="16" y="30"/>
                    </a:cubicBezTo>
                    <a:cubicBezTo>
                      <a:pt x="13" y="36"/>
                      <a:pt x="13" y="36"/>
                      <a:pt x="13" y="36"/>
                    </a:cubicBezTo>
                    <a:cubicBezTo>
                      <a:pt x="13" y="36"/>
                      <a:pt x="0" y="41"/>
                      <a:pt x="0" y="41"/>
                    </a:cubicBezTo>
                    <a:cubicBezTo>
                      <a:pt x="0" y="52"/>
                      <a:pt x="0" y="52"/>
                      <a:pt x="0" y="52"/>
                    </a:cubicBezTo>
                    <a:cubicBezTo>
                      <a:pt x="0" y="52"/>
                      <a:pt x="13" y="57"/>
                      <a:pt x="13" y="57"/>
                    </a:cubicBezTo>
                    <a:cubicBezTo>
                      <a:pt x="16" y="63"/>
                      <a:pt x="16" y="63"/>
                      <a:pt x="16" y="63"/>
                    </a:cubicBezTo>
                    <a:cubicBezTo>
                      <a:pt x="16" y="63"/>
                      <a:pt x="10" y="75"/>
                      <a:pt x="11" y="76"/>
                    </a:cubicBezTo>
                    <a:cubicBezTo>
                      <a:pt x="18" y="83"/>
                      <a:pt x="18" y="83"/>
                      <a:pt x="18" y="83"/>
                    </a:cubicBezTo>
                    <a:cubicBezTo>
                      <a:pt x="19" y="84"/>
                      <a:pt x="31" y="78"/>
                      <a:pt x="31" y="78"/>
                    </a:cubicBezTo>
                    <a:cubicBezTo>
                      <a:pt x="37" y="80"/>
                      <a:pt x="37" y="80"/>
                      <a:pt x="37" y="80"/>
                    </a:cubicBezTo>
                    <a:cubicBezTo>
                      <a:pt x="37" y="80"/>
                      <a:pt x="42" y="93"/>
                      <a:pt x="43" y="93"/>
                    </a:cubicBezTo>
                    <a:cubicBezTo>
                      <a:pt x="53" y="93"/>
                      <a:pt x="53" y="93"/>
                      <a:pt x="53" y="93"/>
                    </a:cubicBezTo>
                    <a:cubicBezTo>
                      <a:pt x="54" y="93"/>
                      <a:pt x="59" y="80"/>
                      <a:pt x="59" y="80"/>
                    </a:cubicBezTo>
                    <a:cubicBezTo>
                      <a:pt x="64" y="78"/>
                      <a:pt x="64" y="78"/>
                      <a:pt x="64" y="78"/>
                    </a:cubicBezTo>
                    <a:cubicBezTo>
                      <a:pt x="64" y="78"/>
                      <a:pt x="77" y="83"/>
                      <a:pt x="78" y="83"/>
                    </a:cubicBezTo>
                    <a:cubicBezTo>
                      <a:pt x="85" y="75"/>
                      <a:pt x="85" y="75"/>
                      <a:pt x="85" y="75"/>
                    </a:cubicBezTo>
                    <a:cubicBezTo>
                      <a:pt x="86" y="75"/>
                      <a:pt x="80" y="63"/>
                      <a:pt x="80" y="63"/>
                    </a:cubicBezTo>
                    <a:lnTo>
                      <a:pt x="82" y="57"/>
                    </a:lnTo>
                    <a:close/>
                    <a:moveTo>
                      <a:pt x="48" y="61"/>
                    </a:moveTo>
                    <a:cubicBezTo>
                      <a:pt x="39" y="61"/>
                      <a:pt x="33" y="55"/>
                      <a:pt x="33" y="46"/>
                    </a:cubicBezTo>
                    <a:cubicBezTo>
                      <a:pt x="33" y="38"/>
                      <a:pt x="39" y="32"/>
                      <a:pt x="48" y="32"/>
                    </a:cubicBezTo>
                    <a:cubicBezTo>
                      <a:pt x="56" y="32"/>
                      <a:pt x="63" y="38"/>
                      <a:pt x="63" y="46"/>
                    </a:cubicBezTo>
                    <a:cubicBezTo>
                      <a:pt x="63" y="55"/>
                      <a:pt x="56" y="61"/>
                      <a:pt x="48" y="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en-US" sz="240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4" name="Oval 60"/>
              <p:cNvSpPr>
                <a:spLocks noChangeArrowheads="1"/>
              </p:cNvSpPr>
              <p:nvPr/>
            </p:nvSpPr>
            <p:spPr bwMode="auto">
              <a:xfrm>
                <a:off x="1712364" y="2387652"/>
                <a:ext cx="64890" cy="6239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en-US" sz="2400">
                  <a:solidFill>
                    <a:schemeClr val="tx1">
                      <a:lumMod val="85000"/>
                      <a:lumOff val="15000"/>
                    </a:schemeClr>
                  </a:solidFill>
                  <a:latin typeface="微软雅黑" panose="020B0503020204020204" pitchFamily="34" charset="-122"/>
                  <a:ea typeface="微软雅黑" panose="020B0503020204020204" pitchFamily="34" charset="-122"/>
                </a:endParaRPr>
              </a:p>
            </p:txBody>
          </p:sp>
        </p:grpSp>
      </p:grpSp>
      <p:grpSp>
        <p:nvGrpSpPr>
          <p:cNvPr id="25" name="组合 24"/>
          <p:cNvGrpSpPr/>
          <p:nvPr/>
        </p:nvGrpSpPr>
        <p:grpSpPr bwMode="auto">
          <a:xfrm>
            <a:off x="6601356" y="4178301"/>
            <a:ext cx="1274233" cy="1540933"/>
            <a:chOff x="4950111" y="3133867"/>
            <a:chExt cx="955675" cy="1155700"/>
          </a:xfrm>
        </p:grpSpPr>
        <p:sp>
          <p:nvSpPr>
            <p:cNvPr id="26" name="Freeform 9"/>
            <p:cNvSpPr/>
            <p:nvPr/>
          </p:nvSpPr>
          <p:spPr bwMode="auto">
            <a:xfrm>
              <a:off x="4950111" y="3133867"/>
              <a:ext cx="955675" cy="1155700"/>
            </a:xfrm>
            <a:custGeom>
              <a:avLst/>
              <a:gdLst>
                <a:gd name="T0" fmla="*/ 155 w 577"/>
                <a:gd name="T1" fmla="*/ 253 h 697"/>
                <a:gd name="T2" fmla="*/ 100 w 577"/>
                <a:gd name="T3" fmla="*/ 172 h 697"/>
                <a:gd name="T4" fmla="*/ 198 w 577"/>
                <a:gd name="T5" fmla="*/ 172 h 697"/>
                <a:gd name="T6" fmla="*/ 234 w 577"/>
                <a:gd name="T7" fmla="*/ 0 h 697"/>
                <a:gd name="T8" fmla="*/ 577 w 577"/>
                <a:gd name="T9" fmla="*/ 7 h 697"/>
                <a:gd name="T10" fmla="*/ 175 w 577"/>
                <a:gd name="T11" fmla="*/ 697 h 697"/>
                <a:gd name="T12" fmla="*/ 0 w 577"/>
                <a:gd name="T13" fmla="*/ 401 h 697"/>
                <a:gd name="T14" fmla="*/ 155 w 577"/>
                <a:gd name="T15" fmla="*/ 253 h 6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7" h="697">
                  <a:moveTo>
                    <a:pt x="155" y="253"/>
                  </a:moveTo>
                  <a:cubicBezTo>
                    <a:pt x="100" y="172"/>
                    <a:pt x="100" y="172"/>
                    <a:pt x="100" y="172"/>
                  </a:cubicBezTo>
                  <a:cubicBezTo>
                    <a:pt x="198" y="172"/>
                    <a:pt x="198" y="172"/>
                    <a:pt x="198" y="172"/>
                  </a:cubicBezTo>
                  <a:cubicBezTo>
                    <a:pt x="220" y="119"/>
                    <a:pt x="233" y="61"/>
                    <a:pt x="234" y="0"/>
                  </a:cubicBezTo>
                  <a:cubicBezTo>
                    <a:pt x="577" y="7"/>
                    <a:pt x="577" y="7"/>
                    <a:pt x="577" y="7"/>
                  </a:cubicBezTo>
                  <a:cubicBezTo>
                    <a:pt x="571" y="291"/>
                    <a:pt x="419" y="551"/>
                    <a:pt x="175" y="697"/>
                  </a:cubicBezTo>
                  <a:cubicBezTo>
                    <a:pt x="0" y="401"/>
                    <a:pt x="0" y="401"/>
                    <a:pt x="0" y="401"/>
                  </a:cubicBezTo>
                  <a:cubicBezTo>
                    <a:pt x="62" y="364"/>
                    <a:pt x="115" y="314"/>
                    <a:pt x="155" y="253"/>
                  </a:cubicBezTo>
                  <a:close/>
                </a:path>
              </a:pathLst>
            </a:custGeom>
            <a:solidFill>
              <a:srgbClr val="455761"/>
            </a:solidFill>
            <a:ln>
              <a:noFill/>
            </a:ln>
          </p:spPr>
          <p:txBody>
            <a:bodyPr/>
            <a:lstStyle/>
            <a:p>
              <a:pPr>
                <a:defRPr/>
              </a:pPr>
              <a:endParaRPr lang="en-US" sz="2400">
                <a:solidFill>
                  <a:schemeClr val="tx1">
                    <a:lumMod val="85000"/>
                    <a:lumOff val="15000"/>
                  </a:schemeClr>
                </a:solidFill>
                <a:latin typeface="微软雅黑" panose="020B0503020204020204" pitchFamily="34" charset="-122"/>
                <a:ea typeface="微软雅黑" panose="020B0503020204020204" pitchFamily="34" charset="-122"/>
              </a:endParaRPr>
            </a:p>
          </p:txBody>
        </p:sp>
        <p:grpSp>
          <p:nvGrpSpPr>
            <p:cNvPr id="27" name="Group 28"/>
            <p:cNvGrpSpPr>
              <a:grpSpLocks noChangeAspect="1"/>
            </p:cNvGrpSpPr>
            <p:nvPr/>
          </p:nvGrpSpPr>
          <p:grpSpPr>
            <a:xfrm>
              <a:off x="5409895" y="3555438"/>
              <a:ext cx="180000" cy="225693"/>
              <a:chOff x="5106627" y="2260366"/>
              <a:chExt cx="324452" cy="406813"/>
            </a:xfrm>
            <a:solidFill>
              <a:schemeClr val="bg1"/>
            </a:solidFill>
          </p:grpSpPr>
          <p:sp>
            <p:nvSpPr>
              <p:cNvPr id="28" name="Freeform 80"/>
              <p:cNvSpPr/>
              <p:nvPr/>
            </p:nvSpPr>
            <p:spPr bwMode="auto">
              <a:xfrm>
                <a:off x="5106627" y="2430079"/>
                <a:ext cx="324452" cy="134772"/>
              </a:xfrm>
              <a:custGeom>
                <a:avLst/>
                <a:gdLst>
                  <a:gd name="T0" fmla="*/ 49 w 98"/>
                  <a:gd name="T1" fmla="*/ 16 h 40"/>
                  <a:gd name="T2" fmla="*/ 2 w 98"/>
                  <a:gd name="T3" fmla="*/ 0 h 40"/>
                  <a:gd name="T4" fmla="*/ 0 w 98"/>
                  <a:gd name="T5" fmla="*/ 5 h 40"/>
                  <a:gd name="T6" fmla="*/ 0 w 98"/>
                  <a:gd name="T7" fmla="*/ 20 h 40"/>
                  <a:gd name="T8" fmla="*/ 49 w 98"/>
                  <a:gd name="T9" fmla="*/ 40 h 40"/>
                  <a:gd name="T10" fmla="*/ 98 w 98"/>
                  <a:gd name="T11" fmla="*/ 20 h 40"/>
                  <a:gd name="T12" fmla="*/ 98 w 98"/>
                  <a:gd name="T13" fmla="*/ 5 h 40"/>
                  <a:gd name="T14" fmla="*/ 96 w 98"/>
                  <a:gd name="T15" fmla="*/ 0 h 40"/>
                  <a:gd name="T16" fmla="*/ 49 w 98"/>
                  <a:gd name="T17" fmla="*/ 1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0">
                    <a:moveTo>
                      <a:pt x="49" y="16"/>
                    </a:moveTo>
                    <a:cubicBezTo>
                      <a:pt x="26" y="16"/>
                      <a:pt x="7" y="9"/>
                      <a:pt x="2" y="0"/>
                    </a:cubicBezTo>
                    <a:cubicBezTo>
                      <a:pt x="1" y="2"/>
                      <a:pt x="0" y="3"/>
                      <a:pt x="0" y="5"/>
                    </a:cubicBezTo>
                    <a:cubicBezTo>
                      <a:pt x="0" y="20"/>
                      <a:pt x="0" y="20"/>
                      <a:pt x="0" y="20"/>
                    </a:cubicBezTo>
                    <a:cubicBezTo>
                      <a:pt x="0" y="31"/>
                      <a:pt x="22" y="40"/>
                      <a:pt x="49" y="40"/>
                    </a:cubicBezTo>
                    <a:cubicBezTo>
                      <a:pt x="76" y="40"/>
                      <a:pt x="98" y="31"/>
                      <a:pt x="98" y="20"/>
                    </a:cubicBezTo>
                    <a:cubicBezTo>
                      <a:pt x="98" y="5"/>
                      <a:pt x="98" y="5"/>
                      <a:pt x="98" y="5"/>
                    </a:cubicBezTo>
                    <a:cubicBezTo>
                      <a:pt x="98" y="3"/>
                      <a:pt x="97" y="2"/>
                      <a:pt x="96" y="0"/>
                    </a:cubicBezTo>
                    <a:cubicBezTo>
                      <a:pt x="91" y="9"/>
                      <a:pt x="72" y="16"/>
                      <a:pt x="49"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en-US" sz="240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9" name="Freeform 81"/>
              <p:cNvSpPr/>
              <p:nvPr/>
            </p:nvSpPr>
            <p:spPr bwMode="auto">
              <a:xfrm>
                <a:off x="5106627" y="2534902"/>
                <a:ext cx="324452" cy="132277"/>
              </a:xfrm>
              <a:custGeom>
                <a:avLst/>
                <a:gdLst>
                  <a:gd name="T0" fmla="*/ 49 w 98"/>
                  <a:gd name="T1" fmla="*/ 15 h 40"/>
                  <a:gd name="T2" fmla="*/ 2 w 98"/>
                  <a:gd name="T3" fmla="*/ 0 h 40"/>
                  <a:gd name="T4" fmla="*/ 0 w 98"/>
                  <a:gd name="T5" fmla="*/ 4 h 40"/>
                  <a:gd name="T6" fmla="*/ 0 w 98"/>
                  <a:gd name="T7" fmla="*/ 19 h 40"/>
                  <a:gd name="T8" fmla="*/ 49 w 98"/>
                  <a:gd name="T9" fmla="*/ 40 h 40"/>
                  <a:gd name="T10" fmla="*/ 98 w 98"/>
                  <a:gd name="T11" fmla="*/ 19 h 40"/>
                  <a:gd name="T12" fmla="*/ 98 w 98"/>
                  <a:gd name="T13" fmla="*/ 4 h 40"/>
                  <a:gd name="T14" fmla="*/ 96 w 98"/>
                  <a:gd name="T15" fmla="*/ 0 h 40"/>
                  <a:gd name="T16" fmla="*/ 49 w 98"/>
                  <a:gd name="T17" fmla="*/ 1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0">
                    <a:moveTo>
                      <a:pt x="49" y="15"/>
                    </a:moveTo>
                    <a:cubicBezTo>
                      <a:pt x="26" y="15"/>
                      <a:pt x="7" y="9"/>
                      <a:pt x="2" y="0"/>
                    </a:cubicBezTo>
                    <a:cubicBezTo>
                      <a:pt x="1" y="1"/>
                      <a:pt x="0" y="3"/>
                      <a:pt x="0" y="4"/>
                    </a:cubicBezTo>
                    <a:cubicBezTo>
                      <a:pt x="0" y="19"/>
                      <a:pt x="0" y="19"/>
                      <a:pt x="0" y="19"/>
                    </a:cubicBezTo>
                    <a:cubicBezTo>
                      <a:pt x="0" y="31"/>
                      <a:pt x="22" y="40"/>
                      <a:pt x="49" y="40"/>
                    </a:cubicBezTo>
                    <a:cubicBezTo>
                      <a:pt x="76" y="40"/>
                      <a:pt x="98" y="31"/>
                      <a:pt x="98" y="19"/>
                    </a:cubicBezTo>
                    <a:cubicBezTo>
                      <a:pt x="98" y="4"/>
                      <a:pt x="98" y="4"/>
                      <a:pt x="98" y="4"/>
                    </a:cubicBezTo>
                    <a:cubicBezTo>
                      <a:pt x="98" y="3"/>
                      <a:pt x="97" y="1"/>
                      <a:pt x="96" y="0"/>
                    </a:cubicBezTo>
                    <a:cubicBezTo>
                      <a:pt x="91" y="9"/>
                      <a:pt x="72" y="15"/>
                      <a:pt x="49"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en-US" sz="240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0" name="Freeform 82"/>
              <p:cNvSpPr/>
              <p:nvPr/>
            </p:nvSpPr>
            <p:spPr bwMode="auto">
              <a:xfrm>
                <a:off x="5106627" y="2330248"/>
                <a:ext cx="324452" cy="137269"/>
              </a:xfrm>
              <a:custGeom>
                <a:avLst/>
                <a:gdLst>
                  <a:gd name="T0" fmla="*/ 96 w 98"/>
                  <a:gd name="T1" fmla="*/ 0 h 41"/>
                  <a:gd name="T2" fmla="*/ 49 w 98"/>
                  <a:gd name="T3" fmla="*/ 15 h 41"/>
                  <a:gd name="T4" fmla="*/ 2 w 98"/>
                  <a:gd name="T5" fmla="*/ 0 h 41"/>
                  <a:gd name="T6" fmla="*/ 0 w 98"/>
                  <a:gd name="T7" fmla="*/ 5 h 41"/>
                  <a:gd name="T8" fmla="*/ 0 w 98"/>
                  <a:gd name="T9" fmla="*/ 20 h 41"/>
                  <a:gd name="T10" fmla="*/ 49 w 98"/>
                  <a:gd name="T11" fmla="*/ 41 h 41"/>
                  <a:gd name="T12" fmla="*/ 98 w 98"/>
                  <a:gd name="T13" fmla="*/ 20 h 41"/>
                  <a:gd name="T14" fmla="*/ 98 w 98"/>
                  <a:gd name="T15" fmla="*/ 5 h 41"/>
                  <a:gd name="T16" fmla="*/ 96 w 98"/>
                  <a:gd name="T1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1">
                    <a:moveTo>
                      <a:pt x="96" y="0"/>
                    </a:moveTo>
                    <a:cubicBezTo>
                      <a:pt x="95" y="9"/>
                      <a:pt x="75" y="15"/>
                      <a:pt x="49" y="15"/>
                    </a:cubicBezTo>
                    <a:cubicBezTo>
                      <a:pt x="24" y="15"/>
                      <a:pt x="3" y="9"/>
                      <a:pt x="2" y="0"/>
                    </a:cubicBezTo>
                    <a:cubicBezTo>
                      <a:pt x="1" y="2"/>
                      <a:pt x="0" y="3"/>
                      <a:pt x="0" y="5"/>
                    </a:cubicBezTo>
                    <a:cubicBezTo>
                      <a:pt x="0" y="20"/>
                      <a:pt x="0" y="20"/>
                      <a:pt x="0" y="20"/>
                    </a:cubicBezTo>
                    <a:cubicBezTo>
                      <a:pt x="0" y="31"/>
                      <a:pt x="22" y="41"/>
                      <a:pt x="49" y="41"/>
                    </a:cubicBezTo>
                    <a:cubicBezTo>
                      <a:pt x="76" y="41"/>
                      <a:pt x="98" y="31"/>
                      <a:pt x="98" y="20"/>
                    </a:cubicBezTo>
                    <a:cubicBezTo>
                      <a:pt x="98" y="5"/>
                      <a:pt x="98" y="5"/>
                      <a:pt x="98" y="5"/>
                    </a:cubicBezTo>
                    <a:cubicBezTo>
                      <a:pt x="98" y="3"/>
                      <a:pt x="97" y="2"/>
                      <a:pt x="9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en-US" sz="240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1" name="Oval 83"/>
              <p:cNvSpPr>
                <a:spLocks noChangeArrowheads="1"/>
              </p:cNvSpPr>
              <p:nvPr/>
            </p:nvSpPr>
            <p:spPr bwMode="auto">
              <a:xfrm>
                <a:off x="5111618" y="2260366"/>
                <a:ext cx="316965" cy="107319"/>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en-US" sz="2400">
                  <a:solidFill>
                    <a:schemeClr val="tx1">
                      <a:lumMod val="85000"/>
                      <a:lumOff val="15000"/>
                    </a:schemeClr>
                  </a:solidFill>
                  <a:latin typeface="微软雅黑" panose="020B0503020204020204" pitchFamily="34" charset="-122"/>
                  <a:ea typeface="微软雅黑" panose="020B0503020204020204" pitchFamily="34" charset="-122"/>
                </a:endParaRPr>
              </a:p>
            </p:txBody>
          </p:sp>
        </p:grpSp>
      </p:grpSp>
      <p:grpSp>
        <p:nvGrpSpPr>
          <p:cNvPr id="32" name="组合 31"/>
          <p:cNvGrpSpPr/>
          <p:nvPr/>
        </p:nvGrpSpPr>
        <p:grpSpPr bwMode="auto">
          <a:xfrm>
            <a:off x="5181073" y="2258485"/>
            <a:ext cx="1763183" cy="1039283"/>
            <a:chOff x="3884898" y="1694004"/>
            <a:chExt cx="1322388" cy="779463"/>
          </a:xfrm>
        </p:grpSpPr>
        <p:sp>
          <p:nvSpPr>
            <p:cNvPr id="33" name="Freeform 5"/>
            <p:cNvSpPr/>
            <p:nvPr/>
          </p:nvSpPr>
          <p:spPr bwMode="auto">
            <a:xfrm>
              <a:off x="3884898" y="1694004"/>
              <a:ext cx="1322388" cy="779463"/>
            </a:xfrm>
            <a:custGeom>
              <a:avLst/>
              <a:gdLst>
                <a:gd name="T0" fmla="*/ 350 w 798"/>
                <a:gd name="T1" fmla="*/ 381 h 470"/>
                <a:gd name="T2" fmla="*/ 398 w 798"/>
                <a:gd name="T3" fmla="*/ 470 h 470"/>
                <a:gd name="T4" fmla="*/ 445 w 798"/>
                <a:gd name="T5" fmla="*/ 381 h 470"/>
                <a:gd name="T6" fmla="*/ 631 w 798"/>
                <a:gd name="T7" fmla="*/ 439 h 470"/>
                <a:gd name="T8" fmla="*/ 798 w 798"/>
                <a:gd name="T9" fmla="*/ 139 h 470"/>
                <a:gd name="T10" fmla="*/ 0 w 798"/>
                <a:gd name="T11" fmla="*/ 137 h 470"/>
                <a:gd name="T12" fmla="*/ 166 w 798"/>
                <a:gd name="T13" fmla="*/ 438 h 470"/>
                <a:gd name="T14" fmla="*/ 350 w 798"/>
                <a:gd name="T15" fmla="*/ 381 h 4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98" h="470">
                  <a:moveTo>
                    <a:pt x="350" y="381"/>
                  </a:moveTo>
                  <a:cubicBezTo>
                    <a:pt x="398" y="470"/>
                    <a:pt x="398" y="470"/>
                    <a:pt x="398" y="470"/>
                  </a:cubicBezTo>
                  <a:cubicBezTo>
                    <a:pt x="445" y="381"/>
                    <a:pt x="445" y="381"/>
                    <a:pt x="445" y="381"/>
                  </a:cubicBezTo>
                  <a:cubicBezTo>
                    <a:pt x="512" y="388"/>
                    <a:pt x="575" y="408"/>
                    <a:pt x="631" y="439"/>
                  </a:cubicBezTo>
                  <a:cubicBezTo>
                    <a:pt x="798" y="139"/>
                    <a:pt x="798" y="139"/>
                    <a:pt x="798" y="139"/>
                  </a:cubicBezTo>
                  <a:cubicBezTo>
                    <a:pt x="550" y="1"/>
                    <a:pt x="249" y="0"/>
                    <a:pt x="0" y="137"/>
                  </a:cubicBezTo>
                  <a:cubicBezTo>
                    <a:pt x="166" y="438"/>
                    <a:pt x="166" y="438"/>
                    <a:pt x="166" y="438"/>
                  </a:cubicBezTo>
                  <a:cubicBezTo>
                    <a:pt x="222" y="407"/>
                    <a:pt x="284" y="387"/>
                    <a:pt x="350" y="381"/>
                  </a:cubicBezTo>
                  <a:close/>
                </a:path>
              </a:pathLst>
            </a:custGeom>
            <a:solidFill>
              <a:srgbClr val="455761"/>
            </a:solidFill>
            <a:ln>
              <a:noFill/>
            </a:ln>
          </p:spPr>
          <p:txBody>
            <a:bodyPr/>
            <a:lstStyle/>
            <a:p>
              <a:pPr>
                <a:defRPr/>
              </a:pPr>
              <a:endParaRPr lang="en-US" sz="2400">
                <a:solidFill>
                  <a:schemeClr val="tx1">
                    <a:lumMod val="85000"/>
                    <a:lumOff val="15000"/>
                  </a:schemeClr>
                </a:solidFill>
                <a:latin typeface="微软雅黑" panose="020B0503020204020204" pitchFamily="34" charset="-122"/>
                <a:ea typeface="微软雅黑" panose="020B0503020204020204" pitchFamily="34" charset="-122"/>
              </a:endParaRPr>
            </a:p>
          </p:txBody>
        </p:sp>
        <p:grpSp>
          <p:nvGrpSpPr>
            <p:cNvPr id="34" name="Group 33"/>
            <p:cNvGrpSpPr>
              <a:grpSpLocks noChangeAspect="1"/>
            </p:cNvGrpSpPr>
            <p:nvPr/>
          </p:nvGrpSpPr>
          <p:grpSpPr>
            <a:xfrm>
              <a:off x="4436641" y="1925369"/>
              <a:ext cx="216000" cy="243629"/>
              <a:chOff x="5513440" y="1766202"/>
              <a:chExt cx="429274" cy="484183"/>
            </a:xfrm>
            <a:solidFill>
              <a:schemeClr val="bg1"/>
            </a:solidFill>
          </p:grpSpPr>
          <p:sp>
            <p:nvSpPr>
              <p:cNvPr id="35" name="Freeform 147"/>
              <p:cNvSpPr/>
              <p:nvPr/>
            </p:nvSpPr>
            <p:spPr bwMode="auto">
              <a:xfrm>
                <a:off x="5513440" y="1766202"/>
                <a:ext cx="429274" cy="87353"/>
              </a:xfrm>
              <a:custGeom>
                <a:avLst/>
                <a:gdLst>
                  <a:gd name="T0" fmla="*/ 68 w 129"/>
                  <a:gd name="T1" fmla="*/ 8 h 26"/>
                  <a:gd name="T2" fmla="*/ 68 w 129"/>
                  <a:gd name="T3" fmla="*/ 4 h 26"/>
                  <a:gd name="T4" fmla="*/ 64 w 129"/>
                  <a:gd name="T5" fmla="*/ 0 h 26"/>
                  <a:gd name="T6" fmla="*/ 61 w 129"/>
                  <a:gd name="T7" fmla="*/ 4 h 26"/>
                  <a:gd name="T8" fmla="*/ 61 w 129"/>
                  <a:gd name="T9" fmla="*/ 8 h 26"/>
                  <a:gd name="T10" fmla="*/ 0 w 129"/>
                  <a:gd name="T11" fmla="*/ 8 h 26"/>
                  <a:gd name="T12" fmla="*/ 0 w 129"/>
                  <a:gd name="T13" fmla="*/ 26 h 26"/>
                  <a:gd name="T14" fmla="*/ 129 w 129"/>
                  <a:gd name="T15" fmla="*/ 26 h 26"/>
                  <a:gd name="T16" fmla="*/ 129 w 129"/>
                  <a:gd name="T17" fmla="*/ 8 h 26"/>
                  <a:gd name="T18" fmla="*/ 68 w 129"/>
                  <a:gd name="T19" fmla="*/ 8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9" h="26">
                    <a:moveTo>
                      <a:pt x="68" y="8"/>
                    </a:moveTo>
                    <a:cubicBezTo>
                      <a:pt x="68" y="4"/>
                      <a:pt x="68" y="4"/>
                      <a:pt x="68" y="4"/>
                    </a:cubicBezTo>
                    <a:cubicBezTo>
                      <a:pt x="68" y="2"/>
                      <a:pt x="66" y="0"/>
                      <a:pt x="64" y="0"/>
                    </a:cubicBezTo>
                    <a:cubicBezTo>
                      <a:pt x="63" y="0"/>
                      <a:pt x="61" y="2"/>
                      <a:pt x="61" y="4"/>
                    </a:cubicBezTo>
                    <a:cubicBezTo>
                      <a:pt x="61" y="8"/>
                      <a:pt x="61" y="8"/>
                      <a:pt x="61" y="8"/>
                    </a:cubicBezTo>
                    <a:cubicBezTo>
                      <a:pt x="0" y="8"/>
                      <a:pt x="0" y="8"/>
                      <a:pt x="0" y="8"/>
                    </a:cubicBezTo>
                    <a:cubicBezTo>
                      <a:pt x="0" y="26"/>
                      <a:pt x="0" y="26"/>
                      <a:pt x="0" y="26"/>
                    </a:cubicBezTo>
                    <a:cubicBezTo>
                      <a:pt x="129" y="26"/>
                      <a:pt x="129" y="26"/>
                      <a:pt x="129" y="26"/>
                    </a:cubicBezTo>
                    <a:cubicBezTo>
                      <a:pt x="129" y="8"/>
                      <a:pt x="129" y="8"/>
                      <a:pt x="129" y="8"/>
                    </a:cubicBezTo>
                    <a:lnTo>
                      <a:pt x="68"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en-US" sz="240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6" name="Freeform 148"/>
              <p:cNvSpPr>
                <a:spLocks noEditPoints="1"/>
              </p:cNvSpPr>
              <p:nvPr/>
            </p:nvSpPr>
            <p:spPr bwMode="auto">
              <a:xfrm>
                <a:off x="5550876" y="1873521"/>
                <a:ext cx="356897" cy="376864"/>
              </a:xfrm>
              <a:custGeom>
                <a:avLst/>
                <a:gdLst>
                  <a:gd name="T0" fmla="*/ 143 w 143"/>
                  <a:gd name="T1" fmla="*/ 95 h 151"/>
                  <a:gd name="T2" fmla="*/ 143 w 143"/>
                  <a:gd name="T3" fmla="*/ 0 h 151"/>
                  <a:gd name="T4" fmla="*/ 0 w 143"/>
                  <a:gd name="T5" fmla="*/ 0 h 151"/>
                  <a:gd name="T6" fmla="*/ 0 w 143"/>
                  <a:gd name="T7" fmla="*/ 95 h 151"/>
                  <a:gd name="T8" fmla="*/ 63 w 143"/>
                  <a:gd name="T9" fmla="*/ 95 h 151"/>
                  <a:gd name="T10" fmla="*/ 63 w 143"/>
                  <a:gd name="T11" fmla="*/ 125 h 151"/>
                  <a:gd name="T12" fmla="*/ 45 w 143"/>
                  <a:gd name="T13" fmla="*/ 125 h 151"/>
                  <a:gd name="T14" fmla="*/ 45 w 143"/>
                  <a:gd name="T15" fmla="*/ 121 h 151"/>
                  <a:gd name="T16" fmla="*/ 37 w 143"/>
                  <a:gd name="T17" fmla="*/ 121 h 151"/>
                  <a:gd name="T18" fmla="*/ 25 w 143"/>
                  <a:gd name="T19" fmla="*/ 151 h 151"/>
                  <a:gd name="T20" fmla="*/ 33 w 143"/>
                  <a:gd name="T21" fmla="*/ 151 h 151"/>
                  <a:gd name="T22" fmla="*/ 40 w 143"/>
                  <a:gd name="T23" fmla="*/ 137 h 151"/>
                  <a:gd name="T24" fmla="*/ 104 w 143"/>
                  <a:gd name="T25" fmla="*/ 137 h 151"/>
                  <a:gd name="T26" fmla="*/ 109 w 143"/>
                  <a:gd name="T27" fmla="*/ 151 h 151"/>
                  <a:gd name="T28" fmla="*/ 119 w 143"/>
                  <a:gd name="T29" fmla="*/ 151 h 151"/>
                  <a:gd name="T30" fmla="*/ 107 w 143"/>
                  <a:gd name="T31" fmla="*/ 121 h 151"/>
                  <a:gd name="T32" fmla="*/ 97 w 143"/>
                  <a:gd name="T33" fmla="*/ 121 h 151"/>
                  <a:gd name="T34" fmla="*/ 97 w 143"/>
                  <a:gd name="T35" fmla="*/ 125 h 151"/>
                  <a:gd name="T36" fmla="*/ 80 w 143"/>
                  <a:gd name="T37" fmla="*/ 125 h 151"/>
                  <a:gd name="T38" fmla="*/ 80 w 143"/>
                  <a:gd name="T39" fmla="*/ 95 h 151"/>
                  <a:gd name="T40" fmla="*/ 143 w 143"/>
                  <a:gd name="T41" fmla="*/ 95 h 151"/>
                  <a:gd name="T42" fmla="*/ 92 w 143"/>
                  <a:gd name="T43" fmla="*/ 28 h 151"/>
                  <a:gd name="T44" fmla="*/ 133 w 143"/>
                  <a:gd name="T45" fmla="*/ 28 h 151"/>
                  <a:gd name="T46" fmla="*/ 133 w 143"/>
                  <a:gd name="T47" fmla="*/ 37 h 151"/>
                  <a:gd name="T48" fmla="*/ 92 w 143"/>
                  <a:gd name="T49" fmla="*/ 37 h 151"/>
                  <a:gd name="T50" fmla="*/ 92 w 143"/>
                  <a:gd name="T51" fmla="*/ 28 h 151"/>
                  <a:gd name="T52" fmla="*/ 92 w 143"/>
                  <a:gd name="T53" fmla="*/ 46 h 151"/>
                  <a:gd name="T54" fmla="*/ 133 w 143"/>
                  <a:gd name="T55" fmla="*/ 46 h 151"/>
                  <a:gd name="T56" fmla="*/ 133 w 143"/>
                  <a:gd name="T57" fmla="*/ 56 h 151"/>
                  <a:gd name="T58" fmla="*/ 92 w 143"/>
                  <a:gd name="T59" fmla="*/ 56 h 151"/>
                  <a:gd name="T60" fmla="*/ 92 w 143"/>
                  <a:gd name="T61" fmla="*/ 46 h 151"/>
                  <a:gd name="T62" fmla="*/ 92 w 143"/>
                  <a:gd name="T63" fmla="*/ 63 h 151"/>
                  <a:gd name="T64" fmla="*/ 133 w 143"/>
                  <a:gd name="T65" fmla="*/ 63 h 151"/>
                  <a:gd name="T66" fmla="*/ 133 w 143"/>
                  <a:gd name="T67" fmla="*/ 74 h 151"/>
                  <a:gd name="T68" fmla="*/ 92 w 143"/>
                  <a:gd name="T69" fmla="*/ 74 h 151"/>
                  <a:gd name="T70" fmla="*/ 92 w 143"/>
                  <a:gd name="T71" fmla="*/ 63 h 151"/>
                  <a:gd name="T72" fmla="*/ 8 w 143"/>
                  <a:gd name="T73" fmla="*/ 75 h 151"/>
                  <a:gd name="T74" fmla="*/ 8 w 143"/>
                  <a:gd name="T75" fmla="*/ 24 h 151"/>
                  <a:gd name="T76" fmla="*/ 83 w 143"/>
                  <a:gd name="T77" fmla="*/ 24 h 151"/>
                  <a:gd name="T78" fmla="*/ 83 w 143"/>
                  <a:gd name="T79" fmla="*/ 75 h 151"/>
                  <a:gd name="T80" fmla="*/ 8 w 143"/>
                  <a:gd name="T81" fmla="*/ 75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3" h="151">
                    <a:moveTo>
                      <a:pt x="143" y="95"/>
                    </a:moveTo>
                    <a:lnTo>
                      <a:pt x="143" y="0"/>
                    </a:lnTo>
                    <a:lnTo>
                      <a:pt x="0" y="0"/>
                    </a:lnTo>
                    <a:lnTo>
                      <a:pt x="0" y="95"/>
                    </a:lnTo>
                    <a:lnTo>
                      <a:pt x="63" y="95"/>
                    </a:lnTo>
                    <a:lnTo>
                      <a:pt x="63" y="125"/>
                    </a:lnTo>
                    <a:lnTo>
                      <a:pt x="45" y="125"/>
                    </a:lnTo>
                    <a:lnTo>
                      <a:pt x="45" y="121"/>
                    </a:lnTo>
                    <a:lnTo>
                      <a:pt x="37" y="121"/>
                    </a:lnTo>
                    <a:lnTo>
                      <a:pt x="25" y="151"/>
                    </a:lnTo>
                    <a:lnTo>
                      <a:pt x="33" y="151"/>
                    </a:lnTo>
                    <a:lnTo>
                      <a:pt x="40" y="137"/>
                    </a:lnTo>
                    <a:lnTo>
                      <a:pt x="104" y="137"/>
                    </a:lnTo>
                    <a:lnTo>
                      <a:pt x="109" y="151"/>
                    </a:lnTo>
                    <a:lnTo>
                      <a:pt x="119" y="151"/>
                    </a:lnTo>
                    <a:lnTo>
                      <a:pt x="107" y="121"/>
                    </a:lnTo>
                    <a:lnTo>
                      <a:pt x="97" y="121"/>
                    </a:lnTo>
                    <a:lnTo>
                      <a:pt x="97" y="125"/>
                    </a:lnTo>
                    <a:lnTo>
                      <a:pt x="80" y="125"/>
                    </a:lnTo>
                    <a:lnTo>
                      <a:pt x="80" y="95"/>
                    </a:lnTo>
                    <a:lnTo>
                      <a:pt x="143" y="95"/>
                    </a:lnTo>
                    <a:close/>
                    <a:moveTo>
                      <a:pt x="92" y="28"/>
                    </a:moveTo>
                    <a:lnTo>
                      <a:pt x="133" y="28"/>
                    </a:lnTo>
                    <a:lnTo>
                      <a:pt x="133" y="37"/>
                    </a:lnTo>
                    <a:lnTo>
                      <a:pt x="92" y="37"/>
                    </a:lnTo>
                    <a:lnTo>
                      <a:pt x="92" y="28"/>
                    </a:lnTo>
                    <a:close/>
                    <a:moveTo>
                      <a:pt x="92" y="46"/>
                    </a:moveTo>
                    <a:lnTo>
                      <a:pt x="133" y="46"/>
                    </a:lnTo>
                    <a:lnTo>
                      <a:pt x="133" y="56"/>
                    </a:lnTo>
                    <a:lnTo>
                      <a:pt x="92" y="56"/>
                    </a:lnTo>
                    <a:lnTo>
                      <a:pt x="92" y="46"/>
                    </a:lnTo>
                    <a:close/>
                    <a:moveTo>
                      <a:pt x="92" y="63"/>
                    </a:moveTo>
                    <a:lnTo>
                      <a:pt x="133" y="63"/>
                    </a:lnTo>
                    <a:lnTo>
                      <a:pt x="133" y="74"/>
                    </a:lnTo>
                    <a:lnTo>
                      <a:pt x="92" y="74"/>
                    </a:lnTo>
                    <a:lnTo>
                      <a:pt x="92" y="63"/>
                    </a:lnTo>
                    <a:close/>
                    <a:moveTo>
                      <a:pt x="8" y="75"/>
                    </a:moveTo>
                    <a:lnTo>
                      <a:pt x="8" y="24"/>
                    </a:lnTo>
                    <a:lnTo>
                      <a:pt x="83" y="24"/>
                    </a:lnTo>
                    <a:lnTo>
                      <a:pt x="83" y="75"/>
                    </a:lnTo>
                    <a:lnTo>
                      <a:pt x="8" y="7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en-US" sz="240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7" name="Freeform 149"/>
              <p:cNvSpPr/>
              <p:nvPr/>
            </p:nvSpPr>
            <p:spPr bwMode="auto">
              <a:xfrm>
                <a:off x="5578330" y="1945898"/>
                <a:ext cx="174705" cy="102328"/>
              </a:xfrm>
              <a:custGeom>
                <a:avLst/>
                <a:gdLst>
                  <a:gd name="T0" fmla="*/ 58 w 70"/>
                  <a:gd name="T1" fmla="*/ 12 h 41"/>
                  <a:gd name="T2" fmla="*/ 54 w 70"/>
                  <a:gd name="T3" fmla="*/ 20 h 41"/>
                  <a:gd name="T4" fmla="*/ 48 w 70"/>
                  <a:gd name="T5" fmla="*/ 16 h 41"/>
                  <a:gd name="T6" fmla="*/ 48 w 70"/>
                  <a:gd name="T7" fmla="*/ 16 h 41"/>
                  <a:gd name="T8" fmla="*/ 34 w 70"/>
                  <a:gd name="T9" fmla="*/ 8 h 41"/>
                  <a:gd name="T10" fmla="*/ 32 w 70"/>
                  <a:gd name="T11" fmla="*/ 12 h 41"/>
                  <a:gd name="T12" fmla="*/ 28 w 70"/>
                  <a:gd name="T13" fmla="*/ 20 h 41"/>
                  <a:gd name="T14" fmla="*/ 16 w 70"/>
                  <a:gd name="T15" fmla="*/ 12 h 41"/>
                  <a:gd name="T16" fmla="*/ 12 w 70"/>
                  <a:gd name="T17" fmla="*/ 17 h 41"/>
                  <a:gd name="T18" fmla="*/ 12 w 70"/>
                  <a:gd name="T19" fmla="*/ 17 h 41"/>
                  <a:gd name="T20" fmla="*/ 0 w 70"/>
                  <a:gd name="T21" fmla="*/ 37 h 41"/>
                  <a:gd name="T22" fmla="*/ 5 w 70"/>
                  <a:gd name="T23" fmla="*/ 41 h 41"/>
                  <a:gd name="T24" fmla="*/ 17 w 70"/>
                  <a:gd name="T25" fmla="*/ 21 h 41"/>
                  <a:gd name="T26" fmla="*/ 24 w 70"/>
                  <a:gd name="T27" fmla="*/ 25 h 41"/>
                  <a:gd name="T28" fmla="*/ 24 w 70"/>
                  <a:gd name="T29" fmla="*/ 25 h 41"/>
                  <a:gd name="T30" fmla="*/ 30 w 70"/>
                  <a:gd name="T31" fmla="*/ 29 h 41"/>
                  <a:gd name="T32" fmla="*/ 37 w 70"/>
                  <a:gd name="T33" fmla="*/ 17 h 41"/>
                  <a:gd name="T34" fmla="*/ 42 w 70"/>
                  <a:gd name="T35" fmla="*/ 21 h 41"/>
                  <a:gd name="T36" fmla="*/ 42 w 70"/>
                  <a:gd name="T37" fmla="*/ 21 h 41"/>
                  <a:gd name="T38" fmla="*/ 56 w 70"/>
                  <a:gd name="T39" fmla="*/ 28 h 41"/>
                  <a:gd name="T40" fmla="*/ 57 w 70"/>
                  <a:gd name="T41" fmla="*/ 28 h 41"/>
                  <a:gd name="T42" fmla="*/ 57 w 70"/>
                  <a:gd name="T43" fmla="*/ 28 h 41"/>
                  <a:gd name="T44" fmla="*/ 64 w 70"/>
                  <a:gd name="T45" fmla="*/ 17 h 41"/>
                  <a:gd name="T46" fmla="*/ 64 w 70"/>
                  <a:gd name="T47" fmla="*/ 17 h 41"/>
                  <a:gd name="T48" fmla="*/ 70 w 70"/>
                  <a:gd name="T49" fmla="*/ 4 h 41"/>
                  <a:gd name="T50" fmla="*/ 65 w 70"/>
                  <a:gd name="T51" fmla="*/ 0 h 41"/>
                  <a:gd name="T52" fmla="*/ 58 w 70"/>
                  <a:gd name="T53" fmla="*/ 12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0" h="41">
                    <a:moveTo>
                      <a:pt x="58" y="12"/>
                    </a:moveTo>
                    <a:lnTo>
                      <a:pt x="54" y="20"/>
                    </a:lnTo>
                    <a:lnTo>
                      <a:pt x="48" y="16"/>
                    </a:lnTo>
                    <a:lnTo>
                      <a:pt x="48" y="16"/>
                    </a:lnTo>
                    <a:lnTo>
                      <a:pt x="34" y="8"/>
                    </a:lnTo>
                    <a:lnTo>
                      <a:pt x="32" y="12"/>
                    </a:lnTo>
                    <a:lnTo>
                      <a:pt x="28" y="20"/>
                    </a:lnTo>
                    <a:lnTo>
                      <a:pt x="16" y="12"/>
                    </a:lnTo>
                    <a:lnTo>
                      <a:pt x="12" y="17"/>
                    </a:lnTo>
                    <a:lnTo>
                      <a:pt x="12" y="17"/>
                    </a:lnTo>
                    <a:lnTo>
                      <a:pt x="0" y="37"/>
                    </a:lnTo>
                    <a:lnTo>
                      <a:pt x="5" y="41"/>
                    </a:lnTo>
                    <a:lnTo>
                      <a:pt x="17" y="21"/>
                    </a:lnTo>
                    <a:lnTo>
                      <a:pt x="24" y="25"/>
                    </a:lnTo>
                    <a:lnTo>
                      <a:pt x="24" y="25"/>
                    </a:lnTo>
                    <a:lnTo>
                      <a:pt x="30" y="29"/>
                    </a:lnTo>
                    <a:lnTo>
                      <a:pt x="37" y="17"/>
                    </a:lnTo>
                    <a:lnTo>
                      <a:pt x="42" y="21"/>
                    </a:lnTo>
                    <a:lnTo>
                      <a:pt x="42" y="21"/>
                    </a:lnTo>
                    <a:lnTo>
                      <a:pt x="56" y="28"/>
                    </a:lnTo>
                    <a:lnTo>
                      <a:pt x="57" y="28"/>
                    </a:lnTo>
                    <a:lnTo>
                      <a:pt x="57" y="28"/>
                    </a:lnTo>
                    <a:lnTo>
                      <a:pt x="64" y="17"/>
                    </a:lnTo>
                    <a:lnTo>
                      <a:pt x="64" y="17"/>
                    </a:lnTo>
                    <a:lnTo>
                      <a:pt x="70" y="4"/>
                    </a:lnTo>
                    <a:lnTo>
                      <a:pt x="65" y="0"/>
                    </a:lnTo>
                    <a:lnTo>
                      <a:pt x="58"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en-US" sz="2400">
                  <a:solidFill>
                    <a:schemeClr val="tx1">
                      <a:lumMod val="85000"/>
                      <a:lumOff val="15000"/>
                    </a:schemeClr>
                  </a:solidFill>
                  <a:latin typeface="微软雅黑" panose="020B0503020204020204" pitchFamily="34" charset="-122"/>
                  <a:ea typeface="微软雅黑" panose="020B0503020204020204" pitchFamily="34" charset="-122"/>
                </a:endParaRPr>
              </a:p>
            </p:txBody>
          </p:sp>
        </p:grpSp>
      </p:grpSp>
      <p:grpSp>
        <p:nvGrpSpPr>
          <p:cNvPr id="38" name="组合 37"/>
          <p:cNvGrpSpPr/>
          <p:nvPr/>
        </p:nvGrpSpPr>
        <p:grpSpPr>
          <a:xfrm>
            <a:off x="5278902" y="3742081"/>
            <a:ext cx="1568285" cy="863004"/>
            <a:chOff x="3957985" y="2806560"/>
            <a:chExt cx="1176214" cy="647253"/>
          </a:xfrm>
          <a:solidFill>
            <a:schemeClr val="bg1">
              <a:alpha val="60000"/>
            </a:schemeClr>
          </a:solidFill>
        </p:grpSpPr>
        <p:grpSp>
          <p:nvGrpSpPr>
            <p:cNvPr id="39" name="Group 16"/>
            <p:cNvGrpSpPr>
              <a:grpSpLocks noChangeAspect="1"/>
            </p:cNvGrpSpPr>
            <p:nvPr/>
          </p:nvGrpSpPr>
          <p:grpSpPr>
            <a:xfrm>
              <a:off x="4396161" y="2806560"/>
              <a:ext cx="360000" cy="305729"/>
              <a:chOff x="2950272" y="1314466"/>
              <a:chExt cx="496661" cy="421788"/>
            </a:xfrm>
            <a:grpFill/>
          </p:grpSpPr>
          <p:sp>
            <p:nvSpPr>
              <p:cNvPr id="41" name="Freeform 12"/>
              <p:cNvSpPr/>
              <p:nvPr/>
            </p:nvSpPr>
            <p:spPr bwMode="auto">
              <a:xfrm>
                <a:off x="3107507" y="1559052"/>
                <a:ext cx="89848" cy="89848"/>
              </a:xfrm>
              <a:custGeom>
                <a:avLst/>
                <a:gdLst>
                  <a:gd name="T0" fmla="*/ 36 w 36"/>
                  <a:gd name="T1" fmla="*/ 20 h 36"/>
                  <a:gd name="T2" fmla="*/ 16 w 36"/>
                  <a:gd name="T3" fmla="*/ 0 h 36"/>
                  <a:gd name="T4" fmla="*/ 16 w 36"/>
                  <a:gd name="T5" fmla="*/ 0 h 36"/>
                  <a:gd name="T6" fmla="*/ 0 w 36"/>
                  <a:gd name="T7" fmla="*/ 36 h 36"/>
                  <a:gd name="T8" fmla="*/ 36 w 36"/>
                  <a:gd name="T9" fmla="*/ 20 h 36"/>
                </a:gdLst>
                <a:ahLst/>
                <a:cxnLst>
                  <a:cxn ang="0">
                    <a:pos x="T0" y="T1"/>
                  </a:cxn>
                  <a:cxn ang="0">
                    <a:pos x="T2" y="T3"/>
                  </a:cxn>
                  <a:cxn ang="0">
                    <a:pos x="T4" y="T5"/>
                  </a:cxn>
                  <a:cxn ang="0">
                    <a:pos x="T6" y="T7"/>
                  </a:cxn>
                  <a:cxn ang="0">
                    <a:pos x="T8" y="T9"/>
                  </a:cxn>
                </a:cxnLst>
                <a:rect l="0" t="0" r="r" b="b"/>
                <a:pathLst>
                  <a:path w="36" h="36">
                    <a:moveTo>
                      <a:pt x="36" y="20"/>
                    </a:moveTo>
                    <a:lnTo>
                      <a:pt x="16" y="0"/>
                    </a:lnTo>
                    <a:lnTo>
                      <a:pt x="16" y="0"/>
                    </a:lnTo>
                    <a:lnTo>
                      <a:pt x="0" y="36"/>
                    </a:lnTo>
                    <a:lnTo>
                      <a:pt x="36" y="20"/>
                    </a:lnTo>
                    <a:close/>
                  </a:path>
                </a:pathLst>
              </a:custGeom>
              <a:solidFill>
                <a:srgbClr val="00B0F0"/>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en-US" sz="240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42" name="Rectangle 13"/>
              <p:cNvSpPr>
                <a:spLocks noChangeArrowheads="1"/>
              </p:cNvSpPr>
              <p:nvPr/>
            </p:nvSpPr>
            <p:spPr bwMode="auto">
              <a:xfrm>
                <a:off x="3197355" y="1608968"/>
                <a:ext cx="2497" cy="249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en-US" sz="240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43" name="Freeform 14"/>
              <p:cNvSpPr/>
              <p:nvPr/>
            </p:nvSpPr>
            <p:spPr bwMode="auto">
              <a:xfrm>
                <a:off x="3159917" y="1344415"/>
                <a:ext cx="227117" cy="222125"/>
              </a:xfrm>
              <a:custGeom>
                <a:avLst/>
                <a:gdLst>
                  <a:gd name="T0" fmla="*/ 81 w 91"/>
                  <a:gd name="T1" fmla="*/ 0 h 89"/>
                  <a:gd name="T2" fmla="*/ 0 w 91"/>
                  <a:gd name="T3" fmla="*/ 81 h 89"/>
                  <a:gd name="T4" fmla="*/ 8 w 91"/>
                  <a:gd name="T5" fmla="*/ 89 h 89"/>
                  <a:gd name="T6" fmla="*/ 91 w 91"/>
                  <a:gd name="T7" fmla="*/ 8 h 89"/>
                  <a:gd name="T8" fmla="*/ 81 w 91"/>
                  <a:gd name="T9" fmla="*/ 0 h 89"/>
                </a:gdLst>
                <a:ahLst/>
                <a:cxnLst>
                  <a:cxn ang="0">
                    <a:pos x="T0" y="T1"/>
                  </a:cxn>
                  <a:cxn ang="0">
                    <a:pos x="T2" y="T3"/>
                  </a:cxn>
                  <a:cxn ang="0">
                    <a:pos x="T4" y="T5"/>
                  </a:cxn>
                  <a:cxn ang="0">
                    <a:pos x="T6" y="T7"/>
                  </a:cxn>
                  <a:cxn ang="0">
                    <a:pos x="T8" y="T9"/>
                  </a:cxn>
                </a:cxnLst>
                <a:rect l="0" t="0" r="r" b="b"/>
                <a:pathLst>
                  <a:path w="91" h="89">
                    <a:moveTo>
                      <a:pt x="81" y="0"/>
                    </a:moveTo>
                    <a:lnTo>
                      <a:pt x="0" y="81"/>
                    </a:lnTo>
                    <a:lnTo>
                      <a:pt x="8" y="89"/>
                    </a:lnTo>
                    <a:lnTo>
                      <a:pt x="91" y="8"/>
                    </a:lnTo>
                    <a:lnTo>
                      <a:pt x="81" y="0"/>
                    </a:lnTo>
                    <a:close/>
                  </a:path>
                </a:pathLst>
              </a:custGeom>
              <a:solidFill>
                <a:schemeClr val="tx2"/>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en-US" sz="240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44" name="Freeform 15"/>
              <p:cNvSpPr/>
              <p:nvPr/>
            </p:nvSpPr>
            <p:spPr bwMode="auto">
              <a:xfrm>
                <a:off x="3189867" y="1374365"/>
                <a:ext cx="227117" cy="224620"/>
              </a:xfrm>
              <a:custGeom>
                <a:avLst/>
                <a:gdLst>
                  <a:gd name="T0" fmla="*/ 0 w 91"/>
                  <a:gd name="T1" fmla="*/ 82 h 90"/>
                  <a:gd name="T2" fmla="*/ 8 w 91"/>
                  <a:gd name="T3" fmla="*/ 90 h 90"/>
                  <a:gd name="T4" fmla="*/ 91 w 91"/>
                  <a:gd name="T5" fmla="*/ 8 h 90"/>
                  <a:gd name="T6" fmla="*/ 83 w 91"/>
                  <a:gd name="T7" fmla="*/ 0 h 90"/>
                  <a:gd name="T8" fmla="*/ 0 w 91"/>
                  <a:gd name="T9" fmla="*/ 82 h 90"/>
                </a:gdLst>
                <a:ahLst/>
                <a:cxnLst>
                  <a:cxn ang="0">
                    <a:pos x="T0" y="T1"/>
                  </a:cxn>
                  <a:cxn ang="0">
                    <a:pos x="T2" y="T3"/>
                  </a:cxn>
                  <a:cxn ang="0">
                    <a:pos x="T4" y="T5"/>
                  </a:cxn>
                  <a:cxn ang="0">
                    <a:pos x="T6" y="T7"/>
                  </a:cxn>
                  <a:cxn ang="0">
                    <a:pos x="T8" y="T9"/>
                  </a:cxn>
                </a:cxnLst>
                <a:rect l="0" t="0" r="r" b="b"/>
                <a:pathLst>
                  <a:path w="91" h="90">
                    <a:moveTo>
                      <a:pt x="0" y="82"/>
                    </a:moveTo>
                    <a:lnTo>
                      <a:pt x="8" y="90"/>
                    </a:lnTo>
                    <a:lnTo>
                      <a:pt x="91" y="8"/>
                    </a:lnTo>
                    <a:lnTo>
                      <a:pt x="83" y="0"/>
                    </a:lnTo>
                    <a:lnTo>
                      <a:pt x="0" y="82"/>
                    </a:lnTo>
                    <a:close/>
                  </a:path>
                </a:pathLst>
              </a:custGeom>
              <a:solidFill>
                <a:srgbClr val="00B0F0"/>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en-US" sz="240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45" name="Freeform 16"/>
              <p:cNvSpPr/>
              <p:nvPr/>
            </p:nvSpPr>
            <p:spPr bwMode="auto">
              <a:xfrm>
                <a:off x="3377051" y="1314466"/>
                <a:ext cx="69882" cy="64890"/>
              </a:xfrm>
              <a:custGeom>
                <a:avLst/>
                <a:gdLst>
                  <a:gd name="T0" fmla="*/ 14 w 21"/>
                  <a:gd name="T1" fmla="*/ 6 h 20"/>
                  <a:gd name="T2" fmla="*/ 0 w 21"/>
                  <a:gd name="T3" fmla="*/ 6 h 20"/>
                  <a:gd name="T4" fmla="*/ 15 w 21"/>
                  <a:gd name="T5" fmla="*/ 20 h 20"/>
                  <a:gd name="T6" fmla="*/ 14 w 21"/>
                  <a:gd name="T7" fmla="*/ 6 h 20"/>
                </a:gdLst>
                <a:ahLst/>
                <a:cxnLst>
                  <a:cxn ang="0">
                    <a:pos x="T0" y="T1"/>
                  </a:cxn>
                  <a:cxn ang="0">
                    <a:pos x="T2" y="T3"/>
                  </a:cxn>
                  <a:cxn ang="0">
                    <a:pos x="T4" y="T5"/>
                  </a:cxn>
                  <a:cxn ang="0">
                    <a:pos x="T6" y="T7"/>
                  </a:cxn>
                </a:cxnLst>
                <a:rect l="0" t="0" r="r" b="b"/>
                <a:pathLst>
                  <a:path w="21" h="20">
                    <a:moveTo>
                      <a:pt x="14" y="6"/>
                    </a:moveTo>
                    <a:cubicBezTo>
                      <a:pt x="8" y="0"/>
                      <a:pt x="0" y="6"/>
                      <a:pt x="0" y="6"/>
                    </a:cubicBezTo>
                    <a:cubicBezTo>
                      <a:pt x="15" y="20"/>
                      <a:pt x="15" y="20"/>
                      <a:pt x="15" y="20"/>
                    </a:cubicBezTo>
                    <a:cubicBezTo>
                      <a:pt x="15" y="20"/>
                      <a:pt x="21" y="13"/>
                      <a:pt x="14" y="6"/>
                    </a:cubicBezTo>
                    <a:close/>
                  </a:path>
                </a:pathLst>
              </a:custGeom>
              <a:solidFill>
                <a:srgbClr val="00B0F0"/>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en-US" sz="240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46" name="Freeform 17"/>
              <p:cNvSpPr/>
              <p:nvPr/>
            </p:nvSpPr>
            <p:spPr bwMode="auto">
              <a:xfrm>
                <a:off x="2950272" y="1324449"/>
                <a:ext cx="416796" cy="411805"/>
              </a:xfrm>
              <a:custGeom>
                <a:avLst/>
                <a:gdLst>
                  <a:gd name="T0" fmla="*/ 147 w 167"/>
                  <a:gd name="T1" fmla="*/ 145 h 165"/>
                  <a:gd name="T2" fmla="*/ 20 w 167"/>
                  <a:gd name="T3" fmla="*/ 145 h 165"/>
                  <a:gd name="T4" fmla="*/ 20 w 167"/>
                  <a:gd name="T5" fmla="*/ 20 h 165"/>
                  <a:gd name="T6" fmla="*/ 139 w 167"/>
                  <a:gd name="T7" fmla="*/ 20 h 165"/>
                  <a:gd name="T8" fmla="*/ 160 w 167"/>
                  <a:gd name="T9" fmla="*/ 0 h 165"/>
                  <a:gd name="T10" fmla="*/ 0 w 167"/>
                  <a:gd name="T11" fmla="*/ 0 h 165"/>
                  <a:gd name="T12" fmla="*/ 0 w 167"/>
                  <a:gd name="T13" fmla="*/ 165 h 165"/>
                  <a:gd name="T14" fmla="*/ 167 w 167"/>
                  <a:gd name="T15" fmla="*/ 165 h 165"/>
                  <a:gd name="T16" fmla="*/ 167 w 167"/>
                  <a:gd name="T17" fmla="*/ 61 h 165"/>
                  <a:gd name="T18" fmla="*/ 147 w 167"/>
                  <a:gd name="T19" fmla="*/ 81 h 165"/>
                  <a:gd name="T20" fmla="*/ 147 w 167"/>
                  <a:gd name="T21" fmla="*/ 145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5">
                    <a:moveTo>
                      <a:pt x="147" y="145"/>
                    </a:moveTo>
                    <a:lnTo>
                      <a:pt x="20" y="145"/>
                    </a:lnTo>
                    <a:lnTo>
                      <a:pt x="20" y="20"/>
                    </a:lnTo>
                    <a:lnTo>
                      <a:pt x="139" y="20"/>
                    </a:lnTo>
                    <a:lnTo>
                      <a:pt x="160" y="0"/>
                    </a:lnTo>
                    <a:lnTo>
                      <a:pt x="0" y="0"/>
                    </a:lnTo>
                    <a:lnTo>
                      <a:pt x="0" y="165"/>
                    </a:lnTo>
                    <a:lnTo>
                      <a:pt x="167" y="165"/>
                    </a:lnTo>
                    <a:lnTo>
                      <a:pt x="167" y="61"/>
                    </a:lnTo>
                    <a:lnTo>
                      <a:pt x="147" y="81"/>
                    </a:lnTo>
                    <a:lnTo>
                      <a:pt x="147" y="145"/>
                    </a:lnTo>
                    <a:close/>
                  </a:path>
                </a:pathLst>
              </a:custGeom>
              <a:solidFill>
                <a:schemeClr val="tx2"/>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en-US" sz="2400">
                  <a:solidFill>
                    <a:schemeClr val="tx1">
                      <a:lumMod val="85000"/>
                      <a:lumOff val="15000"/>
                    </a:schemeClr>
                  </a:solidFill>
                  <a:latin typeface="微软雅黑" panose="020B0503020204020204" pitchFamily="34" charset="-122"/>
                  <a:ea typeface="微软雅黑" panose="020B0503020204020204" pitchFamily="34" charset="-122"/>
                </a:endParaRPr>
              </a:p>
            </p:txBody>
          </p:sp>
        </p:grpSp>
        <p:sp>
          <p:nvSpPr>
            <p:cNvPr id="40" name="Text Box 10"/>
            <p:cNvSpPr txBox="1">
              <a:spLocks noChangeArrowheads="1"/>
            </p:cNvSpPr>
            <p:nvPr/>
          </p:nvSpPr>
          <p:spPr bwMode="auto">
            <a:xfrm>
              <a:off x="3957985" y="3222980"/>
              <a:ext cx="1176214" cy="230833"/>
            </a:xfrm>
            <a:prstGeom prst="rect">
              <a:avLst/>
            </a:prstGeom>
            <a:noFill/>
            <a:ln w="9525">
              <a:noFill/>
              <a:miter lim="800000"/>
            </a:ln>
          </p:spPr>
          <p:txBody>
            <a:bodyPr lIns="60960" tIns="30480" rIns="60960" bIns="30480">
              <a:spAutoFit/>
            </a:bodyPr>
            <a:lstStyle/>
            <a:p>
              <a:pPr algn="ctr" defTabSz="1450304">
                <a:defRPr/>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Open Sans" panose="020B0606030504020204" pitchFamily="34" charset="0"/>
                </a:rPr>
                <a:t>点击添加标题</a:t>
              </a:r>
              <a:endParaRPr lang="en-US" sz="1600" dirty="0">
                <a:solidFill>
                  <a:schemeClr val="tx1">
                    <a:lumMod val="85000"/>
                    <a:lumOff val="15000"/>
                  </a:schemeClr>
                </a:solidFill>
                <a:latin typeface="微软雅黑" panose="020B0503020204020204" pitchFamily="34" charset="-122"/>
                <a:ea typeface="微软雅黑" panose="020B0503020204020204" pitchFamily="34" charset="-122"/>
                <a:cs typeface="Open Sans" panose="020B0606030504020204" pitchFamily="34" charset="0"/>
              </a:endParaRPr>
            </a:p>
          </p:txBody>
        </p:sp>
      </p:grpSp>
      <p:grpSp>
        <p:nvGrpSpPr>
          <p:cNvPr id="47" name="组合 46"/>
          <p:cNvGrpSpPr/>
          <p:nvPr/>
        </p:nvGrpSpPr>
        <p:grpSpPr bwMode="auto">
          <a:xfrm>
            <a:off x="8567739" y="3577170"/>
            <a:ext cx="2865967" cy="1198497"/>
            <a:chOff x="5984874" y="2257364"/>
            <a:chExt cx="2150631" cy="898697"/>
          </a:xfrm>
        </p:grpSpPr>
        <p:sp>
          <p:nvSpPr>
            <p:cNvPr id="48" name="Text Box 10"/>
            <p:cNvSpPr txBox="1">
              <a:spLocks noChangeArrowheads="1"/>
            </p:cNvSpPr>
            <p:nvPr/>
          </p:nvSpPr>
          <p:spPr bwMode="auto">
            <a:xfrm>
              <a:off x="6026171" y="2257364"/>
              <a:ext cx="2109334" cy="199968"/>
            </a:xfrm>
            <a:prstGeom prst="rect">
              <a:avLst/>
            </a:prstGeom>
            <a:noFill/>
            <a:ln w="9525">
              <a:noFill/>
              <a:miter lim="800000"/>
            </a:ln>
          </p:spPr>
          <p:txBody>
            <a:bodyPr lIns="60960" tIns="30480" rIns="60960" bIns="30480">
              <a:spAutoFit/>
            </a:bodyPr>
            <a:lstStyle>
              <a:lvl1pPr defTabSz="1087120">
                <a:defRPr>
                  <a:solidFill>
                    <a:schemeClr val="tx1"/>
                  </a:solidFill>
                  <a:latin typeface="Lao UI" panose="020B0502040204020203" pitchFamily="34" charset="0"/>
                  <a:ea typeface="微软雅黑" panose="020B0503020204020204" pitchFamily="34" charset="-122"/>
                </a:defRPr>
              </a:lvl1pPr>
              <a:lvl2pPr marL="742950" indent="-285750" defTabSz="1087120">
                <a:defRPr>
                  <a:solidFill>
                    <a:schemeClr val="tx1"/>
                  </a:solidFill>
                  <a:latin typeface="Lao UI" panose="020B0502040204020203" pitchFamily="34" charset="0"/>
                  <a:ea typeface="微软雅黑" panose="020B0503020204020204" pitchFamily="34" charset="-122"/>
                </a:defRPr>
              </a:lvl2pPr>
              <a:lvl3pPr marL="1143000" indent="-228600" defTabSz="1087120">
                <a:defRPr>
                  <a:solidFill>
                    <a:schemeClr val="tx1"/>
                  </a:solidFill>
                  <a:latin typeface="Lao UI" panose="020B0502040204020203" pitchFamily="34" charset="0"/>
                  <a:ea typeface="微软雅黑" panose="020B0503020204020204" pitchFamily="34" charset="-122"/>
                </a:defRPr>
              </a:lvl3pPr>
              <a:lvl4pPr marL="1600200" indent="-228600" defTabSz="1087120">
                <a:defRPr>
                  <a:solidFill>
                    <a:schemeClr val="tx1"/>
                  </a:solidFill>
                  <a:latin typeface="Lao UI" panose="020B0502040204020203" pitchFamily="34" charset="0"/>
                  <a:ea typeface="微软雅黑" panose="020B0503020204020204" pitchFamily="34" charset="-122"/>
                </a:defRPr>
              </a:lvl4pPr>
              <a:lvl5pPr marL="2057400" indent="-228600" defTabSz="1087120">
                <a:defRPr>
                  <a:solidFill>
                    <a:schemeClr val="tx1"/>
                  </a:solidFill>
                  <a:latin typeface="Lao UI" panose="020B0502040204020203" pitchFamily="34" charset="0"/>
                  <a:ea typeface="微软雅黑" panose="020B0503020204020204" pitchFamily="34" charset="-122"/>
                </a:defRPr>
              </a:lvl5pPr>
              <a:lvl6pPr marL="2514600" indent="-228600" defTabSz="108712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defTabSz="108712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defTabSz="108712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defTabSz="108712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eaLnBrk="1" hangingPunct="1"/>
              <a:r>
                <a:rPr lang="zh-CN" altLang="en-US" sz="1333">
                  <a:solidFill>
                    <a:schemeClr val="tx1">
                      <a:lumMod val="85000"/>
                      <a:lumOff val="15000"/>
                    </a:schemeClr>
                  </a:solidFill>
                  <a:latin typeface="微软雅黑" panose="020B0503020204020204" pitchFamily="34" charset="-122"/>
                  <a:cs typeface="Open Sans" panose="020B0606030504020204"/>
                </a:rPr>
                <a:t>添加标题</a:t>
              </a:r>
              <a:endParaRPr lang="en-US" sz="1333">
                <a:solidFill>
                  <a:schemeClr val="tx1">
                    <a:lumMod val="85000"/>
                    <a:lumOff val="15000"/>
                  </a:schemeClr>
                </a:solidFill>
                <a:latin typeface="微软雅黑" panose="020B0503020204020204" pitchFamily="34" charset="-122"/>
                <a:cs typeface="Open Sans" panose="020B0606030504020204"/>
              </a:endParaRPr>
            </a:p>
          </p:txBody>
        </p:sp>
        <p:sp>
          <p:nvSpPr>
            <p:cNvPr id="49" name="Rectangle 380"/>
            <p:cNvSpPr/>
            <p:nvPr/>
          </p:nvSpPr>
          <p:spPr>
            <a:xfrm>
              <a:off x="5984874" y="2463699"/>
              <a:ext cx="2150631" cy="692362"/>
            </a:xfrm>
            <a:prstGeom prst="rect">
              <a:avLst/>
            </a:prstGeom>
          </p:spPr>
          <p:txBody>
            <a:bodyPr>
              <a:spAutoFit/>
            </a:bodyPr>
            <a:lstStyle/>
            <a:p>
              <a:pPr defTabSz="1450304">
                <a:lnSpc>
                  <a:spcPct val="150000"/>
                </a:lnSpc>
                <a:defRPr/>
              </a:pP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50" name="组合 49"/>
          <p:cNvGrpSpPr/>
          <p:nvPr/>
        </p:nvGrpSpPr>
        <p:grpSpPr bwMode="auto">
          <a:xfrm>
            <a:off x="8567739" y="5232401"/>
            <a:ext cx="2865967" cy="1198497"/>
            <a:chOff x="5984874" y="2257364"/>
            <a:chExt cx="2150631" cy="897945"/>
          </a:xfrm>
        </p:grpSpPr>
        <p:sp>
          <p:nvSpPr>
            <p:cNvPr id="51" name="Text Box 10"/>
            <p:cNvSpPr txBox="1">
              <a:spLocks noChangeArrowheads="1"/>
            </p:cNvSpPr>
            <p:nvPr/>
          </p:nvSpPr>
          <p:spPr bwMode="auto">
            <a:xfrm>
              <a:off x="6026171" y="2257364"/>
              <a:ext cx="2109334" cy="199801"/>
            </a:xfrm>
            <a:prstGeom prst="rect">
              <a:avLst/>
            </a:prstGeom>
            <a:noFill/>
            <a:ln w="9525">
              <a:noFill/>
              <a:miter lim="800000"/>
            </a:ln>
          </p:spPr>
          <p:txBody>
            <a:bodyPr lIns="60960" tIns="30480" rIns="60960" bIns="30480">
              <a:spAutoFit/>
            </a:bodyPr>
            <a:lstStyle>
              <a:lvl1pPr defTabSz="1087120">
                <a:defRPr>
                  <a:solidFill>
                    <a:schemeClr val="tx1"/>
                  </a:solidFill>
                  <a:latin typeface="Lao UI" panose="020B0502040204020203" pitchFamily="34" charset="0"/>
                  <a:ea typeface="微软雅黑" panose="020B0503020204020204" pitchFamily="34" charset="-122"/>
                </a:defRPr>
              </a:lvl1pPr>
              <a:lvl2pPr marL="742950" indent="-285750" defTabSz="1087120">
                <a:defRPr>
                  <a:solidFill>
                    <a:schemeClr val="tx1"/>
                  </a:solidFill>
                  <a:latin typeface="Lao UI" panose="020B0502040204020203" pitchFamily="34" charset="0"/>
                  <a:ea typeface="微软雅黑" panose="020B0503020204020204" pitchFamily="34" charset="-122"/>
                </a:defRPr>
              </a:lvl2pPr>
              <a:lvl3pPr marL="1143000" indent="-228600" defTabSz="1087120">
                <a:defRPr>
                  <a:solidFill>
                    <a:schemeClr val="tx1"/>
                  </a:solidFill>
                  <a:latin typeface="Lao UI" panose="020B0502040204020203" pitchFamily="34" charset="0"/>
                  <a:ea typeface="微软雅黑" panose="020B0503020204020204" pitchFamily="34" charset="-122"/>
                </a:defRPr>
              </a:lvl3pPr>
              <a:lvl4pPr marL="1600200" indent="-228600" defTabSz="1087120">
                <a:defRPr>
                  <a:solidFill>
                    <a:schemeClr val="tx1"/>
                  </a:solidFill>
                  <a:latin typeface="Lao UI" panose="020B0502040204020203" pitchFamily="34" charset="0"/>
                  <a:ea typeface="微软雅黑" panose="020B0503020204020204" pitchFamily="34" charset="-122"/>
                </a:defRPr>
              </a:lvl4pPr>
              <a:lvl5pPr marL="2057400" indent="-228600" defTabSz="1087120">
                <a:defRPr>
                  <a:solidFill>
                    <a:schemeClr val="tx1"/>
                  </a:solidFill>
                  <a:latin typeface="Lao UI" panose="020B0502040204020203" pitchFamily="34" charset="0"/>
                  <a:ea typeface="微软雅黑" panose="020B0503020204020204" pitchFamily="34" charset="-122"/>
                </a:defRPr>
              </a:lvl5pPr>
              <a:lvl6pPr marL="2514600" indent="-228600" defTabSz="108712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defTabSz="108712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defTabSz="108712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defTabSz="108712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eaLnBrk="1" hangingPunct="1"/>
              <a:r>
                <a:rPr lang="zh-CN" altLang="en-US" sz="1333">
                  <a:solidFill>
                    <a:schemeClr val="tx1">
                      <a:lumMod val="85000"/>
                      <a:lumOff val="15000"/>
                    </a:schemeClr>
                  </a:solidFill>
                  <a:latin typeface="微软雅黑" panose="020B0503020204020204" pitchFamily="34" charset="-122"/>
                  <a:cs typeface="Open Sans" panose="020B0606030504020204"/>
                </a:rPr>
                <a:t>添加标题</a:t>
              </a:r>
              <a:endParaRPr lang="en-US" sz="1333">
                <a:solidFill>
                  <a:schemeClr val="tx1">
                    <a:lumMod val="85000"/>
                    <a:lumOff val="15000"/>
                  </a:schemeClr>
                </a:solidFill>
                <a:latin typeface="微软雅黑" panose="020B0503020204020204" pitchFamily="34" charset="-122"/>
                <a:cs typeface="Open Sans" panose="020B0606030504020204"/>
              </a:endParaRPr>
            </a:p>
          </p:txBody>
        </p:sp>
        <p:sp>
          <p:nvSpPr>
            <p:cNvPr id="52" name="Rectangle 380"/>
            <p:cNvSpPr/>
            <p:nvPr/>
          </p:nvSpPr>
          <p:spPr>
            <a:xfrm>
              <a:off x="5984874" y="2463526"/>
              <a:ext cx="2150631" cy="691783"/>
            </a:xfrm>
            <a:prstGeom prst="rect">
              <a:avLst/>
            </a:prstGeom>
          </p:spPr>
          <p:txBody>
            <a:bodyPr>
              <a:spAutoFit/>
            </a:bodyPr>
            <a:lstStyle/>
            <a:p>
              <a:pPr defTabSz="1450304">
                <a:lnSpc>
                  <a:spcPct val="150000"/>
                </a:lnSpc>
                <a:defRPr/>
              </a:pP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53" name="组合 52"/>
          <p:cNvGrpSpPr/>
          <p:nvPr/>
        </p:nvGrpSpPr>
        <p:grpSpPr bwMode="auto">
          <a:xfrm>
            <a:off x="8567739" y="1883833"/>
            <a:ext cx="2865967" cy="1198497"/>
            <a:chOff x="5984874" y="2257364"/>
            <a:chExt cx="2150631" cy="899494"/>
          </a:xfrm>
        </p:grpSpPr>
        <p:sp>
          <p:nvSpPr>
            <p:cNvPr id="54" name="Text Box 10"/>
            <p:cNvSpPr txBox="1">
              <a:spLocks noChangeArrowheads="1"/>
            </p:cNvSpPr>
            <p:nvPr/>
          </p:nvSpPr>
          <p:spPr bwMode="auto">
            <a:xfrm>
              <a:off x="6026171" y="2257364"/>
              <a:ext cx="2109334" cy="200145"/>
            </a:xfrm>
            <a:prstGeom prst="rect">
              <a:avLst/>
            </a:prstGeom>
            <a:noFill/>
            <a:ln w="9525">
              <a:noFill/>
              <a:miter lim="800000"/>
            </a:ln>
          </p:spPr>
          <p:txBody>
            <a:bodyPr lIns="60960" tIns="30480" rIns="60960" bIns="30480">
              <a:spAutoFit/>
            </a:bodyPr>
            <a:lstStyle>
              <a:lvl1pPr defTabSz="1087120">
                <a:defRPr>
                  <a:solidFill>
                    <a:schemeClr val="tx1"/>
                  </a:solidFill>
                  <a:latin typeface="Lao UI" panose="020B0502040204020203" pitchFamily="34" charset="0"/>
                  <a:ea typeface="微软雅黑" panose="020B0503020204020204" pitchFamily="34" charset="-122"/>
                </a:defRPr>
              </a:lvl1pPr>
              <a:lvl2pPr marL="742950" indent="-285750" defTabSz="1087120">
                <a:defRPr>
                  <a:solidFill>
                    <a:schemeClr val="tx1"/>
                  </a:solidFill>
                  <a:latin typeface="Lao UI" panose="020B0502040204020203" pitchFamily="34" charset="0"/>
                  <a:ea typeface="微软雅黑" panose="020B0503020204020204" pitchFamily="34" charset="-122"/>
                </a:defRPr>
              </a:lvl2pPr>
              <a:lvl3pPr marL="1143000" indent="-228600" defTabSz="1087120">
                <a:defRPr>
                  <a:solidFill>
                    <a:schemeClr val="tx1"/>
                  </a:solidFill>
                  <a:latin typeface="Lao UI" panose="020B0502040204020203" pitchFamily="34" charset="0"/>
                  <a:ea typeface="微软雅黑" panose="020B0503020204020204" pitchFamily="34" charset="-122"/>
                </a:defRPr>
              </a:lvl3pPr>
              <a:lvl4pPr marL="1600200" indent="-228600" defTabSz="1087120">
                <a:defRPr>
                  <a:solidFill>
                    <a:schemeClr val="tx1"/>
                  </a:solidFill>
                  <a:latin typeface="Lao UI" panose="020B0502040204020203" pitchFamily="34" charset="0"/>
                  <a:ea typeface="微软雅黑" panose="020B0503020204020204" pitchFamily="34" charset="-122"/>
                </a:defRPr>
              </a:lvl4pPr>
              <a:lvl5pPr marL="2057400" indent="-228600" defTabSz="1087120">
                <a:defRPr>
                  <a:solidFill>
                    <a:schemeClr val="tx1"/>
                  </a:solidFill>
                  <a:latin typeface="Lao UI" panose="020B0502040204020203" pitchFamily="34" charset="0"/>
                  <a:ea typeface="微软雅黑" panose="020B0503020204020204" pitchFamily="34" charset="-122"/>
                </a:defRPr>
              </a:lvl5pPr>
              <a:lvl6pPr marL="2514600" indent="-228600" defTabSz="108712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defTabSz="108712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defTabSz="108712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defTabSz="108712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eaLnBrk="1" hangingPunct="1"/>
              <a:r>
                <a:rPr lang="zh-CN" altLang="en-US" sz="1333">
                  <a:solidFill>
                    <a:schemeClr val="tx1">
                      <a:lumMod val="85000"/>
                      <a:lumOff val="15000"/>
                    </a:schemeClr>
                  </a:solidFill>
                  <a:latin typeface="微软雅黑" panose="020B0503020204020204" pitchFamily="34" charset="-122"/>
                  <a:cs typeface="Open Sans" panose="020B0606030504020204"/>
                </a:rPr>
                <a:t>添加标题</a:t>
              </a:r>
              <a:endParaRPr lang="en-US" sz="1067" b="1">
                <a:solidFill>
                  <a:schemeClr val="tx1">
                    <a:lumMod val="85000"/>
                    <a:lumOff val="15000"/>
                  </a:schemeClr>
                </a:solidFill>
                <a:latin typeface="微软雅黑" panose="020B0503020204020204" pitchFamily="34" charset="-122"/>
                <a:cs typeface="Open Sans" panose="020B0606030504020204"/>
              </a:endParaRPr>
            </a:p>
          </p:txBody>
        </p:sp>
        <p:sp>
          <p:nvSpPr>
            <p:cNvPr id="55" name="Rectangle 380"/>
            <p:cNvSpPr/>
            <p:nvPr/>
          </p:nvSpPr>
          <p:spPr>
            <a:xfrm>
              <a:off x="5984874" y="2463882"/>
              <a:ext cx="2150631" cy="692976"/>
            </a:xfrm>
            <a:prstGeom prst="rect">
              <a:avLst/>
            </a:prstGeom>
          </p:spPr>
          <p:txBody>
            <a:bodyPr>
              <a:spAutoFit/>
            </a:bodyPr>
            <a:lstStyle/>
            <a:p>
              <a:pPr defTabSz="1450304">
                <a:lnSpc>
                  <a:spcPct val="150000"/>
                </a:lnSpc>
                <a:defRPr/>
              </a:pP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56" name="组合 55"/>
          <p:cNvGrpSpPr/>
          <p:nvPr/>
        </p:nvGrpSpPr>
        <p:grpSpPr bwMode="auto">
          <a:xfrm>
            <a:off x="786873" y="3642782"/>
            <a:ext cx="2865967" cy="1198496"/>
            <a:chOff x="5984874" y="2257364"/>
            <a:chExt cx="2150631" cy="897946"/>
          </a:xfrm>
        </p:grpSpPr>
        <p:sp>
          <p:nvSpPr>
            <p:cNvPr id="57" name="Text Box 10"/>
            <p:cNvSpPr txBox="1">
              <a:spLocks noChangeArrowheads="1"/>
            </p:cNvSpPr>
            <p:nvPr/>
          </p:nvSpPr>
          <p:spPr bwMode="auto">
            <a:xfrm>
              <a:off x="6026171" y="2257364"/>
              <a:ext cx="2109334" cy="199801"/>
            </a:xfrm>
            <a:prstGeom prst="rect">
              <a:avLst/>
            </a:prstGeom>
            <a:noFill/>
            <a:ln w="9525">
              <a:noFill/>
              <a:miter lim="800000"/>
            </a:ln>
          </p:spPr>
          <p:txBody>
            <a:bodyPr lIns="60960" tIns="30480" rIns="60960" bIns="30480">
              <a:spAutoFit/>
            </a:bodyPr>
            <a:lstStyle>
              <a:lvl1pPr defTabSz="1087120">
                <a:defRPr>
                  <a:solidFill>
                    <a:schemeClr val="tx1"/>
                  </a:solidFill>
                  <a:latin typeface="Lao UI" panose="020B0502040204020203" pitchFamily="34" charset="0"/>
                  <a:ea typeface="微软雅黑" panose="020B0503020204020204" pitchFamily="34" charset="-122"/>
                </a:defRPr>
              </a:lvl1pPr>
              <a:lvl2pPr marL="742950" indent="-285750" defTabSz="1087120">
                <a:defRPr>
                  <a:solidFill>
                    <a:schemeClr val="tx1"/>
                  </a:solidFill>
                  <a:latin typeface="Lao UI" panose="020B0502040204020203" pitchFamily="34" charset="0"/>
                  <a:ea typeface="微软雅黑" panose="020B0503020204020204" pitchFamily="34" charset="-122"/>
                </a:defRPr>
              </a:lvl2pPr>
              <a:lvl3pPr marL="1143000" indent="-228600" defTabSz="1087120">
                <a:defRPr>
                  <a:solidFill>
                    <a:schemeClr val="tx1"/>
                  </a:solidFill>
                  <a:latin typeface="Lao UI" panose="020B0502040204020203" pitchFamily="34" charset="0"/>
                  <a:ea typeface="微软雅黑" panose="020B0503020204020204" pitchFamily="34" charset="-122"/>
                </a:defRPr>
              </a:lvl3pPr>
              <a:lvl4pPr marL="1600200" indent="-228600" defTabSz="1087120">
                <a:defRPr>
                  <a:solidFill>
                    <a:schemeClr val="tx1"/>
                  </a:solidFill>
                  <a:latin typeface="Lao UI" panose="020B0502040204020203" pitchFamily="34" charset="0"/>
                  <a:ea typeface="微软雅黑" panose="020B0503020204020204" pitchFamily="34" charset="-122"/>
                </a:defRPr>
              </a:lvl4pPr>
              <a:lvl5pPr marL="2057400" indent="-228600" defTabSz="1087120">
                <a:defRPr>
                  <a:solidFill>
                    <a:schemeClr val="tx1"/>
                  </a:solidFill>
                  <a:latin typeface="Lao UI" panose="020B0502040204020203" pitchFamily="34" charset="0"/>
                  <a:ea typeface="微软雅黑" panose="020B0503020204020204" pitchFamily="34" charset="-122"/>
                </a:defRPr>
              </a:lvl5pPr>
              <a:lvl6pPr marL="2514600" indent="-228600" defTabSz="108712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defTabSz="108712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defTabSz="108712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defTabSz="108712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algn="r" eaLnBrk="1" hangingPunct="1"/>
              <a:r>
                <a:rPr lang="zh-CN" altLang="en-US" sz="1333">
                  <a:solidFill>
                    <a:schemeClr val="tx1">
                      <a:lumMod val="85000"/>
                      <a:lumOff val="15000"/>
                    </a:schemeClr>
                  </a:solidFill>
                  <a:latin typeface="微软雅黑" panose="020B0503020204020204" pitchFamily="34" charset="-122"/>
                  <a:cs typeface="Open Sans" panose="020B0606030504020204"/>
                </a:rPr>
                <a:t>添加标题</a:t>
              </a:r>
              <a:endParaRPr lang="en-US" sz="1333">
                <a:solidFill>
                  <a:schemeClr val="tx1">
                    <a:lumMod val="85000"/>
                    <a:lumOff val="15000"/>
                  </a:schemeClr>
                </a:solidFill>
                <a:latin typeface="微软雅黑" panose="020B0503020204020204" pitchFamily="34" charset="-122"/>
                <a:cs typeface="Open Sans" panose="020B0606030504020204"/>
              </a:endParaRPr>
            </a:p>
          </p:txBody>
        </p:sp>
        <p:sp>
          <p:nvSpPr>
            <p:cNvPr id="58" name="Rectangle 380"/>
            <p:cNvSpPr/>
            <p:nvPr/>
          </p:nvSpPr>
          <p:spPr>
            <a:xfrm>
              <a:off x="5984874" y="2463526"/>
              <a:ext cx="2150631" cy="691784"/>
            </a:xfrm>
            <a:prstGeom prst="rect">
              <a:avLst/>
            </a:prstGeom>
          </p:spPr>
          <p:txBody>
            <a:bodyPr>
              <a:spAutoFit/>
            </a:bodyPr>
            <a:lstStyle/>
            <a:p>
              <a:pPr algn="r" defTabSz="1450304">
                <a:lnSpc>
                  <a:spcPct val="150000"/>
                </a:lnSpc>
                <a:defRPr/>
              </a:pP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59" name="组合 58"/>
          <p:cNvGrpSpPr/>
          <p:nvPr/>
        </p:nvGrpSpPr>
        <p:grpSpPr bwMode="auto">
          <a:xfrm>
            <a:off x="786873" y="5300139"/>
            <a:ext cx="2865967" cy="1198498"/>
            <a:chOff x="5984874" y="2257364"/>
            <a:chExt cx="2150631" cy="899493"/>
          </a:xfrm>
        </p:grpSpPr>
        <p:sp>
          <p:nvSpPr>
            <p:cNvPr id="60" name="Text Box 10"/>
            <p:cNvSpPr txBox="1">
              <a:spLocks noChangeArrowheads="1"/>
            </p:cNvSpPr>
            <p:nvPr/>
          </p:nvSpPr>
          <p:spPr bwMode="auto">
            <a:xfrm>
              <a:off x="6026171" y="2257364"/>
              <a:ext cx="2109334" cy="200145"/>
            </a:xfrm>
            <a:prstGeom prst="rect">
              <a:avLst/>
            </a:prstGeom>
            <a:noFill/>
            <a:ln w="9525">
              <a:noFill/>
              <a:miter lim="800000"/>
            </a:ln>
          </p:spPr>
          <p:txBody>
            <a:bodyPr lIns="60960" tIns="30480" rIns="60960" bIns="30480">
              <a:spAutoFit/>
            </a:bodyPr>
            <a:lstStyle>
              <a:lvl1pPr defTabSz="1087120">
                <a:defRPr>
                  <a:solidFill>
                    <a:schemeClr val="tx1"/>
                  </a:solidFill>
                  <a:latin typeface="Lao UI" panose="020B0502040204020203" pitchFamily="34" charset="0"/>
                  <a:ea typeface="微软雅黑" panose="020B0503020204020204" pitchFamily="34" charset="-122"/>
                </a:defRPr>
              </a:lvl1pPr>
              <a:lvl2pPr marL="742950" indent="-285750" defTabSz="1087120">
                <a:defRPr>
                  <a:solidFill>
                    <a:schemeClr val="tx1"/>
                  </a:solidFill>
                  <a:latin typeface="Lao UI" panose="020B0502040204020203" pitchFamily="34" charset="0"/>
                  <a:ea typeface="微软雅黑" panose="020B0503020204020204" pitchFamily="34" charset="-122"/>
                </a:defRPr>
              </a:lvl2pPr>
              <a:lvl3pPr marL="1143000" indent="-228600" defTabSz="1087120">
                <a:defRPr>
                  <a:solidFill>
                    <a:schemeClr val="tx1"/>
                  </a:solidFill>
                  <a:latin typeface="Lao UI" panose="020B0502040204020203" pitchFamily="34" charset="0"/>
                  <a:ea typeface="微软雅黑" panose="020B0503020204020204" pitchFamily="34" charset="-122"/>
                </a:defRPr>
              </a:lvl3pPr>
              <a:lvl4pPr marL="1600200" indent="-228600" defTabSz="1087120">
                <a:defRPr>
                  <a:solidFill>
                    <a:schemeClr val="tx1"/>
                  </a:solidFill>
                  <a:latin typeface="Lao UI" panose="020B0502040204020203" pitchFamily="34" charset="0"/>
                  <a:ea typeface="微软雅黑" panose="020B0503020204020204" pitchFamily="34" charset="-122"/>
                </a:defRPr>
              </a:lvl4pPr>
              <a:lvl5pPr marL="2057400" indent="-228600" defTabSz="1087120">
                <a:defRPr>
                  <a:solidFill>
                    <a:schemeClr val="tx1"/>
                  </a:solidFill>
                  <a:latin typeface="Lao UI" panose="020B0502040204020203" pitchFamily="34" charset="0"/>
                  <a:ea typeface="微软雅黑" panose="020B0503020204020204" pitchFamily="34" charset="-122"/>
                </a:defRPr>
              </a:lvl5pPr>
              <a:lvl6pPr marL="2514600" indent="-228600" defTabSz="108712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defTabSz="108712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defTabSz="108712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defTabSz="108712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algn="r" eaLnBrk="1" hangingPunct="1"/>
              <a:r>
                <a:rPr lang="zh-CN" altLang="en-US" sz="1333">
                  <a:solidFill>
                    <a:schemeClr val="tx1">
                      <a:lumMod val="85000"/>
                      <a:lumOff val="15000"/>
                    </a:schemeClr>
                  </a:solidFill>
                  <a:latin typeface="微软雅黑" panose="020B0503020204020204" pitchFamily="34" charset="-122"/>
                  <a:cs typeface="Open Sans" panose="020B0606030504020204"/>
                </a:rPr>
                <a:t>添加标题</a:t>
              </a:r>
              <a:endParaRPr lang="en-US" sz="1333">
                <a:solidFill>
                  <a:schemeClr val="tx1">
                    <a:lumMod val="85000"/>
                    <a:lumOff val="15000"/>
                  </a:schemeClr>
                </a:solidFill>
                <a:latin typeface="微软雅黑" panose="020B0503020204020204" pitchFamily="34" charset="-122"/>
                <a:cs typeface="Open Sans" panose="020B0606030504020204"/>
              </a:endParaRPr>
            </a:p>
          </p:txBody>
        </p:sp>
        <p:sp>
          <p:nvSpPr>
            <p:cNvPr id="61" name="Rectangle 380"/>
            <p:cNvSpPr/>
            <p:nvPr/>
          </p:nvSpPr>
          <p:spPr>
            <a:xfrm>
              <a:off x="5984874" y="2463882"/>
              <a:ext cx="2150631" cy="692975"/>
            </a:xfrm>
            <a:prstGeom prst="rect">
              <a:avLst/>
            </a:prstGeom>
          </p:spPr>
          <p:txBody>
            <a:bodyPr>
              <a:spAutoFit/>
            </a:bodyPr>
            <a:lstStyle/>
            <a:p>
              <a:pPr algn="r" defTabSz="1450304">
                <a:lnSpc>
                  <a:spcPct val="150000"/>
                </a:lnSpc>
                <a:defRPr/>
              </a:pP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62" name="组合 61"/>
          <p:cNvGrpSpPr/>
          <p:nvPr/>
        </p:nvGrpSpPr>
        <p:grpSpPr bwMode="auto">
          <a:xfrm>
            <a:off x="786873" y="1987556"/>
            <a:ext cx="2865967" cy="1198498"/>
            <a:chOff x="5984874" y="2257364"/>
            <a:chExt cx="2150631" cy="899493"/>
          </a:xfrm>
        </p:grpSpPr>
        <p:sp>
          <p:nvSpPr>
            <p:cNvPr id="63" name="Text Box 10"/>
            <p:cNvSpPr txBox="1">
              <a:spLocks noChangeArrowheads="1"/>
            </p:cNvSpPr>
            <p:nvPr/>
          </p:nvSpPr>
          <p:spPr bwMode="auto">
            <a:xfrm>
              <a:off x="6026171" y="2257364"/>
              <a:ext cx="2109334" cy="200145"/>
            </a:xfrm>
            <a:prstGeom prst="rect">
              <a:avLst/>
            </a:prstGeom>
            <a:noFill/>
            <a:ln w="9525">
              <a:noFill/>
              <a:miter lim="800000"/>
            </a:ln>
          </p:spPr>
          <p:txBody>
            <a:bodyPr lIns="60960" tIns="30480" rIns="60960" bIns="30480">
              <a:spAutoFit/>
            </a:bodyPr>
            <a:lstStyle>
              <a:lvl1pPr defTabSz="1087120">
                <a:defRPr>
                  <a:solidFill>
                    <a:schemeClr val="tx1"/>
                  </a:solidFill>
                  <a:latin typeface="Lao UI" panose="020B0502040204020203" pitchFamily="34" charset="0"/>
                  <a:ea typeface="微软雅黑" panose="020B0503020204020204" pitchFamily="34" charset="-122"/>
                </a:defRPr>
              </a:lvl1pPr>
              <a:lvl2pPr marL="742950" indent="-285750" defTabSz="1087120">
                <a:defRPr>
                  <a:solidFill>
                    <a:schemeClr val="tx1"/>
                  </a:solidFill>
                  <a:latin typeface="Lao UI" panose="020B0502040204020203" pitchFamily="34" charset="0"/>
                  <a:ea typeface="微软雅黑" panose="020B0503020204020204" pitchFamily="34" charset="-122"/>
                </a:defRPr>
              </a:lvl2pPr>
              <a:lvl3pPr marL="1143000" indent="-228600" defTabSz="1087120">
                <a:defRPr>
                  <a:solidFill>
                    <a:schemeClr val="tx1"/>
                  </a:solidFill>
                  <a:latin typeface="Lao UI" panose="020B0502040204020203" pitchFamily="34" charset="0"/>
                  <a:ea typeface="微软雅黑" panose="020B0503020204020204" pitchFamily="34" charset="-122"/>
                </a:defRPr>
              </a:lvl3pPr>
              <a:lvl4pPr marL="1600200" indent="-228600" defTabSz="1087120">
                <a:defRPr>
                  <a:solidFill>
                    <a:schemeClr val="tx1"/>
                  </a:solidFill>
                  <a:latin typeface="Lao UI" panose="020B0502040204020203" pitchFamily="34" charset="0"/>
                  <a:ea typeface="微软雅黑" panose="020B0503020204020204" pitchFamily="34" charset="-122"/>
                </a:defRPr>
              </a:lvl4pPr>
              <a:lvl5pPr marL="2057400" indent="-228600" defTabSz="1087120">
                <a:defRPr>
                  <a:solidFill>
                    <a:schemeClr val="tx1"/>
                  </a:solidFill>
                  <a:latin typeface="Lao UI" panose="020B0502040204020203" pitchFamily="34" charset="0"/>
                  <a:ea typeface="微软雅黑" panose="020B0503020204020204" pitchFamily="34" charset="-122"/>
                </a:defRPr>
              </a:lvl5pPr>
              <a:lvl6pPr marL="2514600" indent="-228600" defTabSz="108712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defTabSz="108712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defTabSz="108712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defTabSz="108712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algn="r" eaLnBrk="1" hangingPunct="1"/>
              <a:r>
                <a:rPr lang="zh-CN" altLang="en-US" sz="1333">
                  <a:solidFill>
                    <a:schemeClr val="tx1">
                      <a:lumMod val="85000"/>
                      <a:lumOff val="15000"/>
                    </a:schemeClr>
                  </a:solidFill>
                  <a:latin typeface="微软雅黑" panose="020B0503020204020204" pitchFamily="34" charset="-122"/>
                  <a:cs typeface="Open Sans" panose="020B0606030504020204"/>
                </a:rPr>
                <a:t>添加标题</a:t>
              </a:r>
              <a:endParaRPr lang="en-US" sz="1333">
                <a:solidFill>
                  <a:schemeClr val="tx1">
                    <a:lumMod val="85000"/>
                    <a:lumOff val="15000"/>
                  </a:schemeClr>
                </a:solidFill>
                <a:latin typeface="微软雅黑" panose="020B0503020204020204" pitchFamily="34" charset="-122"/>
                <a:cs typeface="Open Sans" panose="020B0606030504020204"/>
              </a:endParaRPr>
            </a:p>
          </p:txBody>
        </p:sp>
        <p:sp>
          <p:nvSpPr>
            <p:cNvPr id="64" name="Rectangle 380"/>
            <p:cNvSpPr/>
            <p:nvPr/>
          </p:nvSpPr>
          <p:spPr>
            <a:xfrm>
              <a:off x="5984874" y="2463882"/>
              <a:ext cx="2150631" cy="692975"/>
            </a:xfrm>
            <a:prstGeom prst="rect">
              <a:avLst/>
            </a:prstGeom>
          </p:spPr>
          <p:txBody>
            <a:bodyPr>
              <a:spAutoFit/>
            </a:bodyPr>
            <a:lstStyle/>
            <a:p>
              <a:pPr algn="r" defTabSz="1450304">
                <a:lnSpc>
                  <a:spcPct val="150000"/>
                </a:lnSpc>
                <a:defRPr/>
              </a:pP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grpSp>
      <p:sp>
        <p:nvSpPr>
          <p:cNvPr id="65" name="TextBox 42"/>
          <p:cNvSpPr txBox="1"/>
          <p:nvPr/>
        </p:nvSpPr>
        <p:spPr>
          <a:xfrm>
            <a:off x="4678590" y="404664"/>
            <a:ext cx="2727080" cy="400110"/>
          </a:xfrm>
          <a:prstGeom prst="rect">
            <a:avLst/>
          </a:prstGeom>
          <a:noFill/>
        </p:spPr>
        <p:txBody>
          <a:bodyPr wrap="square" rtlCol="0">
            <a:spAutoFit/>
          </a:bodyPr>
          <a:lstStyle/>
          <a:p>
            <a:pPr algn="ct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添加您的标题文本</a:t>
            </a:r>
          </a:p>
        </p:txBody>
      </p:sp>
      <p:cxnSp>
        <p:nvCxnSpPr>
          <p:cNvPr id="66" name="直接连接符​​ 14"/>
          <p:cNvCxnSpPr/>
          <p:nvPr/>
        </p:nvCxnSpPr>
        <p:spPr>
          <a:xfrm>
            <a:off x="8005083" y="624880"/>
            <a:ext cx="4077013"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67" name="直接连接符​​ 14"/>
          <p:cNvCxnSpPr/>
          <p:nvPr/>
        </p:nvCxnSpPr>
        <p:spPr>
          <a:xfrm>
            <a:off x="120923" y="624880"/>
            <a:ext cx="4077013"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06788850"/>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airplan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p:cTn id="7" dur="500" fill="hold"/>
                                        <p:tgtEl>
                                          <p:spTgt spid="38"/>
                                        </p:tgtEl>
                                        <p:attrNameLst>
                                          <p:attrName>ppt_w</p:attrName>
                                        </p:attrNameLst>
                                      </p:cBhvr>
                                      <p:tavLst>
                                        <p:tav tm="0">
                                          <p:val>
                                            <p:fltVal val="0"/>
                                          </p:val>
                                        </p:tav>
                                        <p:tav tm="100000">
                                          <p:val>
                                            <p:strVal val="#ppt_w"/>
                                          </p:val>
                                        </p:tav>
                                      </p:tavLst>
                                    </p:anim>
                                    <p:anim calcmode="lin" valueType="num">
                                      <p:cBhvr>
                                        <p:cTn id="8" dur="500" fill="hold"/>
                                        <p:tgtEl>
                                          <p:spTgt spid="38"/>
                                        </p:tgtEl>
                                        <p:attrNameLst>
                                          <p:attrName>ppt_h</p:attrName>
                                        </p:attrNameLst>
                                      </p:cBhvr>
                                      <p:tavLst>
                                        <p:tav tm="0">
                                          <p:val>
                                            <p:fltVal val="0"/>
                                          </p:val>
                                        </p:tav>
                                        <p:tav tm="100000">
                                          <p:val>
                                            <p:strVal val="#ppt_h"/>
                                          </p:val>
                                        </p:tav>
                                      </p:tavLst>
                                    </p:anim>
                                    <p:anim calcmode="lin" valueType="num">
                                      <p:cBhvr>
                                        <p:cTn id="9" dur="500" fill="hold"/>
                                        <p:tgtEl>
                                          <p:spTgt spid="38"/>
                                        </p:tgtEl>
                                        <p:attrNameLst>
                                          <p:attrName>style.rotation</p:attrName>
                                        </p:attrNameLst>
                                      </p:cBhvr>
                                      <p:tavLst>
                                        <p:tav tm="0">
                                          <p:val>
                                            <p:fltVal val="360"/>
                                          </p:val>
                                        </p:tav>
                                        <p:tav tm="100000">
                                          <p:val>
                                            <p:fltVal val="0"/>
                                          </p:val>
                                        </p:tav>
                                      </p:tavLst>
                                    </p:anim>
                                    <p:animEffect transition="in" filter="fade">
                                      <p:cBhvr>
                                        <p:cTn id="10" dur="500"/>
                                        <p:tgtEl>
                                          <p:spTgt spid="38"/>
                                        </p:tgtEl>
                                      </p:cBhvr>
                                    </p:animEffect>
                                  </p:childTnLst>
                                </p:cTn>
                              </p:par>
                            </p:childTnLst>
                          </p:cTn>
                        </p:par>
                        <p:par>
                          <p:cTn id="11" fill="hold">
                            <p:stCondLst>
                              <p:cond delay="500"/>
                            </p:stCondLst>
                            <p:childTnLst>
                              <p:par>
                                <p:cTn id="12" presetID="2" presetClass="entr" presetSubtype="1" decel="100000" fill="hold" nodeType="afterEffect">
                                  <p:stCondLst>
                                    <p:cond delay="0"/>
                                  </p:stCondLst>
                                  <p:childTnLst>
                                    <p:set>
                                      <p:cBhvr>
                                        <p:cTn id="13" dur="1" fill="hold">
                                          <p:stCondLst>
                                            <p:cond delay="0"/>
                                          </p:stCondLst>
                                        </p:cTn>
                                        <p:tgtEl>
                                          <p:spTgt spid="32"/>
                                        </p:tgtEl>
                                        <p:attrNameLst>
                                          <p:attrName>style.visibility</p:attrName>
                                        </p:attrNameLst>
                                      </p:cBhvr>
                                      <p:to>
                                        <p:strVal val="visible"/>
                                      </p:to>
                                    </p:set>
                                    <p:anim calcmode="lin" valueType="num">
                                      <p:cBhvr additive="base">
                                        <p:cTn id="14" dur="500" fill="hold"/>
                                        <p:tgtEl>
                                          <p:spTgt spid="32"/>
                                        </p:tgtEl>
                                        <p:attrNameLst>
                                          <p:attrName>ppt_x</p:attrName>
                                        </p:attrNameLst>
                                      </p:cBhvr>
                                      <p:tavLst>
                                        <p:tav tm="0">
                                          <p:val>
                                            <p:strVal val="#ppt_x"/>
                                          </p:val>
                                        </p:tav>
                                        <p:tav tm="100000">
                                          <p:val>
                                            <p:strVal val="#ppt_x"/>
                                          </p:val>
                                        </p:tav>
                                      </p:tavLst>
                                    </p:anim>
                                    <p:anim calcmode="lin" valueType="num">
                                      <p:cBhvr additive="base">
                                        <p:cTn id="15" dur="500" fill="hold"/>
                                        <p:tgtEl>
                                          <p:spTgt spid="32"/>
                                        </p:tgtEl>
                                        <p:attrNameLst>
                                          <p:attrName>ppt_y</p:attrName>
                                        </p:attrNameLst>
                                      </p:cBhvr>
                                      <p:tavLst>
                                        <p:tav tm="0">
                                          <p:val>
                                            <p:strVal val="0-#ppt_h/2"/>
                                          </p:val>
                                        </p:tav>
                                        <p:tav tm="100000">
                                          <p:val>
                                            <p:strVal val="#ppt_y"/>
                                          </p:val>
                                        </p:tav>
                                      </p:tavLst>
                                    </p:anim>
                                  </p:childTnLst>
                                </p:cTn>
                              </p:par>
                              <p:par>
                                <p:cTn id="16" presetID="2" presetClass="entr" presetSubtype="3" decel="100000" fill="hold" nodeType="withEffect">
                                  <p:stCondLst>
                                    <p:cond delay="100"/>
                                  </p:stCondLst>
                                  <p:childTnLst>
                                    <p:set>
                                      <p:cBhvr>
                                        <p:cTn id="17" dur="1" fill="hold">
                                          <p:stCondLst>
                                            <p:cond delay="0"/>
                                          </p:stCondLst>
                                        </p:cTn>
                                        <p:tgtEl>
                                          <p:spTgt spid="14"/>
                                        </p:tgtEl>
                                        <p:attrNameLst>
                                          <p:attrName>style.visibility</p:attrName>
                                        </p:attrNameLst>
                                      </p:cBhvr>
                                      <p:to>
                                        <p:strVal val="visible"/>
                                      </p:to>
                                    </p:set>
                                    <p:anim calcmode="lin" valueType="num">
                                      <p:cBhvr additive="base">
                                        <p:cTn id="18" dur="500" fill="hold"/>
                                        <p:tgtEl>
                                          <p:spTgt spid="14"/>
                                        </p:tgtEl>
                                        <p:attrNameLst>
                                          <p:attrName>ppt_x</p:attrName>
                                        </p:attrNameLst>
                                      </p:cBhvr>
                                      <p:tavLst>
                                        <p:tav tm="0">
                                          <p:val>
                                            <p:strVal val="1+#ppt_w/2"/>
                                          </p:val>
                                        </p:tav>
                                        <p:tav tm="100000">
                                          <p:val>
                                            <p:strVal val="#ppt_x"/>
                                          </p:val>
                                        </p:tav>
                                      </p:tavLst>
                                    </p:anim>
                                    <p:anim calcmode="lin" valueType="num">
                                      <p:cBhvr additive="base">
                                        <p:cTn id="19" dur="500" fill="hold"/>
                                        <p:tgtEl>
                                          <p:spTgt spid="14"/>
                                        </p:tgtEl>
                                        <p:attrNameLst>
                                          <p:attrName>ppt_y</p:attrName>
                                        </p:attrNameLst>
                                      </p:cBhvr>
                                      <p:tavLst>
                                        <p:tav tm="0">
                                          <p:val>
                                            <p:strVal val="0-#ppt_h/2"/>
                                          </p:val>
                                        </p:tav>
                                        <p:tav tm="100000">
                                          <p:val>
                                            <p:strVal val="#ppt_y"/>
                                          </p:val>
                                        </p:tav>
                                      </p:tavLst>
                                    </p:anim>
                                  </p:childTnLst>
                                </p:cTn>
                              </p:par>
                              <p:par>
                                <p:cTn id="20" presetID="2" presetClass="entr" presetSubtype="6" decel="100000" fill="hold" nodeType="withEffect">
                                  <p:stCondLst>
                                    <p:cond delay="200"/>
                                  </p:stCondLst>
                                  <p:childTnLst>
                                    <p:set>
                                      <p:cBhvr>
                                        <p:cTn id="21" dur="1" fill="hold">
                                          <p:stCondLst>
                                            <p:cond delay="0"/>
                                          </p:stCondLst>
                                        </p:cTn>
                                        <p:tgtEl>
                                          <p:spTgt spid="25"/>
                                        </p:tgtEl>
                                        <p:attrNameLst>
                                          <p:attrName>style.visibility</p:attrName>
                                        </p:attrNameLst>
                                      </p:cBhvr>
                                      <p:to>
                                        <p:strVal val="visible"/>
                                      </p:to>
                                    </p:set>
                                    <p:anim calcmode="lin" valueType="num">
                                      <p:cBhvr additive="base">
                                        <p:cTn id="22" dur="500" fill="hold"/>
                                        <p:tgtEl>
                                          <p:spTgt spid="25"/>
                                        </p:tgtEl>
                                        <p:attrNameLst>
                                          <p:attrName>ppt_x</p:attrName>
                                        </p:attrNameLst>
                                      </p:cBhvr>
                                      <p:tavLst>
                                        <p:tav tm="0">
                                          <p:val>
                                            <p:strVal val="1+#ppt_w/2"/>
                                          </p:val>
                                        </p:tav>
                                        <p:tav tm="100000">
                                          <p:val>
                                            <p:strVal val="#ppt_x"/>
                                          </p:val>
                                        </p:tav>
                                      </p:tavLst>
                                    </p:anim>
                                    <p:anim calcmode="lin" valueType="num">
                                      <p:cBhvr additive="base">
                                        <p:cTn id="23" dur="500" fill="hold"/>
                                        <p:tgtEl>
                                          <p:spTgt spid="25"/>
                                        </p:tgtEl>
                                        <p:attrNameLst>
                                          <p:attrName>ppt_y</p:attrName>
                                        </p:attrNameLst>
                                      </p:cBhvr>
                                      <p:tavLst>
                                        <p:tav tm="0">
                                          <p:val>
                                            <p:strVal val="1+#ppt_h/2"/>
                                          </p:val>
                                        </p:tav>
                                        <p:tav tm="100000">
                                          <p:val>
                                            <p:strVal val="#ppt_y"/>
                                          </p:val>
                                        </p:tav>
                                      </p:tavLst>
                                    </p:anim>
                                  </p:childTnLst>
                                </p:cTn>
                              </p:par>
                              <p:par>
                                <p:cTn id="24" presetID="2" presetClass="entr" presetSubtype="4" decel="100000" fill="hold" nodeType="withEffect">
                                  <p:stCondLst>
                                    <p:cond delay="300"/>
                                  </p:stCondLst>
                                  <p:childTnLst>
                                    <p:set>
                                      <p:cBhvr>
                                        <p:cTn id="25" dur="1" fill="hold">
                                          <p:stCondLst>
                                            <p:cond delay="0"/>
                                          </p:stCondLst>
                                        </p:cTn>
                                        <p:tgtEl>
                                          <p:spTgt spid="17"/>
                                        </p:tgtEl>
                                        <p:attrNameLst>
                                          <p:attrName>style.visibility</p:attrName>
                                        </p:attrNameLst>
                                      </p:cBhvr>
                                      <p:to>
                                        <p:strVal val="visible"/>
                                      </p:to>
                                    </p:set>
                                    <p:anim calcmode="lin" valueType="num">
                                      <p:cBhvr additive="base">
                                        <p:cTn id="26" dur="500" fill="hold"/>
                                        <p:tgtEl>
                                          <p:spTgt spid="17"/>
                                        </p:tgtEl>
                                        <p:attrNameLst>
                                          <p:attrName>ppt_x</p:attrName>
                                        </p:attrNameLst>
                                      </p:cBhvr>
                                      <p:tavLst>
                                        <p:tav tm="0">
                                          <p:val>
                                            <p:strVal val="#ppt_x"/>
                                          </p:val>
                                        </p:tav>
                                        <p:tav tm="100000">
                                          <p:val>
                                            <p:strVal val="#ppt_x"/>
                                          </p:val>
                                        </p:tav>
                                      </p:tavLst>
                                    </p:anim>
                                    <p:anim calcmode="lin" valueType="num">
                                      <p:cBhvr additive="base">
                                        <p:cTn id="27" dur="500" fill="hold"/>
                                        <p:tgtEl>
                                          <p:spTgt spid="17"/>
                                        </p:tgtEl>
                                        <p:attrNameLst>
                                          <p:attrName>ppt_y</p:attrName>
                                        </p:attrNameLst>
                                      </p:cBhvr>
                                      <p:tavLst>
                                        <p:tav tm="0">
                                          <p:val>
                                            <p:strVal val="1+#ppt_h/2"/>
                                          </p:val>
                                        </p:tav>
                                        <p:tav tm="100000">
                                          <p:val>
                                            <p:strVal val="#ppt_y"/>
                                          </p:val>
                                        </p:tav>
                                      </p:tavLst>
                                    </p:anim>
                                  </p:childTnLst>
                                </p:cTn>
                              </p:par>
                              <p:par>
                                <p:cTn id="28" presetID="2" presetClass="entr" presetSubtype="12" decel="100000" fill="hold" nodeType="withEffect">
                                  <p:stCondLst>
                                    <p:cond delay="400"/>
                                  </p:stCondLst>
                                  <p:childTnLst>
                                    <p:set>
                                      <p:cBhvr>
                                        <p:cTn id="29" dur="1" fill="hold">
                                          <p:stCondLst>
                                            <p:cond delay="0"/>
                                          </p:stCondLst>
                                        </p:cTn>
                                        <p:tgtEl>
                                          <p:spTgt spid="8"/>
                                        </p:tgtEl>
                                        <p:attrNameLst>
                                          <p:attrName>style.visibility</p:attrName>
                                        </p:attrNameLst>
                                      </p:cBhvr>
                                      <p:to>
                                        <p:strVal val="visible"/>
                                      </p:to>
                                    </p:set>
                                    <p:anim calcmode="lin" valueType="num">
                                      <p:cBhvr additive="base">
                                        <p:cTn id="30" dur="500" fill="hold"/>
                                        <p:tgtEl>
                                          <p:spTgt spid="8"/>
                                        </p:tgtEl>
                                        <p:attrNameLst>
                                          <p:attrName>ppt_x</p:attrName>
                                        </p:attrNameLst>
                                      </p:cBhvr>
                                      <p:tavLst>
                                        <p:tav tm="0">
                                          <p:val>
                                            <p:strVal val="0-#ppt_w/2"/>
                                          </p:val>
                                        </p:tav>
                                        <p:tav tm="100000">
                                          <p:val>
                                            <p:strVal val="#ppt_x"/>
                                          </p:val>
                                        </p:tav>
                                      </p:tavLst>
                                    </p:anim>
                                    <p:anim calcmode="lin" valueType="num">
                                      <p:cBhvr additive="base">
                                        <p:cTn id="31" dur="500" fill="hold"/>
                                        <p:tgtEl>
                                          <p:spTgt spid="8"/>
                                        </p:tgtEl>
                                        <p:attrNameLst>
                                          <p:attrName>ppt_y</p:attrName>
                                        </p:attrNameLst>
                                      </p:cBhvr>
                                      <p:tavLst>
                                        <p:tav tm="0">
                                          <p:val>
                                            <p:strVal val="1+#ppt_h/2"/>
                                          </p:val>
                                        </p:tav>
                                        <p:tav tm="100000">
                                          <p:val>
                                            <p:strVal val="#ppt_y"/>
                                          </p:val>
                                        </p:tav>
                                      </p:tavLst>
                                    </p:anim>
                                  </p:childTnLst>
                                </p:cTn>
                              </p:par>
                              <p:par>
                                <p:cTn id="32" presetID="2" presetClass="entr" presetSubtype="9" decel="100000" fill="hold" nodeType="withEffect">
                                  <p:stCondLst>
                                    <p:cond delay="500"/>
                                  </p:stCondLst>
                                  <p:childTnLst>
                                    <p:set>
                                      <p:cBhvr>
                                        <p:cTn id="33" dur="1" fill="hold">
                                          <p:stCondLst>
                                            <p:cond delay="0"/>
                                          </p:stCondLst>
                                        </p:cTn>
                                        <p:tgtEl>
                                          <p:spTgt spid="20"/>
                                        </p:tgtEl>
                                        <p:attrNameLst>
                                          <p:attrName>style.visibility</p:attrName>
                                        </p:attrNameLst>
                                      </p:cBhvr>
                                      <p:to>
                                        <p:strVal val="visible"/>
                                      </p:to>
                                    </p:set>
                                    <p:anim calcmode="lin" valueType="num">
                                      <p:cBhvr additive="base">
                                        <p:cTn id="34" dur="500" fill="hold"/>
                                        <p:tgtEl>
                                          <p:spTgt spid="20"/>
                                        </p:tgtEl>
                                        <p:attrNameLst>
                                          <p:attrName>ppt_x</p:attrName>
                                        </p:attrNameLst>
                                      </p:cBhvr>
                                      <p:tavLst>
                                        <p:tav tm="0">
                                          <p:val>
                                            <p:strVal val="0-#ppt_w/2"/>
                                          </p:val>
                                        </p:tav>
                                        <p:tav tm="100000">
                                          <p:val>
                                            <p:strVal val="#ppt_x"/>
                                          </p:val>
                                        </p:tav>
                                      </p:tavLst>
                                    </p:anim>
                                    <p:anim calcmode="lin" valueType="num">
                                      <p:cBhvr additive="base">
                                        <p:cTn id="35" dur="500" fill="hold"/>
                                        <p:tgtEl>
                                          <p:spTgt spid="20"/>
                                        </p:tgtEl>
                                        <p:attrNameLst>
                                          <p:attrName>ppt_y</p:attrName>
                                        </p:attrNameLst>
                                      </p:cBhvr>
                                      <p:tavLst>
                                        <p:tav tm="0">
                                          <p:val>
                                            <p:strVal val="0-#ppt_h/2"/>
                                          </p:val>
                                        </p:tav>
                                        <p:tav tm="100000">
                                          <p:val>
                                            <p:strVal val="#ppt_y"/>
                                          </p:val>
                                        </p:tav>
                                      </p:tavLst>
                                    </p:anim>
                                  </p:childTnLst>
                                </p:cTn>
                              </p:par>
                            </p:childTnLst>
                          </p:cTn>
                        </p:par>
                        <p:par>
                          <p:cTn id="36" fill="hold">
                            <p:stCondLst>
                              <p:cond delay="1500"/>
                            </p:stCondLst>
                            <p:childTnLst>
                              <p:par>
                                <p:cTn id="37" presetID="2" presetClass="entr" presetSubtype="2" decel="100000" fill="hold" nodeType="afterEffect">
                                  <p:stCondLst>
                                    <p:cond delay="0"/>
                                  </p:stCondLst>
                                  <p:childTnLst>
                                    <p:set>
                                      <p:cBhvr>
                                        <p:cTn id="38" dur="1" fill="hold">
                                          <p:stCondLst>
                                            <p:cond delay="0"/>
                                          </p:stCondLst>
                                        </p:cTn>
                                        <p:tgtEl>
                                          <p:spTgt spid="53"/>
                                        </p:tgtEl>
                                        <p:attrNameLst>
                                          <p:attrName>style.visibility</p:attrName>
                                        </p:attrNameLst>
                                      </p:cBhvr>
                                      <p:to>
                                        <p:strVal val="visible"/>
                                      </p:to>
                                    </p:set>
                                    <p:anim calcmode="lin" valueType="num">
                                      <p:cBhvr additive="base">
                                        <p:cTn id="39" dur="500" fill="hold"/>
                                        <p:tgtEl>
                                          <p:spTgt spid="53"/>
                                        </p:tgtEl>
                                        <p:attrNameLst>
                                          <p:attrName>ppt_x</p:attrName>
                                        </p:attrNameLst>
                                      </p:cBhvr>
                                      <p:tavLst>
                                        <p:tav tm="0">
                                          <p:val>
                                            <p:strVal val="1+#ppt_w/2"/>
                                          </p:val>
                                        </p:tav>
                                        <p:tav tm="100000">
                                          <p:val>
                                            <p:strVal val="#ppt_x"/>
                                          </p:val>
                                        </p:tav>
                                      </p:tavLst>
                                    </p:anim>
                                    <p:anim calcmode="lin" valueType="num">
                                      <p:cBhvr additive="base">
                                        <p:cTn id="40" dur="500" fill="hold"/>
                                        <p:tgtEl>
                                          <p:spTgt spid="53"/>
                                        </p:tgtEl>
                                        <p:attrNameLst>
                                          <p:attrName>ppt_y</p:attrName>
                                        </p:attrNameLst>
                                      </p:cBhvr>
                                      <p:tavLst>
                                        <p:tav tm="0">
                                          <p:val>
                                            <p:strVal val="#ppt_y"/>
                                          </p:val>
                                        </p:tav>
                                        <p:tav tm="100000">
                                          <p:val>
                                            <p:strVal val="#ppt_y"/>
                                          </p:val>
                                        </p:tav>
                                      </p:tavLst>
                                    </p:anim>
                                  </p:childTnLst>
                                </p:cTn>
                              </p:par>
                              <p:par>
                                <p:cTn id="41" presetID="2" presetClass="entr" presetSubtype="8" decel="100000" fill="hold" nodeType="withEffect">
                                  <p:stCondLst>
                                    <p:cond delay="100"/>
                                  </p:stCondLst>
                                  <p:childTnLst>
                                    <p:set>
                                      <p:cBhvr>
                                        <p:cTn id="42" dur="1" fill="hold">
                                          <p:stCondLst>
                                            <p:cond delay="0"/>
                                          </p:stCondLst>
                                        </p:cTn>
                                        <p:tgtEl>
                                          <p:spTgt spid="62"/>
                                        </p:tgtEl>
                                        <p:attrNameLst>
                                          <p:attrName>style.visibility</p:attrName>
                                        </p:attrNameLst>
                                      </p:cBhvr>
                                      <p:to>
                                        <p:strVal val="visible"/>
                                      </p:to>
                                    </p:set>
                                    <p:anim calcmode="lin" valueType="num">
                                      <p:cBhvr additive="base">
                                        <p:cTn id="43" dur="500" fill="hold"/>
                                        <p:tgtEl>
                                          <p:spTgt spid="62"/>
                                        </p:tgtEl>
                                        <p:attrNameLst>
                                          <p:attrName>ppt_x</p:attrName>
                                        </p:attrNameLst>
                                      </p:cBhvr>
                                      <p:tavLst>
                                        <p:tav tm="0">
                                          <p:val>
                                            <p:strVal val="0-#ppt_w/2"/>
                                          </p:val>
                                        </p:tav>
                                        <p:tav tm="100000">
                                          <p:val>
                                            <p:strVal val="#ppt_x"/>
                                          </p:val>
                                        </p:tav>
                                      </p:tavLst>
                                    </p:anim>
                                    <p:anim calcmode="lin" valueType="num">
                                      <p:cBhvr additive="base">
                                        <p:cTn id="44" dur="500" fill="hold"/>
                                        <p:tgtEl>
                                          <p:spTgt spid="62"/>
                                        </p:tgtEl>
                                        <p:attrNameLst>
                                          <p:attrName>ppt_y</p:attrName>
                                        </p:attrNameLst>
                                      </p:cBhvr>
                                      <p:tavLst>
                                        <p:tav tm="0">
                                          <p:val>
                                            <p:strVal val="#ppt_y"/>
                                          </p:val>
                                        </p:tav>
                                        <p:tav tm="100000">
                                          <p:val>
                                            <p:strVal val="#ppt_y"/>
                                          </p:val>
                                        </p:tav>
                                      </p:tavLst>
                                    </p:anim>
                                  </p:childTnLst>
                                </p:cTn>
                              </p:par>
                              <p:par>
                                <p:cTn id="45" presetID="2" presetClass="entr" presetSubtype="2" decel="100000" fill="hold" nodeType="withEffect">
                                  <p:stCondLst>
                                    <p:cond delay="200"/>
                                  </p:stCondLst>
                                  <p:childTnLst>
                                    <p:set>
                                      <p:cBhvr>
                                        <p:cTn id="46" dur="1" fill="hold">
                                          <p:stCondLst>
                                            <p:cond delay="0"/>
                                          </p:stCondLst>
                                        </p:cTn>
                                        <p:tgtEl>
                                          <p:spTgt spid="47"/>
                                        </p:tgtEl>
                                        <p:attrNameLst>
                                          <p:attrName>style.visibility</p:attrName>
                                        </p:attrNameLst>
                                      </p:cBhvr>
                                      <p:to>
                                        <p:strVal val="visible"/>
                                      </p:to>
                                    </p:set>
                                    <p:anim calcmode="lin" valueType="num">
                                      <p:cBhvr additive="base">
                                        <p:cTn id="47" dur="500" fill="hold"/>
                                        <p:tgtEl>
                                          <p:spTgt spid="47"/>
                                        </p:tgtEl>
                                        <p:attrNameLst>
                                          <p:attrName>ppt_x</p:attrName>
                                        </p:attrNameLst>
                                      </p:cBhvr>
                                      <p:tavLst>
                                        <p:tav tm="0">
                                          <p:val>
                                            <p:strVal val="1+#ppt_w/2"/>
                                          </p:val>
                                        </p:tav>
                                        <p:tav tm="100000">
                                          <p:val>
                                            <p:strVal val="#ppt_x"/>
                                          </p:val>
                                        </p:tav>
                                      </p:tavLst>
                                    </p:anim>
                                    <p:anim calcmode="lin" valueType="num">
                                      <p:cBhvr additive="base">
                                        <p:cTn id="48" dur="500" fill="hold"/>
                                        <p:tgtEl>
                                          <p:spTgt spid="47"/>
                                        </p:tgtEl>
                                        <p:attrNameLst>
                                          <p:attrName>ppt_y</p:attrName>
                                        </p:attrNameLst>
                                      </p:cBhvr>
                                      <p:tavLst>
                                        <p:tav tm="0">
                                          <p:val>
                                            <p:strVal val="#ppt_y"/>
                                          </p:val>
                                        </p:tav>
                                        <p:tav tm="100000">
                                          <p:val>
                                            <p:strVal val="#ppt_y"/>
                                          </p:val>
                                        </p:tav>
                                      </p:tavLst>
                                    </p:anim>
                                  </p:childTnLst>
                                </p:cTn>
                              </p:par>
                              <p:par>
                                <p:cTn id="49" presetID="2" presetClass="entr" presetSubtype="8" decel="100000" fill="hold" nodeType="withEffect">
                                  <p:stCondLst>
                                    <p:cond delay="300"/>
                                  </p:stCondLst>
                                  <p:childTnLst>
                                    <p:set>
                                      <p:cBhvr>
                                        <p:cTn id="50" dur="1" fill="hold">
                                          <p:stCondLst>
                                            <p:cond delay="0"/>
                                          </p:stCondLst>
                                        </p:cTn>
                                        <p:tgtEl>
                                          <p:spTgt spid="56"/>
                                        </p:tgtEl>
                                        <p:attrNameLst>
                                          <p:attrName>style.visibility</p:attrName>
                                        </p:attrNameLst>
                                      </p:cBhvr>
                                      <p:to>
                                        <p:strVal val="visible"/>
                                      </p:to>
                                    </p:set>
                                    <p:anim calcmode="lin" valueType="num">
                                      <p:cBhvr additive="base">
                                        <p:cTn id="51" dur="500" fill="hold"/>
                                        <p:tgtEl>
                                          <p:spTgt spid="56"/>
                                        </p:tgtEl>
                                        <p:attrNameLst>
                                          <p:attrName>ppt_x</p:attrName>
                                        </p:attrNameLst>
                                      </p:cBhvr>
                                      <p:tavLst>
                                        <p:tav tm="0">
                                          <p:val>
                                            <p:strVal val="0-#ppt_w/2"/>
                                          </p:val>
                                        </p:tav>
                                        <p:tav tm="100000">
                                          <p:val>
                                            <p:strVal val="#ppt_x"/>
                                          </p:val>
                                        </p:tav>
                                      </p:tavLst>
                                    </p:anim>
                                    <p:anim calcmode="lin" valueType="num">
                                      <p:cBhvr additive="base">
                                        <p:cTn id="52" dur="500" fill="hold"/>
                                        <p:tgtEl>
                                          <p:spTgt spid="56"/>
                                        </p:tgtEl>
                                        <p:attrNameLst>
                                          <p:attrName>ppt_y</p:attrName>
                                        </p:attrNameLst>
                                      </p:cBhvr>
                                      <p:tavLst>
                                        <p:tav tm="0">
                                          <p:val>
                                            <p:strVal val="#ppt_y"/>
                                          </p:val>
                                        </p:tav>
                                        <p:tav tm="100000">
                                          <p:val>
                                            <p:strVal val="#ppt_y"/>
                                          </p:val>
                                        </p:tav>
                                      </p:tavLst>
                                    </p:anim>
                                  </p:childTnLst>
                                </p:cTn>
                              </p:par>
                              <p:par>
                                <p:cTn id="53" presetID="2" presetClass="entr" presetSubtype="2" decel="100000" fill="hold" nodeType="withEffect">
                                  <p:stCondLst>
                                    <p:cond delay="400"/>
                                  </p:stCondLst>
                                  <p:childTnLst>
                                    <p:set>
                                      <p:cBhvr>
                                        <p:cTn id="54" dur="1" fill="hold">
                                          <p:stCondLst>
                                            <p:cond delay="0"/>
                                          </p:stCondLst>
                                        </p:cTn>
                                        <p:tgtEl>
                                          <p:spTgt spid="50"/>
                                        </p:tgtEl>
                                        <p:attrNameLst>
                                          <p:attrName>style.visibility</p:attrName>
                                        </p:attrNameLst>
                                      </p:cBhvr>
                                      <p:to>
                                        <p:strVal val="visible"/>
                                      </p:to>
                                    </p:set>
                                    <p:anim calcmode="lin" valueType="num">
                                      <p:cBhvr additive="base">
                                        <p:cTn id="55" dur="500" fill="hold"/>
                                        <p:tgtEl>
                                          <p:spTgt spid="50"/>
                                        </p:tgtEl>
                                        <p:attrNameLst>
                                          <p:attrName>ppt_x</p:attrName>
                                        </p:attrNameLst>
                                      </p:cBhvr>
                                      <p:tavLst>
                                        <p:tav tm="0">
                                          <p:val>
                                            <p:strVal val="1+#ppt_w/2"/>
                                          </p:val>
                                        </p:tav>
                                        <p:tav tm="100000">
                                          <p:val>
                                            <p:strVal val="#ppt_x"/>
                                          </p:val>
                                        </p:tav>
                                      </p:tavLst>
                                    </p:anim>
                                    <p:anim calcmode="lin" valueType="num">
                                      <p:cBhvr additive="base">
                                        <p:cTn id="56" dur="500" fill="hold"/>
                                        <p:tgtEl>
                                          <p:spTgt spid="50"/>
                                        </p:tgtEl>
                                        <p:attrNameLst>
                                          <p:attrName>ppt_y</p:attrName>
                                        </p:attrNameLst>
                                      </p:cBhvr>
                                      <p:tavLst>
                                        <p:tav tm="0">
                                          <p:val>
                                            <p:strVal val="#ppt_y"/>
                                          </p:val>
                                        </p:tav>
                                        <p:tav tm="100000">
                                          <p:val>
                                            <p:strVal val="#ppt_y"/>
                                          </p:val>
                                        </p:tav>
                                      </p:tavLst>
                                    </p:anim>
                                  </p:childTnLst>
                                </p:cTn>
                              </p:par>
                              <p:par>
                                <p:cTn id="57" presetID="2" presetClass="entr" presetSubtype="8" decel="100000" fill="hold" nodeType="withEffect">
                                  <p:stCondLst>
                                    <p:cond delay="500"/>
                                  </p:stCondLst>
                                  <p:childTnLst>
                                    <p:set>
                                      <p:cBhvr>
                                        <p:cTn id="58" dur="1" fill="hold">
                                          <p:stCondLst>
                                            <p:cond delay="0"/>
                                          </p:stCondLst>
                                        </p:cTn>
                                        <p:tgtEl>
                                          <p:spTgt spid="59"/>
                                        </p:tgtEl>
                                        <p:attrNameLst>
                                          <p:attrName>style.visibility</p:attrName>
                                        </p:attrNameLst>
                                      </p:cBhvr>
                                      <p:to>
                                        <p:strVal val="visible"/>
                                      </p:to>
                                    </p:set>
                                    <p:anim calcmode="lin" valueType="num">
                                      <p:cBhvr additive="base">
                                        <p:cTn id="59" dur="500" fill="hold"/>
                                        <p:tgtEl>
                                          <p:spTgt spid="59"/>
                                        </p:tgtEl>
                                        <p:attrNameLst>
                                          <p:attrName>ppt_x</p:attrName>
                                        </p:attrNameLst>
                                      </p:cBhvr>
                                      <p:tavLst>
                                        <p:tav tm="0">
                                          <p:val>
                                            <p:strVal val="0-#ppt_w/2"/>
                                          </p:val>
                                        </p:tav>
                                        <p:tav tm="100000">
                                          <p:val>
                                            <p:strVal val="#ppt_x"/>
                                          </p:val>
                                        </p:tav>
                                      </p:tavLst>
                                    </p:anim>
                                    <p:anim calcmode="lin" valueType="num">
                                      <p:cBhvr additive="base">
                                        <p:cTn id="60" dur="500" fill="hold"/>
                                        <p:tgtEl>
                                          <p:spTgt spid="5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椭圆 7"/>
          <p:cNvSpPr/>
          <p:nvPr/>
        </p:nvSpPr>
        <p:spPr>
          <a:xfrm>
            <a:off x="2241235" y="2264187"/>
            <a:ext cx="3272909" cy="3274093"/>
          </a:xfrm>
          <a:prstGeom prst="ellipse">
            <a:avLst/>
          </a:prstGeom>
          <a:noFill/>
          <a:ln w="9525">
            <a:solidFill>
              <a:schemeClr val="bg1">
                <a:lumMod val="65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lIns="121829" tIns="60915" rIns="121829" bIns="60915" rtlCol="0" anchor="ctr"/>
          <a:lstStyle/>
          <a:p>
            <a:pPr algn="ctr"/>
            <a:endParaRPr lang="zh-CN" altLang="en-US" sz="1575"/>
          </a:p>
        </p:txBody>
      </p:sp>
      <p:grpSp>
        <p:nvGrpSpPr>
          <p:cNvPr id="9" name="组合 8"/>
          <p:cNvGrpSpPr/>
          <p:nvPr/>
        </p:nvGrpSpPr>
        <p:grpSpPr>
          <a:xfrm>
            <a:off x="2887920" y="1558813"/>
            <a:ext cx="1767697" cy="1768332"/>
            <a:chOff x="1463339" y="1072758"/>
            <a:chExt cx="1546058" cy="1546058"/>
          </a:xfrm>
          <a:effectLst>
            <a:outerShdw blurRad="330200" dist="215900" dir="6900000" sx="91000" sy="91000" algn="t" rotWithShape="0">
              <a:prstClr val="black">
                <a:alpha val="49000"/>
              </a:prstClr>
            </a:outerShdw>
          </a:effectLst>
        </p:grpSpPr>
        <p:sp>
          <p:nvSpPr>
            <p:cNvPr id="10" name="同心圆 9"/>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75">
                <a:solidFill>
                  <a:schemeClr val="tx1"/>
                </a:solidFill>
              </a:endParaRPr>
            </a:p>
          </p:txBody>
        </p:sp>
        <p:sp>
          <p:nvSpPr>
            <p:cNvPr id="11" name="椭圆 10"/>
            <p:cNvSpPr/>
            <p:nvPr/>
          </p:nvSpPr>
          <p:spPr>
            <a:xfrm>
              <a:off x="1484232" y="1093651"/>
              <a:ext cx="1504273" cy="1504273"/>
            </a:xfrm>
            <a:prstGeom prst="ellipse">
              <a:avLst/>
            </a:prstGeom>
            <a:gradFill>
              <a:gsLst>
                <a:gs pos="0">
                  <a:schemeClr val="bg1"/>
                </a:gs>
                <a:gs pos="51000">
                  <a:schemeClr val="bg1">
                    <a:lumMod val="95000"/>
                  </a:schemeClr>
                </a:gs>
                <a:gs pos="100000">
                  <a:srgbClr val="C5C5C5"/>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75"/>
            </a:p>
          </p:txBody>
        </p:sp>
      </p:grpSp>
      <p:grpSp>
        <p:nvGrpSpPr>
          <p:cNvPr id="12" name="组合 11"/>
          <p:cNvGrpSpPr/>
          <p:nvPr/>
        </p:nvGrpSpPr>
        <p:grpSpPr>
          <a:xfrm>
            <a:off x="3102832" y="1773803"/>
            <a:ext cx="1337865" cy="1338344"/>
            <a:chOff x="4207298" y="1512123"/>
            <a:chExt cx="1003762" cy="1003758"/>
          </a:xfrm>
        </p:grpSpPr>
        <p:sp>
          <p:nvSpPr>
            <p:cNvPr id="13" name="椭圆 12"/>
            <p:cNvSpPr/>
            <p:nvPr/>
          </p:nvSpPr>
          <p:spPr>
            <a:xfrm>
              <a:off x="4207298" y="1512123"/>
              <a:ext cx="1003762" cy="1003758"/>
            </a:xfrm>
            <a:prstGeom prst="ellipse">
              <a:avLst/>
            </a:prstGeom>
            <a:solidFill>
              <a:schemeClr val="accent1"/>
            </a:solidFill>
            <a:ln>
              <a:noFill/>
            </a:ln>
            <a:effectLst>
              <a:innerShdw blurRad="114300">
                <a:schemeClr val="bg1">
                  <a:lumMod val="50000"/>
                  <a:alpha val="96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75"/>
            </a:p>
          </p:txBody>
        </p:sp>
        <p:sp>
          <p:nvSpPr>
            <p:cNvPr id="14" name="TextBox 14"/>
            <p:cNvSpPr txBox="1"/>
            <p:nvPr/>
          </p:nvSpPr>
          <p:spPr>
            <a:xfrm>
              <a:off x="4421826" y="1744219"/>
              <a:ext cx="624833" cy="432811"/>
            </a:xfrm>
            <a:prstGeom prst="rect">
              <a:avLst/>
            </a:prstGeom>
            <a:noFill/>
          </p:spPr>
          <p:txBody>
            <a:bodyPr wrap="square" rtlCol="0">
              <a:spAutoFit/>
            </a:bodyPr>
            <a:lstStyle/>
            <a:p>
              <a:r>
                <a:rPr lang="zh-CN" altLang="en-US" sz="1575" dirty="0">
                  <a:solidFill>
                    <a:schemeClr val="bg1"/>
                  </a:solidFill>
                  <a:latin typeface="微软雅黑" panose="020B0503020204020204" pitchFamily="34" charset="-122"/>
                  <a:ea typeface="微软雅黑" panose="020B0503020204020204" pitchFamily="34" charset="-122"/>
                </a:rPr>
                <a:t>添加</a:t>
              </a:r>
              <a:endParaRPr lang="en-US" altLang="zh-CN" sz="1575" dirty="0">
                <a:solidFill>
                  <a:schemeClr val="bg1"/>
                </a:solidFill>
                <a:latin typeface="微软雅黑" panose="020B0503020204020204" pitchFamily="34" charset="-122"/>
                <a:ea typeface="微软雅黑" panose="020B0503020204020204" pitchFamily="34" charset="-122"/>
              </a:endParaRPr>
            </a:p>
            <a:p>
              <a:r>
                <a:rPr lang="zh-CN" altLang="en-US" sz="1575" dirty="0">
                  <a:solidFill>
                    <a:schemeClr val="bg1"/>
                  </a:solidFill>
                  <a:latin typeface="微软雅黑" panose="020B0503020204020204" pitchFamily="34" charset="-122"/>
                  <a:ea typeface="微软雅黑" panose="020B0503020204020204" pitchFamily="34" charset="-122"/>
                </a:rPr>
                <a:t>内容</a:t>
              </a:r>
            </a:p>
          </p:txBody>
        </p:sp>
      </p:grpSp>
      <p:grpSp>
        <p:nvGrpSpPr>
          <p:cNvPr id="15" name="组合 14"/>
          <p:cNvGrpSpPr/>
          <p:nvPr/>
        </p:nvGrpSpPr>
        <p:grpSpPr>
          <a:xfrm>
            <a:off x="1447643" y="3660886"/>
            <a:ext cx="1767699" cy="1768332"/>
            <a:chOff x="1463339" y="1072758"/>
            <a:chExt cx="1546058" cy="1546058"/>
          </a:xfrm>
          <a:effectLst>
            <a:outerShdw blurRad="330200" dist="215900" dir="6900000" sx="91000" sy="91000" algn="t" rotWithShape="0">
              <a:prstClr val="black">
                <a:alpha val="49000"/>
              </a:prstClr>
            </a:outerShdw>
          </a:effectLst>
        </p:grpSpPr>
        <p:sp>
          <p:nvSpPr>
            <p:cNvPr id="16" name="同心圆 15"/>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75">
                <a:solidFill>
                  <a:schemeClr val="tx1"/>
                </a:solidFill>
              </a:endParaRPr>
            </a:p>
          </p:txBody>
        </p:sp>
        <p:sp>
          <p:nvSpPr>
            <p:cNvPr id="17" name="椭圆 16"/>
            <p:cNvSpPr/>
            <p:nvPr/>
          </p:nvSpPr>
          <p:spPr>
            <a:xfrm>
              <a:off x="1484232" y="1093651"/>
              <a:ext cx="1504273" cy="1504273"/>
            </a:xfrm>
            <a:prstGeom prst="ellipse">
              <a:avLst/>
            </a:prstGeom>
            <a:gradFill>
              <a:gsLst>
                <a:gs pos="0">
                  <a:schemeClr val="bg1"/>
                </a:gs>
                <a:gs pos="51000">
                  <a:schemeClr val="bg1">
                    <a:lumMod val="95000"/>
                  </a:schemeClr>
                </a:gs>
                <a:gs pos="100000">
                  <a:srgbClr val="C5C5C5"/>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75"/>
            </a:p>
          </p:txBody>
        </p:sp>
      </p:grpSp>
      <p:grpSp>
        <p:nvGrpSpPr>
          <p:cNvPr id="18" name="组合 17"/>
          <p:cNvGrpSpPr/>
          <p:nvPr/>
        </p:nvGrpSpPr>
        <p:grpSpPr>
          <a:xfrm>
            <a:off x="1662561" y="3875876"/>
            <a:ext cx="1337867" cy="1338344"/>
            <a:chOff x="3089228" y="3088680"/>
            <a:chExt cx="1003763" cy="1003758"/>
          </a:xfrm>
        </p:grpSpPr>
        <p:sp>
          <p:nvSpPr>
            <p:cNvPr id="19" name="椭圆 18"/>
            <p:cNvSpPr/>
            <p:nvPr/>
          </p:nvSpPr>
          <p:spPr>
            <a:xfrm>
              <a:off x="3089228" y="3088680"/>
              <a:ext cx="1003763" cy="1003758"/>
            </a:xfrm>
            <a:prstGeom prst="ellipse">
              <a:avLst/>
            </a:prstGeom>
            <a:solidFill>
              <a:schemeClr val="accent2"/>
            </a:solidFill>
            <a:ln>
              <a:noFill/>
            </a:ln>
            <a:effectLst>
              <a:innerShdw blurRad="63500" dist="50800" dir="180000">
                <a:prstClr val="black">
                  <a:alpha val="1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75" dirty="0"/>
            </a:p>
          </p:txBody>
        </p:sp>
        <p:sp>
          <p:nvSpPr>
            <p:cNvPr id="20" name="TextBox 19"/>
            <p:cNvSpPr txBox="1"/>
            <p:nvPr/>
          </p:nvSpPr>
          <p:spPr>
            <a:xfrm>
              <a:off x="3308043" y="3314659"/>
              <a:ext cx="700535" cy="432811"/>
            </a:xfrm>
            <a:prstGeom prst="rect">
              <a:avLst/>
            </a:prstGeom>
            <a:noFill/>
          </p:spPr>
          <p:txBody>
            <a:bodyPr wrap="square" rtlCol="0">
              <a:spAutoFit/>
            </a:bodyPr>
            <a:lstStyle/>
            <a:p>
              <a:r>
                <a:rPr lang="zh-CN" altLang="en-US" sz="1575" dirty="0">
                  <a:solidFill>
                    <a:schemeClr val="bg1"/>
                  </a:solidFill>
                  <a:latin typeface="微软雅黑" panose="020B0503020204020204" pitchFamily="34" charset="-122"/>
                  <a:ea typeface="微软雅黑" panose="020B0503020204020204" pitchFamily="34" charset="-122"/>
                </a:rPr>
                <a:t>添加</a:t>
              </a:r>
              <a:endParaRPr lang="en-US" altLang="zh-CN" sz="1575" dirty="0">
                <a:solidFill>
                  <a:schemeClr val="bg1"/>
                </a:solidFill>
                <a:latin typeface="微软雅黑" panose="020B0503020204020204" pitchFamily="34" charset="-122"/>
                <a:ea typeface="微软雅黑" panose="020B0503020204020204" pitchFamily="34" charset="-122"/>
              </a:endParaRPr>
            </a:p>
            <a:p>
              <a:r>
                <a:rPr lang="zh-CN" altLang="en-US" sz="1575" dirty="0">
                  <a:solidFill>
                    <a:schemeClr val="bg1"/>
                  </a:solidFill>
                  <a:latin typeface="微软雅黑" panose="020B0503020204020204" pitchFamily="34" charset="-122"/>
                  <a:ea typeface="微软雅黑" panose="020B0503020204020204" pitchFamily="34" charset="-122"/>
                </a:rPr>
                <a:t>内容</a:t>
              </a:r>
            </a:p>
          </p:txBody>
        </p:sp>
      </p:grpSp>
      <p:grpSp>
        <p:nvGrpSpPr>
          <p:cNvPr id="21" name="组合 20"/>
          <p:cNvGrpSpPr/>
          <p:nvPr/>
        </p:nvGrpSpPr>
        <p:grpSpPr>
          <a:xfrm>
            <a:off x="4351761" y="3660886"/>
            <a:ext cx="1767699" cy="1768332"/>
            <a:chOff x="1463339" y="1072758"/>
            <a:chExt cx="1546058" cy="1546058"/>
          </a:xfrm>
          <a:effectLst>
            <a:outerShdw blurRad="330200" dist="215900" dir="6900000" sx="91000" sy="91000" algn="t" rotWithShape="0">
              <a:prstClr val="black">
                <a:alpha val="49000"/>
              </a:prstClr>
            </a:outerShdw>
          </a:effectLst>
        </p:grpSpPr>
        <p:sp>
          <p:nvSpPr>
            <p:cNvPr id="22" name="同心圆 21"/>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75">
                <a:solidFill>
                  <a:schemeClr val="tx1"/>
                </a:solidFill>
              </a:endParaRPr>
            </a:p>
          </p:txBody>
        </p:sp>
        <p:sp>
          <p:nvSpPr>
            <p:cNvPr id="23" name="椭圆 22"/>
            <p:cNvSpPr/>
            <p:nvPr/>
          </p:nvSpPr>
          <p:spPr>
            <a:xfrm>
              <a:off x="1484232" y="1093651"/>
              <a:ext cx="1504273" cy="1504273"/>
            </a:xfrm>
            <a:prstGeom prst="ellipse">
              <a:avLst/>
            </a:prstGeom>
            <a:gradFill>
              <a:gsLst>
                <a:gs pos="0">
                  <a:schemeClr val="bg1"/>
                </a:gs>
                <a:gs pos="51000">
                  <a:schemeClr val="bg1">
                    <a:lumMod val="95000"/>
                  </a:schemeClr>
                </a:gs>
                <a:gs pos="100000">
                  <a:srgbClr val="C5C5C5"/>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75"/>
            </a:p>
          </p:txBody>
        </p:sp>
      </p:grpSp>
      <p:grpSp>
        <p:nvGrpSpPr>
          <p:cNvPr id="24" name="组合 23"/>
          <p:cNvGrpSpPr/>
          <p:nvPr/>
        </p:nvGrpSpPr>
        <p:grpSpPr>
          <a:xfrm>
            <a:off x="4566681" y="3875876"/>
            <a:ext cx="1337867" cy="1338344"/>
            <a:chOff x="5305581" y="3088680"/>
            <a:chExt cx="1003763" cy="1003758"/>
          </a:xfrm>
          <a:solidFill>
            <a:schemeClr val="accent3"/>
          </a:solidFill>
        </p:grpSpPr>
        <p:sp>
          <p:nvSpPr>
            <p:cNvPr id="25" name="椭圆 24"/>
            <p:cNvSpPr/>
            <p:nvPr/>
          </p:nvSpPr>
          <p:spPr>
            <a:xfrm>
              <a:off x="5305581" y="3088680"/>
              <a:ext cx="1003763" cy="1003758"/>
            </a:xfrm>
            <a:prstGeom prst="ellipse">
              <a:avLst/>
            </a:prstGeom>
            <a:grpFill/>
            <a:ln>
              <a:noFill/>
            </a:ln>
            <a:effectLst>
              <a:innerShdw blurRad="63500" dist="50800" dir="660000">
                <a:prstClr val="black">
                  <a:alpha val="9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75"/>
            </a:p>
          </p:txBody>
        </p:sp>
        <p:sp>
          <p:nvSpPr>
            <p:cNvPr id="26" name="TextBox 9"/>
            <p:cNvSpPr txBox="1"/>
            <p:nvPr/>
          </p:nvSpPr>
          <p:spPr>
            <a:xfrm>
              <a:off x="5508104" y="3267393"/>
              <a:ext cx="761358" cy="432811"/>
            </a:xfrm>
            <a:prstGeom prst="rect">
              <a:avLst/>
            </a:prstGeom>
            <a:grpFill/>
          </p:spPr>
          <p:txBody>
            <a:bodyPr wrap="square" rtlCol="0">
              <a:spAutoFit/>
            </a:bodyPr>
            <a:lstStyle/>
            <a:p>
              <a:r>
                <a:rPr lang="zh-CN" altLang="en-US" sz="1575" dirty="0">
                  <a:solidFill>
                    <a:schemeClr val="bg1"/>
                  </a:solidFill>
                  <a:latin typeface="微软雅黑" panose="020B0503020204020204" pitchFamily="34" charset="-122"/>
                  <a:ea typeface="微软雅黑" panose="020B0503020204020204" pitchFamily="34" charset="-122"/>
                </a:rPr>
                <a:t>添加</a:t>
              </a:r>
              <a:endParaRPr lang="en-US" altLang="zh-CN" sz="1575" dirty="0">
                <a:solidFill>
                  <a:schemeClr val="bg1"/>
                </a:solidFill>
                <a:latin typeface="微软雅黑" panose="020B0503020204020204" pitchFamily="34" charset="-122"/>
                <a:ea typeface="微软雅黑" panose="020B0503020204020204" pitchFamily="34" charset="-122"/>
              </a:endParaRPr>
            </a:p>
            <a:p>
              <a:r>
                <a:rPr lang="zh-CN" altLang="en-US" sz="1575" dirty="0">
                  <a:solidFill>
                    <a:schemeClr val="bg1"/>
                  </a:solidFill>
                  <a:latin typeface="微软雅黑" panose="020B0503020204020204" pitchFamily="34" charset="-122"/>
                  <a:ea typeface="微软雅黑" panose="020B0503020204020204" pitchFamily="34" charset="-122"/>
                </a:rPr>
                <a:t>内容</a:t>
              </a:r>
            </a:p>
          </p:txBody>
        </p:sp>
      </p:grpSp>
      <p:sp>
        <p:nvSpPr>
          <p:cNvPr id="27" name="Arc 3"/>
          <p:cNvSpPr/>
          <p:nvPr/>
        </p:nvSpPr>
        <p:spPr>
          <a:xfrm rot="1012582">
            <a:off x="3705396" y="2110109"/>
            <a:ext cx="2107235" cy="2107997"/>
          </a:xfrm>
          <a:prstGeom prst="arc">
            <a:avLst/>
          </a:prstGeom>
          <a:ln w="22225">
            <a:solidFill>
              <a:schemeClr val="bg1">
                <a:lumMod val="50000"/>
              </a:schemeClr>
            </a:solidFill>
            <a:headEnd type="none" w="med" len="med"/>
            <a:tailEnd type="triangle" w="med" len="med"/>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lIns="121829" tIns="60915" rIns="121829" bIns="60915" rtlCol="0" anchor="ctr"/>
          <a:lstStyle/>
          <a:p>
            <a:pPr algn="ctr"/>
            <a:endParaRPr lang="en-US" sz="1575">
              <a:solidFill>
                <a:schemeClr val="accent2"/>
              </a:solidFill>
            </a:endParaRPr>
          </a:p>
        </p:txBody>
      </p:sp>
      <p:sp>
        <p:nvSpPr>
          <p:cNvPr id="28" name="Arc 3"/>
          <p:cNvSpPr/>
          <p:nvPr/>
        </p:nvSpPr>
        <p:spPr>
          <a:xfrm rot="8151960">
            <a:off x="2718147" y="3865071"/>
            <a:ext cx="2107235" cy="2107997"/>
          </a:xfrm>
          <a:prstGeom prst="arc">
            <a:avLst/>
          </a:prstGeom>
          <a:ln w="22225">
            <a:solidFill>
              <a:schemeClr val="bg1">
                <a:lumMod val="50000"/>
              </a:schemeClr>
            </a:solidFill>
            <a:headEnd type="none" w="med" len="med"/>
            <a:tailEnd type="triangle" w="med" len="med"/>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lIns="121829" tIns="60915" rIns="121829" bIns="60915" rtlCol="0" anchor="ctr"/>
          <a:lstStyle/>
          <a:p>
            <a:pPr algn="ctr"/>
            <a:endParaRPr lang="en-US" sz="1575">
              <a:solidFill>
                <a:schemeClr val="accent2"/>
              </a:solidFill>
            </a:endParaRPr>
          </a:p>
        </p:txBody>
      </p:sp>
      <p:sp>
        <p:nvSpPr>
          <p:cNvPr id="29" name="Arc 3"/>
          <p:cNvSpPr/>
          <p:nvPr/>
        </p:nvSpPr>
        <p:spPr>
          <a:xfrm rot="15479340">
            <a:off x="1634127" y="2163558"/>
            <a:ext cx="2107997" cy="2107235"/>
          </a:xfrm>
          <a:prstGeom prst="arc">
            <a:avLst/>
          </a:prstGeom>
          <a:ln w="22225">
            <a:solidFill>
              <a:schemeClr val="bg1">
                <a:lumMod val="50000"/>
              </a:schemeClr>
            </a:solidFill>
            <a:headEnd type="none" w="med" len="med"/>
            <a:tailEnd type="triangle" w="med" len="med"/>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lIns="121829" tIns="60915" rIns="121829" bIns="60915" rtlCol="0" anchor="ctr"/>
          <a:lstStyle/>
          <a:p>
            <a:pPr algn="ctr"/>
            <a:endParaRPr lang="en-US" sz="1575">
              <a:solidFill>
                <a:schemeClr val="accent2"/>
              </a:solidFill>
            </a:endParaRPr>
          </a:p>
        </p:txBody>
      </p:sp>
      <p:sp>
        <p:nvSpPr>
          <p:cNvPr id="30" name="TextBox 56"/>
          <p:cNvSpPr txBox="1"/>
          <p:nvPr/>
        </p:nvSpPr>
        <p:spPr>
          <a:xfrm>
            <a:off x="6901928" y="2604359"/>
            <a:ext cx="3627065" cy="630851"/>
          </a:xfrm>
          <a:prstGeom prst="rect">
            <a:avLst/>
          </a:prstGeom>
          <a:noFill/>
        </p:spPr>
        <p:txBody>
          <a:bodyPr wrap="square" lIns="121829" tIns="60915" rIns="121829" bIns="60915" rtlCol="0">
            <a:spAutoFit/>
          </a:bodyPr>
          <a:lstStyle/>
          <a:p>
            <a:pPr>
              <a:lnSpc>
                <a:spcPct val="150000"/>
              </a:lnSpc>
            </a:pPr>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在此框中选择粘贴，并选择只保留文字。您的内容打在这里，或者通过复制您的文本后，在此框</a:t>
            </a:r>
            <a:endParaRPr lang="en-US" altLang="zh-CN" sz="11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31" name="组合 30"/>
          <p:cNvGrpSpPr/>
          <p:nvPr/>
        </p:nvGrpSpPr>
        <p:grpSpPr>
          <a:xfrm>
            <a:off x="7031066" y="2055139"/>
            <a:ext cx="2949862" cy="451412"/>
            <a:chOff x="1155515" y="1431873"/>
            <a:chExt cx="2213197" cy="338559"/>
          </a:xfrm>
        </p:grpSpPr>
        <p:cxnSp>
          <p:nvCxnSpPr>
            <p:cNvPr id="32" name="Straight Connector 38"/>
            <p:cNvCxnSpPr/>
            <p:nvPr/>
          </p:nvCxnSpPr>
          <p:spPr bwMode="auto">
            <a:xfrm flipV="1">
              <a:off x="1190045" y="1770430"/>
              <a:ext cx="2034652" cy="2"/>
            </a:xfrm>
            <a:prstGeom prst="line">
              <a:avLst/>
            </a:prstGeom>
            <a:ln w="6350" cap="rnd">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33" name="组合 32"/>
            <p:cNvGrpSpPr/>
            <p:nvPr/>
          </p:nvGrpSpPr>
          <p:grpSpPr>
            <a:xfrm>
              <a:off x="1155515" y="1431873"/>
              <a:ext cx="2213197" cy="288541"/>
              <a:chOff x="1155515" y="1431873"/>
              <a:chExt cx="2213197" cy="288541"/>
            </a:xfrm>
          </p:grpSpPr>
          <p:sp>
            <p:nvSpPr>
              <p:cNvPr id="34" name="Rounded Rectangle 43"/>
              <p:cNvSpPr/>
              <p:nvPr/>
            </p:nvSpPr>
            <p:spPr>
              <a:xfrm>
                <a:off x="1155515" y="1463818"/>
                <a:ext cx="720000" cy="243888"/>
              </a:xfrm>
              <a:prstGeom prst="roundRect">
                <a:avLst>
                  <a:gd name="adj" fmla="val 46832"/>
                </a:avLst>
              </a:prstGeom>
              <a:solidFill>
                <a:schemeClr val="tx2"/>
              </a:solidFill>
              <a:ln>
                <a:noFill/>
              </a:ln>
              <a:effectLst>
                <a:outerShdw blurRad="165100" dist="889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75"/>
              </a:p>
            </p:txBody>
          </p:sp>
          <p:sp>
            <p:nvSpPr>
              <p:cNvPr id="35" name="TextBox 61"/>
              <p:cNvSpPr txBox="1"/>
              <p:nvPr/>
            </p:nvSpPr>
            <p:spPr>
              <a:xfrm>
                <a:off x="1196081" y="1452693"/>
                <a:ext cx="638867" cy="219291"/>
              </a:xfrm>
              <a:prstGeom prst="rect">
                <a:avLst/>
              </a:prstGeom>
              <a:noFill/>
            </p:spPr>
            <p:txBody>
              <a:bodyPr wrap="none" rtlCol="0">
                <a:spAutoFit/>
              </a:bodyPr>
              <a:lstStyle/>
              <a:p>
                <a:pPr algn="ctr"/>
                <a:r>
                  <a:rPr lang="zh-CN" altLang="en-US" sz="1300" dirty="0">
                    <a:solidFill>
                      <a:schemeClr val="bg1"/>
                    </a:solidFill>
                    <a:latin typeface="微软雅黑" panose="020B0503020204020204" pitchFamily="34" charset="-122"/>
                    <a:ea typeface="微软雅黑" panose="020B0503020204020204" pitchFamily="34" charset="-122"/>
                  </a:rPr>
                  <a:t>添加内容</a:t>
                </a:r>
                <a:endParaRPr lang="id-ID" sz="1300" dirty="0">
                  <a:solidFill>
                    <a:schemeClr val="bg1"/>
                  </a:solidFill>
                  <a:latin typeface="微软雅黑" panose="020B0503020204020204" pitchFamily="34" charset="-122"/>
                  <a:ea typeface="微软雅黑" panose="020B0503020204020204" pitchFamily="34" charset="-122"/>
                </a:endParaRPr>
              </a:p>
            </p:txBody>
          </p:sp>
          <p:sp>
            <p:nvSpPr>
              <p:cNvPr id="36" name="TextBox 62"/>
              <p:cNvSpPr txBox="1"/>
              <p:nvPr/>
            </p:nvSpPr>
            <p:spPr>
              <a:xfrm>
                <a:off x="1918640" y="1431873"/>
                <a:ext cx="1450072" cy="288541"/>
              </a:xfrm>
              <a:prstGeom prst="rect">
                <a:avLst/>
              </a:prstGeom>
              <a:noFill/>
            </p:spPr>
            <p:txBody>
              <a:bodyPr wrap="square" rtlCol="0">
                <a:spAutoFit/>
              </a:bodyPr>
              <a:lstStyle/>
              <a:p>
                <a:r>
                  <a:rPr lang="en-US" altLang="zh-CN" sz="1900" dirty="0">
                    <a:solidFill>
                      <a:schemeClr val="tx1">
                        <a:lumMod val="75000"/>
                        <a:lumOff val="25000"/>
                      </a:schemeClr>
                    </a:solidFill>
                    <a:latin typeface="方正兰亭纤黑_GBK" panose="02000000000000000000" pitchFamily="2" charset="-122"/>
                    <a:ea typeface="方正兰亭纤黑_GBK" panose="02000000000000000000" pitchFamily="2" charset="-122"/>
                  </a:rPr>
                  <a:t>Add Content</a:t>
                </a:r>
                <a:endParaRPr lang="zh-CN" altLang="en-US" sz="1900" dirty="0">
                  <a:solidFill>
                    <a:schemeClr val="tx1">
                      <a:lumMod val="75000"/>
                      <a:lumOff val="25000"/>
                    </a:schemeClr>
                  </a:solidFill>
                  <a:latin typeface="方正兰亭纤黑_GBK" panose="02000000000000000000" pitchFamily="2" charset="-122"/>
                  <a:ea typeface="方正兰亭纤黑_GBK" panose="02000000000000000000" pitchFamily="2" charset="-122"/>
                </a:endParaRPr>
              </a:p>
            </p:txBody>
          </p:sp>
        </p:grpSp>
      </p:grpSp>
      <p:grpSp>
        <p:nvGrpSpPr>
          <p:cNvPr id="37" name="Group 21"/>
          <p:cNvGrpSpPr/>
          <p:nvPr/>
        </p:nvGrpSpPr>
        <p:grpSpPr>
          <a:xfrm>
            <a:off x="6882905" y="4014022"/>
            <a:ext cx="3853585" cy="830868"/>
            <a:chOff x="4608212" y="2925551"/>
            <a:chExt cx="2891235" cy="623151"/>
          </a:xfrm>
        </p:grpSpPr>
        <p:sp>
          <p:nvSpPr>
            <p:cNvPr id="38" name="TextBox 64"/>
            <p:cNvSpPr txBox="1"/>
            <p:nvPr/>
          </p:nvSpPr>
          <p:spPr>
            <a:xfrm>
              <a:off x="4608212" y="2925551"/>
              <a:ext cx="571504" cy="623151"/>
            </a:xfrm>
            <a:prstGeom prst="rect">
              <a:avLst/>
            </a:prstGeom>
            <a:noFill/>
          </p:spPr>
          <p:txBody>
            <a:bodyPr wrap="square" rtlCol="0">
              <a:spAutoFit/>
            </a:bodyPr>
            <a:lstStyle/>
            <a:p>
              <a:r>
                <a:rPr lang="id-ID" sz="4799" dirty="0">
                  <a:solidFill>
                    <a:schemeClr val="tx1">
                      <a:lumMod val="50000"/>
                      <a:lumOff val="50000"/>
                    </a:schemeClr>
                  </a:solidFill>
                  <a:latin typeface="+mj-lt"/>
                </a:rPr>
                <a:t>2.</a:t>
              </a:r>
            </a:p>
          </p:txBody>
        </p:sp>
        <p:sp>
          <p:nvSpPr>
            <p:cNvPr id="39" name="Rectangle 23"/>
            <p:cNvSpPr/>
            <p:nvPr/>
          </p:nvSpPr>
          <p:spPr>
            <a:xfrm>
              <a:off x="5072066" y="3035103"/>
              <a:ext cx="2427381" cy="450123"/>
            </a:xfrm>
            <a:prstGeom prst="rect">
              <a:avLst/>
            </a:prstGeom>
          </p:spPr>
          <p:txBody>
            <a:bodyPr wrap="square">
              <a:spAutoFit/>
            </a:bodyPr>
            <a:lstStyle/>
            <a:p>
              <a:pPr>
                <a:lnSpc>
                  <a:spcPct val="150000"/>
                </a:lnSpc>
              </a:pPr>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在此框中选择粘贴，并选择只保留文字。您的内容打在这里，或者通过复制您的文本后，在此框</a:t>
              </a:r>
              <a:endParaRPr lang="en-US" altLang="zh-CN" sz="11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40" name="Group 24"/>
          <p:cNvGrpSpPr/>
          <p:nvPr/>
        </p:nvGrpSpPr>
        <p:grpSpPr>
          <a:xfrm>
            <a:off x="6867356" y="4825434"/>
            <a:ext cx="3757611" cy="830868"/>
            <a:chOff x="4608212" y="2925551"/>
            <a:chExt cx="2819227" cy="623151"/>
          </a:xfrm>
        </p:grpSpPr>
        <p:sp>
          <p:nvSpPr>
            <p:cNvPr id="41" name="TextBox 67"/>
            <p:cNvSpPr txBox="1"/>
            <p:nvPr/>
          </p:nvSpPr>
          <p:spPr>
            <a:xfrm>
              <a:off x="4608212" y="2925551"/>
              <a:ext cx="571504" cy="623151"/>
            </a:xfrm>
            <a:prstGeom prst="rect">
              <a:avLst/>
            </a:prstGeom>
            <a:noFill/>
          </p:spPr>
          <p:txBody>
            <a:bodyPr wrap="square" rtlCol="0">
              <a:spAutoFit/>
            </a:bodyPr>
            <a:lstStyle/>
            <a:p>
              <a:r>
                <a:rPr lang="id-ID" sz="4799" dirty="0">
                  <a:solidFill>
                    <a:schemeClr val="tx1">
                      <a:lumMod val="50000"/>
                      <a:lumOff val="50000"/>
                    </a:schemeClr>
                  </a:solidFill>
                  <a:latin typeface="+mj-lt"/>
                </a:rPr>
                <a:t>3</a:t>
              </a:r>
              <a:r>
                <a:rPr lang="id-ID" altLang="zh-CN" sz="4799" dirty="0">
                  <a:solidFill>
                    <a:schemeClr val="tx1">
                      <a:lumMod val="50000"/>
                      <a:lumOff val="50000"/>
                    </a:schemeClr>
                  </a:solidFill>
                </a:rPr>
                <a:t>.</a:t>
              </a:r>
              <a:endParaRPr lang="id-ID" sz="4799" dirty="0">
                <a:solidFill>
                  <a:schemeClr val="tx1">
                    <a:lumMod val="50000"/>
                    <a:lumOff val="50000"/>
                  </a:schemeClr>
                </a:solidFill>
                <a:latin typeface="+mj-lt"/>
              </a:endParaRPr>
            </a:p>
          </p:txBody>
        </p:sp>
        <p:sp>
          <p:nvSpPr>
            <p:cNvPr id="42" name="Rectangle 26"/>
            <p:cNvSpPr/>
            <p:nvPr/>
          </p:nvSpPr>
          <p:spPr>
            <a:xfrm>
              <a:off x="5072066" y="3035103"/>
              <a:ext cx="2355373" cy="450123"/>
            </a:xfrm>
            <a:prstGeom prst="rect">
              <a:avLst/>
            </a:prstGeom>
          </p:spPr>
          <p:txBody>
            <a:bodyPr wrap="square">
              <a:spAutoFit/>
            </a:bodyPr>
            <a:lstStyle/>
            <a:p>
              <a:pPr>
                <a:lnSpc>
                  <a:spcPct val="150000"/>
                </a:lnSpc>
              </a:pPr>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在此框中选择粘贴，并选择只保留文字。您的内容打在这里，或者通过复制您的文本后，在此框</a:t>
              </a:r>
              <a:endParaRPr lang="en-US" altLang="zh-CN" sz="11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43" name="Group 20"/>
          <p:cNvGrpSpPr/>
          <p:nvPr/>
        </p:nvGrpSpPr>
        <p:grpSpPr>
          <a:xfrm>
            <a:off x="6882904" y="3204776"/>
            <a:ext cx="3661635" cy="830868"/>
            <a:chOff x="4608212" y="2925552"/>
            <a:chExt cx="2747219" cy="706195"/>
          </a:xfrm>
        </p:grpSpPr>
        <p:sp>
          <p:nvSpPr>
            <p:cNvPr id="44" name="TextBox 70"/>
            <p:cNvSpPr txBox="1"/>
            <p:nvPr/>
          </p:nvSpPr>
          <p:spPr>
            <a:xfrm>
              <a:off x="4608212" y="2925552"/>
              <a:ext cx="571504" cy="706195"/>
            </a:xfrm>
            <a:prstGeom prst="rect">
              <a:avLst/>
            </a:prstGeom>
            <a:noFill/>
          </p:spPr>
          <p:txBody>
            <a:bodyPr wrap="square" rtlCol="0">
              <a:spAutoFit/>
            </a:bodyPr>
            <a:lstStyle/>
            <a:p>
              <a:r>
                <a:rPr lang="id-ID" sz="4799" dirty="0">
                  <a:solidFill>
                    <a:schemeClr val="tx1">
                      <a:lumMod val="50000"/>
                      <a:lumOff val="50000"/>
                    </a:schemeClr>
                  </a:solidFill>
                  <a:latin typeface="+mj-lt"/>
                </a:rPr>
                <a:t>1</a:t>
              </a:r>
              <a:r>
                <a:rPr lang="id-ID" altLang="zh-CN" sz="4799" dirty="0">
                  <a:solidFill>
                    <a:schemeClr val="tx1">
                      <a:lumMod val="50000"/>
                      <a:lumOff val="50000"/>
                    </a:schemeClr>
                  </a:solidFill>
                </a:rPr>
                <a:t>.</a:t>
              </a:r>
              <a:endParaRPr lang="id-ID" sz="4799" dirty="0">
                <a:solidFill>
                  <a:schemeClr val="tx1">
                    <a:lumMod val="50000"/>
                    <a:lumOff val="50000"/>
                  </a:schemeClr>
                </a:solidFill>
                <a:latin typeface="+mj-lt"/>
              </a:endParaRPr>
            </a:p>
          </p:txBody>
        </p:sp>
        <p:sp>
          <p:nvSpPr>
            <p:cNvPr id="45" name="Rectangle 19"/>
            <p:cNvSpPr/>
            <p:nvPr/>
          </p:nvSpPr>
          <p:spPr>
            <a:xfrm>
              <a:off x="5072066" y="3035104"/>
              <a:ext cx="2283365" cy="431630"/>
            </a:xfrm>
            <a:prstGeom prst="rect">
              <a:avLst/>
            </a:prstGeom>
          </p:spPr>
          <p:txBody>
            <a:bodyPr wrap="square">
              <a:spAutoFit/>
            </a:bodyPr>
            <a:lstStyle/>
            <a:p>
              <a:pPr>
                <a:lnSpc>
                  <a:spcPct val="150000"/>
                </a:lnSpc>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在此框中选择粘贴，并选择只保留文字。您的内容打在这里，或者通过复制您的文本后，在此框</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
        <p:nvSpPr>
          <p:cNvPr id="46" name="TextBox 42"/>
          <p:cNvSpPr txBox="1"/>
          <p:nvPr/>
        </p:nvSpPr>
        <p:spPr>
          <a:xfrm>
            <a:off x="4678590" y="404664"/>
            <a:ext cx="2727080" cy="400110"/>
          </a:xfrm>
          <a:prstGeom prst="rect">
            <a:avLst/>
          </a:prstGeom>
          <a:noFill/>
        </p:spPr>
        <p:txBody>
          <a:bodyPr wrap="square" rtlCol="0">
            <a:spAutoFit/>
          </a:bodyPr>
          <a:lstStyle/>
          <a:p>
            <a:pPr algn="ct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添加您的标题文本</a:t>
            </a:r>
          </a:p>
        </p:txBody>
      </p:sp>
      <p:cxnSp>
        <p:nvCxnSpPr>
          <p:cNvPr id="47" name="直接连接符​​ 14"/>
          <p:cNvCxnSpPr/>
          <p:nvPr/>
        </p:nvCxnSpPr>
        <p:spPr>
          <a:xfrm>
            <a:off x="8005083" y="624880"/>
            <a:ext cx="4077013"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48" name="直接连接符​​ 14"/>
          <p:cNvCxnSpPr/>
          <p:nvPr/>
        </p:nvCxnSpPr>
        <p:spPr>
          <a:xfrm>
            <a:off x="120923" y="624880"/>
            <a:ext cx="4077013"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69814965"/>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8" presetClass="emph" presetSubtype="0" fill="hold" grpId="1" nodeType="afterEffect">
                                  <p:stCondLst>
                                    <p:cond delay="0"/>
                                  </p:stCondLst>
                                  <p:childTnLst>
                                    <p:animRot by="-21600000">
                                      <p:cBhvr>
                                        <p:cTn id="12" dur="2000" fill="hold"/>
                                        <p:tgtEl>
                                          <p:spTgt spid="8"/>
                                        </p:tgtEl>
                                        <p:attrNameLst>
                                          <p:attrName>r</p:attrName>
                                        </p:attrNameLst>
                                      </p:cBhvr>
                                    </p:animRot>
                                  </p:childTnLst>
                                </p:cTn>
                              </p:par>
                              <p:par>
                                <p:cTn id="13" presetID="23" presetClass="entr" presetSubtype="272" fill="hold"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p:cTn id="15" dur="500" fill="hold"/>
                                        <p:tgtEl>
                                          <p:spTgt spid="9"/>
                                        </p:tgtEl>
                                        <p:attrNameLst>
                                          <p:attrName>ppt_w</p:attrName>
                                        </p:attrNameLst>
                                      </p:cBhvr>
                                      <p:tavLst>
                                        <p:tav tm="0">
                                          <p:val>
                                            <p:strVal val="2/3*#ppt_w"/>
                                          </p:val>
                                        </p:tav>
                                        <p:tav tm="100000">
                                          <p:val>
                                            <p:strVal val="#ppt_w"/>
                                          </p:val>
                                        </p:tav>
                                      </p:tavLst>
                                    </p:anim>
                                    <p:anim calcmode="lin" valueType="num">
                                      <p:cBhvr>
                                        <p:cTn id="16" dur="500" fill="hold"/>
                                        <p:tgtEl>
                                          <p:spTgt spid="9"/>
                                        </p:tgtEl>
                                        <p:attrNameLst>
                                          <p:attrName>ppt_h</p:attrName>
                                        </p:attrNameLst>
                                      </p:cBhvr>
                                      <p:tavLst>
                                        <p:tav tm="0">
                                          <p:val>
                                            <p:strVal val="2/3*#ppt_h"/>
                                          </p:val>
                                        </p:tav>
                                        <p:tav tm="100000">
                                          <p:val>
                                            <p:strVal val="#ppt_h"/>
                                          </p:val>
                                        </p:tav>
                                      </p:tavLst>
                                    </p:anim>
                                  </p:childTnLst>
                                </p:cTn>
                              </p:par>
                              <p:par>
                                <p:cTn id="17" presetID="23" presetClass="entr" presetSubtype="288" fill="hold"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p:cTn id="19" dur="500" fill="hold"/>
                                        <p:tgtEl>
                                          <p:spTgt spid="12"/>
                                        </p:tgtEl>
                                        <p:attrNameLst>
                                          <p:attrName>ppt_w</p:attrName>
                                        </p:attrNameLst>
                                      </p:cBhvr>
                                      <p:tavLst>
                                        <p:tav tm="0">
                                          <p:val>
                                            <p:strVal val="4/3*#ppt_w"/>
                                          </p:val>
                                        </p:tav>
                                        <p:tav tm="100000">
                                          <p:val>
                                            <p:strVal val="#ppt_w"/>
                                          </p:val>
                                        </p:tav>
                                      </p:tavLst>
                                    </p:anim>
                                    <p:anim calcmode="lin" valueType="num">
                                      <p:cBhvr>
                                        <p:cTn id="20" dur="500" fill="hold"/>
                                        <p:tgtEl>
                                          <p:spTgt spid="12"/>
                                        </p:tgtEl>
                                        <p:attrNameLst>
                                          <p:attrName>ppt_h</p:attrName>
                                        </p:attrNameLst>
                                      </p:cBhvr>
                                      <p:tavLst>
                                        <p:tav tm="0">
                                          <p:val>
                                            <p:strVal val="4/3*#ppt_h"/>
                                          </p:val>
                                        </p:tav>
                                        <p:tav tm="100000">
                                          <p:val>
                                            <p:strVal val="#ppt_h"/>
                                          </p:val>
                                        </p:tav>
                                      </p:tavLst>
                                    </p:anim>
                                  </p:childTnLst>
                                </p:cTn>
                              </p:par>
                              <p:par>
                                <p:cTn id="21" presetID="22" presetClass="entr" presetSubtype="1" fill="hold" grpId="0" nodeType="withEffect">
                                  <p:stCondLst>
                                    <p:cond delay="500"/>
                                  </p:stCondLst>
                                  <p:childTnLst>
                                    <p:set>
                                      <p:cBhvr>
                                        <p:cTn id="22" dur="1" fill="hold">
                                          <p:stCondLst>
                                            <p:cond delay="0"/>
                                          </p:stCondLst>
                                        </p:cTn>
                                        <p:tgtEl>
                                          <p:spTgt spid="27"/>
                                        </p:tgtEl>
                                        <p:attrNameLst>
                                          <p:attrName>style.visibility</p:attrName>
                                        </p:attrNameLst>
                                      </p:cBhvr>
                                      <p:to>
                                        <p:strVal val="visible"/>
                                      </p:to>
                                    </p:set>
                                    <p:animEffect transition="in" filter="wipe(up)">
                                      <p:cBhvr>
                                        <p:cTn id="23" dur="500"/>
                                        <p:tgtEl>
                                          <p:spTgt spid="27"/>
                                        </p:tgtEl>
                                      </p:cBhvr>
                                    </p:animEffect>
                                  </p:childTnLst>
                                </p:cTn>
                              </p:par>
                              <p:par>
                                <p:cTn id="24" presetID="23" presetClass="entr" presetSubtype="272" fill="hold" nodeType="withEffect">
                                  <p:stCondLst>
                                    <p:cond delay="700"/>
                                  </p:stCondLst>
                                  <p:childTnLst>
                                    <p:set>
                                      <p:cBhvr>
                                        <p:cTn id="25" dur="1" fill="hold">
                                          <p:stCondLst>
                                            <p:cond delay="0"/>
                                          </p:stCondLst>
                                        </p:cTn>
                                        <p:tgtEl>
                                          <p:spTgt spid="21"/>
                                        </p:tgtEl>
                                        <p:attrNameLst>
                                          <p:attrName>style.visibility</p:attrName>
                                        </p:attrNameLst>
                                      </p:cBhvr>
                                      <p:to>
                                        <p:strVal val="visible"/>
                                      </p:to>
                                    </p:set>
                                    <p:anim calcmode="lin" valueType="num">
                                      <p:cBhvr>
                                        <p:cTn id="26" dur="500" fill="hold"/>
                                        <p:tgtEl>
                                          <p:spTgt spid="21"/>
                                        </p:tgtEl>
                                        <p:attrNameLst>
                                          <p:attrName>ppt_w</p:attrName>
                                        </p:attrNameLst>
                                      </p:cBhvr>
                                      <p:tavLst>
                                        <p:tav tm="0">
                                          <p:val>
                                            <p:strVal val="2/3*#ppt_w"/>
                                          </p:val>
                                        </p:tav>
                                        <p:tav tm="100000">
                                          <p:val>
                                            <p:strVal val="#ppt_w"/>
                                          </p:val>
                                        </p:tav>
                                      </p:tavLst>
                                    </p:anim>
                                    <p:anim calcmode="lin" valueType="num">
                                      <p:cBhvr>
                                        <p:cTn id="27" dur="500" fill="hold"/>
                                        <p:tgtEl>
                                          <p:spTgt spid="21"/>
                                        </p:tgtEl>
                                        <p:attrNameLst>
                                          <p:attrName>ppt_h</p:attrName>
                                        </p:attrNameLst>
                                      </p:cBhvr>
                                      <p:tavLst>
                                        <p:tav tm="0">
                                          <p:val>
                                            <p:strVal val="2/3*#ppt_h"/>
                                          </p:val>
                                        </p:tav>
                                        <p:tav tm="100000">
                                          <p:val>
                                            <p:strVal val="#ppt_h"/>
                                          </p:val>
                                        </p:tav>
                                      </p:tavLst>
                                    </p:anim>
                                  </p:childTnLst>
                                </p:cTn>
                              </p:par>
                              <p:par>
                                <p:cTn id="28" presetID="23" presetClass="entr" presetSubtype="288" fill="hold" nodeType="withEffect">
                                  <p:stCondLst>
                                    <p:cond delay="700"/>
                                  </p:stCondLst>
                                  <p:childTnLst>
                                    <p:set>
                                      <p:cBhvr>
                                        <p:cTn id="29" dur="1" fill="hold">
                                          <p:stCondLst>
                                            <p:cond delay="0"/>
                                          </p:stCondLst>
                                        </p:cTn>
                                        <p:tgtEl>
                                          <p:spTgt spid="24"/>
                                        </p:tgtEl>
                                        <p:attrNameLst>
                                          <p:attrName>style.visibility</p:attrName>
                                        </p:attrNameLst>
                                      </p:cBhvr>
                                      <p:to>
                                        <p:strVal val="visible"/>
                                      </p:to>
                                    </p:set>
                                    <p:anim calcmode="lin" valueType="num">
                                      <p:cBhvr>
                                        <p:cTn id="30" dur="500" fill="hold"/>
                                        <p:tgtEl>
                                          <p:spTgt spid="24"/>
                                        </p:tgtEl>
                                        <p:attrNameLst>
                                          <p:attrName>ppt_w</p:attrName>
                                        </p:attrNameLst>
                                      </p:cBhvr>
                                      <p:tavLst>
                                        <p:tav tm="0">
                                          <p:val>
                                            <p:strVal val="4/3*#ppt_w"/>
                                          </p:val>
                                        </p:tav>
                                        <p:tav tm="100000">
                                          <p:val>
                                            <p:strVal val="#ppt_w"/>
                                          </p:val>
                                        </p:tav>
                                      </p:tavLst>
                                    </p:anim>
                                    <p:anim calcmode="lin" valueType="num">
                                      <p:cBhvr>
                                        <p:cTn id="31" dur="500" fill="hold"/>
                                        <p:tgtEl>
                                          <p:spTgt spid="24"/>
                                        </p:tgtEl>
                                        <p:attrNameLst>
                                          <p:attrName>ppt_h</p:attrName>
                                        </p:attrNameLst>
                                      </p:cBhvr>
                                      <p:tavLst>
                                        <p:tav tm="0">
                                          <p:val>
                                            <p:strVal val="4/3*#ppt_h"/>
                                          </p:val>
                                        </p:tav>
                                        <p:tav tm="100000">
                                          <p:val>
                                            <p:strVal val="#ppt_h"/>
                                          </p:val>
                                        </p:tav>
                                      </p:tavLst>
                                    </p:anim>
                                  </p:childTnLst>
                                </p:cTn>
                              </p:par>
                              <p:par>
                                <p:cTn id="32" presetID="22" presetClass="entr" presetSubtype="2" fill="hold" grpId="0" nodeType="withEffect">
                                  <p:stCondLst>
                                    <p:cond delay="1200"/>
                                  </p:stCondLst>
                                  <p:childTnLst>
                                    <p:set>
                                      <p:cBhvr>
                                        <p:cTn id="33" dur="1" fill="hold">
                                          <p:stCondLst>
                                            <p:cond delay="0"/>
                                          </p:stCondLst>
                                        </p:cTn>
                                        <p:tgtEl>
                                          <p:spTgt spid="28"/>
                                        </p:tgtEl>
                                        <p:attrNameLst>
                                          <p:attrName>style.visibility</p:attrName>
                                        </p:attrNameLst>
                                      </p:cBhvr>
                                      <p:to>
                                        <p:strVal val="visible"/>
                                      </p:to>
                                    </p:set>
                                    <p:animEffect transition="in" filter="wipe(right)">
                                      <p:cBhvr>
                                        <p:cTn id="34" dur="500"/>
                                        <p:tgtEl>
                                          <p:spTgt spid="28"/>
                                        </p:tgtEl>
                                      </p:cBhvr>
                                    </p:animEffect>
                                  </p:childTnLst>
                                </p:cTn>
                              </p:par>
                              <p:par>
                                <p:cTn id="35" presetID="23" presetClass="entr" presetSubtype="272" fill="hold" nodeType="withEffect">
                                  <p:stCondLst>
                                    <p:cond delay="1400"/>
                                  </p:stCondLst>
                                  <p:childTnLst>
                                    <p:set>
                                      <p:cBhvr>
                                        <p:cTn id="36" dur="1" fill="hold">
                                          <p:stCondLst>
                                            <p:cond delay="0"/>
                                          </p:stCondLst>
                                        </p:cTn>
                                        <p:tgtEl>
                                          <p:spTgt spid="15"/>
                                        </p:tgtEl>
                                        <p:attrNameLst>
                                          <p:attrName>style.visibility</p:attrName>
                                        </p:attrNameLst>
                                      </p:cBhvr>
                                      <p:to>
                                        <p:strVal val="visible"/>
                                      </p:to>
                                    </p:set>
                                    <p:anim calcmode="lin" valueType="num">
                                      <p:cBhvr>
                                        <p:cTn id="37" dur="500" fill="hold"/>
                                        <p:tgtEl>
                                          <p:spTgt spid="15"/>
                                        </p:tgtEl>
                                        <p:attrNameLst>
                                          <p:attrName>ppt_w</p:attrName>
                                        </p:attrNameLst>
                                      </p:cBhvr>
                                      <p:tavLst>
                                        <p:tav tm="0">
                                          <p:val>
                                            <p:strVal val="2/3*#ppt_w"/>
                                          </p:val>
                                        </p:tav>
                                        <p:tav tm="100000">
                                          <p:val>
                                            <p:strVal val="#ppt_w"/>
                                          </p:val>
                                        </p:tav>
                                      </p:tavLst>
                                    </p:anim>
                                    <p:anim calcmode="lin" valueType="num">
                                      <p:cBhvr>
                                        <p:cTn id="38" dur="500" fill="hold"/>
                                        <p:tgtEl>
                                          <p:spTgt spid="15"/>
                                        </p:tgtEl>
                                        <p:attrNameLst>
                                          <p:attrName>ppt_h</p:attrName>
                                        </p:attrNameLst>
                                      </p:cBhvr>
                                      <p:tavLst>
                                        <p:tav tm="0">
                                          <p:val>
                                            <p:strVal val="2/3*#ppt_h"/>
                                          </p:val>
                                        </p:tav>
                                        <p:tav tm="100000">
                                          <p:val>
                                            <p:strVal val="#ppt_h"/>
                                          </p:val>
                                        </p:tav>
                                      </p:tavLst>
                                    </p:anim>
                                  </p:childTnLst>
                                </p:cTn>
                              </p:par>
                              <p:par>
                                <p:cTn id="39" presetID="23" presetClass="entr" presetSubtype="288" fill="hold" nodeType="withEffect">
                                  <p:stCondLst>
                                    <p:cond delay="1400"/>
                                  </p:stCondLst>
                                  <p:childTnLst>
                                    <p:set>
                                      <p:cBhvr>
                                        <p:cTn id="40" dur="1" fill="hold">
                                          <p:stCondLst>
                                            <p:cond delay="0"/>
                                          </p:stCondLst>
                                        </p:cTn>
                                        <p:tgtEl>
                                          <p:spTgt spid="18"/>
                                        </p:tgtEl>
                                        <p:attrNameLst>
                                          <p:attrName>style.visibility</p:attrName>
                                        </p:attrNameLst>
                                      </p:cBhvr>
                                      <p:to>
                                        <p:strVal val="visible"/>
                                      </p:to>
                                    </p:set>
                                    <p:anim calcmode="lin" valueType="num">
                                      <p:cBhvr>
                                        <p:cTn id="41" dur="500" fill="hold"/>
                                        <p:tgtEl>
                                          <p:spTgt spid="18"/>
                                        </p:tgtEl>
                                        <p:attrNameLst>
                                          <p:attrName>ppt_w</p:attrName>
                                        </p:attrNameLst>
                                      </p:cBhvr>
                                      <p:tavLst>
                                        <p:tav tm="0">
                                          <p:val>
                                            <p:strVal val="4/3*#ppt_w"/>
                                          </p:val>
                                        </p:tav>
                                        <p:tav tm="100000">
                                          <p:val>
                                            <p:strVal val="#ppt_w"/>
                                          </p:val>
                                        </p:tav>
                                      </p:tavLst>
                                    </p:anim>
                                    <p:anim calcmode="lin" valueType="num">
                                      <p:cBhvr>
                                        <p:cTn id="42" dur="500" fill="hold"/>
                                        <p:tgtEl>
                                          <p:spTgt spid="18"/>
                                        </p:tgtEl>
                                        <p:attrNameLst>
                                          <p:attrName>ppt_h</p:attrName>
                                        </p:attrNameLst>
                                      </p:cBhvr>
                                      <p:tavLst>
                                        <p:tav tm="0">
                                          <p:val>
                                            <p:strVal val="4/3*#ppt_h"/>
                                          </p:val>
                                        </p:tav>
                                        <p:tav tm="100000">
                                          <p:val>
                                            <p:strVal val="#ppt_h"/>
                                          </p:val>
                                        </p:tav>
                                      </p:tavLst>
                                    </p:anim>
                                  </p:childTnLst>
                                </p:cTn>
                              </p:par>
                              <p:par>
                                <p:cTn id="43" presetID="22" presetClass="entr" presetSubtype="4" fill="hold" grpId="0" nodeType="withEffect">
                                  <p:stCondLst>
                                    <p:cond delay="1800"/>
                                  </p:stCondLst>
                                  <p:childTnLst>
                                    <p:set>
                                      <p:cBhvr>
                                        <p:cTn id="44" dur="1" fill="hold">
                                          <p:stCondLst>
                                            <p:cond delay="0"/>
                                          </p:stCondLst>
                                        </p:cTn>
                                        <p:tgtEl>
                                          <p:spTgt spid="29"/>
                                        </p:tgtEl>
                                        <p:attrNameLst>
                                          <p:attrName>style.visibility</p:attrName>
                                        </p:attrNameLst>
                                      </p:cBhvr>
                                      <p:to>
                                        <p:strVal val="visible"/>
                                      </p:to>
                                    </p:set>
                                    <p:animEffect transition="in" filter="wipe(down)">
                                      <p:cBhvr>
                                        <p:cTn id="45" dur="500"/>
                                        <p:tgtEl>
                                          <p:spTgt spid="29"/>
                                        </p:tgtEl>
                                      </p:cBhvr>
                                    </p:animEffect>
                                  </p:childTnLst>
                                </p:cTn>
                              </p:par>
                            </p:childTnLst>
                          </p:cTn>
                        </p:par>
                        <p:par>
                          <p:cTn id="46" fill="hold">
                            <p:stCondLst>
                              <p:cond delay="2800"/>
                            </p:stCondLst>
                            <p:childTnLst>
                              <p:par>
                                <p:cTn id="47" presetID="10" presetClass="entr" presetSubtype="0" fill="hold" nodeType="afterEffect">
                                  <p:stCondLst>
                                    <p:cond delay="0"/>
                                  </p:stCondLst>
                                  <p:childTnLst>
                                    <p:set>
                                      <p:cBhvr>
                                        <p:cTn id="48" dur="1" fill="hold">
                                          <p:stCondLst>
                                            <p:cond delay="0"/>
                                          </p:stCondLst>
                                        </p:cTn>
                                        <p:tgtEl>
                                          <p:spTgt spid="31"/>
                                        </p:tgtEl>
                                        <p:attrNameLst>
                                          <p:attrName>style.visibility</p:attrName>
                                        </p:attrNameLst>
                                      </p:cBhvr>
                                      <p:to>
                                        <p:strVal val="visible"/>
                                      </p:to>
                                    </p:set>
                                    <p:animEffect transition="in" filter="fade">
                                      <p:cBhvr>
                                        <p:cTn id="49" dur="500"/>
                                        <p:tgtEl>
                                          <p:spTgt spid="31"/>
                                        </p:tgtEl>
                                      </p:cBhvr>
                                    </p:animEffect>
                                  </p:childTnLst>
                                </p:cTn>
                              </p:par>
                            </p:childTnLst>
                          </p:cTn>
                        </p:par>
                        <p:par>
                          <p:cTn id="50" fill="hold">
                            <p:stCondLst>
                              <p:cond delay="3300"/>
                            </p:stCondLst>
                            <p:childTnLst>
                              <p:par>
                                <p:cTn id="51" presetID="47" presetClass="entr" presetSubtype="0" fill="hold" grpId="0" nodeType="afterEffect">
                                  <p:stCondLst>
                                    <p:cond delay="0"/>
                                  </p:stCondLst>
                                  <p:childTnLst>
                                    <p:set>
                                      <p:cBhvr>
                                        <p:cTn id="52" dur="1" fill="hold">
                                          <p:stCondLst>
                                            <p:cond delay="0"/>
                                          </p:stCondLst>
                                        </p:cTn>
                                        <p:tgtEl>
                                          <p:spTgt spid="30"/>
                                        </p:tgtEl>
                                        <p:attrNameLst>
                                          <p:attrName>style.visibility</p:attrName>
                                        </p:attrNameLst>
                                      </p:cBhvr>
                                      <p:to>
                                        <p:strVal val="visible"/>
                                      </p:to>
                                    </p:set>
                                    <p:animEffect transition="in" filter="fade">
                                      <p:cBhvr>
                                        <p:cTn id="53" dur="1000"/>
                                        <p:tgtEl>
                                          <p:spTgt spid="30"/>
                                        </p:tgtEl>
                                      </p:cBhvr>
                                    </p:animEffect>
                                    <p:anim calcmode="lin" valueType="num">
                                      <p:cBhvr>
                                        <p:cTn id="54" dur="1000" fill="hold"/>
                                        <p:tgtEl>
                                          <p:spTgt spid="30"/>
                                        </p:tgtEl>
                                        <p:attrNameLst>
                                          <p:attrName>ppt_x</p:attrName>
                                        </p:attrNameLst>
                                      </p:cBhvr>
                                      <p:tavLst>
                                        <p:tav tm="0">
                                          <p:val>
                                            <p:strVal val="#ppt_x"/>
                                          </p:val>
                                        </p:tav>
                                        <p:tav tm="100000">
                                          <p:val>
                                            <p:strVal val="#ppt_x"/>
                                          </p:val>
                                        </p:tav>
                                      </p:tavLst>
                                    </p:anim>
                                    <p:anim calcmode="lin" valueType="num">
                                      <p:cBhvr>
                                        <p:cTn id="55" dur="1000" fill="hold"/>
                                        <p:tgtEl>
                                          <p:spTgt spid="30"/>
                                        </p:tgtEl>
                                        <p:attrNameLst>
                                          <p:attrName>ppt_y</p:attrName>
                                        </p:attrNameLst>
                                      </p:cBhvr>
                                      <p:tavLst>
                                        <p:tav tm="0">
                                          <p:val>
                                            <p:strVal val="#ppt_y-.1"/>
                                          </p:val>
                                        </p:tav>
                                        <p:tav tm="100000">
                                          <p:val>
                                            <p:strVal val="#ppt_y"/>
                                          </p:val>
                                        </p:tav>
                                      </p:tavLst>
                                    </p:anim>
                                  </p:childTnLst>
                                </p:cTn>
                              </p:par>
                            </p:childTnLst>
                          </p:cTn>
                        </p:par>
                        <p:par>
                          <p:cTn id="56" fill="hold">
                            <p:stCondLst>
                              <p:cond delay="4300"/>
                            </p:stCondLst>
                            <p:childTnLst>
                              <p:par>
                                <p:cTn id="57" presetID="12" presetClass="entr" presetSubtype="1" fill="hold" nodeType="afterEffect">
                                  <p:stCondLst>
                                    <p:cond delay="0"/>
                                  </p:stCondLst>
                                  <p:childTnLst>
                                    <p:set>
                                      <p:cBhvr>
                                        <p:cTn id="58" dur="1" fill="hold">
                                          <p:stCondLst>
                                            <p:cond delay="0"/>
                                          </p:stCondLst>
                                        </p:cTn>
                                        <p:tgtEl>
                                          <p:spTgt spid="43"/>
                                        </p:tgtEl>
                                        <p:attrNameLst>
                                          <p:attrName>style.visibility</p:attrName>
                                        </p:attrNameLst>
                                      </p:cBhvr>
                                      <p:to>
                                        <p:strVal val="visible"/>
                                      </p:to>
                                    </p:set>
                                    <p:anim calcmode="lin" valueType="num">
                                      <p:cBhvr additive="base">
                                        <p:cTn id="59" dur="500"/>
                                        <p:tgtEl>
                                          <p:spTgt spid="43"/>
                                        </p:tgtEl>
                                        <p:attrNameLst>
                                          <p:attrName>ppt_y</p:attrName>
                                        </p:attrNameLst>
                                      </p:cBhvr>
                                      <p:tavLst>
                                        <p:tav tm="0">
                                          <p:val>
                                            <p:strVal val="#ppt_y-#ppt_h*1.125000"/>
                                          </p:val>
                                        </p:tav>
                                        <p:tav tm="100000">
                                          <p:val>
                                            <p:strVal val="#ppt_y"/>
                                          </p:val>
                                        </p:tav>
                                      </p:tavLst>
                                    </p:anim>
                                    <p:animEffect transition="in" filter="wipe(down)">
                                      <p:cBhvr>
                                        <p:cTn id="60" dur="500"/>
                                        <p:tgtEl>
                                          <p:spTgt spid="43"/>
                                        </p:tgtEl>
                                      </p:cBhvr>
                                    </p:animEffect>
                                  </p:childTnLst>
                                </p:cTn>
                              </p:par>
                            </p:childTnLst>
                          </p:cTn>
                        </p:par>
                        <p:par>
                          <p:cTn id="61" fill="hold">
                            <p:stCondLst>
                              <p:cond delay="4800"/>
                            </p:stCondLst>
                            <p:childTnLst>
                              <p:par>
                                <p:cTn id="62" presetID="12" presetClass="entr" presetSubtype="1" fill="hold" nodeType="afterEffect">
                                  <p:stCondLst>
                                    <p:cond delay="0"/>
                                  </p:stCondLst>
                                  <p:childTnLst>
                                    <p:set>
                                      <p:cBhvr>
                                        <p:cTn id="63" dur="1" fill="hold">
                                          <p:stCondLst>
                                            <p:cond delay="0"/>
                                          </p:stCondLst>
                                        </p:cTn>
                                        <p:tgtEl>
                                          <p:spTgt spid="37"/>
                                        </p:tgtEl>
                                        <p:attrNameLst>
                                          <p:attrName>style.visibility</p:attrName>
                                        </p:attrNameLst>
                                      </p:cBhvr>
                                      <p:to>
                                        <p:strVal val="visible"/>
                                      </p:to>
                                    </p:set>
                                    <p:anim calcmode="lin" valueType="num">
                                      <p:cBhvr additive="base">
                                        <p:cTn id="64" dur="500"/>
                                        <p:tgtEl>
                                          <p:spTgt spid="37"/>
                                        </p:tgtEl>
                                        <p:attrNameLst>
                                          <p:attrName>ppt_y</p:attrName>
                                        </p:attrNameLst>
                                      </p:cBhvr>
                                      <p:tavLst>
                                        <p:tav tm="0">
                                          <p:val>
                                            <p:strVal val="#ppt_y-#ppt_h*1.125000"/>
                                          </p:val>
                                        </p:tav>
                                        <p:tav tm="100000">
                                          <p:val>
                                            <p:strVal val="#ppt_y"/>
                                          </p:val>
                                        </p:tav>
                                      </p:tavLst>
                                    </p:anim>
                                    <p:animEffect transition="in" filter="wipe(down)">
                                      <p:cBhvr>
                                        <p:cTn id="65" dur="500"/>
                                        <p:tgtEl>
                                          <p:spTgt spid="37"/>
                                        </p:tgtEl>
                                      </p:cBhvr>
                                    </p:animEffect>
                                  </p:childTnLst>
                                </p:cTn>
                              </p:par>
                            </p:childTnLst>
                          </p:cTn>
                        </p:par>
                        <p:par>
                          <p:cTn id="66" fill="hold">
                            <p:stCondLst>
                              <p:cond delay="5300"/>
                            </p:stCondLst>
                            <p:childTnLst>
                              <p:par>
                                <p:cTn id="67" presetID="12" presetClass="entr" presetSubtype="1" fill="hold" nodeType="afterEffect">
                                  <p:stCondLst>
                                    <p:cond delay="0"/>
                                  </p:stCondLst>
                                  <p:childTnLst>
                                    <p:set>
                                      <p:cBhvr>
                                        <p:cTn id="68" dur="1" fill="hold">
                                          <p:stCondLst>
                                            <p:cond delay="0"/>
                                          </p:stCondLst>
                                        </p:cTn>
                                        <p:tgtEl>
                                          <p:spTgt spid="40"/>
                                        </p:tgtEl>
                                        <p:attrNameLst>
                                          <p:attrName>style.visibility</p:attrName>
                                        </p:attrNameLst>
                                      </p:cBhvr>
                                      <p:to>
                                        <p:strVal val="visible"/>
                                      </p:to>
                                    </p:set>
                                    <p:anim calcmode="lin" valueType="num">
                                      <p:cBhvr additive="base">
                                        <p:cTn id="69" dur="500"/>
                                        <p:tgtEl>
                                          <p:spTgt spid="40"/>
                                        </p:tgtEl>
                                        <p:attrNameLst>
                                          <p:attrName>ppt_y</p:attrName>
                                        </p:attrNameLst>
                                      </p:cBhvr>
                                      <p:tavLst>
                                        <p:tav tm="0">
                                          <p:val>
                                            <p:strVal val="#ppt_y-#ppt_h*1.125000"/>
                                          </p:val>
                                        </p:tav>
                                        <p:tav tm="100000">
                                          <p:val>
                                            <p:strVal val="#ppt_y"/>
                                          </p:val>
                                        </p:tav>
                                      </p:tavLst>
                                    </p:anim>
                                    <p:animEffect transition="in" filter="wipe(down)">
                                      <p:cBhvr>
                                        <p:cTn id="70"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8" grpId="1" animBg="1"/>
      <p:bldP spid="27" grpId="0" animBg="1"/>
      <p:bldP spid="28" grpId="0" animBg="1"/>
      <p:bldP spid="29" grpId="0" animBg="1"/>
      <p:bldP spid="30"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8" name="矩形 69"/>
          <p:cNvSpPr>
            <a:spLocks noChangeArrowheads="1"/>
          </p:cNvSpPr>
          <p:nvPr/>
        </p:nvSpPr>
        <p:spPr bwMode="auto">
          <a:xfrm>
            <a:off x="3504566" y="3629371"/>
            <a:ext cx="513588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buFont typeface="Arial" charset="0"/>
              <a:buNone/>
            </a:pPr>
            <a:r>
              <a:rPr lang="zh-CN" altLang="en-US" sz="3200" b="1" dirty="0">
                <a:solidFill>
                  <a:schemeClr val="accent1"/>
                </a:solidFill>
                <a:latin typeface="微软雅黑" panose="020B0503020204020204" pitchFamily="34" charset="-122"/>
                <a:ea typeface="微软雅黑" panose="020B0503020204020204" pitchFamily="34" charset="-122"/>
              </a:rPr>
              <a:t>在此处添加文字</a:t>
            </a:r>
            <a:endParaRPr lang="en-US" altLang="zh-CN" sz="3200" b="1" dirty="0">
              <a:solidFill>
                <a:schemeClr val="accent1"/>
              </a:solidFill>
              <a:latin typeface="微软雅黑" pitchFamily="34" charset="-122"/>
              <a:ea typeface="微软雅黑" pitchFamily="34" charset="-122"/>
              <a:sym typeface="微软雅黑" pitchFamily="34" charset="-122"/>
            </a:endParaRPr>
          </a:p>
        </p:txBody>
      </p:sp>
      <p:sp>
        <p:nvSpPr>
          <p:cNvPr id="29" name="矩形 70"/>
          <p:cNvSpPr>
            <a:spLocks noChangeArrowheads="1"/>
          </p:cNvSpPr>
          <p:nvPr/>
        </p:nvSpPr>
        <p:spPr bwMode="auto">
          <a:xfrm>
            <a:off x="1302159" y="4293096"/>
            <a:ext cx="956820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rPr>
              <a:t>在此处添加文字，在此处在此处添加文字在此处添加</a:t>
            </a:r>
          </a:p>
        </p:txBody>
      </p:sp>
      <p:cxnSp>
        <p:nvCxnSpPr>
          <p:cNvPr id="30" name="直接连接符 29"/>
          <p:cNvCxnSpPr/>
          <p:nvPr/>
        </p:nvCxnSpPr>
        <p:spPr>
          <a:xfrm>
            <a:off x="2353986" y="3937225"/>
            <a:ext cx="1455927" cy="1"/>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8315706" y="3937225"/>
            <a:ext cx="1379300" cy="1"/>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38" name="组合 37"/>
          <p:cNvGrpSpPr/>
          <p:nvPr/>
        </p:nvGrpSpPr>
        <p:grpSpPr>
          <a:xfrm>
            <a:off x="3926704" y="923197"/>
            <a:ext cx="4325047" cy="2605977"/>
            <a:chOff x="3923819" y="592184"/>
            <a:chExt cx="4326048" cy="2606580"/>
          </a:xfrm>
        </p:grpSpPr>
        <p:sp>
          <p:nvSpPr>
            <p:cNvPr id="34" name="等腰三角形 33"/>
            <p:cNvSpPr/>
            <p:nvPr/>
          </p:nvSpPr>
          <p:spPr>
            <a:xfrm rot="2484028">
              <a:off x="4705566" y="592184"/>
              <a:ext cx="2729112" cy="2606580"/>
            </a:xfrm>
            <a:custGeom>
              <a:avLst/>
              <a:gdLst/>
              <a:ahLst/>
              <a:cxnLst/>
              <a:rect l="l" t="t" r="r" b="b"/>
              <a:pathLst>
                <a:path w="2729112" h="2606580">
                  <a:moveTo>
                    <a:pt x="0" y="1706340"/>
                  </a:moveTo>
                  <a:lnTo>
                    <a:pt x="1935431" y="0"/>
                  </a:lnTo>
                  <a:lnTo>
                    <a:pt x="2729112" y="900240"/>
                  </a:lnTo>
                  <a:lnTo>
                    <a:pt x="2531475" y="1074484"/>
                  </a:lnTo>
                  <a:lnTo>
                    <a:pt x="2658139" y="1269688"/>
                  </a:lnTo>
                  <a:lnTo>
                    <a:pt x="2310063" y="1269688"/>
                  </a:lnTo>
                  <a:lnTo>
                    <a:pt x="793681" y="26065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文本框 94"/>
            <p:cNvSpPr txBox="1"/>
            <p:nvPr/>
          </p:nvSpPr>
          <p:spPr>
            <a:xfrm>
              <a:off x="3923819" y="1706374"/>
              <a:ext cx="4326048" cy="479780"/>
            </a:xfrm>
            <a:prstGeom prst="rect">
              <a:avLst/>
            </a:prstGeom>
            <a:noFill/>
          </p:spPr>
          <p:txBody>
            <a:bodyPr wrap="square" lIns="68564" tIns="34283" rIns="68564" bIns="34283" rtlCol="0">
              <a:spAutoFit/>
            </a:bodyPr>
            <a:lstStyle/>
            <a:p>
              <a:pPr algn="ctr"/>
              <a:r>
                <a:rPr lang="en-US" altLang="zh-CN" sz="2667" b="1" dirty="0">
                  <a:solidFill>
                    <a:schemeClr val="bg1"/>
                  </a:solidFill>
                  <a:latin typeface="微软雅黑" pitchFamily="34" charset="-122"/>
                  <a:ea typeface="微软雅黑" pitchFamily="34" charset="-122"/>
                </a:rPr>
                <a:t>Part 02</a:t>
              </a:r>
              <a:endParaRPr lang="zh-CN" altLang="en-US" sz="2667" b="1" dirty="0">
                <a:solidFill>
                  <a:schemeClr val="bg1"/>
                </a:solidFill>
                <a:latin typeface="微软雅黑" pitchFamily="34" charset="-122"/>
                <a:ea typeface="微软雅黑" pitchFamily="34" charset="-122"/>
              </a:endParaRPr>
            </a:p>
          </p:txBody>
        </p:sp>
      </p:grpSp>
      <p:sp>
        <p:nvSpPr>
          <p:cNvPr id="37" name="矩形 36"/>
          <p:cNvSpPr/>
          <p:nvPr/>
        </p:nvSpPr>
        <p:spPr>
          <a:xfrm>
            <a:off x="3792" y="6501341"/>
            <a:ext cx="12187592" cy="35665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65288656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wipe(down)">
                                      <p:cBhvr>
                                        <p:cTn id="7" dur="750"/>
                                        <p:tgtEl>
                                          <p:spTgt spid="37"/>
                                        </p:tgtEl>
                                      </p:cBhvr>
                                    </p:animEffect>
                                  </p:childTnLst>
                                </p:cTn>
                              </p:par>
                            </p:childTnLst>
                          </p:cTn>
                        </p:par>
                        <p:par>
                          <p:cTn id="8" fill="hold">
                            <p:stCondLst>
                              <p:cond delay="750"/>
                            </p:stCondLst>
                            <p:childTnLst>
                              <p:par>
                                <p:cTn id="9" presetID="42" presetClass="entr" presetSubtype="0" fill="hold"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fade">
                                      <p:cBhvr>
                                        <p:cTn id="11" dur="750"/>
                                        <p:tgtEl>
                                          <p:spTgt spid="38"/>
                                        </p:tgtEl>
                                      </p:cBhvr>
                                    </p:animEffect>
                                    <p:anim calcmode="lin" valueType="num">
                                      <p:cBhvr>
                                        <p:cTn id="12" dur="750" fill="hold"/>
                                        <p:tgtEl>
                                          <p:spTgt spid="38"/>
                                        </p:tgtEl>
                                        <p:attrNameLst>
                                          <p:attrName>ppt_x</p:attrName>
                                        </p:attrNameLst>
                                      </p:cBhvr>
                                      <p:tavLst>
                                        <p:tav tm="0">
                                          <p:val>
                                            <p:strVal val="#ppt_x"/>
                                          </p:val>
                                        </p:tav>
                                        <p:tav tm="100000">
                                          <p:val>
                                            <p:strVal val="#ppt_x"/>
                                          </p:val>
                                        </p:tav>
                                      </p:tavLst>
                                    </p:anim>
                                    <p:anim calcmode="lin" valueType="num">
                                      <p:cBhvr>
                                        <p:cTn id="13" dur="750" fill="hold"/>
                                        <p:tgtEl>
                                          <p:spTgt spid="38"/>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8" fill="hold" nodeType="afterEffect">
                                  <p:stCondLst>
                                    <p:cond delay="0"/>
                                  </p:stCondLst>
                                  <p:childTnLst>
                                    <p:set>
                                      <p:cBhvr>
                                        <p:cTn id="16" dur="1" fill="hold">
                                          <p:stCondLst>
                                            <p:cond delay="0"/>
                                          </p:stCondLst>
                                        </p:cTn>
                                        <p:tgtEl>
                                          <p:spTgt spid="30"/>
                                        </p:tgtEl>
                                        <p:attrNameLst>
                                          <p:attrName>style.visibility</p:attrName>
                                        </p:attrNameLst>
                                      </p:cBhvr>
                                      <p:to>
                                        <p:strVal val="visible"/>
                                      </p:to>
                                    </p:set>
                                    <p:animEffect transition="in" filter="wipe(left)">
                                      <p:cBhvr>
                                        <p:cTn id="17" dur="500"/>
                                        <p:tgtEl>
                                          <p:spTgt spid="30"/>
                                        </p:tgtEl>
                                      </p:cBhvr>
                                    </p:animEffect>
                                  </p:childTnLst>
                                </p:cTn>
                              </p:par>
                              <p:par>
                                <p:cTn id="18" presetID="22" presetClass="entr" presetSubtype="2" fill="hold" nodeType="withEffect">
                                  <p:stCondLst>
                                    <p:cond delay="0"/>
                                  </p:stCondLst>
                                  <p:childTnLst>
                                    <p:set>
                                      <p:cBhvr>
                                        <p:cTn id="19" dur="1" fill="hold">
                                          <p:stCondLst>
                                            <p:cond delay="0"/>
                                          </p:stCondLst>
                                        </p:cTn>
                                        <p:tgtEl>
                                          <p:spTgt spid="31"/>
                                        </p:tgtEl>
                                        <p:attrNameLst>
                                          <p:attrName>style.visibility</p:attrName>
                                        </p:attrNameLst>
                                      </p:cBhvr>
                                      <p:to>
                                        <p:strVal val="visible"/>
                                      </p:to>
                                    </p:set>
                                    <p:animEffect transition="in" filter="wipe(right)">
                                      <p:cBhvr>
                                        <p:cTn id="20" dur="500"/>
                                        <p:tgtEl>
                                          <p:spTgt spid="31"/>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p:cTn id="23" dur="500" fill="hold"/>
                                        <p:tgtEl>
                                          <p:spTgt spid="28"/>
                                        </p:tgtEl>
                                        <p:attrNameLst>
                                          <p:attrName>ppt_w</p:attrName>
                                        </p:attrNameLst>
                                      </p:cBhvr>
                                      <p:tavLst>
                                        <p:tav tm="0">
                                          <p:val>
                                            <p:fltVal val="0"/>
                                          </p:val>
                                        </p:tav>
                                        <p:tav tm="100000">
                                          <p:val>
                                            <p:strVal val="#ppt_w"/>
                                          </p:val>
                                        </p:tav>
                                      </p:tavLst>
                                    </p:anim>
                                    <p:anim calcmode="lin" valueType="num">
                                      <p:cBhvr>
                                        <p:cTn id="24" dur="500" fill="hold"/>
                                        <p:tgtEl>
                                          <p:spTgt spid="28"/>
                                        </p:tgtEl>
                                        <p:attrNameLst>
                                          <p:attrName>ppt_h</p:attrName>
                                        </p:attrNameLst>
                                      </p:cBhvr>
                                      <p:tavLst>
                                        <p:tav tm="0">
                                          <p:val>
                                            <p:fltVal val="0"/>
                                          </p:val>
                                        </p:tav>
                                        <p:tav tm="100000">
                                          <p:val>
                                            <p:strVal val="#ppt_h"/>
                                          </p:val>
                                        </p:tav>
                                      </p:tavLst>
                                    </p:anim>
                                    <p:animEffect transition="in" filter="fade">
                                      <p:cBhvr>
                                        <p:cTn id="25" dur="500"/>
                                        <p:tgtEl>
                                          <p:spTgt spid="28"/>
                                        </p:tgtEl>
                                      </p:cBhvr>
                                    </p:animEffect>
                                  </p:childTnLst>
                                </p:cTn>
                              </p:par>
                            </p:childTnLst>
                          </p:cTn>
                        </p:par>
                        <p:par>
                          <p:cTn id="26" fill="hold">
                            <p:stCondLst>
                              <p:cond delay="2000"/>
                            </p:stCondLst>
                            <p:childTnLst>
                              <p:par>
                                <p:cTn id="27" presetID="31" presetClass="entr" presetSubtype="0" fill="hold" grpId="0" nodeType="afterEffect">
                                  <p:stCondLst>
                                    <p:cond delay="0"/>
                                  </p:stCondLst>
                                  <p:childTnLst>
                                    <p:set>
                                      <p:cBhvr>
                                        <p:cTn id="28" dur="1" fill="hold">
                                          <p:stCondLst>
                                            <p:cond delay="0"/>
                                          </p:stCondLst>
                                        </p:cTn>
                                        <p:tgtEl>
                                          <p:spTgt spid="29"/>
                                        </p:tgtEl>
                                        <p:attrNameLst>
                                          <p:attrName>style.visibility</p:attrName>
                                        </p:attrNameLst>
                                      </p:cBhvr>
                                      <p:to>
                                        <p:strVal val="visible"/>
                                      </p:to>
                                    </p:set>
                                    <p:anim calcmode="lin" valueType="num">
                                      <p:cBhvr>
                                        <p:cTn id="29" dur="1000" fill="hold"/>
                                        <p:tgtEl>
                                          <p:spTgt spid="29"/>
                                        </p:tgtEl>
                                        <p:attrNameLst>
                                          <p:attrName>ppt_w</p:attrName>
                                        </p:attrNameLst>
                                      </p:cBhvr>
                                      <p:tavLst>
                                        <p:tav tm="0">
                                          <p:val>
                                            <p:fltVal val="0"/>
                                          </p:val>
                                        </p:tav>
                                        <p:tav tm="100000">
                                          <p:val>
                                            <p:strVal val="#ppt_w"/>
                                          </p:val>
                                        </p:tav>
                                      </p:tavLst>
                                    </p:anim>
                                    <p:anim calcmode="lin" valueType="num">
                                      <p:cBhvr>
                                        <p:cTn id="30" dur="1000" fill="hold"/>
                                        <p:tgtEl>
                                          <p:spTgt spid="29"/>
                                        </p:tgtEl>
                                        <p:attrNameLst>
                                          <p:attrName>ppt_h</p:attrName>
                                        </p:attrNameLst>
                                      </p:cBhvr>
                                      <p:tavLst>
                                        <p:tav tm="0">
                                          <p:val>
                                            <p:fltVal val="0"/>
                                          </p:val>
                                        </p:tav>
                                        <p:tav tm="100000">
                                          <p:val>
                                            <p:strVal val="#ppt_h"/>
                                          </p:val>
                                        </p:tav>
                                      </p:tavLst>
                                    </p:anim>
                                    <p:anim calcmode="lin" valueType="num">
                                      <p:cBhvr>
                                        <p:cTn id="31" dur="1000" fill="hold"/>
                                        <p:tgtEl>
                                          <p:spTgt spid="29"/>
                                        </p:tgtEl>
                                        <p:attrNameLst>
                                          <p:attrName>style.rotation</p:attrName>
                                        </p:attrNameLst>
                                      </p:cBhvr>
                                      <p:tavLst>
                                        <p:tav tm="0">
                                          <p:val>
                                            <p:fltVal val="90"/>
                                          </p:val>
                                        </p:tav>
                                        <p:tav tm="100000">
                                          <p:val>
                                            <p:fltVal val="0"/>
                                          </p:val>
                                        </p:tav>
                                      </p:tavLst>
                                    </p:anim>
                                    <p:animEffect transition="in" filter="fade">
                                      <p:cBhvr>
                                        <p:cTn id="32" dur="10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37"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Office 主题​​">
  <a:themeElements>
    <a:clrScheme name="自定义 462">
      <a:dk1>
        <a:sysClr val="windowText" lastClr="000000"/>
      </a:dk1>
      <a:lt1>
        <a:sysClr val="window" lastClr="FFFFFF"/>
      </a:lt1>
      <a:dk2>
        <a:srgbClr val="39302A"/>
      </a:dk2>
      <a:lt2>
        <a:srgbClr val="E5DEDB"/>
      </a:lt2>
      <a:accent1>
        <a:srgbClr val="FF0000"/>
      </a:accent1>
      <a:accent2>
        <a:srgbClr val="C00000"/>
      </a:accent2>
      <a:accent3>
        <a:srgbClr val="FF0000"/>
      </a:accent3>
      <a:accent4>
        <a:srgbClr val="C00000"/>
      </a:accent4>
      <a:accent5>
        <a:srgbClr val="FF0000"/>
      </a:accent5>
      <a:accent6>
        <a:srgbClr val="C00000"/>
      </a:accent6>
      <a:hlink>
        <a:srgbClr val="DB1E60"/>
      </a:hlink>
      <a:folHlink>
        <a:srgbClr val="EA64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454</TotalTime>
  <Words>2600</Words>
  <Application>Microsoft Office PowerPoint</Application>
  <PresentationFormat>自定义</PresentationFormat>
  <Paragraphs>311</Paragraphs>
  <Slides>28</Slides>
  <Notes>28</Notes>
  <HiddenSlides>0</HiddenSlides>
  <MMClips>1</MMClips>
  <ScaleCrop>false</ScaleCrop>
  <HeadingPairs>
    <vt:vector size="6" baseType="variant">
      <vt:variant>
        <vt:lpstr>已用的字体</vt:lpstr>
      </vt:variant>
      <vt:variant>
        <vt:i4>15</vt:i4>
      </vt:variant>
      <vt:variant>
        <vt:lpstr>主题</vt:lpstr>
      </vt:variant>
      <vt:variant>
        <vt:i4>1</vt:i4>
      </vt:variant>
      <vt:variant>
        <vt:lpstr>幻灯片标题</vt:lpstr>
      </vt:variant>
      <vt:variant>
        <vt:i4>28</vt:i4>
      </vt:variant>
    </vt:vector>
  </HeadingPairs>
  <TitlesOfParts>
    <vt:vector size="44" baseType="lpstr">
      <vt:lpstr>Avant GardeBook</vt:lpstr>
      <vt:lpstr>ＭＳ Ｐゴシック</vt:lpstr>
      <vt:lpstr>Open Sans</vt:lpstr>
      <vt:lpstr>方正大标宋简体</vt:lpstr>
      <vt:lpstr>方正兰亭纤黑_GBK</vt:lpstr>
      <vt:lpstr>华文黑体</vt:lpstr>
      <vt:lpstr>时尚中黑简体</vt:lpstr>
      <vt:lpstr>宋体</vt:lpstr>
      <vt:lpstr>微软雅黑</vt:lpstr>
      <vt:lpstr>微软雅黑 Light</vt:lpstr>
      <vt:lpstr>Agency FB</vt:lpstr>
      <vt:lpstr>Arial</vt:lpstr>
      <vt:lpstr>Calibri</vt:lpstr>
      <vt:lpstr>Impact</vt:lpstr>
      <vt:lpstr>Segoe UI</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http://www.deepbbs.org</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深度联盟http://www.deepbbs.org</dc:creator>
  <cp:lastModifiedBy>Administrator</cp:lastModifiedBy>
  <cp:revision>98</cp:revision>
  <dcterms:created xsi:type="dcterms:W3CDTF">2015-09-13T11:28:16Z</dcterms:created>
  <dcterms:modified xsi:type="dcterms:W3CDTF">2017-06-25T13:21:47Z</dcterms:modified>
</cp:coreProperties>
</file>